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27" r:id="rId2"/>
    <p:sldId id="428" r:id="rId3"/>
    <p:sldId id="429" r:id="rId4"/>
    <p:sldId id="430" r:id="rId5"/>
    <p:sldId id="431" r:id="rId6"/>
    <p:sldId id="432" r:id="rId7"/>
    <p:sldId id="433" r:id="rId8"/>
    <p:sldId id="434" r:id="rId9"/>
    <p:sldId id="435" r:id="rId10"/>
    <p:sldId id="436" r:id="rId11"/>
    <p:sldId id="437" r:id="rId12"/>
    <p:sldId id="438" r:id="rId13"/>
    <p:sldId id="439" r:id="rId14"/>
    <p:sldId id="442" r:id="rId15"/>
    <p:sldId id="441" r:id="rId16"/>
    <p:sldId id="440" r:id="rId17"/>
    <p:sldId id="443" r:id="rId18"/>
    <p:sldId id="444" r:id="rId19"/>
    <p:sldId id="445" r:id="rId20"/>
    <p:sldId id="446" r:id="rId21"/>
    <p:sldId id="447" r:id="rId22"/>
    <p:sldId id="448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990099"/>
    <a:srgbClr val="FF3399"/>
    <a:srgbClr val="66FF33"/>
    <a:srgbClr val="99FF66"/>
    <a:srgbClr val="FFCC66"/>
    <a:srgbClr val="FF9900"/>
    <a:srgbClr val="FFFFFF"/>
    <a:srgbClr val="FFCC00"/>
    <a:srgbClr val="00206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570" autoAdjust="0"/>
    <p:restoredTop sz="95672" autoAdjust="0"/>
  </p:normalViewPr>
  <p:slideViewPr>
    <p:cSldViewPr>
      <p:cViewPr>
        <p:scale>
          <a:sx n="66" d="100"/>
          <a:sy n="66" d="100"/>
        </p:scale>
        <p:origin x="-3126" y="-10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28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E1A7895-9E8F-4C50-B5E8-7345F3E6B0B6}" type="datetimeFigureOut">
              <a:rPr lang="zh-CN" altLang="en-US"/>
              <a:pPr>
                <a:defRPr/>
              </a:pPr>
              <a:t>2017/10/18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C19984-4B2A-48B4-B869-87DEC631B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4729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0698-BD05-4639-9D81-B9F65B9CB3B9}" type="datetimeFigureOut">
              <a:rPr lang="zh-CN" altLang="en-US" smtClean="0"/>
              <a:pPr/>
              <a:t>2017/10/18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EE79-D6A9-404B-B2E7-14B1D3548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864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://www.1ppt.com/tubiao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://www.1ppt.com/tubiao/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1875" y="792942"/>
            <a:ext cx="9192388" cy="5372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 userDrawn="1"/>
        </p:nvSpPr>
        <p:spPr bwMode="auto">
          <a:xfrm>
            <a:off x="-8625" y="801569"/>
            <a:ext cx="9180511" cy="537236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-6351" y="-14288"/>
            <a:ext cx="9178237" cy="871538"/>
          </a:xfrm>
          <a:prstGeom prst="rect">
            <a:avLst/>
          </a:prstGeom>
          <a:blipFill dpi="0" rotWithShape="1">
            <a:blip r:embed="rId4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7938" y="6042025"/>
            <a:ext cx="9188451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3314578" y="6345218"/>
            <a:ext cx="5829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2654"/>
            <a:ext cx="785794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4716016" y="332656"/>
            <a:ext cx="4420121" cy="369332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sz="18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1800" spc="3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PPT</a:t>
            </a:r>
            <a:r>
              <a:rPr lang="en-US" altLang="zh-CN" sz="1800" spc="3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1800" spc="3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spc="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WWW.1PPT.COM</a:t>
            </a:r>
            <a:endParaRPr lang="zh-CN" altLang="en-US" sz="18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3347864" y="6347069"/>
            <a:ext cx="53562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1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 HTTP://WWW.1PPT.COM</a:t>
            </a:r>
            <a:endParaRPr lang="zh-CN" altLang="en-US" sz="14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2786050" y="6273138"/>
            <a:ext cx="403225" cy="406400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sz="900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2771800" y="8253536"/>
            <a:ext cx="4032448" cy="360040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第一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PPT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模板网</a:t>
            </a: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  <a:hlinkClick r:id="rId7"/>
              </a:rPr>
              <a:t>www.1ppt.com/tubiao/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  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6351" y="-14288"/>
            <a:ext cx="9186863" cy="87153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7938" y="6042025"/>
            <a:ext cx="9188451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1875" y="792942"/>
            <a:ext cx="9192388" cy="5372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3314578" y="6345218"/>
            <a:ext cx="5829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2654"/>
            <a:ext cx="785794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4143372" y="332656"/>
            <a:ext cx="4992765" cy="369332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『HOME</a:t>
            </a:r>
            <a:r>
              <a:rPr lang="en-US" altLang="zh-CN" sz="1800" spc="3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PPT</a:t>
            </a:r>
            <a:r>
              <a:rPr lang="en-US" altLang="zh-CN" sz="1800" spc="3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1800" spc="3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spc="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18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3347864" y="6347069"/>
            <a:ext cx="53562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 </a:t>
            </a:r>
            <a:r>
              <a:rPr lang="en-US" altLang="zh-CN" sz="1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HTTP://</a:t>
            </a:r>
            <a:r>
              <a:rPr lang="en-US" altLang="zh-CN" sz="1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WWW.HOMEPPT.COM</a:t>
            </a:r>
            <a:endParaRPr lang="zh-CN" altLang="en-US" sz="14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2786050" y="6273138"/>
            <a:ext cx="403225" cy="406400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sz="900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2771800" y="8253536"/>
            <a:ext cx="4032448" cy="360040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HOMEPPT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模板网</a:t>
            </a: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  <a:hlinkClick r:id="rId7"/>
              </a:rPr>
              <a:t>www.homeppt.com/tubiao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  <a:hlinkClick r:id="rId7"/>
              </a:rPr>
              <a:t>/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  </a:t>
            </a:r>
            <a:endParaRPr lang="zh-CN" altLang="en-US" sz="1400" dirty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7400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 bwMode="auto">
          <a:xfrm>
            <a:off x="-17251" y="836712"/>
            <a:ext cx="9180511" cy="5372360"/>
          </a:xfrm>
          <a:prstGeom prst="rect">
            <a:avLst/>
          </a:prstGeom>
          <a:gradFill flip="none" rotWithShape="1">
            <a:gsLst>
              <a:gs pos="0">
                <a:srgbClr val="16355B"/>
              </a:gs>
              <a:gs pos="50000">
                <a:srgbClr val="0A2037"/>
              </a:gs>
              <a:gs pos="100000">
                <a:srgbClr val="000D18"/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</a:pPr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-6351" y="-14288"/>
            <a:ext cx="9186863" cy="87153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8" name="图片 11" descr="png素材 (276)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2654"/>
            <a:ext cx="785794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 bwMode="auto">
          <a:xfrm>
            <a:off x="3929058" y="332656"/>
            <a:ext cx="5207079" cy="369332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『HOME</a:t>
            </a:r>
            <a:r>
              <a:rPr lang="en-US" altLang="zh-CN" sz="1800" spc="3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PPT</a:t>
            </a:r>
            <a:r>
              <a:rPr lang="en-US" altLang="zh-CN" sz="1800" spc="3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1800" spc="3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spc="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18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-7938" y="6042025"/>
            <a:ext cx="9188451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3314578" y="6345218"/>
            <a:ext cx="5829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 bwMode="auto">
          <a:xfrm>
            <a:off x="3347864" y="6347069"/>
            <a:ext cx="53562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 </a:t>
            </a:r>
            <a:r>
              <a:rPr lang="en-US" altLang="zh-CN" sz="1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HTTP://</a:t>
            </a:r>
            <a:r>
              <a:rPr lang="en-US" altLang="zh-CN" sz="1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WWW.HOMEPPT.COM</a:t>
            </a:r>
            <a:endParaRPr lang="zh-CN" altLang="en-US" sz="14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Freeform 2670"/>
          <p:cNvSpPr>
            <a:spLocks noEditPoints="1"/>
          </p:cNvSpPr>
          <p:nvPr userDrawn="1"/>
        </p:nvSpPr>
        <p:spPr bwMode="auto">
          <a:xfrm>
            <a:off x="2786050" y="6273138"/>
            <a:ext cx="403225" cy="406400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xmlns="" val="171700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97B707-22D4-4B06-9A8A-89EF284804D8}" type="datetimeFigureOut">
              <a:rPr lang="zh-CN" altLang="en-US"/>
              <a:pPr>
                <a:defRPr/>
              </a:pPr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F49717-76DA-4DAA-9161-16E5D566D9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12" r:id="rId2"/>
    <p:sldLayoutId id="2147483713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187624" y="2918419"/>
            <a:ext cx="7147293" cy="2031271"/>
          </a:xfrm>
          <a:prstGeom prst="rect">
            <a:avLst/>
          </a:prstGeom>
          <a:noFill/>
        </p:spPr>
        <p:txBody>
          <a:bodyPr wrap="square" lIns="91386" tIns="45693" rIns="91386" bIns="45693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prstClr val="black"/>
                </a:solidFill>
                <a:latin typeface="微软雅黑"/>
                <a:ea typeface="微软雅黑"/>
                <a:sym typeface="微软雅黑" pitchFamily="34" charset="-122"/>
              </a:rPr>
              <a:t>        回顾</a:t>
            </a:r>
            <a:r>
              <a:rPr lang="zh-CN" altLang="en-US" sz="1400" dirty="0">
                <a:solidFill>
                  <a:prstClr val="black"/>
                </a:solidFill>
                <a:latin typeface="微软雅黑"/>
                <a:ea typeface="微软雅黑"/>
                <a:sym typeface="微软雅黑" pitchFamily="34" charset="-122"/>
              </a:rPr>
              <a:t>这一年的工作，在取得成绩的同时，我们也找到了工作中的不足和问题，主要反映于</a:t>
            </a:r>
            <a:r>
              <a:rPr lang="en-US" altLang="zh-CN" sz="1400" dirty="0">
                <a:solidFill>
                  <a:prstClr val="black"/>
                </a:solidFill>
                <a:latin typeface="微软雅黑"/>
                <a:ea typeface="微软雅黑"/>
                <a:sym typeface="微软雅黑" pitchFamily="34" charset="-122"/>
              </a:rPr>
              <a:t>xx</a:t>
            </a:r>
            <a:r>
              <a:rPr lang="zh-CN" altLang="en-US" sz="1400" dirty="0">
                <a:solidFill>
                  <a:prstClr val="black"/>
                </a:solidFill>
                <a:latin typeface="微软雅黑"/>
                <a:ea typeface="微软雅黑"/>
                <a:sym typeface="微软雅黑" pitchFamily="34" charset="-122"/>
              </a:rPr>
              <a:t>及</a:t>
            </a:r>
            <a:r>
              <a:rPr lang="en-US" altLang="zh-CN" sz="1400" dirty="0">
                <a:solidFill>
                  <a:prstClr val="black"/>
                </a:solidFill>
                <a:latin typeface="微软雅黑"/>
                <a:ea typeface="微软雅黑"/>
                <a:sym typeface="微软雅黑" pitchFamily="34" charset="-122"/>
              </a:rPr>
              <a:t>xxx</a:t>
            </a:r>
            <a:r>
              <a:rPr lang="zh-CN" altLang="en-US" sz="1400" dirty="0">
                <a:solidFill>
                  <a:prstClr val="black"/>
                </a:solidFill>
                <a:latin typeface="微软雅黑"/>
                <a:ea typeface="微软雅黑"/>
                <a:sym typeface="微软雅黑" pitchFamily="34" charset="-122"/>
              </a:rPr>
              <a:t>的风格、定型还有待进一步探索，尤其是网上的公司产品库充分体现我们</a:t>
            </a:r>
            <a:r>
              <a:rPr lang="en-US" altLang="zh-CN" sz="1400" dirty="0" err="1">
                <a:solidFill>
                  <a:prstClr val="black"/>
                </a:solidFill>
                <a:latin typeface="微软雅黑"/>
                <a:ea typeface="微软雅黑"/>
                <a:sym typeface="微软雅黑" pitchFamily="34" charset="-122"/>
              </a:rPr>
              <a:t>xxxxx</a:t>
            </a:r>
            <a:r>
              <a:rPr lang="zh-CN" altLang="en-US" sz="1400" dirty="0">
                <a:solidFill>
                  <a:prstClr val="black"/>
                </a:solidFill>
                <a:latin typeface="微软雅黑"/>
                <a:ea typeface="微软雅黑"/>
                <a:sym typeface="微软雅黑" pitchFamily="34" charset="-122"/>
              </a:rPr>
              <a:t>和我们这个平台能为客户提供良好的商机和快捷方便的信息、导航的功能发挥。展望新的一年，我们将继续努力，力争各项工作更上一个新台阶。</a:t>
            </a:r>
            <a:r>
              <a:rPr lang="en-US" altLang="zh-CN" sz="1400" dirty="0">
                <a:solidFill>
                  <a:srgbClr val="080808"/>
                </a:solidFill>
                <a:latin typeface="微软雅黑"/>
                <a:ea typeface="微软雅黑"/>
              </a:rPr>
              <a:t>2015</a:t>
            </a:r>
            <a:r>
              <a:rPr lang="zh-CN" altLang="en-US" sz="1400" dirty="0">
                <a:solidFill>
                  <a:srgbClr val="080808"/>
                </a:solidFill>
                <a:latin typeface="微软雅黑"/>
                <a:ea typeface="微软雅黑"/>
              </a:rPr>
              <a:t>我们所向披靡，</a:t>
            </a:r>
            <a:r>
              <a:rPr lang="en-US" altLang="zh-CN" sz="1400" dirty="0">
                <a:solidFill>
                  <a:srgbClr val="080808"/>
                </a:solidFill>
                <a:latin typeface="微软雅黑"/>
                <a:ea typeface="微软雅黑"/>
              </a:rPr>
              <a:t>2016</a:t>
            </a:r>
            <a:r>
              <a:rPr lang="zh-CN" altLang="en-US" sz="1400" dirty="0">
                <a:solidFill>
                  <a:srgbClr val="080808"/>
                </a:solidFill>
                <a:latin typeface="微软雅黑"/>
                <a:ea typeface="微软雅黑"/>
              </a:rPr>
              <a:t>我们勇往直前！</a:t>
            </a:r>
            <a:endParaRPr lang="zh-CN" altLang="en-US" sz="1400" dirty="0">
              <a:solidFill>
                <a:srgbClr val="080808"/>
              </a:solidFill>
              <a:latin typeface="微软雅黑"/>
              <a:ea typeface="微软雅黑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068303" y="1381911"/>
            <a:ext cx="1306135" cy="1269327"/>
            <a:chOff x="2132199" y="770251"/>
            <a:chExt cx="1306135" cy="1269327"/>
          </a:xfrm>
        </p:grpSpPr>
        <p:grpSp>
          <p:nvGrpSpPr>
            <p:cNvPr id="41" name="组合 40"/>
            <p:cNvGrpSpPr/>
            <p:nvPr/>
          </p:nvGrpSpPr>
          <p:grpSpPr>
            <a:xfrm>
              <a:off x="2132199" y="770251"/>
              <a:ext cx="1306135" cy="1269327"/>
              <a:chOff x="4345444" y="2542859"/>
              <a:chExt cx="1810550" cy="1811205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45" name="同心圆 44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>
                        <a:lumMod val="95000"/>
                      </a:sysClr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81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189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</p:grpSp>
          <p:sp>
            <p:nvSpPr>
              <p:cNvPr id="44" name="椭圆 43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94C6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2431244" y="1068589"/>
              <a:ext cx="95069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5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</a:rPr>
                <a:t>前 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718857" y="2214883"/>
            <a:ext cx="349446" cy="349446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48" name="同心圆 4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401211" y="1828899"/>
            <a:ext cx="156292" cy="156292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51" name="同心圆 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557503" y="1993447"/>
            <a:ext cx="208440" cy="208440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54" name="同心圆 5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56" name="椭圆 55"/>
          <p:cNvSpPr/>
          <p:nvPr/>
        </p:nvSpPr>
        <p:spPr>
          <a:xfrm>
            <a:off x="7722380" y="5054925"/>
            <a:ext cx="500908" cy="500908"/>
          </a:xfrm>
          <a:prstGeom prst="ellipse">
            <a:avLst/>
          </a:prstGeom>
          <a:solidFill>
            <a:srgbClr val="94C600"/>
          </a:solidFill>
          <a:ln w="25400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8351297" y="4134358"/>
            <a:ext cx="274777" cy="274777"/>
          </a:xfrm>
          <a:prstGeom prst="ellipse">
            <a:avLst/>
          </a:prstGeom>
          <a:solidFill>
            <a:srgbClr val="71685A"/>
          </a:solidFill>
          <a:ln w="25400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7111743" y="5374304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59" name="同心圆 5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2319029" y="1381158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2" name="同心圆 6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8339677" y="4762909"/>
            <a:ext cx="408377" cy="408377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5" name="同心圆 6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67" name="椭圆 66"/>
          <p:cNvSpPr/>
          <p:nvPr/>
        </p:nvSpPr>
        <p:spPr>
          <a:xfrm>
            <a:off x="6557503" y="5319304"/>
            <a:ext cx="274777" cy="274777"/>
          </a:xfrm>
          <a:prstGeom prst="ellipse">
            <a:avLst/>
          </a:prstGeom>
          <a:solidFill>
            <a:srgbClr val="FF6700"/>
          </a:solidFill>
          <a:ln w="25400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8513270" y="5595867"/>
            <a:ext cx="137389" cy="137389"/>
          </a:xfrm>
          <a:prstGeom prst="ellipse">
            <a:avLst/>
          </a:prstGeom>
          <a:solidFill>
            <a:srgbClr val="909465"/>
          </a:solidFill>
          <a:ln w="25400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4572000" y="1381911"/>
            <a:ext cx="1306135" cy="1269327"/>
            <a:chOff x="2132199" y="770251"/>
            <a:chExt cx="1306135" cy="1269327"/>
          </a:xfrm>
        </p:grpSpPr>
        <p:grpSp>
          <p:nvGrpSpPr>
            <p:cNvPr id="70" name="组合 69"/>
            <p:cNvGrpSpPr/>
            <p:nvPr/>
          </p:nvGrpSpPr>
          <p:grpSpPr>
            <a:xfrm>
              <a:off x="2132199" y="770251"/>
              <a:ext cx="1306135" cy="1269327"/>
              <a:chOff x="4345444" y="2542859"/>
              <a:chExt cx="1810550" cy="1811205"/>
            </a:xfrm>
          </p:grpSpPr>
          <p:grpSp>
            <p:nvGrpSpPr>
              <p:cNvPr id="72" name="组合 71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74" name="同心圆 73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>
                        <a:lumMod val="95000"/>
                      </a:sysClr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81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75" name="椭圆 74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189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</p:grpSp>
          <p:sp>
            <p:nvSpPr>
              <p:cNvPr id="73" name="椭圆 72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71685A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71" name="TextBox 11"/>
            <p:cNvSpPr txBox="1"/>
            <p:nvPr/>
          </p:nvSpPr>
          <p:spPr>
            <a:xfrm>
              <a:off x="2431244" y="1068589"/>
              <a:ext cx="95069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5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</a:rPr>
                <a:t>言</a:t>
              </a:r>
              <a:endParaRPr kumimoji="0" lang="zh-CN" altLang="en-US" sz="45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694383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3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7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8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3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1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2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3" accel="3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25" dur="2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6" dur="2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" grpId="0"/>
          <p:bldP spid="56" grpId="0" animBg="1"/>
          <p:bldP spid="57" grpId="0" animBg="1"/>
          <p:bldP spid="67" grpId="0" animBg="1"/>
          <p:bldP spid="68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3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3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3" accel="3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2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2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" grpId="0"/>
          <p:bldP spid="56" grpId="0" animBg="1"/>
          <p:bldP spid="57" grpId="0" animBg="1"/>
          <p:bldP spid="67" grpId="0" animBg="1"/>
          <p:bldP spid="68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5"/>
          <p:cNvSpPr>
            <a:spLocks/>
          </p:cNvSpPr>
          <p:nvPr/>
        </p:nvSpPr>
        <p:spPr bwMode="auto">
          <a:xfrm flipH="1">
            <a:off x="6343395" y="3847382"/>
            <a:ext cx="902975" cy="392218"/>
          </a:xfrm>
          <a:custGeom>
            <a:avLst/>
            <a:gdLst>
              <a:gd name="T0" fmla="*/ 301406795 w 2331"/>
              <a:gd name="T1" fmla="*/ 192091788 h 688"/>
              <a:gd name="T2" fmla="*/ 13447518 w 2331"/>
              <a:gd name="T3" fmla="*/ 38530166 h 688"/>
              <a:gd name="T4" fmla="*/ 269727438 w 2331"/>
              <a:gd name="T5" fmla="*/ 0 h 688"/>
              <a:gd name="T6" fmla="*/ 301406795 w 2331"/>
              <a:gd name="T7" fmla="*/ 192091788 h 688"/>
              <a:gd name="T8" fmla="*/ 0 60000 65536"/>
              <a:gd name="T9" fmla="*/ 0 60000 65536"/>
              <a:gd name="T10" fmla="*/ 0 60000 65536"/>
              <a:gd name="T11" fmla="*/ 0 60000 65536"/>
              <a:gd name="T12" fmla="*/ 0 w 2331"/>
              <a:gd name="T13" fmla="*/ 0 h 688"/>
              <a:gd name="T14" fmla="*/ 2331 w 2331"/>
              <a:gd name="T15" fmla="*/ 688 h 6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31" h="688">
                <a:moveTo>
                  <a:pt x="2331" y="688"/>
                </a:moveTo>
                <a:cubicBezTo>
                  <a:pt x="2331" y="688"/>
                  <a:pt x="208" y="159"/>
                  <a:pt x="104" y="138"/>
                </a:cubicBezTo>
                <a:cubicBezTo>
                  <a:pt x="0" y="118"/>
                  <a:pt x="2086" y="0"/>
                  <a:pt x="2086" y="0"/>
                </a:cubicBezTo>
                <a:lnTo>
                  <a:pt x="2331" y="688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50000"/>
                </a:srgbClr>
              </a:gs>
              <a:gs pos="100000">
                <a:srgbClr val="666666">
                  <a:alpha val="34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Freeform 7"/>
          <p:cNvSpPr>
            <a:spLocks/>
          </p:cNvSpPr>
          <p:nvPr/>
        </p:nvSpPr>
        <p:spPr bwMode="auto">
          <a:xfrm>
            <a:off x="1706498" y="3789856"/>
            <a:ext cx="953527" cy="254506"/>
          </a:xfrm>
          <a:custGeom>
            <a:avLst/>
            <a:gdLst>
              <a:gd name="T0" fmla="*/ 336630601 w 2331"/>
              <a:gd name="T1" fmla="*/ 81322314 h 688"/>
              <a:gd name="T2" fmla="*/ 15019123 w 2331"/>
              <a:gd name="T3" fmla="*/ 16311770 h 688"/>
              <a:gd name="T4" fmla="*/ 301248903 w 2331"/>
              <a:gd name="T5" fmla="*/ 0 h 688"/>
              <a:gd name="T6" fmla="*/ 336630601 w 2331"/>
              <a:gd name="T7" fmla="*/ 81322314 h 688"/>
              <a:gd name="T8" fmla="*/ 0 60000 65536"/>
              <a:gd name="T9" fmla="*/ 0 60000 65536"/>
              <a:gd name="T10" fmla="*/ 0 60000 65536"/>
              <a:gd name="T11" fmla="*/ 0 60000 65536"/>
              <a:gd name="T12" fmla="*/ 0 w 2331"/>
              <a:gd name="T13" fmla="*/ 0 h 688"/>
              <a:gd name="T14" fmla="*/ 2331 w 2331"/>
              <a:gd name="T15" fmla="*/ 688 h 6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31" h="688">
                <a:moveTo>
                  <a:pt x="2331" y="688"/>
                </a:moveTo>
                <a:cubicBezTo>
                  <a:pt x="2331" y="688"/>
                  <a:pt x="208" y="159"/>
                  <a:pt x="104" y="138"/>
                </a:cubicBezTo>
                <a:cubicBezTo>
                  <a:pt x="0" y="118"/>
                  <a:pt x="2086" y="0"/>
                  <a:pt x="2086" y="0"/>
                </a:cubicBezTo>
                <a:lnTo>
                  <a:pt x="2331" y="688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50000"/>
                </a:srgbClr>
              </a:gs>
              <a:gs pos="100000">
                <a:srgbClr val="666666">
                  <a:alpha val="34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Freeform 2"/>
          <p:cNvSpPr>
            <a:spLocks/>
          </p:cNvSpPr>
          <p:nvPr/>
        </p:nvSpPr>
        <p:spPr bwMode="auto">
          <a:xfrm flipH="1">
            <a:off x="4872140" y="3789856"/>
            <a:ext cx="943068" cy="254506"/>
          </a:xfrm>
          <a:custGeom>
            <a:avLst/>
            <a:gdLst>
              <a:gd name="T0" fmla="*/ 329430154 w 2331"/>
              <a:gd name="T1" fmla="*/ 81322314 h 688"/>
              <a:gd name="T2" fmla="*/ 14697855 w 2331"/>
              <a:gd name="T3" fmla="*/ 16311770 h 688"/>
              <a:gd name="T4" fmla="*/ 294805214 w 2331"/>
              <a:gd name="T5" fmla="*/ 0 h 688"/>
              <a:gd name="T6" fmla="*/ 329430154 w 2331"/>
              <a:gd name="T7" fmla="*/ 81322314 h 688"/>
              <a:gd name="T8" fmla="*/ 0 60000 65536"/>
              <a:gd name="T9" fmla="*/ 0 60000 65536"/>
              <a:gd name="T10" fmla="*/ 0 60000 65536"/>
              <a:gd name="T11" fmla="*/ 0 60000 65536"/>
              <a:gd name="T12" fmla="*/ 0 w 2331"/>
              <a:gd name="T13" fmla="*/ 0 h 688"/>
              <a:gd name="T14" fmla="*/ 2331 w 2331"/>
              <a:gd name="T15" fmla="*/ 688 h 6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31" h="688">
                <a:moveTo>
                  <a:pt x="2331" y="688"/>
                </a:moveTo>
                <a:cubicBezTo>
                  <a:pt x="2331" y="688"/>
                  <a:pt x="208" y="159"/>
                  <a:pt x="104" y="138"/>
                </a:cubicBezTo>
                <a:cubicBezTo>
                  <a:pt x="0" y="118"/>
                  <a:pt x="2086" y="0"/>
                  <a:pt x="2086" y="0"/>
                </a:cubicBezTo>
                <a:lnTo>
                  <a:pt x="2331" y="688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50000"/>
                </a:srgbClr>
              </a:gs>
              <a:gs pos="100000">
                <a:srgbClr val="666666">
                  <a:alpha val="34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Freeform 12"/>
          <p:cNvSpPr>
            <a:spLocks/>
          </p:cNvSpPr>
          <p:nvPr/>
        </p:nvSpPr>
        <p:spPr bwMode="auto">
          <a:xfrm>
            <a:off x="2625162" y="2890366"/>
            <a:ext cx="1092983" cy="1164454"/>
          </a:xfrm>
          <a:custGeom>
            <a:avLst/>
            <a:gdLst>
              <a:gd name="T0" fmla="*/ 1130619934 w 913"/>
              <a:gd name="T1" fmla="*/ 1185098247 h 972"/>
              <a:gd name="T2" fmla="*/ 0 w 913"/>
              <a:gd name="T3" fmla="*/ 1202416771 h 972"/>
              <a:gd name="T4" fmla="*/ 0 w 913"/>
              <a:gd name="T5" fmla="*/ 0 h 972"/>
              <a:gd name="T6" fmla="*/ 1130619934 w 913"/>
              <a:gd name="T7" fmla="*/ 7421907 h 972"/>
              <a:gd name="T8" fmla="*/ 1130619934 w 913"/>
              <a:gd name="T9" fmla="*/ 1185098247 h 9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3"/>
              <a:gd name="T16" fmla="*/ 0 h 972"/>
              <a:gd name="T17" fmla="*/ 913 w 913"/>
              <a:gd name="T18" fmla="*/ 972 h 9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3" h="972">
                <a:moveTo>
                  <a:pt x="913" y="958"/>
                </a:moveTo>
                <a:lnTo>
                  <a:pt x="0" y="972"/>
                </a:lnTo>
                <a:lnTo>
                  <a:pt x="0" y="0"/>
                </a:lnTo>
                <a:lnTo>
                  <a:pt x="913" y="6"/>
                </a:lnTo>
                <a:lnTo>
                  <a:pt x="913" y="958"/>
                </a:lnTo>
                <a:close/>
              </a:path>
            </a:pathLst>
          </a:custGeom>
          <a:solidFill>
            <a:srgbClr val="30935C"/>
          </a:solidFill>
          <a:ln>
            <a:noFill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Freeform 13"/>
          <p:cNvSpPr>
            <a:spLocks/>
          </p:cNvSpPr>
          <p:nvPr/>
        </p:nvSpPr>
        <p:spPr bwMode="auto">
          <a:xfrm>
            <a:off x="2541487" y="2890366"/>
            <a:ext cx="83673" cy="1164454"/>
          </a:xfrm>
          <a:custGeom>
            <a:avLst/>
            <a:gdLst>
              <a:gd name="T0" fmla="*/ 0 w 69"/>
              <a:gd name="T1" fmla="*/ 107623768 h 972"/>
              <a:gd name="T2" fmla="*/ 0 w 69"/>
              <a:gd name="T3" fmla="*/ 1120771346 h 972"/>
              <a:gd name="T4" fmla="*/ 84151304 w 69"/>
              <a:gd name="T5" fmla="*/ 1202416771 h 972"/>
              <a:gd name="T6" fmla="*/ 84151304 w 69"/>
              <a:gd name="T7" fmla="*/ 0 h 972"/>
              <a:gd name="T8" fmla="*/ 0 w 69"/>
              <a:gd name="T9" fmla="*/ 107623768 h 9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"/>
              <a:gd name="T16" fmla="*/ 0 h 972"/>
              <a:gd name="T17" fmla="*/ 69 w 69"/>
              <a:gd name="T18" fmla="*/ 972 h 9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" h="972">
                <a:moveTo>
                  <a:pt x="0" y="87"/>
                </a:moveTo>
                <a:lnTo>
                  <a:pt x="0" y="906"/>
                </a:lnTo>
                <a:lnTo>
                  <a:pt x="69" y="972"/>
                </a:lnTo>
                <a:lnTo>
                  <a:pt x="69" y="0"/>
                </a:lnTo>
                <a:lnTo>
                  <a:pt x="0" y="87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>
            <a:noFill/>
          </a:ln>
          <a:ex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Freeform 14"/>
          <p:cNvSpPr>
            <a:spLocks/>
          </p:cNvSpPr>
          <p:nvPr/>
        </p:nvSpPr>
        <p:spPr bwMode="auto">
          <a:xfrm flipH="1">
            <a:off x="5131874" y="2743938"/>
            <a:ext cx="1206291" cy="1499148"/>
          </a:xfrm>
          <a:custGeom>
            <a:avLst/>
            <a:gdLst>
              <a:gd name="T0" fmla="*/ 0 w 1006"/>
              <a:gd name="T1" fmla="*/ 0 h 1251"/>
              <a:gd name="T2" fmla="*/ 0 w 1006"/>
              <a:gd name="T3" fmla="*/ 1549419556 h 1251"/>
              <a:gd name="T4" fmla="*/ 1245111113 w 1006"/>
              <a:gd name="T5" fmla="*/ 1429280965 h 1251"/>
              <a:gd name="T6" fmla="*/ 1245111113 w 1006"/>
              <a:gd name="T7" fmla="*/ 100322306 h 1251"/>
              <a:gd name="T8" fmla="*/ 0 w 1006"/>
              <a:gd name="T9" fmla="*/ 0 h 1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6"/>
              <a:gd name="T16" fmla="*/ 0 h 1251"/>
              <a:gd name="T17" fmla="*/ 1006 w 1006"/>
              <a:gd name="T18" fmla="*/ 1251 h 12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6" h="1251">
                <a:moveTo>
                  <a:pt x="0" y="0"/>
                </a:moveTo>
                <a:lnTo>
                  <a:pt x="0" y="1251"/>
                </a:lnTo>
                <a:lnTo>
                  <a:pt x="1006" y="1154"/>
                </a:lnTo>
                <a:lnTo>
                  <a:pt x="1006" y="81"/>
                </a:lnTo>
                <a:lnTo>
                  <a:pt x="0" y="0"/>
                </a:lnTo>
                <a:close/>
              </a:path>
            </a:pathLst>
          </a:custGeom>
          <a:solidFill>
            <a:srgbClr val="30935C"/>
          </a:solidFill>
          <a:ln>
            <a:noFill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Freeform 15"/>
          <p:cNvSpPr>
            <a:spLocks/>
          </p:cNvSpPr>
          <p:nvPr/>
        </p:nvSpPr>
        <p:spPr bwMode="auto">
          <a:xfrm flipH="1">
            <a:off x="6338165" y="2743938"/>
            <a:ext cx="407907" cy="1499148"/>
          </a:xfrm>
          <a:custGeom>
            <a:avLst/>
            <a:gdLst>
              <a:gd name="T0" fmla="*/ 0 w 339"/>
              <a:gd name="T1" fmla="*/ 136240017 h 1251"/>
              <a:gd name="T2" fmla="*/ 0 w 339"/>
              <a:gd name="T3" fmla="*/ 1337628145 h 1251"/>
              <a:gd name="T4" fmla="*/ 421096551 w 339"/>
              <a:gd name="T5" fmla="*/ 1549419556 h 1251"/>
              <a:gd name="T6" fmla="*/ 421096551 w 339"/>
              <a:gd name="T7" fmla="*/ 0 h 1251"/>
              <a:gd name="T8" fmla="*/ 0 w 339"/>
              <a:gd name="T9" fmla="*/ 136240017 h 1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9"/>
              <a:gd name="T16" fmla="*/ 0 h 1251"/>
              <a:gd name="T17" fmla="*/ 339 w 339"/>
              <a:gd name="T18" fmla="*/ 1251 h 12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9" h="1251">
                <a:moveTo>
                  <a:pt x="0" y="110"/>
                </a:moveTo>
                <a:lnTo>
                  <a:pt x="0" y="1080"/>
                </a:lnTo>
                <a:lnTo>
                  <a:pt x="339" y="1251"/>
                </a:lnTo>
                <a:lnTo>
                  <a:pt x="339" y="0"/>
                </a:lnTo>
                <a:lnTo>
                  <a:pt x="0" y="110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>
            <a:noFill/>
          </a:ln>
          <a:ex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Freeform 18"/>
          <p:cNvSpPr>
            <a:spLocks/>
          </p:cNvSpPr>
          <p:nvPr/>
        </p:nvSpPr>
        <p:spPr bwMode="auto">
          <a:xfrm flipH="1">
            <a:off x="3854113" y="2890366"/>
            <a:ext cx="1094727" cy="1164454"/>
          </a:xfrm>
          <a:custGeom>
            <a:avLst/>
            <a:gdLst>
              <a:gd name="T0" fmla="*/ 1130619934 w 913"/>
              <a:gd name="T1" fmla="*/ 1185098247 h 972"/>
              <a:gd name="T2" fmla="*/ 0 w 913"/>
              <a:gd name="T3" fmla="*/ 1202416771 h 972"/>
              <a:gd name="T4" fmla="*/ 0 w 913"/>
              <a:gd name="T5" fmla="*/ 0 h 972"/>
              <a:gd name="T6" fmla="*/ 1130619934 w 913"/>
              <a:gd name="T7" fmla="*/ 7421907 h 972"/>
              <a:gd name="T8" fmla="*/ 1130619934 w 913"/>
              <a:gd name="T9" fmla="*/ 1185098247 h 9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3"/>
              <a:gd name="T16" fmla="*/ 0 h 972"/>
              <a:gd name="T17" fmla="*/ 913 w 913"/>
              <a:gd name="T18" fmla="*/ 972 h 9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3" h="972">
                <a:moveTo>
                  <a:pt x="913" y="958"/>
                </a:moveTo>
                <a:lnTo>
                  <a:pt x="0" y="972"/>
                </a:lnTo>
                <a:lnTo>
                  <a:pt x="0" y="0"/>
                </a:lnTo>
                <a:lnTo>
                  <a:pt x="913" y="6"/>
                </a:lnTo>
                <a:lnTo>
                  <a:pt x="913" y="958"/>
                </a:lnTo>
                <a:close/>
              </a:path>
            </a:pathLst>
          </a:custGeom>
          <a:solidFill>
            <a:srgbClr val="19515E"/>
          </a:solidFill>
          <a:ln>
            <a:noFill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Freeform 19"/>
          <p:cNvSpPr>
            <a:spLocks/>
          </p:cNvSpPr>
          <p:nvPr/>
        </p:nvSpPr>
        <p:spPr bwMode="auto">
          <a:xfrm flipH="1">
            <a:off x="4945353" y="2890366"/>
            <a:ext cx="81930" cy="1164454"/>
          </a:xfrm>
          <a:custGeom>
            <a:avLst/>
            <a:gdLst>
              <a:gd name="T0" fmla="*/ 0 w 69"/>
              <a:gd name="T1" fmla="*/ 107623768 h 972"/>
              <a:gd name="T2" fmla="*/ 0 w 69"/>
              <a:gd name="T3" fmla="*/ 1120771346 h 972"/>
              <a:gd name="T4" fmla="*/ 84151304 w 69"/>
              <a:gd name="T5" fmla="*/ 1202416771 h 972"/>
              <a:gd name="T6" fmla="*/ 84151304 w 69"/>
              <a:gd name="T7" fmla="*/ 0 h 972"/>
              <a:gd name="T8" fmla="*/ 0 w 69"/>
              <a:gd name="T9" fmla="*/ 107623768 h 9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"/>
              <a:gd name="T16" fmla="*/ 0 h 972"/>
              <a:gd name="T17" fmla="*/ 69 w 69"/>
              <a:gd name="T18" fmla="*/ 972 h 9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" h="972">
                <a:moveTo>
                  <a:pt x="0" y="87"/>
                </a:moveTo>
                <a:lnTo>
                  <a:pt x="0" y="906"/>
                </a:lnTo>
                <a:lnTo>
                  <a:pt x="69" y="972"/>
                </a:lnTo>
                <a:lnTo>
                  <a:pt x="69" y="0"/>
                </a:lnTo>
                <a:lnTo>
                  <a:pt x="0" y="87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>
            <a:noFill/>
          </a:ln>
          <a:ex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Line 23"/>
          <p:cNvSpPr>
            <a:spLocks noChangeShapeType="1"/>
          </p:cNvSpPr>
          <p:nvPr/>
        </p:nvSpPr>
        <p:spPr bwMode="auto">
          <a:xfrm flipV="1">
            <a:off x="3843655" y="1565540"/>
            <a:ext cx="0" cy="1284735"/>
          </a:xfrm>
          <a:prstGeom prst="line">
            <a:avLst/>
          </a:prstGeom>
          <a:noFill/>
          <a:ln w="12700">
            <a:solidFill>
              <a:sysClr val="window" lastClr="FFFFFF">
                <a:lumMod val="65000"/>
              </a:sys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Line 29"/>
          <p:cNvSpPr>
            <a:spLocks noChangeShapeType="1"/>
          </p:cNvSpPr>
          <p:nvPr/>
        </p:nvSpPr>
        <p:spPr bwMode="auto">
          <a:xfrm flipV="1">
            <a:off x="2555433" y="4046105"/>
            <a:ext cx="0" cy="1441622"/>
          </a:xfrm>
          <a:prstGeom prst="line">
            <a:avLst/>
          </a:prstGeom>
          <a:noFill/>
          <a:ln w="12700">
            <a:solidFill>
              <a:sysClr val="window" lastClr="FFFFFF">
                <a:lumMod val="65000"/>
              </a:sysClr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Line 31"/>
          <p:cNvSpPr>
            <a:spLocks noChangeShapeType="1"/>
          </p:cNvSpPr>
          <p:nvPr/>
        </p:nvSpPr>
        <p:spPr bwMode="auto">
          <a:xfrm flipV="1">
            <a:off x="5131874" y="4166385"/>
            <a:ext cx="0" cy="1321342"/>
          </a:xfrm>
          <a:prstGeom prst="line">
            <a:avLst/>
          </a:prstGeom>
          <a:noFill/>
          <a:ln w="12700">
            <a:solidFill>
              <a:sysClr val="window" lastClr="FFFFFF">
                <a:lumMod val="65000"/>
              </a:sysClr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WordArt 35"/>
          <p:cNvSpPr>
            <a:spLocks noChangeArrowheads="1" noChangeShapeType="1" noTextEdit="1"/>
          </p:cNvSpPr>
          <p:nvPr/>
        </p:nvSpPr>
        <p:spPr bwMode="auto">
          <a:xfrm>
            <a:off x="2714063" y="3700953"/>
            <a:ext cx="188266" cy="30331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700" b="0" i="0" u="none" strike="noStrike" kern="1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2700" b="0" i="0" u="none" strike="noStrike" kern="1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WordArt 36"/>
          <p:cNvSpPr>
            <a:spLocks noChangeArrowheads="1" noChangeShapeType="1" noTextEdit="1"/>
          </p:cNvSpPr>
          <p:nvPr/>
        </p:nvSpPr>
        <p:spPr bwMode="auto">
          <a:xfrm>
            <a:off x="3939528" y="3700953"/>
            <a:ext cx="188266" cy="30331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700" b="0" i="0" u="none" strike="noStrike" kern="1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0" lang="zh-CN" altLang="en-US" sz="2700" b="0" i="0" u="none" strike="noStrike" kern="1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WordArt 38"/>
          <p:cNvSpPr>
            <a:spLocks noChangeArrowheads="1" noChangeShapeType="1" noTextEdit="1"/>
          </p:cNvSpPr>
          <p:nvPr/>
        </p:nvSpPr>
        <p:spPr bwMode="auto">
          <a:xfrm>
            <a:off x="5234724" y="3777653"/>
            <a:ext cx="196980" cy="30331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700" b="0" i="0" u="none" strike="noStrike" kern="1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kumimoji="0" lang="zh-CN" altLang="en-US" sz="2700" b="0" i="0" u="none" strike="noStrike" kern="1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Freeform 3"/>
          <p:cNvSpPr>
            <a:spLocks/>
          </p:cNvSpPr>
          <p:nvPr/>
        </p:nvSpPr>
        <p:spPr bwMode="auto">
          <a:xfrm>
            <a:off x="139366" y="3856097"/>
            <a:ext cx="1059862" cy="392219"/>
          </a:xfrm>
          <a:custGeom>
            <a:avLst/>
            <a:gdLst/>
            <a:ahLst/>
            <a:cxnLst>
              <a:cxn ang="0">
                <a:pos x="2331" y="688"/>
              </a:cxn>
              <a:cxn ang="0">
                <a:pos x="104" y="138"/>
              </a:cxn>
              <a:cxn ang="0">
                <a:pos x="2086" y="0"/>
              </a:cxn>
              <a:cxn ang="0">
                <a:pos x="2331" y="688"/>
              </a:cxn>
            </a:cxnLst>
            <a:rect l="0" t="0" r="r" b="b"/>
            <a:pathLst>
              <a:path w="2331" h="688">
                <a:moveTo>
                  <a:pt x="2331" y="688"/>
                </a:moveTo>
                <a:cubicBezTo>
                  <a:pt x="2331" y="688"/>
                  <a:pt x="208" y="159"/>
                  <a:pt x="104" y="138"/>
                </a:cubicBezTo>
                <a:cubicBezTo>
                  <a:pt x="0" y="118"/>
                  <a:pt x="2086" y="0"/>
                  <a:pt x="2086" y="0"/>
                </a:cubicBezTo>
                <a:lnTo>
                  <a:pt x="2331" y="688"/>
                </a:lnTo>
                <a:close/>
              </a:path>
            </a:pathLst>
          </a:custGeom>
          <a:gradFill>
            <a:gsLst>
              <a:gs pos="0">
                <a:sysClr val="windowText" lastClr="000000">
                  <a:alpha val="0"/>
                </a:sysClr>
              </a:gs>
              <a:gs pos="100000">
                <a:sysClr val="windowText" lastClr="000000">
                  <a:alpha val="46000"/>
                </a:sysClr>
              </a:gs>
            </a:gsLst>
            <a:lin ang="5400000" scaled="0"/>
          </a:gradFill>
          <a:ln w="9525" cap="rnd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endParaRPr lang="zh-CN" altLang="en-US" sz="1500" ker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Freeform 8"/>
          <p:cNvSpPr>
            <a:spLocks/>
          </p:cNvSpPr>
          <p:nvPr/>
        </p:nvSpPr>
        <p:spPr bwMode="auto">
          <a:xfrm>
            <a:off x="1202714" y="2743938"/>
            <a:ext cx="1206291" cy="1499148"/>
          </a:xfrm>
          <a:custGeom>
            <a:avLst/>
            <a:gdLst>
              <a:gd name="T0" fmla="*/ 0 w 1006"/>
              <a:gd name="T1" fmla="*/ 0 h 1251"/>
              <a:gd name="T2" fmla="*/ 0 w 1006"/>
              <a:gd name="T3" fmla="*/ 1549419556 h 1251"/>
              <a:gd name="T4" fmla="*/ 1245111113 w 1006"/>
              <a:gd name="T5" fmla="*/ 1429280965 h 1251"/>
              <a:gd name="T6" fmla="*/ 1245111113 w 1006"/>
              <a:gd name="T7" fmla="*/ 100322306 h 1251"/>
              <a:gd name="T8" fmla="*/ 0 w 1006"/>
              <a:gd name="T9" fmla="*/ 0 h 1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6"/>
              <a:gd name="T16" fmla="*/ 0 h 1251"/>
              <a:gd name="T17" fmla="*/ 1006 w 1006"/>
              <a:gd name="T18" fmla="*/ 1251 h 12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6" h="1251">
                <a:moveTo>
                  <a:pt x="0" y="0"/>
                </a:moveTo>
                <a:lnTo>
                  <a:pt x="0" y="1251"/>
                </a:lnTo>
                <a:lnTo>
                  <a:pt x="1006" y="1154"/>
                </a:lnTo>
                <a:lnTo>
                  <a:pt x="1006" y="81"/>
                </a:lnTo>
                <a:lnTo>
                  <a:pt x="0" y="0"/>
                </a:lnTo>
                <a:close/>
              </a:path>
            </a:pathLst>
          </a:custGeom>
          <a:solidFill>
            <a:srgbClr val="19515E"/>
          </a:solidFill>
          <a:ln w="3175" cap="flat" cmpd="sng" algn="ctr">
            <a:noFill/>
            <a:prstDash val="solid"/>
          </a:ln>
          <a:effectLst/>
          <a:extLst/>
        </p:spPr>
        <p:txBody>
          <a:bodyPr anchor="ctr"/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kern="0">
              <a:solidFill>
                <a:srgbClr val="F9F9F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Freeform 9"/>
          <p:cNvSpPr>
            <a:spLocks/>
          </p:cNvSpPr>
          <p:nvPr/>
        </p:nvSpPr>
        <p:spPr bwMode="auto">
          <a:xfrm>
            <a:off x="796552" y="2743938"/>
            <a:ext cx="406163" cy="1499148"/>
          </a:xfrm>
          <a:custGeom>
            <a:avLst/>
            <a:gdLst>
              <a:gd name="T0" fmla="*/ 0 w 339"/>
              <a:gd name="T1" fmla="*/ 136240017 h 1251"/>
              <a:gd name="T2" fmla="*/ 0 w 339"/>
              <a:gd name="T3" fmla="*/ 1337628145 h 1251"/>
              <a:gd name="T4" fmla="*/ 421096551 w 339"/>
              <a:gd name="T5" fmla="*/ 1549419556 h 1251"/>
              <a:gd name="T6" fmla="*/ 421096551 w 339"/>
              <a:gd name="T7" fmla="*/ 0 h 1251"/>
              <a:gd name="T8" fmla="*/ 0 w 339"/>
              <a:gd name="T9" fmla="*/ 136240017 h 1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9"/>
              <a:gd name="T16" fmla="*/ 0 h 1251"/>
              <a:gd name="T17" fmla="*/ 339 w 339"/>
              <a:gd name="T18" fmla="*/ 1251 h 12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9" h="1251">
                <a:moveTo>
                  <a:pt x="0" y="110"/>
                </a:moveTo>
                <a:lnTo>
                  <a:pt x="0" y="1080"/>
                </a:lnTo>
                <a:lnTo>
                  <a:pt x="339" y="1251"/>
                </a:lnTo>
                <a:lnTo>
                  <a:pt x="339" y="0"/>
                </a:lnTo>
                <a:lnTo>
                  <a:pt x="0" y="110"/>
                </a:lnTo>
                <a:close/>
              </a:path>
            </a:pathLst>
          </a:custGeom>
          <a:solidFill>
            <a:sysClr val="window" lastClr="FFFFFF">
              <a:lumMod val="75000"/>
            </a:sysClr>
          </a:solidFill>
          <a:ln w="3175" cap="flat" cmpd="sng" algn="ctr">
            <a:noFill/>
            <a:prstDash val="solid"/>
          </a:ln>
          <a:effectLst/>
          <a:ex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0" cap="none" spc="0" normalizeH="0" baseline="0" noProof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Line 21"/>
          <p:cNvSpPr>
            <a:spLocks noChangeShapeType="1"/>
          </p:cNvSpPr>
          <p:nvPr/>
        </p:nvSpPr>
        <p:spPr bwMode="auto">
          <a:xfrm flipV="1">
            <a:off x="822698" y="1553338"/>
            <a:ext cx="0" cy="1286477"/>
          </a:xfrm>
          <a:prstGeom prst="line">
            <a:avLst/>
          </a:prstGeom>
          <a:gradFill>
            <a:gsLst>
              <a:gs pos="0">
                <a:srgbClr val="2676FF">
                  <a:lumMod val="40000"/>
                  <a:lumOff val="60000"/>
                </a:srgbClr>
              </a:gs>
              <a:gs pos="50000">
                <a:srgbClr val="2676FF"/>
              </a:gs>
              <a:gs pos="100000">
                <a:srgbClr val="2676FF">
                  <a:lumMod val="75000"/>
                </a:srgbClr>
              </a:gs>
            </a:gsLst>
            <a:lin ang="5400000" scaled="0"/>
          </a:gradFill>
          <a:ln w="9525" cap="rnd">
            <a:solidFill>
              <a:sysClr val="window" lastClr="FFFFFF">
                <a:lumMod val="65000"/>
              </a:sysClr>
            </a:solidFill>
            <a:prstDash val="solid"/>
            <a:round/>
            <a:headEnd type="none" w="med" len="med"/>
            <a:tailEnd type="triangle" w="med" len="med"/>
          </a:ln>
          <a:extLst/>
        </p:spPr>
        <p:txBody>
          <a:bodyPr anchor="ctr"/>
          <a:lstStyle/>
          <a:p>
            <a:pPr algn="ctr" eaLnBrk="1" hangingPunct="1">
              <a:defRPr/>
            </a:pPr>
            <a:endParaRPr lang="zh-CN" altLang="en-US" sz="1500" ker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WordArt 33"/>
          <p:cNvSpPr>
            <a:spLocks noChangeArrowheads="1" noChangeShapeType="1" noTextEdit="1"/>
          </p:cNvSpPr>
          <p:nvPr/>
        </p:nvSpPr>
        <p:spPr bwMode="auto">
          <a:xfrm>
            <a:off x="1347401" y="3796827"/>
            <a:ext cx="148171" cy="301574"/>
          </a:xfrm>
          <a:prstGeom prst="rect">
            <a:avLst/>
          </a:prstGeom>
          <a:noFill/>
          <a:ln w="9525" cap="rnd">
            <a:noFill/>
            <a:prstDash val="solid"/>
            <a:round/>
            <a:headEnd/>
            <a:tailEnd/>
          </a:ln>
          <a:ex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27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700" ker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Freeform 39"/>
          <p:cNvSpPr>
            <a:spLocks/>
          </p:cNvSpPr>
          <p:nvPr/>
        </p:nvSpPr>
        <p:spPr bwMode="auto">
          <a:xfrm>
            <a:off x="2253862" y="4706775"/>
            <a:ext cx="24405" cy="1744"/>
          </a:xfrm>
          <a:custGeom>
            <a:avLst/>
            <a:gdLst>
              <a:gd name="T0" fmla="*/ 47254914 w 12"/>
              <a:gd name="T1" fmla="*/ 0 h 1587"/>
              <a:gd name="T2" fmla="*/ 0 w 12"/>
              <a:gd name="T3" fmla="*/ 0 h 1587"/>
              <a:gd name="T4" fmla="*/ 47254914 w 12"/>
              <a:gd name="T5" fmla="*/ 0 h 1587"/>
              <a:gd name="T6" fmla="*/ 47254914 w 12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  <a:gd name="T12" fmla="*/ 0 w 12"/>
              <a:gd name="T13" fmla="*/ 0 h 1587"/>
              <a:gd name="T14" fmla="*/ 12 w 12"/>
              <a:gd name="T15" fmla="*/ 1587 h 1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" h="1587">
                <a:moveTo>
                  <a:pt x="12" y="0"/>
                </a:moveTo>
                <a:lnTo>
                  <a:pt x="0" y="0"/>
                </a:lnTo>
                <a:lnTo>
                  <a:pt x="12" y="0"/>
                </a:lnTo>
                <a:close/>
              </a:path>
            </a:pathLst>
          </a:custGeom>
          <a:gradFill>
            <a:gsLst>
              <a:gs pos="0">
                <a:srgbClr val="2676FF">
                  <a:lumMod val="40000"/>
                  <a:lumOff val="60000"/>
                </a:srgbClr>
              </a:gs>
              <a:gs pos="50000">
                <a:srgbClr val="2676FF"/>
              </a:gs>
              <a:gs pos="100000">
                <a:srgbClr val="2676FF">
                  <a:lumMod val="75000"/>
                </a:srgbClr>
              </a:gs>
            </a:gsLst>
            <a:lin ang="5400000" scaled="0"/>
          </a:gradFill>
          <a:ln w="9525" cap="rnd">
            <a:solidFill>
              <a:srgbClr val="2676FF">
                <a:lumMod val="40000"/>
                <a:lumOff val="60000"/>
              </a:srgbClr>
            </a:solidFill>
            <a:prstDash val="solid"/>
            <a:round/>
            <a:headEnd/>
            <a:tailEnd/>
          </a:ln>
          <a:extLst/>
        </p:spPr>
        <p:txBody>
          <a:bodyPr anchor="ctr"/>
          <a:lstStyle/>
          <a:p>
            <a:pPr algn="ctr" eaLnBrk="1" hangingPunct="1">
              <a:defRPr/>
            </a:pPr>
            <a:endParaRPr lang="zh-CN" altLang="en-US" sz="1500" ker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Freeform 5"/>
          <p:cNvSpPr>
            <a:spLocks/>
          </p:cNvSpPr>
          <p:nvPr/>
        </p:nvSpPr>
        <p:spPr bwMode="auto">
          <a:xfrm flipH="1">
            <a:off x="8053466" y="3964175"/>
            <a:ext cx="1122618" cy="486352"/>
          </a:xfrm>
          <a:custGeom>
            <a:avLst/>
            <a:gdLst>
              <a:gd name="T0" fmla="*/ 301406795 w 2331"/>
              <a:gd name="T1" fmla="*/ 192091788 h 688"/>
              <a:gd name="T2" fmla="*/ 13447518 w 2331"/>
              <a:gd name="T3" fmla="*/ 38530166 h 688"/>
              <a:gd name="T4" fmla="*/ 269727438 w 2331"/>
              <a:gd name="T5" fmla="*/ 0 h 688"/>
              <a:gd name="T6" fmla="*/ 301406795 w 2331"/>
              <a:gd name="T7" fmla="*/ 192091788 h 688"/>
              <a:gd name="T8" fmla="*/ 0 60000 65536"/>
              <a:gd name="T9" fmla="*/ 0 60000 65536"/>
              <a:gd name="T10" fmla="*/ 0 60000 65536"/>
              <a:gd name="T11" fmla="*/ 0 60000 65536"/>
              <a:gd name="T12" fmla="*/ 0 w 2331"/>
              <a:gd name="T13" fmla="*/ 0 h 688"/>
              <a:gd name="T14" fmla="*/ 2331 w 2331"/>
              <a:gd name="T15" fmla="*/ 688 h 6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31" h="688">
                <a:moveTo>
                  <a:pt x="2331" y="688"/>
                </a:moveTo>
                <a:cubicBezTo>
                  <a:pt x="2331" y="688"/>
                  <a:pt x="208" y="159"/>
                  <a:pt x="104" y="138"/>
                </a:cubicBezTo>
                <a:cubicBezTo>
                  <a:pt x="0" y="118"/>
                  <a:pt x="2086" y="0"/>
                  <a:pt x="2086" y="0"/>
                </a:cubicBezTo>
                <a:lnTo>
                  <a:pt x="2331" y="688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50000"/>
                </a:srgbClr>
              </a:gs>
              <a:gs pos="100000">
                <a:srgbClr val="666666">
                  <a:alpha val="34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Freeform 14"/>
          <p:cNvSpPr>
            <a:spLocks/>
          </p:cNvSpPr>
          <p:nvPr/>
        </p:nvSpPr>
        <p:spPr bwMode="auto">
          <a:xfrm flipH="1">
            <a:off x="6549090" y="2590537"/>
            <a:ext cx="1497404" cy="1863476"/>
          </a:xfrm>
          <a:custGeom>
            <a:avLst/>
            <a:gdLst>
              <a:gd name="T0" fmla="*/ 0 w 1006"/>
              <a:gd name="T1" fmla="*/ 0 h 1251"/>
              <a:gd name="T2" fmla="*/ 0 w 1006"/>
              <a:gd name="T3" fmla="*/ 1549419556 h 1251"/>
              <a:gd name="T4" fmla="*/ 1245111113 w 1006"/>
              <a:gd name="T5" fmla="*/ 1429280965 h 1251"/>
              <a:gd name="T6" fmla="*/ 1245111113 w 1006"/>
              <a:gd name="T7" fmla="*/ 100322306 h 1251"/>
              <a:gd name="T8" fmla="*/ 0 w 1006"/>
              <a:gd name="T9" fmla="*/ 0 h 1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6"/>
              <a:gd name="T16" fmla="*/ 0 h 1251"/>
              <a:gd name="T17" fmla="*/ 1006 w 1006"/>
              <a:gd name="T18" fmla="*/ 1251 h 12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6" h="1251">
                <a:moveTo>
                  <a:pt x="0" y="0"/>
                </a:moveTo>
                <a:lnTo>
                  <a:pt x="0" y="1251"/>
                </a:lnTo>
                <a:lnTo>
                  <a:pt x="1006" y="1154"/>
                </a:lnTo>
                <a:lnTo>
                  <a:pt x="1006" y="81"/>
                </a:lnTo>
                <a:lnTo>
                  <a:pt x="0" y="0"/>
                </a:lnTo>
                <a:close/>
              </a:path>
            </a:pathLst>
          </a:custGeom>
          <a:solidFill>
            <a:srgbClr val="19515E"/>
          </a:solidFill>
          <a:ln>
            <a:noFill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Freeform 15"/>
          <p:cNvSpPr>
            <a:spLocks/>
          </p:cNvSpPr>
          <p:nvPr/>
        </p:nvSpPr>
        <p:spPr bwMode="auto">
          <a:xfrm flipH="1">
            <a:off x="8046496" y="2590537"/>
            <a:ext cx="507270" cy="1863476"/>
          </a:xfrm>
          <a:custGeom>
            <a:avLst/>
            <a:gdLst>
              <a:gd name="T0" fmla="*/ 0 w 339"/>
              <a:gd name="T1" fmla="*/ 136240017 h 1251"/>
              <a:gd name="T2" fmla="*/ 0 w 339"/>
              <a:gd name="T3" fmla="*/ 1337628145 h 1251"/>
              <a:gd name="T4" fmla="*/ 421096551 w 339"/>
              <a:gd name="T5" fmla="*/ 1549419556 h 1251"/>
              <a:gd name="T6" fmla="*/ 421096551 w 339"/>
              <a:gd name="T7" fmla="*/ 0 h 1251"/>
              <a:gd name="T8" fmla="*/ 0 w 339"/>
              <a:gd name="T9" fmla="*/ 136240017 h 1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9"/>
              <a:gd name="T16" fmla="*/ 0 h 1251"/>
              <a:gd name="T17" fmla="*/ 339 w 339"/>
              <a:gd name="T18" fmla="*/ 1251 h 12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9" h="1251">
                <a:moveTo>
                  <a:pt x="0" y="110"/>
                </a:moveTo>
                <a:lnTo>
                  <a:pt x="0" y="1080"/>
                </a:lnTo>
                <a:lnTo>
                  <a:pt x="339" y="1251"/>
                </a:lnTo>
                <a:lnTo>
                  <a:pt x="339" y="0"/>
                </a:lnTo>
                <a:lnTo>
                  <a:pt x="0" y="110"/>
                </a:ln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>
            <a:noFill/>
          </a:ln>
          <a:ex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WordArt 38"/>
          <p:cNvSpPr>
            <a:spLocks noChangeArrowheads="1" noChangeShapeType="1" noTextEdit="1"/>
          </p:cNvSpPr>
          <p:nvPr/>
        </p:nvSpPr>
        <p:spPr bwMode="auto">
          <a:xfrm>
            <a:off x="6676344" y="3877014"/>
            <a:ext cx="244048" cy="37653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700" b="0" i="0" u="none" strike="noStrike" kern="1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kumimoji="0" lang="zh-CN" altLang="en-US" sz="2700" b="0" i="0" u="none" strike="noStrike" kern="1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Line 23"/>
          <p:cNvSpPr>
            <a:spLocks noChangeShapeType="1"/>
          </p:cNvSpPr>
          <p:nvPr/>
        </p:nvSpPr>
        <p:spPr bwMode="auto">
          <a:xfrm flipV="1">
            <a:off x="6540375" y="1565540"/>
            <a:ext cx="0" cy="1284735"/>
          </a:xfrm>
          <a:prstGeom prst="line">
            <a:avLst/>
          </a:prstGeom>
          <a:noFill/>
          <a:ln w="12700">
            <a:solidFill>
              <a:sysClr val="window" lastClr="FFFFFF">
                <a:lumMod val="65000"/>
              </a:sys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文本框 29"/>
          <p:cNvSpPr txBox="1">
            <a:spLocks noChangeArrowheads="1"/>
          </p:cNvSpPr>
          <p:nvPr/>
        </p:nvSpPr>
        <p:spPr bwMode="auto">
          <a:xfrm>
            <a:off x="941236" y="1844451"/>
            <a:ext cx="1730992" cy="946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模板内页图表的文字、色块、图片均可自由编辑、改色、替换。</a:t>
            </a:r>
          </a:p>
        </p:txBody>
      </p:sp>
      <p:sp>
        <p:nvSpPr>
          <p:cNvPr id="65" name="TextBox 19"/>
          <p:cNvSpPr txBox="1">
            <a:spLocks noChangeArrowheads="1"/>
          </p:cNvSpPr>
          <p:nvPr/>
        </p:nvSpPr>
        <p:spPr bwMode="auto">
          <a:xfrm>
            <a:off x="941236" y="1575998"/>
            <a:ext cx="1014539" cy="60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105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添加标题</a:t>
            </a:r>
          </a:p>
        </p:txBody>
      </p:sp>
      <p:sp>
        <p:nvSpPr>
          <p:cNvPr id="66" name="文本框 31"/>
          <p:cNvSpPr txBox="1">
            <a:spLocks noChangeArrowheads="1"/>
          </p:cNvSpPr>
          <p:nvPr/>
        </p:nvSpPr>
        <p:spPr bwMode="auto">
          <a:xfrm>
            <a:off x="4014487" y="1844451"/>
            <a:ext cx="1730991" cy="946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模板内页图表的文字、色块、图片均可自由编辑、改色、替换。</a:t>
            </a:r>
          </a:p>
        </p:txBody>
      </p:sp>
      <p:sp>
        <p:nvSpPr>
          <p:cNvPr id="67" name="TextBox 19"/>
          <p:cNvSpPr txBox="1">
            <a:spLocks noChangeArrowheads="1"/>
          </p:cNvSpPr>
          <p:nvPr/>
        </p:nvSpPr>
        <p:spPr bwMode="auto">
          <a:xfrm>
            <a:off x="4014487" y="1575998"/>
            <a:ext cx="1012796" cy="60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105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添加标题</a:t>
            </a:r>
          </a:p>
        </p:txBody>
      </p:sp>
      <p:sp>
        <p:nvSpPr>
          <p:cNvPr id="68" name="文本框 33"/>
          <p:cNvSpPr txBox="1">
            <a:spLocks noChangeArrowheads="1"/>
          </p:cNvSpPr>
          <p:nvPr/>
        </p:nvSpPr>
        <p:spPr bwMode="auto">
          <a:xfrm>
            <a:off x="6695521" y="1844451"/>
            <a:ext cx="1730991" cy="946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模板内页图表的文字、色块、图片均可自由编辑、改色、替换。</a:t>
            </a:r>
          </a:p>
        </p:txBody>
      </p:sp>
      <p:sp>
        <p:nvSpPr>
          <p:cNvPr id="69" name="TextBox 19"/>
          <p:cNvSpPr txBox="1">
            <a:spLocks noChangeArrowheads="1"/>
          </p:cNvSpPr>
          <p:nvPr/>
        </p:nvSpPr>
        <p:spPr bwMode="auto">
          <a:xfrm>
            <a:off x="6695519" y="1575998"/>
            <a:ext cx="1012796" cy="60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105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添加标题</a:t>
            </a:r>
          </a:p>
        </p:txBody>
      </p:sp>
      <p:sp>
        <p:nvSpPr>
          <p:cNvPr id="70" name="文本框 35"/>
          <p:cNvSpPr txBox="1">
            <a:spLocks noChangeArrowheads="1"/>
          </p:cNvSpPr>
          <p:nvPr/>
        </p:nvSpPr>
        <p:spPr bwMode="auto">
          <a:xfrm>
            <a:off x="5234724" y="4786963"/>
            <a:ext cx="1730991" cy="946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模板内页图表的文字、色块、图片均可自由编辑、改色、替换。</a:t>
            </a:r>
          </a:p>
        </p:txBody>
      </p:sp>
      <p:sp>
        <p:nvSpPr>
          <p:cNvPr id="71" name="TextBox 19"/>
          <p:cNvSpPr txBox="1">
            <a:spLocks noChangeArrowheads="1"/>
          </p:cNvSpPr>
          <p:nvPr/>
        </p:nvSpPr>
        <p:spPr bwMode="auto">
          <a:xfrm>
            <a:off x="5234724" y="4518510"/>
            <a:ext cx="1014539" cy="60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105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添加标题</a:t>
            </a:r>
          </a:p>
        </p:txBody>
      </p:sp>
      <p:sp>
        <p:nvSpPr>
          <p:cNvPr id="72" name="文本框 37"/>
          <p:cNvSpPr txBox="1">
            <a:spLocks noChangeArrowheads="1"/>
          </p:cNvSpPr>
          <p:nvPr/>
        </p:nvSpPr>
        <p:spPr bwMode="auto">
          <a:xfrm>
            <a:off x="2625160" y="4786963"/>
            <a:ext cx="1730992" cy="946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模板内页图表的文字、色块、图片均可自由编辑、改色、替换。</a:t>
            </a:r>
          </a:p>
        </p:txBody>
      </p:sp>
      <p:sp>
        <p:nvSpPr>
          <p:cNvPr id="73" name="TextBox 19"/>
          <p:cNvSpPr txBox="1">
            <a:spLocks noChangeArrowheads="1"/>
          </p:cNvSpPr>
          <p:nvPr/>
        </p:nvSpPr>
        <p:spPr bwMode="auto">
          <a:xfrm>
            <a:off x="2625160" y="4518510"/>
            <a:ext cx="1012797" cy="60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105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添加标题</a:t>
            </a:r>
          </a:p>
        </p:txBody>
      </p:sp>
    </p:spTree>
    <p:extLst>
      <p:ext uri="{BB962C8B-B14F-4D97-AF65-F5344CB8AC3E}">
        <p14:creationId xmlns:p14="http://schemas.microsoft.com/office/powerpoint/2010/main" xmlns="" val="3671648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47"/>
          <p:cNvSpPr>
            <a:spLocks noEditPoints="1"/>
          </p:cNvSpPr>
          <p:nvPr/>
        </p:nvSpPr>
        <p:spPr bwMode="auto">
          <a:xfrm>
            <a:off x="1772841" y="1886794"/>
            <a:ext cx="5848350" cy="1982390"/>
          </a:xfrm>
          <a:custGeom>
            <a:avLst/>
            <a:gdLst>
              <a:gd name="T0" fmla="*/ 2147483647 w 3426"/>
              <a:gd name="T1" fmla="*/ 1712289578 h 1232"/>
              <a:gd name="T2" fmla="*/ 2147483647 w 3426"/>
              <a:gd name="T3" fmla="*/ 911380318 h 1232"/>
              <a:gd name="T4" fmla="*/ 2147483647 w 3426"/>
              <a:gd name="T5" fmla="*/ 727262605 h 1232"/>
              <a:gd name="T6" fmla="*/ 2147483647 w 3426"/>
              <a:gd name="T7" fmla="*/ 929792518 h 1232"/>
              <a:gd name="T8" fmla="*/ 2147483647 w 3426"/>
              <a:gd name="T9" fmla="*/ 2147483647 h 1232"/>
              <a:gd name="T10" fmla="*/ 2147483647 w 3426"/>
              <a:gd name="T11" fmla="*/ 2147483647 h 1232"/>
              <a:gd name="T12" fmla="*/ 2147483647 w 3426"/>
              <a:gd name="T13" fmla="*/ 2147483647 h 1232"/>
              <a:gd name="T14" fmla="*/ 2147483647 w 3426"/>
              <a:gd name="T15" fmla="*/ 1279613597 h 1232"/>
              <a:gd name="T16" fmla="*/ 2147483647 w 3426"/>
              <a:gd name="T17" fmla="*/ 349823225 h 1232"/>
              <a:gd name="T18" fmla="*/ 2147483647 w 3426"/>
              <a:gd name="T19" fmla="*/ 1795142335 h 1232"/>
              <a:gd name="T20" fmla="*/ 2147483647 w 3426"/>
              <a:gd name="T21" fmla="*/ 2147483647 h 1232"/>
              <a:gd name="T22" fmla="*/ 2147483647 w 3426"/>
              <a:gd name="T23" fmla="*/ 1749113979 h 1232"/>
              <a:gd name="T24" fmla="*/ 2147483647 w 3426"/>
              <a:gd name="T25" fmla="*/ 524734837 h 1232"/>
              <a:gd name="T26" fmla="*/ 2147483647 w 3426"/>
              <a:gd name="T27" fmla="*/ 432675981 h 1232"/>
              <a:gd name="T28" fmla="*/ 2147483647 w 3426"/>
              <a:gd name="T29" fmla="*/ 2147483647 h 1232"/>
              <a:gd name="T30" fmla="*/ 2147483647 w 3426"/>
              <a:gd name="T31" fmla="*/ 2147483647 h 1232"/>
              <a:gd name="T32" fmla="*/ 2147483647 w 3426"/>
              <a:gd name="T33" fmla="*/ 1224379142 h 1232"/>
              <a:gd name="T34" fmla="*/ 2147483647 w 3426"/>
              <a:gd name="T35" fmla="*/ 349823225 h 1232"/>
              <a:gd name="T36" fmla="*/ 2147483647 w 3426"/>
              <a:gd name="T37" fmla="*/ 1924025592 h 1232"/>
              <a:gd name="T38" fmla="*/ 2147483647 w 3426"/>
              <a:gd name="T39" fmla="*/ 2147483647 h 1232"/>
              <a:gd name="T40" fmla="*/ 2147483647 w 3426"/>
              <a:gd name="T41" fmla="*/ 2147483647 h 1232"/>
              <a:gd name="T42" fmla="*/ 1875332207 w 3426"/>
              <a:gd name="T43" fmla="*/ 1279613597 h 1232"/>
              <a:gd name="T44" fmla="*/ 1005012602 w 3426"/>
              <a:gd name="T45" fmla="*/ 616791548 h 1232"/>
              <a:gd name="T46" fmla="*/ 0 w 3426"/>
              <a:gd name="T47" fmla="*/ 441882081 h 1232"/>
              <a:gd name="T48" fmla="*/ 994651952 w 3426"/>
              <a:gd name="T49" fmla="*/ 1509761811 h 1232"/>
              <a:gd name="T50" fmla="*/ 1367644443 w 3426"/>
              <a:gd name="T51" fmla="*/ 2147483647 h 1232"/>
              <a:gd name="T52" fmla="*/ 1118982024 w 3426"/>
              <a:gd name="T53" fmla="*/ 2147483647 h 1232"/>
              <a:gd name="T54" fmla="*/ 476603539 w 3426"/>
              <a:gd name="T55" fmla="*/ 2147483647 h 1232"/>
              <a:gd name="T56" fmla="*/ 518048413 w 3426"/>
              <a:gd name="T57" fmla="*/ 2147483647 h 1232"/>
              <a:gd name="T58" fmla="*/ 1077539425 w 3426"/>
              <a:gd name="T59" fmla="*/ 2147483647 h 1232"/>
              <a:gd name="T60" fmla="*/ 2041107153 w 3426"/>
              <a:gd name="T61" fmla="*/ 2147483647 h 1232"/>
              <a:gd name="T62" fmla="*/ 2147483647 w 3426"/>
              <a:gd name="T63" fmla="*/ 2147483647 h 1232"/>
              <a:gd name="T64" fmla="*/ 2147483647 w 3426"/>
              <a:gd name="T65" fmla="*/ 2147483647 h 1232"/>
              <a:gd name="T66" fmla="*/ 2147483647 w 3426"/>
              <a:gd name="T67" fmla="*/ 2147483647 h 1232"/>
              <a:gd name="T68" fmla="*/ 2147483647 w 3426"/>
              <a:gd name="T69" fmla="*/ 2147483647 h 1232"/>
              <a:gd name="T70" fmla="*/ 2147483647 w 3426"/>
              <a:gd name="T71" fmla="*/ 2147483647 h 1232"/>
              <a:gd name="T72" fmla="*/ 2147483647 w 3426"/>
              <a:gd name="T73" fmla="*/ 2147483647 h 1232"/>
              <a:gd name="T74" fmla="*/ 2147483647 w 3426"/>
              <a:gd name="T75" fmla="*/ 2147483647 h 1232"/>
              <a:gd name="T76" fmla="*/ 2147483647 w 3426"/>
              <a:gd name="T77" fmla="*/ 2147483647 h 1232"/>
              <a:gd name="T78" fmla="*/ 2147483647 w 3426"/>
              <a:gd name="T79" fmla="*/ 2147483647 h 1232"/>
              <a:gd name="T80" fmla="*/ 2147483647 w 3426"/>
              <a:gd name="T81" fmla="*/ 2147483647 h 1232"/>
              <a:gd name="T82" fmla="*/ 2147483647 w 3426"/>
              <a:gd name="T83" fmla="*/ 2147483647 h 1232"/>
              <a:gd name="T84" fmla="*/ 2147483647 w 3426"/>
              <a:gd name="T85" fmla="*/ 2147483647 h 1232"/>
              <a:gd name="T86" fmla="*/ 2147483647 w 3426"/>
              <a:gd name="T87" fmla="*/ 2147483647 h 1232"/>
              <a:gd name="T88" fmla="*/ 2147483647 w 3426"/>
              <a:gd name="T89" fmla="*/ 2147483647 h 1232"/>
              <a:gd name="T90" fmla="*/ 2147483647 w 3426"/>
              <a:gd name="T91" fmla="*/ 2147483647 h 1232"/>
              <a:gd name="T92" fmla="*/ 2147483647 w 3426"/>
              <a:gd name="T93" fmla="*/ 2147483647 h 1232"/>
              <a:gd name="T94" fmla="*/ 2147483647 w 3426"/>
              <a:gd name="T95" fmla="*/ 2147483647 h 1232"/>
              <a:gd name="T96" fmla="*/ 2147483647 w 3426"/>
              <a:gd name="T97" fmla="*/ 2147483647 h 1232"/>
              <a:gd name="T98" fmla="*/ 2147483647 w 3426"/>
              <a:gd name="T99" fmla="*/ 2016082302 h 1232"/>
              <a:gd name="T100" fmla="*/ 2147483647 w 3426"/>
              <a:gd name="T101" fmla="*/ 1739907879 h 1232"/>
              <a:gd name="T102" fmla="*/ 2147483647 w 3426"/>
              <a:gd name="T103" fmla="*/ 1445319110 h 1232"/>
              <a:gd name="T104" fmla="*/ 2147483647 w 3426"/>
              <a:gd name="T105" fmla="*/ 1574202367 h 1232"/>
              <a:gd name="T106" fmla="*/ 2147483647 w 3426"/>
              <a:gd name="T107" fmla="*/ 1905613391 h 123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3426"/>
              <a:gd name="T163" fmla="*/ 0 h 1232"/>
              <a:gd name="T164" fmla="*/ 3426 w 3426"/>
              <a:gd name="T165" fmla="*/ 1232 h 1232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3426" h="1232">
                <a:moveTo>
                  <a:pt x="3426" y="540"/>
                </a:moveTo>
                <a:lnTo>
                  <a:pt x="3426" y="540"/>
                </a:lnTo>
                <a:lnTo>
                  <a:pt x="3400" y="506"/>
                </a:lnTo>
                <a:lnTo>
                  <a:pt x="3372" y="470"/>
                </a:lnTo>
                <a:lnTo>
                  <a:pt x="3342" y="436"/>
                </a:lnTo>
                <a:lnTo>
                  <a:pt x="3308" y="404"/>
                </a:lnTo>
                <a:lnTo>
                  <a:pt x="3270" y="372"/>
                </a:lnTo>
                <a:lnTo>
                  <a:pt x="3230" y="340"/>
                </a:lnTo>
                <a:lnTo>
                  <a:pt x="3188" y="312"/>
                </a:lnTo>
                <a:lnTo>
                  <a:pt x="3142" y="284"/>
                </a:lnTo>
                <a:lnTo>
                  <a:pt x="3094" y="258"/>
                </a:lnTo>
                <a:lnTo>
                  <a:pt x="3046" y="236"/>
                </a:lnTo>
                <a:lnTo>
                  <a:pt x="2994" y="216"/>
                </a:lnTo>
                <a:lnTo>
                  <a:pt x="2940" y="198"/>
                </a:lnTo>
                <a:lnTo>
                  <a:pt x="2884" y="182"/>
                </a:lnTo>
                <a:lnTo>
                  <a:pt x="2828" y="170"/>
                </a:lnTo>
                <a:lnTo>
                  <a:pt x="2770" y="162"/>
                </a:lnTo>
                <a:lnTo>
                  <a:pt x="2710" y="158"/>
                </a:lnTo>
                <a:lnTo>
                  <a:pt x="2646" y="156"/>
                </a:lnTo>
                <a:lnTo>
                  <a:pt x="2612" y="158"/>
                </a:lnTo>
                <a:lnTo>
                  <a:pt x="2580" y="162"/>
                </a:lnTo>
                <a:lnTo>
                  <a:pt x="2550" y="168"/>
                </a:lnTo>
                <a:lnTo>
                  <a:pt x="2536" y="172"/>
                </a:lnTo>
                <a:lnTo>
                  <a:pt x="2522" y="178"/>
                </a:lnTo>
                <a:lnTo>
                  <a:pt x="2510" y="186"/>
                </a:lnTo>
                <a:lnTo>
                  <a:pt x="2498" y="194"/>
                </a:lnTo>
                <a:lnTo>
                  <a:pt x="2488" y="202"/>
                </a:lnTo>
                <a:lnTo>
                  <a:pt x="2480" y="214"/>
                </a:lnTo>
                <a:lnTo>
                  <a:pt x="2516" y="298"/>
                </a:lnTo>
                <a:lnTo>
                  <a:pt x="2534" y="342"/>
                </a:lnTo>
                <a:lnTo>
                  <a:pt x="2548" y="386"/>
                </a:lnTo>
                <a:lnTo>
                  <a:pt x="2562" y="432"/>
                </a:lnTo>
                <a:lnTo>
                  <a:pt x="2576" y="480"/>
                </a:lnTo>
                <a:lnTo>
                  <a:pt x="2586" y="528"/>
                </a:lnTo>
                <a:lnTo>
                  <a:pt x="2592" y="580"/>
                </a:lnTo>
                <a:lnTo>
                  <a:pt x="2546" y="588"/>
                </a:lnTo>
                <a:lnTo>
                  <a:pt x="2496" y="598"/>
                </a:lnTo>
                <a:lnTo>
                  <a:pt x="2412" y="606"/>
                </a:lnTo>
                <a:lnTo>
                  <a:pt x="2358" y="608"/>
                </a:lnTo>
                <a:lnTo>
                  <a:pt x="2268" y="608"/>
                </a:lnTo>
                <a:lnTo>
                  <a:pt x="2270" y="578"/>
                </a:lnTo>
                <a:lnTo>
                  <a:pt x="2268" y="546"/>
                </a:lnTo>
                <a:lnTo>
                  <a:pt x="2266" y="512"/>
                </a:lnTo>
                <a:lnTo>
                  <a:pt x="2264" y="480"/>
                </a:lnTo>
                <a:lnTo>
                  <a:pt x="2258" y="446"/>
                </a:lnTo>
                <a:lnTo>
                  <a:pt x="2252" y="414"/>
                </a:lnTo>
                <a:lnTo>
                  <a:pt x="2244" y="380"/>
                </a:lnTo>
                <a:lnTo>
                  <a:pt x="2236" y="346"/>
                </a:lnTo>
                <a:lnTo>
                  <a:pt x="2224" y="312"/>
                </a:lnTo>
                <a:lnTo>
                  <a:pt x="2212" y="278"/>
                </a:lnTo>
                <a:lnTo>
                  <a:pt x="2196" y="244"/>
                </a:lnTo>
                <a:lnTo>
                  <a:pt x="2180" y="210"/>
                </a:lnTo>
                <a:lnTo>
                  <a:pt x="2160" y="176"/>
                </a:lnTo>
                <a:lnTo>
                  <a:pt x="2140" y="144"/>
                </a:lnTo>
                <a:lnTo>
                  <a:pt x="2116" y="110"/>
                </a:lnTo>
                <a:lnTo>
                  <a:pt x="2092" y="76"/>
                </a:lnTo>
                <a:lnTo>
                  <a:pt x="2106" y="114"/>
                </a:lnTo>
                <a:lnTo>
                  <a:pt x="2122" y="160"/>
                </a:lnTo>
                <a:lnTo>
                  <a:pt x="2140" y="222"/>
                </a:lnTo>
                <a:lnTo>
                  <a:pt x="2150" y="258"/>
                </a:lnTo>
                <a:lnTo>
                  <a:pt x="2158" y="298"/>
                </a:lnTo>
                <a:lnTo>
                  <a:pt x="2166" y="342"/>
                </a:lnTo>
                <a:lnTo>
                  <a:pt x="2174" y="390"/>
                </a:lnTo>
                <a:lnTo>
                  <a:pt x="2180" y="440"/>
                </a:lnTo>
                <a:lnTo>
                  <a:pt x="2186" y="494"/>
                </a:lnTo>
                <a:lnTo>
                  <a:pt x="2188" y="550"/>
                </a:lnTo>
                <a:lnTo>
                  <a:pt x="2190" y="608"/>
                </a:lnTo>
                <a:lnTo>
                  <a:pt x="1954" y="606"/>
                </a:lnTo>
                <a:lnTo>
                  <a:pt x="1680" y="600"/>
                </a:lnTo>
                <a:lnTo>
                  <a:pt x="1680" y="564"/>
                </a:lnTo>
                <a:lnTo>
                  <a:pt x="1680" y="528"/>
                </a:lnTo>
                <a:lnTo>
                  <a:pt x="1676" y="490"/>
                </a:lnTo>
                <a:lnTo>
                  <a:pt x="1672" y="454"/>
                </a:lnTo>
                <a:lnTo>
                  <a:pt x="1668" y="416"/>
                </a:lnTo>
                <a:lnTo>
                  <a:pt x="1660" y="380"/>
                </a:lnTo>
                <a:lnTo>
                  <a:pt x="1650" y="342"/>
                </a:lnTo>
                <a:lnTo>
                  <a:pt x="1640" y="304"/>
                </a:lnTo>
                <a:lnTo>
                  <a:pt x="1628" y="266"/>
                </a:lnTo>
                <a:lnTo>
                  <a:pt x="1612" y="228"/>
                </a:lnTo>
                <a:lnTo>
                  <a:pt x="1596" y="190"/>
                </a:lnTo>
                <a:lnTo>
                  <a:pt x="1576" y="152"/>
                </a:lnTo>
                <a:lnTo>
                  <a:pt x="1556" y="114"/>
                </a:lnTo>
                <a:lnTo>
                  <a:pt x="1532" y="76"/>
                </a:lnTo>
                <a:lnTo>
                  <a:pt x="1506" y="38"/>
                </a:lnTo>
                <a:lnTo>
                  <a:pt x="1478" y="0"/>
                </a:lnTo>
                <a:lnTo>
                  <a:pt x="1482" y="10"/>
                </a:lnTo>
                <a:lnTo>
                  <a:pt x="1494" y="42"/>
                </a:lnTo>
                <a:lnTo>
                  <a:pt x="1512" y="94"/>
                </a:lnTo>
                <a:lnTo>
                  <a:pt x="1532" y="162"/>
                </a:lnTo>
                <a:lnTo>
                  <a:pt x="1544" y="204"/>
                </a:lnTo>
                <a:lnTo>
                  <a:pt x="1554" y="250"/>
                </a:lnTo>
                <a:lnTo>
                  <a:pt x="1562" y="298"/>
                </a:lnTo>
                <a:lnTo>
                  <a:pt x="1572" y="352"/>
                </a:lnTo>
                <a:lnTo>
                  <a:pt x="1578" y="408"/>
                </a:lnTo>
                <a:lnTo>
                  <a:pt x="1584" y="468"/>
                </a:lnTo>
                <a:lnTo>
                  <a:pt x="1588" y="530"/>
                </a:lnTo>
                <a:lnTo>
                  <a:pt x="1588" y="596"/>
                </a:lnTo>
                <a:lnTo>
                  <a:pt x="964" y="580"/>
                </a:lnTo>
                <a:lnTo>
                  <a:pt x="962" y="518"/>
                </a:lnTo>
                <a:lnTo>
                  <a:pt x="958" y="488"/>
                </a:lnTo>
                <a:lnTo>
                  <a:pt x="954" y="456"/>
                </a:lnTo>
                <a:lnTo>
                  <a:pt x="950" y="426"/>
                </a:lnTo>
                <a:lnTo>
                  <a:pt x="942" y="394"/>
                </a:lnTo>
                <a:lnTo>
                  <a:pt x="934" y="362"/>
                </a:lnTo>
                <a:lnTo>
                  <a:pt x="924" y="330"/>
                </a:lnTo>
                <a:lnTo>
                  <a:pt x="914" y="298"/>
                </a:lnTo>
                <a:lnTo>
                  <a:pt x="900" y="266"/>
                </a:lnTo>
                <a:lnTo>
                  <a:pt x="886" y="234"/>
                </a:lnTo>
                <a:lnTo>
                  <a:pt x="870" y="202"/>
                </a:lnTo>
                <a:lnTo>
                  <a:pt x="852" y="172"/>
                </a:lnTo>
                <a:lnTo>
                  <a:pt x="832" y="140"/>
                </a:lnTo>
                <a:lnTo>
                  <a:pt x="810" y="108"/>
                </a:lnTo>
                <a:lnTo>
                  <a:pt x="786" y="76"/>
                </a:lnTo>
                <a:lnTo>
                  <a:pt x="800" y="112"/>
                </a:lnTo>
                <a:lnTo>
                  <a:pt x="816" y="154"/>
                </a:lnTo>
                <a:lnTo>
                  <a:pt x="832" y="212"/>
                </a:lnTo>
                <a:lnTo>
                  <a:pt x="850" y="284"/>
                </a:lnTo>
                <a:lnTo>
                  <a:pt x="858" y="326"/>
                </a:lnTo>
                <a:lnTo>
                  <a:pt x="866" y="370"/>
                </a:lnTo>
                <a:lnTo>
                  <a:pt x="872" y="418"/>
                </a:lnTo>
                <a:lnTo>
                  <a:pt x="878" y="468"/>
                </a:lnTo>
                <a:lnTo>
                  <a:pt x="882" y="522"/>
                </a:lnTo>
                <a:lnTo>
                  <a:pt x="884" y="576"/>
                </a:lnTo>
                <a:lnTo>
                  <a:pt x="762" y="572"/>
                </a:lnTo>
                <a:lnTo>
                  <a:pt x="728" y="568"/>
                </a:lnTo>
                <a:lnTo>
                  <a:pt x="696" y="562"/>
                </a:lnTo>
                <a:lnTo>
                  <a:pt x="666" y="554"/>
                </a:lnTo>
                <a:lnTo>
                  <a:pt x="640" y="542"/>
                </a:lnTo>
                <a:lnTo>
                  <a:pt x="612" y="530"/>
                </a:lnTo>
                <a:lnTo>
                  <a:pt x="588" y="516"/>
                </a:lnTo>
                <a:lnTo>
                  <a:pt x="566" y="500"/>
                </a:lnTo>
                <a:lnTo>
                  <a:pt x="544" y="484"/>
                </a:lnTo>
                <a:lnTo>
                  <a:pt x="524" y="466"/>
                </a:lnTo>
                <a:lnTo>
                  <a:pt x="504" y="446"/>
                </a:lnTo>
                <a:lnTo>
                  <a:pt x="466" y="406"/>
                </a:lnTo>
                <a:lnTo>
                  <a:pt x="432" y="364"/>
                </a:lnTo>
                <a:lnTo>
                  <a:pt x="398" y="320"/>
                </a:lnTo>
                <a:lnTo>
                  <a:pt x="362" y="278"/>
                </a:lnTo>
                <a:lnTo>
                  <a:pt x="326" y="236"/>
                </a:lnTo>
                <a:lnTo>
                  <a:pt x="306" y="216"/>
                </a:lnTo>
                <a:lnTo>
                  <a:pt x="286" y="198"/>
                </a:lnTo>
                <a:lnTo>
                  <a:pt x="266" y="180"/>
                </a:lnTo>
                <a:lnTo>
                  <a:pt x="242" y="164"/>
                </a:lnTo>
                <a:lnTo>
                  <a:pt x="220" y="148"/>
                </a:lnTo>
                <a:lnTo>
                  <a:pt x="194" y="134"/>
                </a:lnTo>
                <a:lnTo>
                  <a:pt x="166" y="122"/>
                </a:lnTo>
                <a:lnTo>
                  <a:pt x="138" y="114"/>
                </a:lnTo>
                <a:lnTo>
                  <a:pt x="106" y="106"/>
                </a:lnTo>
                <a:lnTo>
                  <a:pt x="74" y="100"/>
                </a:lnTo>
                <a:lnTo>
                  <a:pt x="38" y="96"/>
                </a:lnTo>
                <a:lnTo>
                  <a:pt x="0" y="96"/>
                </a:lnTo>
                <a:lnTo>
                  <a:pt x="52" y="146"/>
                </a:lnTo>
                <a:lnTo>
                  <a:pt x="78" y="172"/>
                </a:lnTo>
                <a:lnTo>
                  <a:pt x="102" y="200"/>
                </a:lnTo>
                <a:lnTo>
                  <a:pt x="126" y="230"/>
                </a:lnTo>
                <a:lnTo>
                  <a:pt x="150" y="262"/>
                </a:lnTo>
                <a:lnTo>
                  <a:pt x="172" y="294"/>
                </a:lnTo>
                <a:lnTo>
                  <a:pt x="192" y="328"/>
                </a:lnTo>
                <a:lnTo>
                  <a:pt x="210" y="362"/>
                </a:lnTo>
                <a:lnTo>
                  <a:pt x="226" y="400"/>
                </a:lnTo>
                <a:lnTo>
                  <a:pt x="240" y="438"/>
                </a:lnTo>
                <a:lnTo>
                  <a:pt x="250" y="478"/>
                </a:lnTo>
                <a:lnTo>
                  <a:pt x="258" y="520"/>
                </a:lnTo>
                <a:lnTo>
                  <a:pt x="264" y="562"/>
                </a:lnTo>
                <a:lnTo>
                  <a:pt x="264" y="608"/>
                </a:lnTo>
                <a:lnTo>
                  <a:pt x="262" y="654"/>
                </a:lnTo>
                <a:lnTo>
                  <a:pt x="258" y="694"/>
                </a:lnTo>
                <a:lnTo>
                  <a:pt x="252" y="732"/>
                </a:lnTo>
                <a:lnTo>
                  <a:pt x="244" y="770"/>
                </a:lnTo>
                <a:lnTo>
                  <a:pt x="236" y="806"/>
                </a:lnTo>
                <a:lnTo>
                  <a:pt x="216" y="880"/>
                </a:lnTo>
                <a:lnTo>
                  <a:pt x="192" y="952"/>
                </a:lnTo>
                <a:lnTo>
                  <a:pt x="166" y="1020"/>
                </a:lnTo>
                <a:lnTo>
                  <a:pt x="138" y="1086"/>
                </a:lnTo>
                <a:lnTo>
                  <a:pt x="86" y="1212"/>
                </a:lnTo>
                <a:lnTo>
                  <a:pt x="90" y="1208"/>
                </a:lnTo>
                <a:lnTo>
                  <a:pt x="92" y="1208"/>
                </a:lnTo>
                <a:lnTo>
                  <a:pt x="90" y="1212"/>
                </a:lnTo>
                <a:lnTo>
                  <a:pt x="82" y="1222"/>
                </a:lnTo>
                <a:lnTo>
                  <a:pt x="84" y="1222"/>
                </a:lnTo>
                <a:lnTo>
                  <a:pt x="94" y="1218"/>
                </a:lnTo>
                <a:lnTo>
                  <a:pt x="100" y="1218"/>
                </a:lnTo>
                <a:lnTo>
                  <a:pt x="102" y="1216"/>
                </a:lnTo>
                <a:lnTo>
                  <a:pt x="104" y="1214"/>
                </a:lnTo>
                <a:lnTo>
                  <a:pt x="108" y="1202"/>
                </a:lnTo>
                <a:lnTo>
                  <a:pt x="142" y="1184"/>
                </a:lnTo>
                <a:lnTo>
                  <a:pt x="176" y="1164"/>
                </a:lnTo>
                <a:lnTo>
                  <a:pt x="208" y="1144"/>
                </a:lnTo>
                <a:lnTo>
                  <a:pt x="238" y="1120"/>
                </a:lnTo>
                <a:lnTo>
                  <a:pt x="268" y="1098"/>
                </a:lnTo>
                <a:lnTo>
                  <a:pt x="296" y="1072"/>
                </a:lnTo>
                <a:lnTo>
                  <a:pt x="352" y="1018"/>
                </a:lnTo>
                <a:lnTo>
                  <a:pt x="374" y="994"/>
                </a:lnTo>
                <a:lnTo>
                  <a:pt x="394" y="970"/>
                </a:lnTo>
                <a:lnTo>
                  <a:pt x="434" y="918"/>
                </a:lnTo>
                <a:lnTo>
                  <a:pt x="470" y="866"/>
                </a:lnTo>
                <a:lnTo>
                  <a:pt x="506" y="814"/>
                </a:lnTo>
                <a:lnTo>
                  <a:pt x="526" y="790"/>
                </a:lnTo>
                <a:lnTo>
                  <a:pt x="546" y="766"/>
                </a:lnTo>
                <a:lnTo>
                  <a:pt x="568" y="746"/>
                </a:lnTo>
                <a:lnTo>
                  <a:pt x="590" y="726"/>
                </a:lnTo>
                <a:lnTo>
                  <a:pt x="614" y="710"/>
                </a:lnTo>
                <a:lnTo>
                  <a:pt x="642" y="694"/>
                </a:lnTo>
                <a:lnTo>
                  <a:pt x="670" y="684"/>
                </a:lnTo>
                <a:lnTo>
                  <a:pt x="702" y="676"/>
                </a:lnTo>
                <a:lnTo>
                  <a:pt x="882" y="678"/>
                </a:lnTo>
                <a:lnTo>
                  <a:pt x="878" y="732"/>
                </a:lnTo>
                <a:lnTo>
                  <a:pt x="872" y="788"/>
                </a:lnTo>
                <a:lnTo>
                  <a:pt x="866" y="846"/>
                </a:lnTo>
                <a:lnTo>
                  <a:pt x="854" y="906"/>
                </a:lnTo>
                <a:lnTo>
                  <a:pt x="842" y="966"/>
                </a:lnTo>
                <a:lnTo>
                  <a:pt x="826" y="1028"/>
                </a:lnTo>
                <a:lnTo>
                  <a:pt x="808" y="1092"/>
                </a:lnTo>
                <a:lnTo>
                  <a:pt x="786" y="1156"/>
                </a:lnTo>
                <a:lnTo>
                  <a:pt x="808" y="1120"/>
                </a:lnTo>
                <a:lnTo>
                  <a:pt x="832" y="1076"/>
                </a:lnTo>
                <a:lnTo>
                  <a:pt x="860" y="1020"/>
                </a:lnTo>
                <a:lnTo>
                  <a:pt x="876" y="986"/>
                </a:lnTo>
                <a:lnTo>
                  <a:pt x="890" y="950"/>
                </a:lnTo>
                <a:lnTo>
                  <a:pt x="904" y="910"/>
                </a:lnTo>
                <a:lnTo>
                  <a:pt x="918" y="868"/>
                </a:lnTo>
                <a:lnTo>
                  <a:pt x="932" y="824"/>
                </a:lnTo>
                <a:lnTo>
                  <a:pt x="942" y="778"/>
                </a:lnTo>
                <a:lnTo>
                  <a:pt x="952" y="730"/>
                </a:lnTo>
                <a:lnTo>
                  <a:pt x="958" y="680"/>
                </a:lnTo>
                <a:lnTo>
                  <a:pt x="1258" y="686"/>
                </a:lnTo>
                <a:lnTo>
                  <a:pt x="1582" y="696"/>
                </a:lnTo>
                <a:lnTo>
                  <a:pt x="1586" y="696"/>
                </a:lnTo>
                <a:lnTo>
                  <a:pt x="1582" y="758"/>
                </a:lnTo>
                <a:lnTo>
                  <a:pt x="1576" y="820"/>
                </a:lnTo>
                <a:lnTo>
                  <a:pt x="1566" y="884"/>
                </a:lnTo>
                <a:lnTo>
                  <a:pt x="1556" y="952"/>
                </a:lnTo>
                <a:lnTo>
                  <a:pt x="1540" y="1020"/>
                </a:lnTo>
                <a:lnTo>
                  <a:pt x="1522" y="1088"/>
                </a:lnTo>
                <a:lnTo>
                  <a:pt x="1502" y="1160"/>
                </a:lnTo>
                <a:lnTo>
                  <a:pt x="1478" y="1232"/>
                </a:lnTo>
                <a:lnTo>
                  <a:pt x="1484" y="1222"/>
                </a:lnTo>
                <a:lnTo>
                  <a:pt x="1502" y="1192"/>
                </a:lnTo>
                <a:lnTo>
                  <a:pt x="1530" y="1144"/>
                </a:lnTo>
                <a:lnTo>
                  <a:pt x="1562" y="1080"/>
                </a:lnTo>
                <a:lnTo>
                  <a:pt x="1578" y="1042"/>
                </a:lnTo>
                <a:lnTo>
                  <a:pt x="1594" y="1002"/>
                </a:lnTo>
                <a:lnTo>
                  <a:pt x="1612" y="958"/>
                </a:lnTo>
                <a:lnTo>
                  <a:pt x="1626" y="910"/>
                </a:lnTo>
                <a:lnTo>
                  <a:pt x="1642" y="860"/>
                </a:lnTo>
                <a:lnTo>
                  <a:pt x="1654" y="808"/>
                </a:lnTo>
                <a:lnTo>
                  <a:pt x="1664" y="754"/>
                </a:lnTo>
                <a:lnTo>
                  <a:pt x="1672" y="698"/>
                </a:lnTo>
                <a:lnTo>
                  <a:pt x="1794" y="700"/>
                </a:lnTo>
                <a:lnTo>
                  <a:pt x="1922" y="702"/>
                </a:lnTo>
                <a:lnTo>
                  <a:pt x="2186" y="700"/>
                </a:lnTo>
                <a:lnTo>
                  <a:pt x="2182" y="752"/>
                </a:lnTo>
                <a:lnTo>
                  <a:pt x="2176" y="806"/>
                </a:lnTo>
                <a:lnTo>
                  <a:pt x="2168" y="862"/>
                </a:lnTo>
                <a:lnTo>
                  <a:pt x="2158" y="918"/>
                </a:lnTo>
                <a:lnTo>
                  <a:pt x="2146" y="976"/>
                </a:lnTo>
                <a:lnTo>
                  <a:pt x="2130" y="1034"/>
                </a:lnTo>
                <a:lnTo>
                  <a:pt x="2112" y="1094"/>
                </a:lnTo>
                <a:lnTo>
                  <a:pt x="2092" y="1156"/>
                </a:lnTo>
                <a:lnTo>
                  <a:pt x="2112" y="1122"/>
                </a:lnTo>
                <a:lnTo>
                  <a:pt x="2136" y="1080"/>
                </a:lnTo>
                <a:lnTo>
                  <a:pt x="2164" y="1026"/>
                </a:lnTo>
                <a:lnTo>
                  <a:pt x="2192" y="958"/>
                </a:lnTo>
                <a:lnTo>
                  <a:pt x="2206" y="922"/>
                </a:lnTo>
                <a:lnTo>
                  <a:pt x="2220" y="882"/>
                </a:lnTo>
                <a:lnTo>
                  <a:pt x="2232" y="838"/>
                </a:lnTo>
                <a:lnTo>
                  <a:pt x="2244" y="794"/>
                </a:lnTo>
                <a:lnTo>
                  <a:pt x="2254" y="748"/>
                </a:lnTo>
                <a:lnTo>
                  <a:pt x="2262" y="700"/>
                </a:lnTo>
                <a:lnTo>
                  <a:pt x="2600" y="694"/>
                </a:lnTo>
                <a:lnTo>
                  <a:pt x="2604" y="736"/>
                </a:lnTo>
                <a:lnTo>
                  <a:pt x="2606" y="782"/>
                </a:lnTo>
                <a:lnTo>
                  <a:pt x="2604" y="830"/>
                </a:lnTo>
                <a:lnTo>
                  <a:pt x="2602" y="878"/>
                </a:lnTo>
                <a:lnTo>
                  <a:pt x="2596" y="926"/>
                </a:lnTo>
                <a:lnTo>
                  <a:pt x="2590" y="976"/>
                </a:lnTo>
                <a:lnTo>
                  <a:pt x="2582" y="1022"/>
                </a:lnTo>
                <a:lnTo>
                  <a:pt x="2572" y="1068"/>
                </a:lnTo>
                <a:lnTo>
                  <a:pt x="2634" y="1070"/>
                </a:lnTo>
                <a:lnTo>
                  <a:pt x="2694" y="1066"/>
                </a:lnTo>
                <a:lnTo>
                  <a:pt x="2752" y="1060"/>
                </a:lnTo>
                <a:lnTo>
                  <a:pt x="2808" y="1050"/>
                </a:lnTo>
                <a:lnTo>
                  <a:pt x="2862" y="1038"/>
                </a:lnTo>
                <a:lnTo>
                  <a:pt x="2914" y="1022"/>
                </a:lnTo>
                <a:lnTo>
                  <a:pt x="2962" y="1004"/>
                </a:lnTo>
                <a:lnTo>
                  <a:pt x="3010" y="982"/>
                </a:lnTo>
                <a:lnTo>
                  <a:pt x="3054" y="958"/>
                </a:lnTo>
                <a:lnTo>
                  <a:pt x="3096" y="932"/>
                </a:lnTo>
                <a:lnTo>
                  <a:pt x="3136" y="904"/>
                </a:lnTo>
                <a:lnTo>
                  <a:pt x="3174" y="874"/>
                </a:lnTo>
                <a:lnTo>
                  <a:pt x="3208" y="842"/>
                </a:lnTo>
                <a:lnTo>
                  <a:pt x="3242" y="808"/>
                </a:lnTo>
                <a:lnTo>
                  <a:pt x="3272" y="772"/>
                </a:lnTo>
                <a:lnTo>
                  <a:pt x="3300" y="736"/>
                </a:lnTo>
                <a:lnTo>
                  <a:pt x="3218" y="716"/>
                </a:lnTo>
                <a:lnTo>
                  <a:pt x="3178" y="704"/>
                </a:lnTo>
                <a:lnTo>
                  <a:pt x="3140" y="692"/>
                </a:lnTo>
                <a:lnTo>
                  <a:pt x="3102" y="678"/>
                </a:lnTo>
                <a:lnTo>
                  <a:pt x="3068" y="662"/>
                </a:lnTo>
                <a:lnTo>
                  <a:pt x="3036" y="644"/>
                </a:lnTo>
                <a:lnTo>
                  <a:pt x="3006" y="624"/>
                </a:lnTo>
                <a:lnTo>
                  <a:pt x="3114" y="608"/>
                </a:lnTo>
                <a:lnTo>
                  <a:pt x="3222" y="590"/>
                </a:lnTo>
                <a:lnTo>
                  <a:pt x="3276" y="580"/>
                </a:lnTo>
                <a:lnTo>
                  <a:pt x="3326" y="570"/>
                </a:lnTo>
                <a:lnTo>
                  <a:pt x="3378" y="556"/>
                </a:lnTo>
                <a:lnTo>
                  <a:pt x="3426" y="540"/>
                </a:lnTo>
                <a:close/>
                <a:moveTo>
                  <a:pt x="2788" y="444"/>
                </a:moveTo>
                <a:lnTo>
                  <a:pt x="2788" y="444"/>
                </a:lnTo>
                <a:lnTo>
                  <a:pt x="2774" y="442"/>
                </a:lnTo>
                <a:lnTo>
                  <a:pt x="2762" y="438"/>
                </a:lnTo>
                <a:lnTo>
                  <a:pt x="2752" y="432"/>
                </a:lnTo>
                <a:lnTo>
                  <a:pt x="2742" y="424"/>
                </a:lnTo>
                <a:lnTo>
                  <a:pt x="2734" y="414"/>
                </a:lnTo>
                <a:lnTo>
                  <a:pt x="2728" y="404"/>
                </a:lnTo>
                <a:lnTo>
                  <a:pt x="2724" y="392"/>
                </a:lnTo>
                <a:lnTo>
                  <a:pt x="2722" y="378"/>
                </a:lnTo>
                <a:lnTo>
                  <a:pt x="2724" y="364"/>
                </a:lnTo>
                <a:lnTo>
                  <a:pt x="2728" y="352"/>
                </a:lnTo>
                <a:lnTo>
                  <a:pt x="2734" y="342"/>
                </a:lnTo>
                <a:lnTo>
                  <a:pt x="2742" y="332"/>
                </a:lnTo>
                <a:lnTo>
                  <a:pt x="2752" y="324"/>
                </a:lnTo>
                <a:lnTo>
                  <a:pt x="2762" y="318"/>
                </a:lnTo>
                <a:lnTo>
                  <a:pt x="2774" y="314"/>
                </a:lnTo>
                <a:lnTo>
                  <a:pt x="2788" y="312"/>
                </a:lnTo>
                <a:lnTo>
                  <a:pt x="2802" y="314"/>
                </a:lnTo>
                <a:lnTo>
                  <a:pt x="2814" y="318"/>
                </a:lnTo>
                <a:lnTo>
                  <a:pt x="2824" y="324"/>
                </a:lnTo>
                <a:lnTo>
                  <a:pt x="2834" y="332"/>
                </a:lnTo>
                <a:lnTo>
                  <a:pt x="2842" y="342"/>
                </a:lnTo>
                <a:lnTo>
                  <a:pt x="2848" y="352"/>
                </a:lnTo>
                <a:lnTo>
                  <a:pt x="2852" y="364"/>
                </a:lnTo>
                <a:lnTo>
                  <a:pt x="2854" y="378"/>
                </a:lnTo>
                <a:lnTo>
                  <a:pt x="2852" y="392"/>
                </a:lnTo>
                <a:lnTo>
                  <a:pt x="2848" y="404"/>
                </a:lnTo>
                <a:lnTo>
                  <a:pt x="2842" y="414"/>
                </a:lnTo>
                <a:lnTo>
                  <a:pt x="2834" y="424"/>
                </a:lnTo>
                <a:lnTo>
                  <a:pt x="2824" y="432"/>
                </a:lnTo>
                <a:lnTo>
                  <a:pt x="2814" y="438"/>
                </a:lnTo>
                <a:lnTo>
                  <a:pt x="2802" y="442"/>
                </a:lnTo>
                <a:lnTo>
                  <a:pt x="2788" y="444"/>
                </a:lnTo>
                <a:close/>
              </a:path>
            </a:pathLst>
          </a:custGeom>
          <a:solidFill>
            <a:srgbClr val="19515E"/>
          </a:solidFill>
          <a:ln w="3175" cap="flat" cmpd="sng" algn="ctr">
            <a:solidFill>
              <a:srgbClr val="EAEAEA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lnSpc>
                <a:spcPct val="120000"/>
              </a:lnSpc>
              <a:defRPr/>
            </a:pPr>
            <a:endParaRPr lang="en-US" sz="900" ker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19376" y="1423640"/>
            <a:ext cx="917972" cy="538163"/>
          </a:xfrm>
          <a:prstGeom prst="rect">
            <a:avLst/>
          </a:prstGeom>
          <a:solidFill>
            <a:srgbClr val="30935C"/>
          </a:solidFill>
          <a:ln w="3175" cap="flat" cmpd="sng" algn="ctr">
            <a:noFill/>
            <a:prstDash val="solid"/>
          </a:ln>
          <a:effectLst/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zh-CN" altLang="en-US" sz="2100" kern="0" dirty="0">
              <a:solidFill>
                <a:sysClr val="window" lastClr="FFFFF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19376" y="3766790"/>
            <a:ext cx="917972" cy="538163"/>
          </a:xfrm>
          <a:prstGeom prst="rect">
            <a:avLst/>
          </a:prstGeom>
          <a:solidFill>
            <a:srgbClr val="19515E"/>
          </a:solidFill>
          <a:ln w="3175" cap="flat" cmpd="sng" algn="ctr">
            <a:noFill/>
            <a:prstDash val="solid"/>
          </a:ln>
          <a:effectLst/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zh-CN" altLang="en-US" sz="2100" kern="0" dirty="0">
              <a:solidFill>
                <a:sysClr val="window" lastClr="FFFFF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82616" y="3766790"/>
            <a:ext cx="917972" cy="538163"/>
          </a:xfrm>
          <a:prstGeom prst="rect">
            <a:avLst/>
          </a:prstGeom>
          <a:solidFill>
            <a:srgbClr val="30935C"/>
          </a:solidFill>
          <a:ln w="3175" cap="flat" cmpd="sng" algn="ctr">
            <a:noFill/>
            <a:prstDash val="solid"/>
          </a:ln>
          <a:effectLst/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zh-CN" altLang="en-US" sz="2100" kern="0" dirty="0">
              <a:solidFill>
                <a:sysClr val="window" lastClr="FFFFF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82616" y="1423640"/>
            <a:ext cx="917972" cy="538163"/>
          </a:xfrm>
          <a:prstGeom prst="rect">
            <a:avLst/>
          </a:prstGeom>
          <a:solidFill>
            <a:srgbClr val="19515E"/>
          </a:solidFill>
          <a:ln w="3175" cap="flat" cmpd="sng" algn="ctr">
            <a:noFill/>
            <a:prstDash val="solid"/>
          </a:ln>
          <a:effectLst/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zh-CN" altLang="en-US" sz="2100" kern="0" dirty="0">
              <a:solidFill>
                <a:sysClr val="window" lastClr="FFFFF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42285" y="1423640"/>
            <a:ext cx="917972" cy="538163"/>
          </a:xfrm>
          <a:prstGeom prst="rect">
            <a:avLst/>
          </a:prstGeom>
          <a:solidFill>
            <a:srgbClr val="30935C"/>
          </a:solidFill>
          <a:ln w="3175" cap="flat" cmpd="sng" algn="ctr">
            <a:noFill/>
            <a:prstDash val="solid"/>
          </a:ln>
          <a:effectLst/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zh-CN" altLang="en-US" sz="2100" kern="0" dirty="0">
              <a:solidFill>
                <a:sysClr val="window" lastClr="FFFFF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42285" y="3766790"/>
            <a:ext cx="917972" cy="538163"/>
          </a:xfrm>
          <a:prstGeom prst="rect">
            <a:avLst/>
          </a:prstGeom>
          <a:solidFill>
            <a:srgbClr val="19515E"/>
          </a:solidFill>
          <a:ln w="3175" cap="flat" cmpd="sng" algn="ctr">
            <a:noFill/>
            <a:prstDash val="solid"/>
          </a:ln>
          <a:effectLst/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zh-CN" altLang="en-US" sz="2100" kern="0" dirty="0">
              <a:solidFill>
                <a:sysClr val="window" lastClr="FFFFF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3" name="TextBox 53"/>
          <p:cNvSpPr txBox="1">
            <a:spLocks noChangeArrowheads="1"/>
          </p:cNvSpPr>
          <p:nvPr/>
        </p:nvSpPr>
        <p:spPr bwMode="auto">
          <a:xfrm>
            <a:off x="2701529" y="1518890"/>
            <a:ext cx="7536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900" b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单击此处添加标题</a:t>
            </a:r>
            <a:endParaRPr lang="zh-CN" altLang="en-US" sz="1350">
              <a:solidFill>
                <a:srgbClr val="F2F2F2"/>
              </a:solidFill>
              <a:latin typeface="Arial" panose="020B0604020202020204" pitchFamily="34" charset="0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4" name="TextBox 53"/>
          <p:cNvSpPr txBox="1">
            <a:spLocks noChangeArrowheads="1"/>
          </p:cNvSpPr>
          <p:nvPr/>
        </p:nvSpPr>
        <p:spPr bwMode="auto">
          <a:xfrm>
            <a:off x="3864769" y="1518890"/>
            <a:ext cx="7536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900" b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单击此处添加标题</a:t>
            </a:r>
            <a:endParaRPr lang="zh-CN" altLang="en-US" sz="1350">
              <a:solidFill>
                <a:srgbClr val="F2F2F2"/>
              </a:solidFill>
              <a:latin typeface="Arial" panose="020B0604020202020204" pitchFamily="34" charset="0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5" name="TextBox 53"/>
          <p:cNvSpPr txBox="1">
            <a:spLocks noChangeArrowheads="1"/>
          </p:cNvSpPr>
          <p:nvPr/>
        </p:nvSpPr>
        <p:spPr bwMode="auto">
          <a:xfrm>
            <a:off x="5024438" y="1518890"/>
            <a:ext cx="7536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900" b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单击此处添加标题</a:t>
            </a:r>
            <a:endParaRPr lang="zh-CN" altLang="en-US" sz="1350">
              <a:solidFill>
                <a:srgbClr val="F2F2F2"/>
              </a:solidFill>
              <a:latin typeface="Arial" panose="020B0604020202020204" pitchFamily="34" charset="0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6" name="TextBox 53"/>
          <p:cNvSpPr txBox="1">
            <a:spLocks noChangeArrowheads="1"/>
          </p:cNvSpPr>
          <p:nvPr/>
        </p:nvSpPr>
        <p:spPr bwMode="auto">
          <a:xfrm>
            <a:off x="5024438" y="3862040"/>
            <a:ext cx="7536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900" b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单击此处添加标题</a:t>
            </a:r>
            <a:endParaRPr lang="zh-CN" altLang="en-US" sz="1350">
              <a:solidFill>
                <a:srgbClr val="F2F2F2"/>
              </a:solidFill>
              <a:latin typeface="Arial" panose="020B0604020202020204" pitchFamily="34" charset="0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7" name="TextBox 53"/>
          <p:cNvSpPr txBox="1">
            <a:spLocks noChangeArrowheads="1"/>
          </p:cNvSpPr>
          <p:nvPr/>
        </p:nvSpPr>
        <p:spPr bwMode="auto">
          <a:xfrm>
            <a:off x="3864769" y="3862040"/>
            <a:ext cx="7536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900" b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单击此处添加标题</a:t>
            </a:r>
            <a:endParaRPr lang="zh-CN" altLang="en-US" sz="1350">
              <a:solidFill>
                <a:srgbClr val="F2F2F2"/>
              </a:solidFill>
              <a:latin typeface="Arial" panose="020B0604020202020204" pitchFamily="34" charset="0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8" name="TextBox 53"/>
          <p:cNvSpPr txBox="1">
            <a:spLocks noChangeArrowheads="1"/>
          </p:cNvSpPr>
          <p:nvPr/>
        </p:nvSpPr>
        <p:spPr bwMode="auto">
          <a:xfrm>
            <a:off x="2701529" y="3862040"/>
            <a:ext cx="7536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900" b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单击此处添加标题</a:t>
            </a:r>
            <a:endParaRPr lang="zh-CN" altLang="en-US" sz="1350">
              <a:solidFill>
                <a:srgbClr val="F2F2F2"/>
              </a:solidFill>
              <a:latin typeface="Arial" panose="020B0604020202020204" pitchFamily="34" charset="0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9" name="文本框 16"/>
          <p:cNvSpPr txBox="1">
            <a:spLocks noChangeArrowheads="1"/>
          </p:cNvSpPr>
          <p:nvPr/>
        </p:nvSpPr>
        <p:spPr bwMode="auto">
          <a:xfrm>
            <a:off x="1390650" y="4638328"/>
            <a:ext cx="645437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我们本着实用美观的原则，为您精心设计最专业的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作品。模板内页图表的文字、色块、图片均可自由编辑、改色、替换。</a:t>
            </a:r>
          </a:p>
        </p:txBody>
      </p:sp>
    </p:spTree>
    <p:extLst>
      <p:ext uri="{BB962C8B-B14F-4D97-AF65-F5344CB8AC3E}">
        <p14:creationId xmlns:p14="http://schemas.microsoft.com/office/powerpoint/2010/main" xmlns="" val="3994237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2586038" y="3913832"/>
            <a:ext cx="1915716" cy="2251472"/>
          </a:xfrm>
          <a:custGeom>
            <a:avLst/>
            <a:gdLst/>
            <a:ahLst/>
            <a:cxnLst/>
            <a:rect l="l" t="t" r="r" b="b"/>
            <a:pathLst>
              <a:path w="2555356" h="3002260">
                <a:moveTo>
                  <a:pt x="104588" y="1227926"/>
                </a:moveTo>
                <a:cubicBezTo>
                  <a:pt x="190511" y="1235171"/>
                  <a:pt x="341913" y="1376993"/>
                  <a:pt x="375638" y="1437857"/>
                </a:cubicBezTo>
                <a:cubicBezTo>
                  <a:pt x="508723" y="1613872"/>
                  <a:pt x="397494" y="1722724"/>
                  <a:pt x="307885" y="1753065"/>
                </a:cubicBezTo>
                <a:cubicBezTo>
                  <a:pt x="218275" y="1783405"/>
                  <a:pt x="83523" y="1706464"/>
                  <a:pt x="44260" y="1619901"/>
                </a:cubicBezTo>
                <a:cubicBezTo>
                  <a:pt x="4997" y="1533338"/>
                  <a:pt x="-43213" y="1274380"/>
                  <a:pt x="72306" y="1233688"/>
                </a:cubicBezTo>
                <a:cubicBezTo>
                  <a:pt x="81375" y="1228602"/>
                  <a:pt x="92313" y="1226890"/>
                  <a:pt x="104588" y="1227926"/>
                </a:cubicBezTo>
                <a:close/>
                <a:moveTo>
                  <a:pt x="1724846" y="1022621"/>
                </a:moveTo>
                <a:cubicBezTo>
                  <a:pt x="2049834" y="1029760"/>
                  <a:pt x="2411888" y="1141484"/>
                  <a:pt x="2506430" y="1352180"/>
                </a:cubicBezTo>
                <a:cubicBezTo>
                  <a:pt x="2632487" y="1633108"/>
                  <a:pt x="2507863" y="2311770"/>
                  <a:pt x="2214209" y="2443362"/>
                </a:cubicBezTo>
                <a:cubicBezTo>
                  <a:pt x="1920555" y="2574954"/>
                  <a:pt x="1684200" y="2603047"/>
                  <a:pt x="1518035" y="2727247"/>
                </a:cubicBezTo>
                <a:cubicBezTo>
                  <a:pt x="1351870" y="2851446"/>
                  <a:pt x="1374789" y="2904675"/>
                  <a:pt x="1303166" y="2993389"/>
                </a:cubicBezTo>
                <a:lnTo>
                  <a:pt x="220228" y="3002260"/>
                </a:lnTo>
                <a:cubicBezTo>
                  <a:pt x="99902" y="2813004"/>
                  <a:pt x="174390" y="2183134"/>
                  <a:pt x="374934" y="1857850"/>
                </a:cubicBezTo>
                <a:cubicBezTo>
                  <a:pt x="575478" y="1532565"/>
                  <a:pt x="1068243" y="1134831"/>
                  <a:pt x="1423493" y="1050552"/>
                </a:cubicBezTo>
                <a:cubicBezTo>
                  <a:pt x="1512305" y="1029483"/>
                  <a:pt x="1616516" y="1020241"/>
                  <a:pt x="1724846" y="1022621"/>
                </a:cubicBezTo>
                <a:close/>
                <a:moveTo>
                  <a:pt x="427291" y="861696"/>
                </a:moveTo>
                <a:cubicBezTo>
                  <a:pt x="555986" y="846017"/>
                  <a:pt x="602103" y="967463"/>
                  <a:pt x="635828" y="1028327"/>
                </a:cubicBezTo>
                <a:cubicBezTo>
                  <a:pt x="708749" y="1133372"/>
                  <a:pt x="659115" y="1327981"/>
                  <a:pt x="542290" y="1361279"/>
                </a:cubicBezTo>
                <a:cubicBezTo>
                  <a:pt x="425464" y="1394577"/>
                  <a:pt x="325090" y="1308763"/>
                  <a:pt x="295854" y="1228115"/>
                </a:cubicBezTo>
                <a:cubicBezTo>
                  <a:pt x="266619" y="1147466"/>
                  <a:pt x="208381" y="918079"/>
                  <a:pt x="366875" y="877387"/>
                </a:cubicBezTo>
                <a:cubicBezTo>
                  <a:pt x="388835" y="868974"/>
                  <a:pt x="408905" y="863935"/>
                  <a:pt x="427291" y="861696"/>
                </a:cubicBezTo>
                <a:close/>
                <a:moveTo>
                  <a:pt x="847919" y="540252"/>
                </a:moveTo>
                <a:cubicBezTo>
                  <a:pt x="979906" y="533063"/>
                  <a:pt x="1039183" y="688471"/>
                  <a:pt x="1072908" y="749334"/>
                </a:cubicBezTo>
                <a:cubicBezTo>
                  <a:pt x="1111450" y="818893"/>
                  <a:pt x="1133439" y="1029766"/>
                  <a:pt x="979370" y="1082286"/>
                </a:cubicBezTo>
                <a:cubicBezTo>
                  <a:pt x="825300" y="1134805"/>
                  <a:pt x="696276" y="1046035"/>
                  <a:pt x="664176" y="957993"/>
                </a:cubicBezTo>
                <a:cubicBezTo>
                  <a:pt x="632075" y="869952"/>
                  <a:pt x="628271" y="594729"/>
                  <a:pt x="786765" y="554037"/>
                </a:cubicBezTo>
                <a:cubicBezTo>
                  <a:pt x="808725" y="545624"/>
                  <a:pt x="829064" y="541279"/>
                  <a:pt x="847919" y="540252"/>
                </a:cubicBezTo>
                <a:close/>
                <a:moveTo>
                  <a:pt x="1335619" y="312623"/>
                </a:moveTo>
                <a:cubicBezTo>
                  <a:pt x="1439020" y="324318"/>
                  <a:pt x="1501203" y="411016"/>
                  <a:pt x="1530110" y="463185"/>
                </a:cubicBezTo>
                <a:cubicBezTo>
                  <a:pt x="1568653" y="532743"/>
                  <a:pt x="1525570" y="782757"/>
                  <a:pt x="1419383" y="822750"/>
                </a:cubicBezTo>
                <a:cubicBezTo>
                  <a:pt x="1313196" y="862743"/>
                  <a:pt x="1154912" y="736228"/>
                  <a:pt x="1121379" y="654101"/>
                </a:cubicBezTo>
                <a:cubicBezTo>
                  <a:pt x="1087846" y="571973"/>
                  <a:pt x="1025311" y="370679"/>
                  <a:pt x="1218184" y="329987"/>
                </a:cubicBezTo>
                <a:cubicBezTo>
                  <a:pt x="1262105" y="313161"/>
                  <a:pt x="1301151" y="308725"/>
                  <a:pt x="1335619" y="312623"/>
                </a:cubicBezTo>
                <a:close/>
                <a:moveTo>
                  <a:pt x="1901164" y="79"/>
                </a:moveTo>
                <a:cubicBezTo>
                  <a:pt x="2119980" y="-4105"/>
                  <a:pt x="2246260" y="157128"/>
                  <a:pt x="2300156" y="278740"/>
                </a:cubicBezTo>
                <a:cubicBezTo>
                  <a:pt x="2361752" y="417725"/>
                  <a:pt x="2457726" y="704567"/>
                  <a:pt x="2205614" y="855381"/>
                </a:cubicBezTo>
                <a:cubicBezTo>
                  <a:pt x="1953502" y="1006195"/>
                  <a:pt x="1714281" y="800674"/>
                  <a:pt x="1646955" y="660210"/>
                </a:cubicBezTo>
                <a:cubicBezTo>
                  <a:pt x="1579630" y="519747"/>
                  <a:pt x="1520899" y="76177"/>
                  <a:pt x="1801661" y="12598"/>
                </a:cubicBezTo>
                <a:cubicBezTo>
                  <a:pt x="1836756" y="4651"/>
                  <a:pt x="1869904" y="677"/>
                  <a:pt x="1901164" y="79"/>
                </a:cubicBezTo>
                <a:close/>
              </a:path>
            </a:pathLst>
          </a:custGeom>
          <a:solidFill>
            <a:srgbClr val="30935C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 flipH="1">
            <a:off x="4649392" y="3913832"/>
            <a:ext cx="1916906" cy="2251472"/>
          </a:xfrm>
          <a:custGeom>
            <a:avLst/>
            <a:gdLst/>
            <a:ahLst/>
            <a:cxnLst/>
            <a:rect l="l" t="t" r="r" b="b"/>
            <a:pathLst>
              <a:path w="2555356" h="3002260">
                <a:moveTo>
                  <a:pt x="104588" y="1227926"/>
                </a:moveTo>
                <a:cubicBezTo>
                  <a:pt x="92313" y="1226890"/>
                  <a:pt x="81374" y="1228602"/>
                  <a:pt x="72306" y="1233688"/>
                </a:cubicBezTo>
                <a:cubicBezTo>
                  <a:pt x="-43213" y="1274380"/>
                  <a:pt x="4997" y="1533338"/>
                  <a:pt x="44260" y="1619901"/>
                </a:cubicBezTo>
                <a:cubicBezTo>
                  <a:pt x="83523" y="1706464"/>
                  <a:pt x="218276" y="1783405"/>
                  <a:pt x="307885" y="1753065"/>
                </a:cubicBezTo>
                <a:cubicBezTo>
                  <a:pt x="397494" y="1722724"/>
                  <a:pt x="508723" y="1613872"/>
                  <a:pt x="375638" y="1437857"/>
                </a:cubicBezTo>
                <a:cubicBezTo>
                  <a:pt x="341914" y="1376993"/>
                  <a:pt x="190512" y="1235171"/>
                  <a:pt x="104588" y="1227926"/>
                </a:cubicBezTo>
                <a:close/>
                <a:moveTo>
                  <a:pt x="1724846" y="1022621"/>
                </a:moveTo>
                <a:cubicBezTo>
                  <a:pt x="1616516" y="1020241"/>
                  <a:pt x="1512305" y="1029483"/>
                  <a:pt x="1423493" y="1050552"/>
                </a:cubicBezTo>
                <a:cubicBezTo>
                  <a:pt x="1068243" y="1134831"/>
                  <a:pt x="575478" y="1532565"/>
                  <a:pt x="374934" y="1857850"/>
                </a:cubicBezTo>
                <a:cubicBezTo>
                  <a:pt x="174390" y="2183134"/>
                  <a:pt x="99902" y="2813004"/>
                  <a:pt x="220228" y="3002260"/>
                </a:cubicBezTo>
                <a:lnTo>
                  <a:pt x="1303166" y="2993389"/>
                </a:lnTo>
                <a:cubicBezTo>
                  <a:pt x="1374789" y="2904675"/>
                  <a:pt x="1351870" y="2851446"/>
                  <a:pt x="1518035" y="2727247"/>
                </a:cubicBezTo>
                <a:cubicBezTo>
                  <a:pt x="1684200" y="2603047"/>
                  <a:pt x="1920555" y="2574954"/>
                  <a:pt x="2214209" y="2443362"/>
                </a:cubicBezTo>
                <a:cubicBezTo>
                  <a:pt x="2507863" y="2311770"/>
                  <a:pt x="2632487" y="1633108"/>
                  <a:pt x="2506430" y="1352180"/>
                </a:cubicBezTo>
                <a:cubicBezTo>
                  <a:pt x="2411888" y="1141484"/>
                  <a:pt x="2049835" y="1029760"/>
                  <a:pt x="1724846" y="1022621"/>
                </a:cubicBezTo>
                <a:close/>
                <a:moveTo>
                  <a:pt x="427291" y="861696"/>
                </a:moveTo>
                <a:cubicBezTo>
                  <a:pt x="408906" y="863935"/>
                  <a:pt x="388835" y="868974"/>
                  <a:pt x="366875" y="877387"/>
                </a:cubicBezTo>
                <a:cubicBezTo>
                  <a:pt x="208381" y="918079"/>
                  <a:pt x="266619" y="1147466"/>
                  <a:pt x="295854" y="1228115"/>
                </a:cubicBezTo>
                <a:cubicBezTo>
                  <a:pt x="325090" y="1308763"/>
                  <a:pt x="425464" y="1394577"/>
                  <a:pt x="542290" y="1361279"/>
                </a:cubicBezTo>
                <a:cubicBezTo>
                  <a:pt x="659115" y="1327981"/>
                  <a:pt x="708749" y="1133372"/>
                  <a:pt x="635828" y="1028327"/>
                </a:cubicBezTo>
                <a:cubicBezTo>
                  <a:pt x="602103" y="967463"/>
                  <a:pt x="555987" y="846017"/>
                  <a:pt x="427291" y="861696"/>
                </a:cubicBezTo>
                <a:close/>
                <a:moveTo>
                  <a:pt x="847918" y="540252"/>
                </a:moveTo>
                <a:cubicBezTo>
                  <a:pt x="829063" y="541279"/>
                  <a:pt x="808724" y="545624"/>
                  <a:pt x="786764" y="554037"/>
                </a:cubicBezTo>
                <a:cubicBezTo>
                  <a:pt x="628270" y="594729"/>
                  <a:pt x="632074" y="869952"/>
                  <a:pt x="664175" y="957993"/>
                </a:cubicBezTo>
                <a:cubicBezTo>
                  <a:pt x="696275" y="1046035"/>
                  <a:pt x="825299" y="1134805"/>
                  <a:pt x="979369" y="1082286"/>
                </a:cubicBezTo>
                <a:cubicBezTo>
                  <a:pt x="1133439" y="1029766"/>
                  <a:pt x="1111450" y="818893"/>
                  <a:pt x="1072907" y="749334"/>
                </a:cubicBezTo>
                <a:cubicBezTo>
                  <a:pt x="1039182" y="688471"/>
                  <a:pt x="979905" y="533063"/>
                  <a:pt x="847918" y="540252"/>
                </a:cubicBezTo>
                <a:close/>
                <a:moveTo>
                  <a:pt x="1335619" y="312623"/>
                </a:moveTo>
                <a:cubicBezTo>
                  <a:pt x="1301152" y="308725"/>
                  <a:pt x="1262105" y="313161"/>
                  <a:pt x="1218184" y="329987"/>
                </a:cubicBezTo>
                <a:cubicBezTo>
                  <a:pt x="1025311" y="370679"/>
                  <a:pt x="1087846" y="571973"/>
                  <a:pt x="1121379" y="654101"/>
                </a:cubicBezTo>
                <a:cubicBezTo>
                  <a:pt x="1154912" y="736228"/>
                  <a:pt x="1313196" y="862743"/>
                  <a:pt x="1419383" y="822750"/>
                </a:cubicBezTo>
                <a:cubicBezTo>
                  <a:pt x="1525571" y="782757"/>
                  <a:pt x="1568653" y="532743"/>
                  <a:pt x="1530111" y="463185"/>
                </a:cubicBezTo>
                <a:cubicBezTo>
                  <a:pt x="1501203" y="411016"/>
                  <a:pt x="1439020" y="324318"/>
                  <a:pt x="1335619" y="312623"/>
                </a:cubicBezTo>
                <a:close/>
                <a:moveTo>
                  <a:pt x="1901163" y="79"/>
                </a:moveTo>
                <a:cubicBezTo>
                  <a:pt x="1869904" y="677"/>
                  <a:pt x="1836756" y="4651"/>
                  <a:pt x="1801661" y="12598"/>
                </a:cubicBezTo>
                <a:cubicBezTo>
                  <a:pt x="1520899" y="76177"/>
                  <a:pt x="1579630" y="519747"/>
                  <a:pt x="1646956" y="660210"/>
                </a:cubicBezTo>
                <a:cubicBezTo>
                  <a:pt x="1714281" y="800674"/>
                  <a:pt x="1953502" y="1006195"/>
                  <a:pt x="2205614" y="855381"/>
                </a:cubicBezTo>
                <a:cubicBezTo>
                  <a:pt x="2457726" y="704567"/>
                  <a:pt x="2361752" y="417725"/>
                  <a:pt x="2300156" y="278740"/>
                </a:cubicBezTo>
                <a:cubicBezTo>
                  <a:pt x="2246260" y="157128"/>
                  <a:pt x="2119980" y="-4105"/>
                  <a:pt x="1901163" y="79"/>
                </a:cubicBezTo>
                <a:close/>
              </a:path>
            </a:pathLst>
          </a:custGeom>
          <a:solidFill>
            <a:srgbClr val="19515E"/>
          </a:solidFill>
          <a:ln w="3175" cap="flat" cmpd="sng" algn="ctr">
            <a:solidFill>
              <a:srgbClr val="EAEAEA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ker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3234928" y="5092551"/>
            <a:ext cx="85129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 smtClean="0">
                <a:solidFill>
                  <a:sysClr val="window" lastClr="FFFFFF"/>
                </a:solidFill>
                <a:ea typeface="微软雅黑" pitchFamily="34" charset="-122"/>
              </a:rPr>
              <a:t>添加</a:t>
            </a:r>
            <a:r>
              <a:rPr lang="zh-CN" altLang="en-US" b="1" kern="0" dirty="0">
                <a:solidFill>
                  <a:sysClr val="window" lastClr="FFFFFF"/>
                </a:solidFill>
                <a:ea typeface="微软雅黑" pitchFamily="34" charset="-122"/>
              </a:rPr>
              <a:t>标题</a:t>
            </a:r>
          </a:p>
        </p:txBody>
      </p:sp>
      <p:sp>
        <p:nvSpPr>
          <p:cNvPr id="19" name="矩形 18"/>
          <p:cNvSpPr/>
          <p:nvPr/>
        </p:nvSpPr>
        <p:spPr bwMode="auto">
          <a:xfrm>
            <a:off x="1578769" y="2421979"/>
            <a:ext cx="2075260" cy="1276350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noFill/>
            <a:prstDash val="solid"/>
          </a:ln>
          <a:effectLst/>
        </p:spPr>
        <p:txBody>
          <a:bodyPr lIns="135000" tIns="135000" rIns="135000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529263" y="2421979"/>
            <a:ext cx="2074069" cy="1276350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noFill/>
            <a:prstDash val="solid"/>
          </a:ln>
          <a:effectLst/>
        </p:spPr>
        <p:txBody>
          <a:bodyPr lIns="135000" tIns="135000" rIns="135000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肘形连接符 8"/>
          <p:cNvCxnSpPr>
            <a:cxnSpLocks noChangeShapeType="1"/>
            <a:stCxn id="19" idx="3"/>
          </p:cNvCxnSpPr>
          <p:nvPr/>
        </p:nvCxnSpPr>
        <p:spPr bwMode="auto">
          <a:xfrm>
            <a:off x="3654028" y="3060154"/>
            <a:ext cx="432197" cy="1177529"/>
          </a:xfrm>
          <a:prstGeom prst="bentConnector2">
            <a:avLst/>
          </a:prstGeom>
          <a:noFill/>
          <a:ln w="9525" algn="ctr">
            <a:solidFill>
              <a:srgbClr val="A9A9A9"/>
            </a:solidFill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肘形连接符 9"/>
          <p:cNvCxnSpPr>
            <a:cxnSpLocks noChangeShapeType="1"/>
            <a:stCxn id="20" idx="1"/>
          </p:cNvCxnSpPr>
          <p:nvPr/>
        </p:nvCxnSpPr>
        <p:spPr bwMode="auto">
          <a:xfrm rot="10800000" flipV="1">
            <a:off x="5057775" y="3060154"/>
            <a:ext cx="471488" cy="1177529"/>
          </a:xfrm>
          <a:prstGeom prst="bentConnector2">
            <a:avLst/>
          </a:prstGeom>
          <a:noFill/>
          <a:ln w="9525" algn="ctr">
            <a:solidFill>
              <a:srgbClr val="A9A9A9"/>
            </a:solidFill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5057776" y="5092551"/>
            <a:ext cx="85129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 smtClean="0">
                <a:solidFill>
                  <a:sysClr val="window" lastClr="FFFFFF"/>
                </a:solidFill>
                <a:ea typeface="微软雅黑" pitchFamily="34" charset="-122"/>
              </a:rPr>
              <a:t>添加</a:t>
            </a:r>
            <a:r>
              <a:rPr lang="zh-CN" altLang="en-US" b="1" kern="0" dirty="0">
                <a:solidFill>
                  <a:sysClr val="window" lastClr="FFFFFF"/>
                </a:solidFill>
                <a:ea typeface="微软雅黑" pitchFamily="34" charset="-122"/>
              </a:rPr>
              <a:t>标题</a:t>
            </a:r>
          </a:p>
        </p:txBody>
      </p:sp>
      <p:sp>
        <p:nvSpPr>
          <p:cNvPr id="24" name="矩形 23"/>
          <p:cNvSpPr/>
          <p:nvPr/>
        </p:nvSpPr>
        <p:spPr bwMode="auto">
          <a:xfrm>
            <a:off x="1585913" y="2117179"/>
            <a:ext cx="2074069" cy="353616"/>
          </a:xfrm>
          <a:prstGeom prst="rect">
            <a:avLst/>
          </a:prstGeom>
          <a:solidFill>
            <a:srgbClr val="30935C"/>
          </a:solidFill>
          <a:ln w="3175" cap="flat" cmpd="sng" algn="ctr">
            <a:noFill/>
            <a:prstDash val="solid"/>
          </a:ln>
          <a:effectLst/>
        </p:spPr>
        <p:txBody>
          <a:bodyPr lIns="135000" tIns="135000" rIns="135000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12"/>
          <p:cNvSpPr txBox="1">
            <a:spLocks noChangeArrowheads="1"/>
          </p:cNvSpPr>
          <p:nvPr/>
        </p:nvSpPr>
        <p:spPr bwMode="auto">
          <a:xfrm>
            <a:off x="1677591" y="2610098"/>
            <a:ext cx="1751409" cy="11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我们本着实用美观的原则，为您精心设计最专业的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作品。模板内页图表的文字、色块、图片均可自由编辑、改色、替换。</a:t>
            </a:r>
          </a:p>
        </p:txBody>
      </p:sp>
      <p:sp>
        <p:nvSpPr>
          <p:cNvPr id="26" name="文本框 13"/>
          <p:cNvSpPr txBox="1">
            <a:spLocks noChangeArrowheads="1"/>
          </p:cNvSpPr>
          <p:nvPr/>
        </p:nvSpPr>
        <p:spPr bwMode="auto">
          <a:xfrm>
            <a:off x="5700713" y="2610098"/>
            <a:ext cx="1751410" cy="11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我们本着实用美观的原则，为您精心设计最专业的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作品。模板内页图表的文字、色块、图片均可自由编辑、改色、替换。</a:t>
            </a: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1956197" y="2089795"/>
            <a:ext cx="13335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 smtClean="0">
                <a:solidFill>
                  <a:sysClr val="window" lastClr="FFFFFF"/>
                </a:solidFill>
                <a:ea typeface="微软雅黑" pitchFamily="34" charset="-122"/>
              </a:rPr>
              <a:t>点击添加</a:t>
            </a:r>
            <a:r>
              <a:rPr lang="zh-CN" altLang="en-US" b="1" kern="0" dirty="0">
                <a:solidFill>
                  <a:sysClr val="window" lastClr="FFFFFF"/>
                </a:solidFill>
                <a:ea typeface="微软雅黑" pitchFamily="34" charset="-122"/>
              </a:rPr>
              <a:t>标题</a:t>
            </a:r>
          </a:p>
        </p:txBody>
      </p:sp>
      <p:sp>
        <p:nvSpPr>
          <p:cNvPr id="28" name="矩形 27"/>
          <p:cNvSpPr/>
          <p:nvPr/>
        </p:nvSpPr>
        <p:spPr bwMode="auto">
          <a:xfrm>
            <a:off x="5522119" y="2117179"/>
            <a:ext cx="2075260" cy="353616"/>
          </a:xfrm>
          <a:prstGeom prst="rect">
            <a:avLst/>
          </a:prstGeom>
          <a:solidFill>
            <a:srgbClr val="19515E"/>
          </a:solidFill>
          <a:ln w="3175" cap="flat" cmpd="sng" algn="ctr">
            <a:noFill/>
            <a:prstDash val="solid"/>
          </a:ln>
          <a:effectLst/>
        </p:spPr>
        <p:txBody>
          <a:bodyPr lIns="135000" tIns="135000" rIns="135000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5909072" y="2089795"/>
            <a:ext cx="13335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 smtClean="0">
                <a:solidFill>
                  <a:sysClr val="window" lastClr="FFFFFF"/>
                </a:solidFill>
                <a:ea typeface="微软雅黑" pitchFamily="34" charset="-122"/>
              </a:rPr>
              <a:t>点击添加</a:t>
            </a:r>
            <a:r>
              <a:rPr lang="zh-CN" altLang="en-US" b="1" kern="0" dirty="0">
                <a:solidFill>
                  <a:sysClr val="window" lastClr="FFFFFF"/>
                </a:solidFill>
                <a:ea typeface="微软雅黑" pitchFamily="34" charset="-122"/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xmlns="" val="4240704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任意多边形 54"/>
          <p:cNvSpPr/>
          <p:nvPr/>
        </p:nvSpPr>
        <p:spPr>
          <a:xfrm>
            <a:off x="4341019" y="1803689"/>
            <a:ext cx="2144316" cy="1532335"/>
          </a:xfrm>
          <a:custGeom>
            <a:avLst/>
            <a:gdLst>
              <a:gd name="connsiteX0" fmla="*/ 2077705 w 2732549"/>
              <a:gd name="connsiteY0" fmla="*/ 0 h 1952677"/>
              <a:gd name="connsiteX1" fmla="*/ 2732549 w 2732549"/>
              <a:gd name="connsiteY1" fmla="*/ 654844 h 1952677"/>
              <a:gd name="connsiteX2" fmla="*/ 2332600 w 2732549"/>
              <a:gd name="connsiteY2" fmla="*/ 1258227 h 1952677"/>
              <a:gd name="connsiteX3" fmla="*/ 2310273 w 2732549"/>
              <a:gd name="connsiteY3" fmla="*/ 1265158 h 1952677"/>
              <a:gd name="connsiteX4" fmla="*/ 2310273 w 2732549"/>
              <a:gd name="connsiteY4" fmla="*/ 1952677 h 1952677"/>
              <a:gd name="connsiteX5" fmla="*/ 468749 w 2732549"/>
              <a:gd name="connsiteY5" fmla="*/ 1952677 h 1952677"/>
              <a:gd name="connsiteX6" fmla="*/ 0 w 2732549"/>
              <a:gd name="connsiteY6" fmla="*/ 1483928 h 1952677"/>
              <a:gd name="connsiteX7" fmla="*/ 0 w 2732549"/>
              <a:gd name="connsiteY7" fmla="*/ 503238 h 1952677"/>
              <a:gd name="connsiteX8" fmla="*/ 1442259 w 2732549"/>
              <a:gd name="connsiteY8" fmla="*/ 503238 h 1952677"/>
              <a:gd name="connsiteX9" fmla="*/ 1474322 w 2732549"/>
              <a:gd name="connsiteY9" fmla="*/ 399949 h 1952677"/>
              <a:gd name="connsiteX10" fmla="*/ 2077705 w 2732549"/>
              <a:gd name="connsiteY10" fmla="*/ 0 h 1952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32549" h="1952677">
                <a:moveTo>
                  <a:pt x="2077705" y="0"/>
                </a:moveTo>
                <a:cubicBezTo>
                  <a:pt x="2439365" y="0"/>
                  <a:pt x="2732549" y="293184"/>
                  <a:pt x="2732549" y="654844"/>
                </a:cubicBezTo>
                <a:cubicBezTo>
                  <a:pt x="2732549" y="926089"/>
                  <a:pt x="2567633" y="1158816"/>
                  <a:pt x="2332600" y="1258227"/>
                </a:cubicBezTo>
                <a:lnTo>
                  <a:pt x="2310273" y="1265158"/>
                </a:lnTo>
                <a:lnTo>
                  <a:pt x="2310273" y="1952677"/>
                </a:lnTo>
                <a:lnTo>
                  <a:pt x="468749" y="1952677"/>
                </a:lnTo>
                <a:lnTo>
                  <a:pt x="0" y="1483928"/>
                </a:lnTo>
                <a:lnTo>
                  <a:pt x="0" y="503238"/>
                </a:lnTo>
                <a:lnTo>
                  <a:pt x="1442259" y="503238"/>
                </a:lnTo>
                <a:lnTo>
                  <a:pt x="1474322" y="399949"/>
                </a:lnTo>
                <a:cubicBezTo>
                  <a:pt x="1573733" y="164916"/>
                  <a:pt x="1806460" y="0"/>
                  <a:pt x="2077705" y="0"/>
                </a:cubicBezTo>
                <a:close/>
              </a:path>
            </a:pathLst>
          </a:custGeom>
          <a:solidFill>
            <a:srgbClr val="30935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任意多边形 55"/>
          <p:cNvSpPr/>
          <p:nvPr/>
        </p:nvSpPr>
        <p:spPr>
          <a:xfrm rot="2577208">
            <a:off x="4385072" y="1506033"/>
            <a:ext cx="2103834" cy="2119313"/>
          </a:xfrm>
          <a:custGeom>
            <a:avLst/>
            <a:gdLst>
              <a:gd name="connsiteX0" fmla="*/ 327245 w 2680000"/>
              <a:gd name="connsiteY0" fmla="*/ 1654670 h 2701089"/>
              <a:gd name="connsiteX1" fmla="*/ 329015 w 2680000"/>
              <a:gd name="connsiteY1" fmla="*/ 1654670 h 2701089"/>
              <a:gd name="connsiteX2" fmla="*/ 1441 w 2680000"/>
              <a:gd name="connsiteY2" fmla="*/ 1959641 h 2701089"/>
              <a:gd name="connsiteX3" fmla="*/ 669441 w 2680000"/>
              <a:gd name="connsiteY3" fmla="*/ 2677152 h 2701089"/>
              <a:gd name="connsiteX4" fmla="*/ 668246 w 2680000"/>
              <a:gd name="connsiteY4" fmla="*/ 2677109 h 2701089"/>
              <a:gd name="connsiteX5" fmla="*/ 0 w 2680000"/>
              <a:gd name="connsiteY5" fmla="*/ 1959335 h 2701089"/>
              <a:gd name="connsiteX6" fmla="*/ 1179220 w 2680000"/>
              <a:gd name="connsiteY6" fmla="*/ 175561 h 2701089"/>
              <a:gd name="connsiteX7" fmla="*/ 2104718 w 2680000"/>
              <a:gd name="connsiteY7" fmla="*/ 208632 h 2701089"/>
              <a:gd name="connsiteX8" fmla="*/ 2223140 w 2680000"/>
              <a:gd name="connsiteY8" fmla="*/ 922780 h 2701089"/>
              <a:gd name="connsiteX9" fmla="*/ 2211522 w 2680000"/>
              <a:gd name="connsiteY9" fmla="*/ 943066 h 2701089"/>
              <a:gd name="connsiteX10" fmla="*/ 2680000 w 2680000"/>
              <a:gd name="connsiteY10" fmla="*/ 1446267 h 2701089"/>
              <a:gd name="connsiteX11" fmla="*/ 1332175 w 2680000"/>
              <a:gd name="connsiteY11" fmla="*/ 2701089 h 2701089"/>
              <a:gd name="connsiteX12" fmla="*/ 669687 w 2680000"/>
              <a:gd name="connsiteY12" fmla="*/ 2677415 h 2701089"/>
              <a:gd name="connsiteX13" fmla="*/ 669441 w 2680000"/>
              <a:gd name="connsiteY13" fmla="*/ 2677152 h 2701089"/>
              <a:gd name="connsiteX14" fmla="*/ 1330735 w 2680000"/>
              <a:gd name="connsiteY14" fmla="*/ 2700782 h 2701089"/>
              <a:gd name="connsiteX15" fmla="*/ 2454381 w 2680000"/>
              <a:gd name="connsiteY15" fmla="*/ 1654670 h 2701089"/>
              <a:gd name="connsiteX16" fmla="*/ 329015 w 2680000"/>
              <a:gd name="connsiteY16" fmla="*/ 1654670 h 2701089"/>
              <a:gd name="connsiteX17" fmla="*/ 1057041 w 2680000"/>
              <a:gd name="connsiteY17" fmla="*/ 976880 h 2701089"/>
              <a:gd name="connsiteX18" fmla="*/ 1010126 w 2680000"/>
              <a:gd name="connsiteY18" fmla="*/ 879434 h 2701089"/>
              <a:gd name="connsiteX19" fmla="*/ 1179220 w 2680000"/>
              <a:gd name="connsiteY19" fmla="*/ 175561 h 2701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80000" h="2701089">
                <a:moveTo>
                  <a:pt x="327245" y="1654670"/>
                </a:moveTo>
                <a:lnTo>
                  <a:pt x="329015" y="1654670"/>
                </a:lnTo>
                <a:lnTo>
                  <a:pt x="1441" y="1959641"/>
                </a:lnTo>
                <a:lnTo>
                  <a:pt x="669441" y="2677152"/>
                </a:lnTo>
                <a:lnTo>
                  <a:pt x="668246" y="2677109"/>
                </a:lnTo>
                <a:lnTo>
                  <a:pt x="0" y="1959335"/>
                </a:lnTo>
                <a:close/>
                <a:moveTo>
                  <a:pt x="1179220" y="175561"/>
                </a:moveTo>
                <a:cubicBezTo>
                  <a:pt x="1443921" y="-70876"/>
                  <a:pt x="1858282" y="-56069"/>
                  <a:pt x="2104718" y="208632"/>
                </a:cubicBezTo>
                <a:cubicBezTo>
                  <a:pt x="2289546" y="407159"/>
                  <a:pt x="2327424" y="689868"/>
                  <a:pt x="2223140" y="922780"/>
                </a:cubicBezTo>
                <a:lnTo>
                  <a:pt x="2211522" y="943066"/>
                </a:lnTo>
                <a:lnTo>
                  <a:pt x="2680000" y="1446267"/>
                </a:lnTo>
                <a:lnTo>
                  <a:pt x="1332175" y="2701089"/>
                </a:lnTo>
                <a:lnTo>
                  <a:pt x="669687" y="2677415"/>
                </a:lnTo>
                <a:lnTo>
                  <a:pt x="669441" y="2677152"/>
                </a:lnTo>
                <a:lnTo>
                  <a:pt x="1330735" y="2700782"/>
                </a:lnTo>
                <a:lnTo>
                  <a:pt x="2454381" y="1654670"/>
                </a:lnTo>
                <a:lnTo>
                  <a:pt x="329015" y="1654670"/>
                </a:lnTo>
                <a:lnTo>
                  <a:pt x="1057041" y="976880"/>
                </a:lnTo>
                <a:lnTo>
                  <a:pt x="1010126" y="879434"/>
                </a:lnTo>
                <a:cubicBezTo>
                  <a:pt x="922733" y="639673"/>
                  <a:pt x="980693" y="360388"/>
                  <a:pt x="1179220" y="175561"/>
                </a:cubicBezTo>
                <a:close/>
              </a:path>
            </a:pathLst>
          </a:custGeom>
          <a:solidFill>
            <a:sysClr val="window" lastClr="FFFFFF">
              <a:alpha val="3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5575697" y="1919180"/>
            <a:ext cx="790575" cy="79057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8" name="文本框 6"/>
          <p:cNvSpPr txBox="1"/>
          <p:nvPr/>
        </p:nvSpPr>
        <p:spPr>
          <a:xfrm>
            <a:off x="5575697" y="1998951"/>
            <a:ext cx="79057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000" kern="0" dirty="0">
                <a:solidFill>
                  <a:prstClr val="white">
                    <a:lumMod val="50000"/>
                  </a:prstClr>
                </a:solidFill>
                <a:latin typeface="Impact" panose="020B0806030902050204" pitchFamily="34" charset="0"/>
                <a:ea typeface="+mn-ea"/>
              </a:rPr>
              <a:t>02</a:t>
            </a:r>
            <a:endParaRPr lang="zh-CN" altLang="en-US" sz="3000" kern="0" dirty="0">
              <a:solidFill>
                <a:prstClr val="white">
                  <a:lumMod val="50000"/>
                </a:prstClr>
              </a:solidFill>
              <a:latin typeface="Impact" panose="020B0806030902050204" pitchFamily="34" charset="0"/>
              <a:ea typeface="+mn-ea"/>
            </a:endParaRPr>
          </a:p>
        </p:txBody>
      </p:sp>
      <p:sp>
        <p:nvSpPr>
          <p:cNvPr id="59" name="文本框 7"/>
          <p:cNvSpPr txBox="1"/>
          <p:nvPr/>
        </p:nvSpPr>
        <p:spPr>
          <a:xfrm>
            <a:off x="5611416" y="2383524"/>
            <a:ext cx="717947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00" kern="0" dirty="0">
                <a:solidFill>
                  <a:prstClr val="white">
                    <a:lumMod val="50000"/>
                  </a:prstClr>
                </a:solidFill>
                <a:latin typeface="Impact" panose="020B0806030902050204" pitchFamily="34" charset="0"/>
                <a:ea typeface="+mn-ea"/>
              </a:rPr>
              <a:t>Title</a:t>
            </a:r>
          </a:p>
        </p:txBody>
      </p:sp>
      <p:sp>
        <p:nvSpPr>
          <p:cNvPr id="60" name="任意多边形 59"/>
          <p:cNvSpPr/>
          <p:nvPr/>
        </p:nvSpPr>
        <p:spPr>
          <a:xfrm>
            <a:off x="2471738" y="1388161"/>
            <a:ext cx="2145506" cy="1532334"/>
          </a:xfrm>
          <a:custGeom>
            <a:avLst/>
            <a:gdLst>
              <a:gd name="connsiteX0" fmla="*/ 2077705 w 2732549"/>
              <a:gd name="connsiteY0" fmla="*/ 0 h 1952677"/>
              <a:gd name="connsiteX1" fmla="*/ 2732549 w 2732549"/>
              <a:gd name="connsiteY1" fmla="*/ 654844 h 1952677"/>
              <a:gd name="connsiteX2" fmla="*/ 2332600 w 2732549"/>
              <a:gd name="connsiteY2" fmla="*/ 1258227 h 1952677"/>
              <a:gd name="connsiteX3" fmla="*/ 2310273 w 2732549"/>
              <a:gd name="connsiteY3" fmla="*/ 1265158 h 1952677"/>
              <a:gd name="connsiteX4" fmla="*/ 2310273 w 2732549"/>
              <a:gd name="connsiteY4" fmla="*/ 1952677 h 1952677"/>
              <a:gd name="connsiteX5" fmla="*/ 468749 w 2732549"/>
              <a:gd name="connsiteY5" fmla="*/ 1952677 h 1952677"/>
              <a:gd name="connsiteX6" fmla="*/ 0 w 2732549"/>
              <a:gd name="connsiteY6" fmla="*/ 1483928 h 1952677"/>
              <a:gd name="connsiteX7" fmla="*/ 0 w 2732549"/>
              <a:gd name="connsiteY7" fmla="*/ 503238 h 1952677"/>
              <a:gd name="connsiteX8" fmla="*/ 1442259 w 2732549"/>
              <a:gd name="connsiteY8" fmla="*/ 503238 h 1952677"/>
              <a:gd name="connsiteX9" fmla="*/ 1474322 w 2732549"/>
              <a:gd name="connsiteY9" fmla="*/ 399949 h 1952677"/>
              <a:gd name="connsiteX10" fmla="*/ 2077705 w 2732549"/>
              <a:gd name="connsiteY10" fmla="*/ 0 h 1952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32549" h="1952677">
                <a:moveTo>
                  <a:pt x="2077705" y="0"/>
                </a:moveTo>
                <a:cubicBezTo>
                  <a:pt x="2439365" y="0"/>
                  <a:pt x="2732549" y="293184"/>
                  <a:pt x="2732549" y="654844"/>
                </a:cubicBezTo>
                <a:cubicBezTo>
                  <a:pt x="2732549" y="926089"/>
                  <a:pt x="2567633" y="1158816"/>
                  <a:pt x="2332600" y="1258227"/>
                </a:cubicBezTo>
                <a:lnTo>
                  <a:pt x="2310273" y="1265158"/>
                </a:lnTo>
                <a:lnTo>
                  <a:pt x="2310273" y="1952677"/>
                </a:lnTo>
                <a:lnTo>
                  <a:pt x="468749" y="1952677"/>
                </a:lnTo>
                <a:lnTo>
                  <a:pt x="0" y="1483928"/>
                </a:lnTo>
                <a:lnTo>
                  <a:pt x="0" y="503238"/>
                </a:lnTo>
                <a:lnTo>
                  <a:pt x="1442259" y="503238"/>
                </a:lnTo>
                <a:lnTo>
                  <a:pt x="1474322" y="399949"/>
                </a:lnTo>
                <a:cubicBezTo>
                  <a:pt x="1573733" y="164916"/>
                  <a:pt x="1806460" y="0"/>
                  <a:pt x="2077705" y="0"/>
                </a:cubicBezTo>
                <a:close/>
              </a:path>
            </a:pathLst>
          </a:custGeom>
          <a:solidFill>
            <a:srgbClr val="19515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3707607" y="1503652"/>
            <a:ext cx="789385" cy="79057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2" name="任意多边形 61"/>
          <p:cNvSpPr/>
          <p:nvPr/>
        </p:nvSpPr>
        <p:spPr>
          <a:xfrm rot="2577208">
            <a:off x="2024063" y="2159687"/>
            <a:ext cx="1926431" cy="821531"/>
          </a:xfrm>
          <a:custGeom>
            <a:avLst/>
            <a:gdLst>
              <a:gd name="connsiteX0" fmla="*/ 0 w 2454381"/>
              <a:gd name="connsiteY0" fmla="*/ 304665 h 1046112"/>
              <a:gd name="connsiteX1" fmla="*/ 327245 w 2454381"/>
              <a:gd name="connsiteY1" fmla="*/ 0 h 1046112"/>
              <a:gd name="connsiteX2" fmla="*/ 2454381 w 2454381"/>
              <a:gd name="connsiteY2" fmla="*/ 0 h 1046112"/>
              <a:gd name="connsiteX3" fmla="*/ 1330735 w 2454381"/>
              <a:gd name="connsiteY3" fmla="*/ 1046112 h 1046112"/>
              <a:gd name="connsiteX4" fmla="*/ 668246 w 2454381"/>
              <a:gd name="connsiteY4" fmla="*/ 1022439 h 104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4381" h="1046112">
                <a:moveTo>
                  <a:pt x="0" y="304665"/>
                </a:moveTo>
                <a:lnTo>
                  <a:pt x="327245" y="0"/>
                </a:lnTo>
                <a:lnTo>
                  <a:pt x="2454381" y="0"/>
                </a:lnTo>
                <a:lnTo>
                  <a:pt x="1330735" y="1046112"/>
                </a:lnTo>
                <a:lnTo>
                  <a:pt x="668246" y="1022439"/>
                </a:lnTo>
                <a:close/>
              </a:path>
            </a:pathLst>
          </a:custGeom>
          <a:solidFill>
            <a:sysClr val="window" lastClr="FFFFFF">
              <a:alpha val="3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" name="文本框 11"/>
          <p:cNvSpPr txBox="1"/>
          <p:nvPr/>
        </p:nvSpPr>
        <p:spPr>
          <a:xfrm>
            <a:off x="3707607" y="1583424"/>
            <a:ext cx="78938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 kern="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12"/>
          <p:cNvSpPr txBox="1"/>
          <p:nvPr/>
        </p:nvSpPr>
        <p:spPr>
          <a:xfrm>
            <a:off x="3743326" y="1967995"/>
            <a:ext cx="717947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00" kern="0" dirty="0">
                <a:solidFill>
                  <a:prstClr val="white">
                    <a:lumMod val="50000"/>
                  </a:prstClr>
                </a:solidFill>
                <a:latin typeface="Impact" panose="020B0806030902050204" pitchFamily="34" charset="0"/>
                <a:ea typeface="+mn-ea"/>
              </a:rPr>
              <a:t>Title</a:t>
            </a:r>
          </a:p>
        </p:txBody>
      </p:sp>
      <p:sp>
        <p:nvSpPr>
          <p:cNvPr id="65" name="任意多边形 64"/>
          <p:cNvSpPr/>
          <p:nvPr/>
        </p:nvSpPr>
        <p:spPr>
          <a:xfrm rot="10800000">
            <a:off x="2471738" y="2980027"/>
            <a:ext cx="2145506" cy="1532335"/>
          </a:xfrm>
          <a:custGeom>
            <a:avLst/>
            <a:gdLst>
              <a:gd name="connsiteX0" fmla="*/ 2077705 w 2732549"/>
              <a:gd name="connsiteY0" fmla="*/ 0 h 1952677"/>
              <a:gd name="connsiteX1" fmla="*/ 2732549 w 2732549"/>
              <a:gd name="connsiteY1" fmla="*/ 654844 h 1952677"/>
              <a:gd name="connsiteX2" fmla="*/ 2332600 w 2732549"/>
              <a:gd name="connsiteY2" fmla="*/ 1258227 h 1952677"/>
              <a:gd name="connsiteX3" fmla="*/ 2310273 w 2732549"/>
              <a:gd name="connsiteY3" fmla="*/ 1265158 h 1952677"/>
              <a:gd name="connsiteX4" fmla="*/ 2310273 w 2732549"/>
              <a:gd name="connsiteY4" fmla="*/ 1952677 h 1952677"/>
              <a:gd name="connsiteX5" fmla="*/ 468749 w 2732549"/>
              <a:gd name="connsiteY5" fmla="*/ 1952677 h 1952677"/>
              <a:gd name="connsiteX6" fmla="*/ 0 w 2732549"/>
              <a:gd name="connsiteY6" fmla="*/ 1483928 h 1952677"/>
              <a:gd name="connsiteX7" fmla="*/ 0 w 2732549"/>
              <a:gd name="connsiteY7" fmla="*/ 503238 h 1952677"/>
              <a:gd name="connsiteX8" fmla="*/ 1442259 w 2732549"/>
              <a:gd name="connsiteY8" fmla="*/ 503238 h 1952677"/>
              <a:gd name="connsiteX9" fmla="*/ 1474322 w 2732549"/>
              <a:gd name="connsiteY9" fmla="*/ 399949 h 1952677"/>
              <a:gd name="connsiteX10" fmla="*/ 2077705 w 2732549"/>
              <a:gd name="connsiteY10" fmla="*/ 0 h 1952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32549" h="1952677">
                <a:moveTo>
                  <a:pt x="2077705" y="0"/>
                </a:moveTo>
                <a:cubicBezTo>
                  <a:pt x="2439365" y="0"/>
                  <a:pt x="2732549" y="293184"/>
                  <a:pt x="2732549" y="654844"/>
                </a:cubicBezTo>
                <a:cubicBezTo>
                  <a:pt x="2732549" y="926089"/>
                  <a:pt x="2567633" y="1158816"/>
                  <a:pt x="2332600" y="1258227"/>
                </a:cubicBezTo>
                <a:lnTo>
                  <a:pt x="2310273" y="1265158"/>
                </a:lnTo>
                <a:lnTo>
                  <a:pt x="2310273" y="1952677"/>
                </a:lnTo>
                <a:lnTo>
                  <a:pt x="468749" y="1952677"/>
                </a:lnTo>
                <a:lnTo>
                  <a:pt x="0" y="1483928"/>
                </a:lnTo>
                <a:lnTo>
                  <a:pt x="0" y="503238"/>
                </a:lnTo>
                <a:lnTo>
                  <a:pt x="1442259" y="503238"/>
                </a:lnTo>
                <a:lnTo>
                  <a:pt x="1474322" y="399949"/>
                </a:lnTo>
                <a:cubicBezTo>
                  <a:pt x="1573733" y="164916"/>
                  <a:pt x="1806460" y="0"/>
                  <a:pt x="2077705" y="0"/>
                </a:cubicBezTo>
                <a:close/>
              </a:path>
            </a:pathLst>
          </a:custGeom>
          <a:solidFill>
            <a:srgbClr val="30935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6" name="椭圆 65"/>
          <p:cNvSpPr/>
          <p:nvPr/>
        </p:nvSpPr>
        <p:spPr>
          <a:xfrm rot="10800000">
            <a:off x="2591991" y="3606295"/>
            <a:ext cx="789384" cy="79057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7" name="任意多边形 66"/>
          <p:cNvSpPr/>
          <p:nvPr/>
        </p:nvSpPr>
        <p:spPr>
          <a:xfrm rot="13377208">
            <a:off x="3068242" y="2924068"/>
            <a:ext cx="1926431" cy="820340"/>
          </a:xfrm>
          <a:custGeom>
            <a:avLst/>
            <a:gdLst>
              <a:gd name="connsiteX0" fmla="*/ 0 w 2454381"/>
              <a:gd name="connsiteY0" fmla="*/ 304665 h 1046112"/>
              <a:gd name="connsiteX1" fmla="*/ 327245 w 2454381"/>
              <a:gd name="connsiteY1" fmla="*/ 0 h 1046112"/>
              <a:gd name="connsiteX2" fmla="*/ 2454381 w 2454381"/>
              <a:gd name="connsiteY2" fmla="*/ 0 h 1046112"/>
              <a:gd name="connsiteX3" fmla="*/ 1330735 w 2454381"/>
              <a:gd name="connsiteY3" fmla="*/ 1046112 h 1046112"/>
              <a:gd name="connsiteX4" fmla="*/ 668246 w 2454381"/>
              <a:gd name="connsiteY4" fmla="*/ 1022439 h 104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4381" h="1046112">
                <a:moveTo>
                  <a:pt x="0" y="304665"/>
                </a:moveTo>
                <a:lnTo>
                  <a:pt x="327245" y="0"/>
                </a:lnTo>
                <a:lnTo>
                  <a:pt x="2454381" y="0"/>
                </a:lnTo>
                <a:lnTo>
                  <a:pt x="1330735" y="1046112"/>
                </a:lnTo>
                <a:lnTo>
                  <a:pt x="668246" y="1022439"/>
                </a:lnTo>
                <a:close/>
              </a:path>
            </a:pathLst>
          </a:custGeom>
          <a:solidFill>
            <a:sysClr val="window" lastClr="FFFFFF">
              <a:alpha val="3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8" name="文本框 16"/>
          <p:cNvSpPr txBox="1"/>
          <p:nvPr/>
        </p:nvSpPr>
        <p:spPr>
          <a:xfrm>
            <a:off x="2590800" y="3684876"/>
            <a:ext cx="79057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000" kern="0" dirty="0">
                <a:solidFill>
                  <a:prstClr val="white">
                    <a:lumMod val="50000"/>
                  </a:prstClr>
                </a:solidFill>
                <a:latin typeface="Impact" panose="020B0806030902050204" pitchFamily="34" charset="0"/>
                <a:ea typeface="+mn-ea"/>
              </a:rPr>
              <a:t>03</a:t>
            </a:r>
            <a:endParaRPr lang="zh-CN" altLang="en-US" sz="3000" kern="0" dirty="0">
              <a:solidFill>
                <a:prstClr val="white">
                  <a:lumMod val="50000"/>
                </a:prstClr>
              </a:solidFill>
              <a:latin typeface="Impact" panose="020B0806030902050204" pitchFamily="34" charset="0"/>
              <a:ea typeface="+mn-ea"/>
            </a:endParaRPr>
          </a:p>
        </p:txBody>
      </p:sp>
      <p:sp>
        <p:nvSpPr>
          <p:cNvPr id="69" name="文本框 17"/>
          <p:cNvSpPr txBox="1"/>
          <p:nvPr/>
        </p:nvSpPr>
        <p:spPr>
          <a:xfrm>
            <a:off x="2626519" y="4068258"/>
            <a:ext cx="717947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00" kern="0" dirty="0">
                <a:solidFill>
                  <a:prstClr val="white">
                    <a:lumMod val="50000"/>
                  </a:prstClr>
                </a:solidFill>
                <a:latin typeface="Impact" panose="020B0806030902050204" pitchFamily="34" charset="0"/>
                <a:ea typeface="+mn-ea"/>
              </a:rPr>
              <a:t>Title</a:t>
            </a:r>
          </a:p>
        </p:txBody>
      </p:sp>
      <p:sp>
        <p:nvSpPr>
          <p:cNvPr id="70" name="任意多边形 69"/>
          <p:cNvSpPr/>
          <p:nvPr/>
        </p:nvSpPr>
        <p:spPr>
          <a:xfrm rot="10800000">
            <a:off x="4341019" y="3395555"/>
            <a:ext cx="2144316" cy="1533525"/>
          </a:xfrm>
          <a:custGeom>
            <a:avLst/>
            <a:gdLst>
              <a:gd name="connsiteX0" fmla="*/ 2077705 w 2732549"/>
              <a:gd name="connsiteY0" fmla="*/ 0 h 1952677"/>
              <a:gd name="connsiteX1" fmla="*/ 2732549 w 2732549"/>
              <a:gd name="connsiteY1" fmla="*/ 654844 h 1952677"/>
              <a:gd name="connsiteX2" fmla="*/ 2332600 w 2732549"/>
              <a:gd name="connsiteY2" fmla="*/ 1258227 h 1952677"/>
              <a:gd name="connsiteX3" fmla="*/ 2310273 w 2732549"/>
              <a:gd name="connsiteY3" fmla="*/ 1265158 h 1952677"/>
              <a:gd name="connsiteX4" fmla="*/ 2310273 w 2732549"/>
              <a:gd name="connsiteY4" fmla="*/ 1952677 h 1952677"/>
              <a:gd name="connsiteX5" fmla="*/ 468749 w 2732549"/>
              <a:gd name="connsiteY5" fmla="*/ 1952677 h 1952677"/>
              <a:gd name="connsiteX6" fmla="*/ 0 w 2732549"/>
              <a:gd name="connsiteY6" fmla="*/ 1483928 h 1952677"/>
              <a:gd name="connsiteX7" fmla="*/ 0 w 2732549"/>
              <a:gd name="connsiteY7" fmla="*/ 503238 h 1952677"/>
              <a:gd name="connsiteX8" fmla="*/ 1442259 w 2732549"/>
              <a:gd name="connsiteY8" fmla="*/ 503238 h 1952677"/>
              <a:gd name="connsiteX9" fmla="*/ 1474322 w 2732549"/>
              <a:gd name="connsiteY9" fmla="*/ 399949 h 1952677"/>
              <a:gd name="connsiteX10" fmla="*/ 2077705 w 2732549"/>
              <a:gd name="connsiteY10" fmla="*/ 0 h 1952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32549" h="1952677">
                <a:moveTo>
                  <a:pt x="2077705" y="0"/>
                </a:moveTo>
                <a:cubicBezTo>
                  <a:pt x="2439365" y="0"/>
                  <a:pt x="2732549" y="293184"/>
                  <a:pt x="2732549" y="654844"/>
                </a:cubicBezTo>
                <a:cubicBezTo>
                  <a:pt x="2732549" y="926089"/>
                  <a:pt x="2567633" y="1158816"/>
                  <a:pt x="2332600" y="1258227"/>
                </a:cubicBezTo>
                <a:lnTo>
                  <a:pt x="2310273" y="1265158"/>
                </a:lnTo>
                <a:lnTo>
                  <a:pt x="2310273" y="1952677"/>
                </a:lnTo>
                <a:lnTo>
                  <a:pt x="468749" y="1952677"/>
                </a:lnTo>
                <a:lnTo>
                  <a:pt x="0" y="1483928"/>
                </a:lnTo>
                <a:lnTo>
                  <a:pt x="0" y="503238"/>
                </a:lnTo>
                <a:lnTo>
                  <a:pt x="1442259" y="503238"/>
                </a:lnTo>
                <a:lnTo>
                  <a:pt x="1474322" y="399949"/>
                </a:lnTo>
                <a:cubicBezTo>
                  <a:pt x="1573733" y="164916"/>
                  <a:pt x="1806460" y="0"/>
                  <a:pt x="2077705" y="0"/>
                </a:cubicBezTo>
                <a:close/>
              </a:path>
            </a:pathLst>
          </a:custGeom>
          <a:solidFill>
            <a:srgbClr val="19515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1" name="椭圆 70"/>
          <p:cNvSpPr/>
          <p:nvPr/>
        </p:nvSpPr>
        <p:spPr>
          <a:xfrm rot="10800000">
            <a:off x="4460081" y="4023014"/>
            <a:ext cx="790575" cy="78938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2" name="任意多边形 71"/>
          <p:cNvSpPr/>
          <p:nvPr/>
        </p:nvSpPr>
        <p:spPr>
          <a:xfrm rot="13377208">
            <a:off x="4339829" y="3108614"/>
            <a:ext cx="2102644" cy="2120504"/>
          </a:xfrm>
          <a:custGeom>
            <a:avLst/>
            <a:gdLst>
              <a:gd name="connsiteX0" fmla="*/ 327245 w 2680000"/>
              <a:gd name="connsiteY0" fmla="*/ 1654670 h 2701089"/>
              <a:gd name="connsiteX1" fmla="*/ 329015 w 2680000"/>
              <a:gd name="connsiteY1" fmla="*/ 1654670 h 2701089"/>
              <a:gd name="connsiteX2" fmla="*/ 1441 w 2680000"/>
              <a:gd name="connsiteY2" fmla="*/ 1959641 h 2701089"/>
              <a:gd name="connsiteX3" fmla="*/ 669441 w 2680000"/>
              <a:gd name="connsiteY3" fmla="*/ 2677152 h 2701089"/>
              <a:gd name="connsiteX4" fmla="*/ 668246 w 2680000"/>
              <a:gd name="connsiteY4" fmla="*/ 2677109 h 2701089"/>
              <a:gd name="connsiteX5" fmla="*/ 0 w 2680000"/>
              <a:gd name="connsiteY5" fmla="*/ 1959335 h 2701089"/>
              <a:gd name="connsiteX6" fmla="*/ 1179220 w 2680000"/>
              <a:gd name="connsiteY6" fmla="*/ 175561 h 2701089"/>
              <a:gd name="connsiteX7" fmla="*/ 2104718 w 2680000"/>
              <a:gd name="connsiteY7" fmla="*/ 208632 h 2701089"/>
              <a:gd name="connsiteX8" fmla="*/ 2223140 w 2680000"/>
              <a:gd name="connsiteY8" fmla="*/ 922780 h 2701089"/>
              <a:gd name="connsiteX9" fmla="*/ 2211522 w 2680000"/>
              <a:gd name="connsiteY9" fmla="*/ 943066 h 2701089"/>
              <a:gd name="connsiteX10" fmla="*/ 2680000 w 2680000"/>
              <a:gd name="connsiteY10" fmla="*/ 1446267 h 2701089"/>
              <a:gd name="connsiteX11" fmla="*/ 1332175 w 2680000"/>
              <a:gd name="connsiteY11" fmla="*/ 2701089 h 2701089"/>
              <a:gd name="connsiteX12" fmla="*/ 669687 w 2680000"/>
              <a:gd name="connsiteY12" fmla="*/ 2677415 h 2701089"/>
              <a:gd name="connsiteX13" fmla="*/ 669441 w 2680000"/>
              <a:gd name="connsiteY13" fmla="*/ 2677152 h 2701089"/>
              <a:gd name="connsiteX14" fmla="*/ 1330735 w 2680000"/>
              <a:gd name="connsiteY14" fmla="*/ 2700782 h 2701089"/>
              <a:gd name="connsiteX15" fmla="*/ 2454381 w 2680000"/>
              <a:gd name="connsiteY15" fmla="*/ 1654670 h 2701089"/>
              <a:gd name="connsiteX16" fmla="*/ 329015 w 2680000"/>
              <a:gd name="connsiteY16" fmla="*/ 1654670 h 2701089"/>
              <a:gd name="connsiteX17" fmla="*/ 1057041 w 2680000"/>
              <a:gd name="connsiteY17" fmla="*/ 976880 h 2701089"/>
              <a:gd name="connsiteX18" fmla="*/ 1010126 w 2680000"/>
              <a:gd name="connsiteY18" fmla="*/ 879434 h 2701089"/>
              <a:gd name="connsiteX19" fmla="*/ 1179220 w 2680000"/>
              <a:gd name="connsiteY19" fmla="*/ 175561 h 2701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80000" h="2701089">
                <a:moveTo>
                  <a:pt x="327245" y="1654670"/>
                </a:moveTo>
                <a:lnTo>
                  <a:pt x="329015" y="1654670"/>
                </a:lnTo>
                <a:lnTo>
                  <a:pt x="1441" y="1959641"/>
                </a:lnTo>
                <a:lnTo>
                  <a:pt x="669441" y="2677152"/>
                </a:lnTo>
                <a:lnTo>
                  <a:pt x="668246" y="2677109"/>
                </a:lnTo>
                <a:lnTo>
                  <a:pt x="0" y="1959335"/>
                </a:lnTo>
                <a:close/>
                <a:moveTo>
                  <a:pt x="1179220" y="175561"/>
                </a:moveTo>
                <a:cubicBezTo>
                  <a:pt x="1443921" y="-70876"/>
                  <a:pt x="1858282" y="-56069"/>
                  <a:pt x="2104718" y="208632"/>
                </a:cubicBezTo>
                <a:cubicBezTo>
                  <a:pt x="2289546" y="407159"/>
                  <a:pt x="2327424" y="689868"/>
                  <a:pt x="2223140" y="922780"/>
                </a:cubicBezTo>
                <a:lnTo>
                  <a:pt x="2211522" y="943066"/>
                </a:lnTo>
                <a:lnTo>
                  <a:pt x="2680000" y="1446267"/>
                </a:lnTo>
                <a:lnTo>
                  <a:pt x="1332175" y="2701089"/>
                </a:lnTo>
                <a:lnTo>
                  <a:pt x="669687" y="2677415"/>
                </a:lnTo>
                <a:lnTo>
                  <a:pt x="669441" y="2677152"/>
                </a:lnTo>
                <a:lnTo>
                  <a:pt x="1330735" y="2700782"/>
                </a:lnTo>
                <a:lnTo>
                  <a:pt x="2454381" y="1654670"/>
                </a:lnTo>
                <a:lnTo>
                  <a:pt x="329015" y="1654670"/>
                </a:lnTo>
                <a:lnTo>
                  <a:pt x="1057041" y="976880"/>
                </a:lnTo>
                <a:lnTo>
                  <a:pt x="1010126" y="879434"/>
                </a:lnTo>
                <a:cubicBezTo>
                  <a:pt x="922733" y="639673"/>
                  <a:pt x="980693" y="360388"/>
                  <a:pt x="1179220" y="175561"/>
                </a:cubicBezTo>
                <a:close/>
              </a:path>
            </a:pathLst>
          </a:custGeom>
          <a:solidFill>
            <a:sysClr val="window" lastClr="FFFFFF">
              <a:alpha val="3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3" name="文本框 21"/>
          <p:cNvSpPr txBox="1"/>
          <p:nvPr/>
        </p:nvSpPr>
        <p:spPr>
          <a:xfrm>
            <a:off x="4460081" y="4100405"/>
            <a:ext cx="79057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000" kern="0" dirty="0">
                <a:solidFill>
                  <a:prstClr val="white">
                    <a:lumMod val="50000"/>
                  </a:prstClr>
                </a:solidFill>
                <a:latin typeface="Impact" panose="020B0806030902050204" pitchFamily="34" charset="0"/>
                <a:ea typeface="+mn-ea"/>
              </a:rPr>
              <a:t>04</a:t>
            </a:r>
            <a:endParaRPr lang="zh-CN" altLang="en-US" sz="3000" kern="0" dirty="0">
              <a:solidFill>
                <a:prstClr val="white">
                  <a:lumMod val="50000"/>
                </a:prstClr>
              </a:solidFill>
              <a:latin typeface="Impact" panose="020B0806030902050204" pitchFamily="34" charset="0"/>
              <a:ea typeface="+mn-ea"/>
            </a:endParaRPr>
          </a:p>
        </p:txBody>
      </p:sp>
      <p:sp>
        <p:nvSpPr>
          <p:cNvPr id="74" name="文本框 22"/>
          <p:cNvSpPr txBox="1"/>
          <p:nvPr/>
        </p:nvSpPr>
        <p:spPr>
          <a:xfrm>
            <a:off x="4496991" y="4484977"/>
            <a:ext cx="717947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00" kern="0" dirty="0">
                <a:solidFill>
                  <a:prstClr val="white">
                    <a:lumMod val="50000"/>
                  </a:prstClr>
                </a:solidFill>
                <a:latin typeface="Impact" panose="020B0806030902050204" pitchFamily="34" charset="0"/>
                <a:ea typeface="+mn-ea"/>
              </a:rPr>
              <a:t>Title</a:t>
            </a:r>
          </a:p>
        </p:txBody>
      </p:sp>
      <p:sp>
        <p:nvSpPr>
          <p:cNvPr id="75" name="文本框 23"/>
          <p:cNvSpPr txBox="1">
            <a:spLocks noChangeArrowheads="1"/>
          </p:cNvSpPr>
          <p:nvPr/>
        </p:nvSpPr>
        <p:spPr bwMode="auto">
          <a:xfrm>
            <a:off x="2662238" y="2223980"/>
            <a:ext cx="13430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模板内页图表的文字、色块、图片均可自由编辑、改色、替换。</a:t>
            </a:r>
          </a:p>
        </p:txBody>
      </p:sp>
      <p:sp>
        <p:nvSpPr>
          <p:cNvPr id="76" name="文本框 24"/>
          <p:cNvSpPr txBox="1">
            <a:spLocks noChangeArrowheads="1"/>
          </p:cNvSpPr>
          <p:nvPr/>
        </p:nvSpPr>
        <p:spPr bwMode="auto">
          <a:xfrm>
            <a:off x="4489847" y="2606171"/>
            <a:ext cx="13430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模板内页图表的文字、色块、图片均可自由编辑、改色、替换。</a:t>
            </a:r>
          </a:p>
        </p:txBody>
      </p:sp>
      <p:sp>
        <p:nvSpPr>
          <p:cNvPr id="77" name="文本框 25"/>
          <p:cNvSpPr txBox="1">
            <a:spLocks noChangeArrowheads="1"/>
          </p:cNvSpPr>
          <p:nvPr/>
        </p:nvSpPr>
        <p:spPr bwMode="auto">
          <a:xfrm>
            <a:off x="4892279" y="3491996"/>
            <a:ext cx="13430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模板内页图表的文字、色块、图片均可自由编辑、改色、替换。</a:t>
            </a:r>
          </a:p>
        </p:txBody>
      </p:sp>
      <p:sp>
        <p:nvSpPr>
          <p:cNvPr id="78" name="文本框 26"/>
          <p:cNvSpPr txBox="1">
            <a:spLocks noChangeArrowheads="1"/>
          </p:cNvSpPr>
          <p:nvPr/>
        </p:nvSpPr>
        <p:spPr bwMode="auto">
          <a:xfrm>
            <a:off x="3094435" y="3102662"/>
            <a:ext cx="13430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模板内页图表的文字、色块、图片均可自由编辑、改色、替换。</a:t>
            </a:r>
          </a:p>
        </p:txBody>
      </p:sp>
      <p:grpSp>
        <p:nvGrpSpPr>
          <p:cNvPr id="79" name="组合 27"/>
          <p:cNvGrpSpPr>
            <a:grpSpLocks/>
          </p:cNvGrpSpPr>
          <p:nvPr/>
        </p:nvGrpSpPr>
        <p:grpSpPr bwMode="auto">
          <a:xfrm>
            <a:off x="6343650" y="3006220"/>
            <a:ext cx="834629" cy="2163366"/>
            <a:chOff x="7327883" y="1455303"/>
            <a:chExt cx="1766888" cy="4583113"/>
          </a:xfrm>
        </p:grpSpPr>
        <p:sp>
          <p:nvSpPr>
            <p:cNvPr id="80" name="Freeform 36"/>
            <p:cNvSpPr>
              <a:spLocks/>
            </p:cNvSpPr>
            <p:nvPr/>
          </p:nvSpPr>
          <p:spPr bwMode="auto">
            <a:xfrm>
              <a:off x="7642208" y="1831541"/>
              <a:ext cx="358775" cy="481013"/>
            </a:xfrm>
            <a:custGeom>
              <a:avLst/>
              <a:gdLst>
                <a:gd name="T0" fmla="*/ 212760098 w 55"/>
                <a:gd name="T1" fmla="*/ 1309817900 h 74"/>
                <a:gd name="T2" fmla="*/ 0 w 55"/>
                <a:gd name="T3" fmla="*/ 1521080109 h 74"/>
                <a:gd name="T4" fmla="*/ 1021243253 w 55"/>
                <a:gd name="T5" fmla="*/ 2147483646 h 74"/>
                <a:gd name="T6" fmla="*/ 2085043744 w 55"/>
                <a:gd name="T7" fmla="*/ 2147483646 h 74"/>
                <a:gd name="T8" fmla="*/ 2147483646 w 55"/>
                <a:gd name="T9" fmla="*/ 1647840035 h 74"/>
                <a:gd name="T10" fmla="*/ 2147483646 w 55"/>
                <a:gd name="T11" fmla="*/ 211262210 h 74"/>
                <a:gd name="T12" fmla="*/ 212760098 w 55"/>
                <a:gd name="T13" fmla="*/ 1309817900 h 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5" h="74">
                  <a:moveTo>
                    <a:pt x="5" y="31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24" y="74"/>
                    <a:pt x="24" y="74"/>
                    <a:pt x="24" y="7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3" y="10"/>
                    <a:pt x="53" y="5"/>
                  </a:cubicBezTo>
                  <a:cubicBezTo>
                    <a:pt x="53" y="0"/>
                    <a:pt x="5" y="31"/>
                    <a:pt x="5" y="31"/>
                  </a:cubicBezTo>
                  <a:close/>
                </a:path>
              </a:pathLst>
            </a:custGeom>
            <a:solidFill>
              <a:srgbClr val="D69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37"/>
            <p:cNvSpPr>
              <a:spLocks/>
            </p:cNvSpPr>
            <p:nvPr/>
          </p:nvSpPr>
          <p:spPr bwMode="auto">
            <a:xfrm>
              <a:off x="7562833" y="1526741"/>
              <a:ext cx="477838" cy="598488"/>
            </a:xfrm>
            <a:custGeom>
              <a:avLst/>
              <a:gdLst>
                <a:gd name="T0" fmla="*/ 0 w 73"/>
                <a:gd name="T1" fmla="*/ 973336647 h 92"/>
                <a:gd name="T2" fmla="*/ 0 w 73"/>
                <a:gd name="T3" fmla="*/ 1819715775 h 92"/>
                <a:gd name="T4" fmla="*/ 257076844 w 73"/>
                <a:gd name="T5" fmla="*/ 2147483646 h 92"/>
                <a:gd name="T6" fmla="*/ 942623822 w 73"/>
                <a:gd name="T7" fmla="*/ 2147483646 h 92"/>
                <a:gd name="T8" fmla="*/ 1456784056 w 73"/>
                <a:gd name="T9" fmla="*/ 2147483646 h 92"/>
                <a:gd name="T10" fmla="*/ 2099482712 w 73"/>
                <a:gd name="T11" fmla="*/ 2147483646 h 92"/>
                <a:gd name="T12" fmla="*/ 2147483646 w 73"/>
                <a:gd name="T13" fmla="*/ 2147483646 h 92"/>
                <a:gd name="T14" fmla="*/ 2147483646 w 73"/>
                <a:gd name="T15" fmla="*/ 2147483646 h 92"/>
                <a:gd name="T16" fmla="*/ 2147483646 w 73"/>
                <a:gd name="T17" fmla="*/ 1904356289 h 92"/>
                <a:gd name="T18" fmla="*/ 2147483646 w 73"/>
                <a:gd name="T19" fmla="*/ 1438843216 h 92"/>
                <a:gd name="T20" fmla="*/ 2147483646 w 73"/>
                <a:gd name="T21" fmla="*/ 253915039 h 92"/>
                <a:gd name="T22" fmla="*/ 0 w 73"/>
                <a:gd name="T23" fmla="*/ 973336647 h 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3" h="92">
                  <a:moveTo>
                    <a:pt x="0" y="23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1" y="62"/>
                    <a:pt x="6" y="62"/>
                  </a:cubicBezTo>
                  <a:cubicBezTo>
                    <a:pt x="6" y="62"/>
                    <a:pt x="12" y="79"/>
                    <a:pt x="22" y="86"/>
                  </a:cubicBezTo>
                  <a:cubicBezTo>
                    <a:pt x="22" y="86"/>
                    <a:pt x="27" y="92"/>
                    <a:pt x="34" y="91"/>
                  </a:cubicBezTo>
                  <a:cubicBezTo>
                    <a:pt x="41" y="90"/>
                    <a:pt x="47" y="82"/>
                    <a:pt x="49" y="81"/>
                  </a:cubicBezTo>
                  <a:cubicBezTo>
                    <a:pt x="51" y="80"/>
                    <a:pt x="63" y="70"/>
                    <a:pt x="65" y="54"/>
                  </a:cubicBezTo>
                  <a:cubicBezTo>
                    <a:pt x="65" y="54"/>
                    <a:pt x="64" y="56"/>
                    <a:pt x="67" y="55"/>
                  </a:cubicBezTo>
                  <a:cubicBezTo>
                    <a:pt x="70" y="54"/>
                    <a:pt x="71" y="48"/>
                    <a:pt x="71" y="45"/>
                  </a:cubicBezTo>
                  <a:cubicBezTo>
                    <a:pt x="70" y="43"/>
                    <a:pt x="73" y="36"/>
                    <a:pt x="67" y="34"/>
                  </a:cubicBezTo>
                  <a:cubicBezTo>
                    <a:pt x="67" y="34"/>
                    <a:pt x="65" y="11"/>
                    <a:pt x="51" y="6"/>
                  </a:cubicBezTo>
                  <a:cubicBezTo>
                    <a:pt x="37" y="1"/>
                    <a:pt x="13" y="0"/>
                    <a:pt x="0" y="23"/>
                  </a:cubicBezTo>
                  <a:close/>
                </a:path>
              </a:pathLst>
            </a:custGeom>
            <a:solidFill>
              <a:srgbClr val="F2C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38"/>
            <p:cNvSpPr>
              <a:spLocks/>
            </p:cNvSpPr>
            <p:nvPr/>
          </p:nvSpPr>
          <p:spPr bwMode="auto">
            <a:xfrm>
              <a:off x="7753333" y="1572778"/>
              <a:ext cx="287338" cy="546100"/>
            </a:xfrm>
            <a:custGeom>
              <a:avLst/>
              <a:gdLst>
                <a:gd name="T0" fmla="*/ 1791141014 w 44"/>
                <a:gd name="T1" fmla="*/ 1606086601 h 84"/>
                <a:gd name="T2" fmla="*/ 1620560198 w 44"/>
                <a:gd name="T3" fmla="*/ 1141166967 h 84"/>
                <a:gd name="T4" fmla="*/ 1023511017 w 44"/>
                <a:gd name="T5" fmla="*/ 0 h 84"/>
                <a:gd name="T6" fmla="*/ 938217344 w 44"/>
                <a:gd name="T7" fmla="*/ 1014374249 h 84"/>
                <a:gd name="T8" fmla="*/ 1279385506 w 44"/>
                <a:gd name="T9" fmla="*/ 1521558123 h 84"/>
                <a:gd name="T10" fmla="*/ 938217344 w 44"/>
                <a:gd name="T11" fmla="*/ 2147483646 h 84"/>
                <a:gd name="T12" fmla="*/ 554399080 w 44"/>
                <a:gd name="T13" fmla="*/ 2147483646 h 84"/>
                <a:gd name="T14" fmla="*/ 0 w 44"/>
                <a:gd name="T15" fmla="*/ 2147483646 h 84"/>
                <a:gd name="T16" fmla="*/ 213230918 w 44"/>
                <a:gd name="T17" fmla="*/ 2147483646 h 84"/>
                <a:gd name="T18" fmla="*/ 852923671 w 44"/>
                <a:gd name="T19" fmla="*/ 2147483646 h 84"/>
                <a:gd name="T20" fmla="*/ 1535266525 w 44"/>
                <a:gd name="T21" fmla="*/ 1986477757 h 84"/>
                <a:gd name="T22" fmla="*/ 1620560198 w 44"/>
                <a:gd name="T23" fmla="*/ 2028741996 h 84"/>
                <a:gd name="T24" fmla="*/ 1791141014 w 44"/>
                <a:gd name="T25" fmla="*/ 1606086601 h 8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4" h="84">
                  <a:moveTo>
                    <a:pt x="42" y="38"/>
                  </a:moveTo>
                  <a:cubicBezTo>
                    <a:pt x="41" y="36"/>
                    <a:pt x="44" y="29"/>
                    <a:pt x="38" y="27"/>
                  </a:cubicBezTo>
                  <a:cubicBezTo>
                    <a:pt x="38" y="27"/>
                    <a:pt x="36" y="6"/>
                    <a:pt x="24" y="0"/>
                  </a:cubicBezTo>
                  <a:cubicBezTo>
                    <a:pt x="22" y="11"/>
                    <a:pt x="21" y="22"/>
                    <a:pt x="22" y="24"/>
                  </a:cubicBezTo>
                  <a:cubicBezTo>
                    <a:pt x="24" y="28"/>
                    <a:pt x="31" y="30"/>
                    <a:pt x="30" y="36"/>
                  </a:cubicBezTo>
                  <a:cubicBezTo>
                    <a:pt x="28" y="42"/>
                    <a:pt x="22" y="53"/>
                    <a:pt x="22" y="53"/>
                  </a:cubicBezTo>
                  <a:cubicBezTo>
                    <a:pt x="22" y="53"/>
                    <a:pt x="17" y="71"/>
                    <a:pt x="13" y="73"/>
                  </a:cubicBezTo>
                  <a:cubicBezTo>
                    <a:pt x="9" y="76"/>
                    <a:pt x="0" y="83"/>
                    <a:pt x="0" y="83"/>
                  </a:cubicBezTo>
                  <a:cubicBezTo>
                    <a:pt x="1" y="84"/>
                    <a:pt x="3" y="84"/>
                    <a:pt x="5" y="84"/>
                  </a:cubicBezTo>
                  <a:cubicBezTo>
                    <a:pt x="12" y="83"/>
                    <a:pt x="18" y="75"/>
                    <a:pt x="20" y="74"/>
                  </a:cubicBezTo>
                  <a:cubicBezTo>
                    <a:pt x="22" y="73"/>
                    <a:pt x="34" y="63"/>
                    <a:pt x="36" y="47"/>
                  </a:cubicBezTo>
                  <a:cubicBezTo>
                    <a:pt x="36" y="47"/>
                    <a:pt x="36" y="49"/>
                    <a:pt x="38" y="48"/>
                  </a:cubicBezTo>
                  <a:cubicBezTo>
                    <a:pt x="41" y="47"/>
                    <a:pt x="42" y="41"/>
                    <a:pt x="42" y="38"/>
                  </a:cubicBezTo>
                  <a:close/>
                </a:path>
              </a:pathLst>
            </a:custGeom>
            <a:solidFill>
              <a:srgbClr val="EBB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39"/>
            <p:cNvSpPr>
              <a:spLocks/>
            </p:cNvSpPr>
            <p:nvPr/>
          </p:nvSpPr>
          <p:spPr bwMode="auto">
            <a:xfrm>
              <a:off x="7516796" y="1455303"/>
              <a:ext cx="511175" cy="350838"/>
            </a:xfrm>
            <a:custGeom>
              <a:avLst/>
              <a:gdLst>
                <a:gd name="T0" fmla="*/ 2147483646 w 78"/>
                <a:gd name="T1" fmla="*/ 2147483646 h 54"/>
                <a:gd name="T2" fmla="*/ 2147483646 w 78"/>
                <a:gd name="T3" fmla="*/ 2026128432 h 54"/>
                <a:gd name="T4" fmla="*/ 2147483646 w 78"/>
                <a:gd name="T5" fmla="*/ 1308541279 h 54"/>
                <a:gd name="T6" fmla="*/ 2147483646 w 78"/>
                <a:gd name="T7" fmla="*/ 422110090 h 54"/>
                <a:gd name="T8" fmla="*/ 2104487814 w 78"/>
                <a:gd name="T9" fmla="*/ 253266054 h 54"/>
                <a:gd name="T10" fmla="*/ 1546153644 w 78"/>
                <a:gd name="T11" fmla="*/ 42211009 h 54"/>
                <a:gd name="T12" fmla="*/ 214745928 w 78"/>
                <a:gd name="T13" fmla="*/ 1139697243 h 54"/>
                <a:gd name="T14" fmla="*/ 214745928 w 78"/>
                <a:gd name="T15" fmla="*/ 1857284396 h 54"/>
                <a:gd name="T16" fmla="*/ 472437110 w 78"/>
                <a:gd name="T17" fmla="*/ 1519596324 h 54"/>
                <a:gd name="T18" fmla="*/ 944874220 w 78"/>
                <a:gd name="T19" fmla="*/ 1139697243 h 54"/>
                <a:gd name="T20" fmla="*/ 2147483646 w 78"/>
                <a:gd name="T21" fmla="*/ 928642198 h 54"/>
                <a:gd name="T22" fmla="*/ 2147483646 w 78"/>
                <a:gd name="T23" fmla="*/ 1519596324 h 54"/>
                <a:gd name="T24" fmla="*/ 2147483646 w 78"/>
                <a:gd name="T25" fmla="*/ 2147483646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8" h="54">
                  <a:moveTo>
                    <a:pt x="68" y="54"/>
                  </a:moveTo>
                  <a:cubicBezTo>
                    <a:pt x="68" y="54"/>
                    <a:pt x="75" y="45"/>
                    <a:pt x="78" y="48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1"/>
                    <a:pt x="72" y="15"/>
                    <a:pt x="63" y="10"/>
                  </a:cubicBezTo>
                  <a:cubicBezTo>
                    <a:pt x="55" y="5"/>
                    <a:pt x="49" y="6"/>
                    <a:pt x="49" y="6"/>
                  </a:cubicBezTo>
                  <a:cubicBezTo>
                    <a:pt x="49" y="6"/>
                    <a:pt x="44" y="1"/>
                    <a:pt x="36" y="1"/>
                  </a:cubicBezTo>
                  <a:cubicBezTo>
                    <a:pt x="29" y="0"/>
                    <a:pt x="11" y="13"/>
                    <a:pt x="5" y="27"/>
                  </a:cubicBezTo>
                  <a:cubicBezTo>
                    <a:pt x="0" y="42"/>
                    <a:pt x="5" y="44"/>
                    <a:pt x="5" y="44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6" y="30"/>
                    <a:pt x="22" y="27"/>
                  </a:cubicBezTo>
                  <a:cubicBezTo>
                    <a:pt x="27" y="25"/>
                    <a:pt x="51" y="28"/>
                    <a:pt x="56" y="22"/>
                  </a:cubicBezTo>
                  <a:cubicBezTo>
                    <a:pt x="56" y="22"/>
                    <a:pt x="61" y="35"/>
                    <a:pt x="64" y="36"/>
                  </a:cubicBezTo>
                  <a:cubicBezTo>
                    <a:pt x="68" y="38"/>
                    <a:pt x="68" y="54"/>
                    <a:pt x="68" y="54"/>
                  </a:cubicBezTo>
                  <a:close/>
                </a:path>
              </a:pathLst>
            </a:custGeom>
            <a:solidFill>
              <a:srgbClr val="262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40"/>
            <p:cNvSpPr>
              <a:spLocks/>
            </p:cNvSpPr>
            <p:nvPr/>
          </p:nvSpPr>
          <p:spPr bwMode="auto">
            <a:xfrm>
              <a:off x="7627921" y="2007753"/>
              <a:ext cx="930275" cy="1514475"/>
            </a:xfrm>
            <a:custGeom>
              <a:avLst/>
              <a:gdLst>
                <a:gd name="T0" fmla="*/ 0 w 142"/>
                <a:gd name="T1" fmla="*/ 422486526 h 233"/>
                <a:gd name="T2" fmla="*/ 1545068853 w 142"/>
                <a:gd name="T3" fmla="*/ 1013963762 h 233"/>
                <a:gd name="T4" fmla="*/ 2147483646 w 142"/>
                <a:gd name="T5" fmla="*/ 0 h 233"/>
                <a:gd name="T6" fmla="*/ 2147483646 w 142"/>
                <a:gd name="T7" fmla="*/ 295738618 h 233"/>
                <a:gd name="T8" fmla="*/ 2147483646 w 142"/>
                <a:gd name="T9" fmla="*/ 2147483646 h 233"/>
                <a:gd name="T10" fmla="*/ 2147483646 w 142"/>
                <a:gd name="T11" fmla="*/ 2147483646 h 233"/>
                <a:gd name="T12" fmla="*/ 2147483646 w 142"/>
                <a:gd name="T13" fmla="*/ 2147483646 h 233"/>
                <a:gd name="T14" fmla="*/ 901292348 w 142"/>
                <a:gd name="T15" fmla="*/ 2147483646 h 233"/>
                <a:gd name="T16" fmla="*/ 0 w 142"/>
                <a:gd name="T17" fmla="*/ 1267459578 h 233"/>
                <a:gd name="T18" fmla="*/ 0 w 142"/>
                <a:gd name="T19" fmla="*/ 422486526 h 2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2" h="233">
                  <a:moveTo>
                    <a:pt x="0" y="10"/>
                  </a:moveTo>
                  <a:cubicBezTo>
                    <a:pt x="0" y="10"/>
                    <a:pt x="29" y="24"/>
                    <a:pt x="36" y="24"/>
                  </a:cubicBezTo>
                  <a:cubicBezTo>
                    <a:pt x="36" y="24"/>
                    <a:pt x="51" y="8"/>
                    <a:pt x="56" y="0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142" y="189"/>
                    <a:pt x="142" y="189"/>
                    <a:pt x="142" y="189"/>
                  </a:cubicBezTo>
                  <a:cubicBezTo>
                    <a:pt x="53" y="233"/>
                    <a:pt x="53" y="233"/>
                    <a:pt x="53" y="233"/>
                  </a:cubicBezTo>
                  <a:cubicBezTo>
                    <a:pt x="21" y="113"/>
                    <a:pt x="21" y="113"/>
                    <a:pt x="21" y="113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5F7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7805721" y="2131578"/>
              <a:ext cx="752475" cy="1169988"/>
            </a:xfrm>
            <a:custGeom>
              <a:avLst/>
              <a:gdLst>
                <a:gd name="T0" fmla="*/ 685027067 w 115"/>
                <a:gd name="T1" fmla="*/ 549237867 h 180"/>
                <a:gd name="T2" fmla="*/ 813471278 w 115"/>
                <a:gd name="T3" fmla="*/ 464738733 h 180"/>
                <a:gd name="T4" fmla="*/ 1198797367 w 115"/>
                <a:gd name="T5" fmla="*/ 1182974867 h 180"/>
                <a:gd name="T6" fmla="*/ 2147483646 w 115"/>
                <a:gd name="T7" fmla="*/ 2147483646 h 180"/>
                <a:gd name="T8" fmla="*/ 2147483646 w 115"/>
                <a:gd name="T9" fmla="*/ 2147483646 h 180"/>
                <a:gd name="T10" fmla="*/ 2147483646 w 115"/>
                <a:gd name="T11" fmla="*/ 2147483646 h 180"/>
                <a:gd name="T12" fmla="*/ 2147483646 w 115"/>
                <a:gd name="T13" fmla="*/ 2147483646 h 180"/>
                <a:gd name="T14" fmla="*/ 2147483646 w 115"/>
                <a:gd name="T15" fmla="*/ 2147483646 h 180"/>
                <a:gd name="T16" fmla="*/ 1669755112 w 115"/>
                <a:gd name="T17" fmla="*/ 760485700 h 180"/>
                <a:gd name="T18" fmla="*/ 899096390 w 115"/>
                <a:gd name="T19" fmla="*/ 168998267 h 180"/>
                <a:gd name="T20" fmla="*/ 342513533 w 115"/>
                <a:gd name="T21" fmla="*/ 337990033 h 180"/>
                <a:gd name="T22" fmla="*/ 85631655 w 115"/>
                <a:gd name="T23" fmla="*/ 464738733 h 180"/>
                <a:gd name="T24" fmla="*/ 214069323 w 115"/>
                <a:gd name="T25" fmla="*/ 1309723567 h 180"/>
                <a:gd name="T26" fmla="*/ 685027067 w 115"/>
                <a:gd name="T27" fmla="*/ 549237867 h 1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15" h="180">
                  <a:moveTo>
                    <a:pt x="16" y="13"/>
                  </a:moveTo>
                  <a:cubicBezTo>
                    <a:pt x="15" y="13"/>
                    <a:pt x="7" y="9"/>
                    <a:pt x="19" y="11"/>
                  </a:cubicBezTo>
                  <a:cubicBezTo>
                    <a:pt x="31" y="14"/>
                    <a:pt x="28" y="23"/>
                    <a:pt x="28" y="28"/>
                  </a:cubicBezTo>
                  <a:cubicBezTo>
                    <a:pt x="29" y="33"/>
                    <a:pt x="64" y="130"/>
                    <a:pt x="64" y="130"/>
                  </a:cubicBezTo>
                  <a:cubicBezTo>
                    <a:pt x="64" y="130"/>
                    <a:pt x="87" y="150"/>
                    <a:pt x="91" y="154"/>
                  </a:cubicBezTo>
                  <a:cubicBezTo>
                    <a:pt x="94" y="156"/>
                    <a:pt x="95" y="170"/>
                    <a:pt x="95" y="180"/>
                  </a:cubicBezTo>
                  <a:cubicBezTo>
                    <a:pt x="115" y="170"/>
                    <a:pt x="115" y="170"/>
                    <a:pt x="115" y="170"/>
                  </a:cubicBezTo>
                  <a:cubicBezTo>
                    <a:pt x="100" y="126"/>
                    <a:pt x="100" y="126"/>
                    <a:pt x="100" y="126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0" y="8"/>
                    <a:pt x="21" y="4"/>
                  </a:cubicBezTo>
                  <a:cubicBezTo>
                    <a:pt x="12" y="0"/>
                    <a:pt x="8" y="8"/>
                    <a:pt x="8" y="8"/>
                  </a:cubicBezTo>
                  <a:cubicBezTo>
                    <a:pt x="8" y="8"/>
                    <a:pt x="4" y="4"/>
                    <a:pt x="2" y="11"/>
                  </a:cubicBezTo>
                  <a:cubicBezTo>
                    <a:pt x="0" y="17"/>
                    <a:pt x="5" y="31"/>
                    <a:pt x="5" y="31"/>
                  </a:cubicBezTo>
                  <a:cubicBezTo>
                    <a:pt x="5" y="9"/>
                    <a:pt x="14" y="13"/>
                    <a:pt x="16" y="13"/>
                  </a:cubicBezTo>
                  <a:close/>
                </a:path>
              </a:pathLst>
            </a:custGeom>
            <a:solidFill>
              <a:srgbClr val="CF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7910496" y="2215716"/>
              <a:ext cx="0" cy="6350"/>
            </a:xfrm>
            <a:custGeom>
              <a:avLst/>
              <a:gdLst>
                <a:gd name="T0" fmla="*/ 0 h 1"/>
                <a:gd name="T1" fmla="*/ 40322500 h 1"/>
                <a:gd name="T2" fmla="*/ 0 h 1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8008921" y="2969778"/>
              <a:ext cx="169863" cy="533400"/>
            </a:xfrm>
            <a:custGeom>
              <a:avLst/>
              <a:gdLst>
                <a:gd name="T0" fmla="*/ 554877089 w 26"/>
                <a:gd name="T1" fmla="*/ 42314232 h 82"/>
                <a:gd name="T2" fmla="*/ 0 w 26"/>
                <a:gd name="T3" fmla="*/ 2147483646 h 82"/>
                <a:gd name="T4" fmla="*/ 1109747645 w 26"/>
                <a:gd name="T5" fmla="*/ 2147483646 h 82"/>
                <a:gd name="T6" fmla="*/ 554877089 w 26"/>
                <a:gd name="T7" fmla="*/ 42314232 h 8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82">
                  <a:moveTo>
                    <a:pt x="13" y="1"/>
                  </a:moveTo>
                  <a:cubicBezTo>
                    <a:pt x="13" y="1"/>
                    <a:pt x="6" y="53"/>
                    <a:pt x="0" y="82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1" y="47"/>
                    <a:pt x="14" y="0"/>
                    <a:pt x="13" y="1"/>
                  </a:cubicBezTo>
                  <a:close/>
                </a:path>
              </a:pathLst>
            </a:custGeom>
            <a:solidFill>
              <a:srgbClr val="CF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7858108" y="2125228"/>
              <a:ext cx="419100" cy="1143000"/>
            </a:xfrm>
            <a:custGeom>
              <a:avLst/>
              <a:gdLst>
                <a:gd name="T0" fmla="*/ 0 w 64"/>
                <a:gd name="T1" fmla="*/ 379586403 h 176"/>
                <a:gd name="T2" fmla="*/ 343059544 w 64"/>
                <a:gd name="T3" fmla="*/ 885701608 h 176"/>
                <a:gd name="T4" fmla="*/ 343059544 w 64"/>
                <a:gd name="T5" fmla="*/ 1476165017 h 176"/>
                <a:gd name="T6" fmla="*/ 2101216786 w 64"/>
                <a:gd name="T7" fmla="*/ 2147483646 h 176"/>
                <a:gd name="T8" fmla="*/ 2147483646 w 64"/>
                <a:gd name="T9" fmla="*/ 2147483646 h 176"/>
                <a:gd name="T10" fmla="*/ 2147483646 w 64"/>
                <a:gd name="T11" fmla="*/ 2147483646 h 176"/>
                <a:gd name="T12" fmla="*/ 728991708 w 64"/>
                <a:gd name="T13" fmla="*/ 970049813 h 176"/>
                <a:gd name="T14" fmla="*/ 557468484 w 64"/>
                <a:gd name="T15" fmla="*/ 801346909 h 176"/>
                <a:gd name="T16" fmla="*/ 471703598 w 64"/>
                <a:gd name="T17" fmla="*/ 168702903 h 176"/>
                <a:gd name="T18" fmla="*/ 0 w 64"/>
                <a:gd name="T19" fmla="*/ 379586403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4" h="176">
                  <a:moveTo>
                    <a:pt x="0" y="9"/>
                  </a:moveTo>
                  <a:cubicBezTo>
                    <a:pt x="0" y="9"/>
                    <a:pt x="5" y="19"/>
                    <a:pt x="8" y="21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47" y="165"/>
                    <a:pt x="49" y="172"/>
                  </a:cubicBezTo>
                  <a:cubicBezTo>
                    <a:pt x="57" y="176"/>
                    <a:pt x="57" y="176"/>
                    <a:pt x="57" y="176"/>
                  </a:cubicBezTo>
                  <a:cubicBezTo>
                    <a:pt x="64" y="169"/>
                    <a:pt x="64" y="169"/>
                    <a:pt x="64" y="169"/>
                  </a:cubicBezTo>
                  <a:cubicBezTo>
                    <a:pt x="64" y="169"/>
                    <a:pt x="45" y="80"/>
                    <a:pt x="17" y="23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0" y="0"/>
                    <a:pt x="0" y="9"/>
                  </a:cubicBezTo>
                  <a:close/>
                </a:path>
              </a:pathLst>
            </a:custGeom>
            <a:solidFill>
              <a:srgbClr val="214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45"/>
            <p:cNvSpPr>
              <a:spLocks/>
            </p:cNvSpPr>
            <p:nvPr/>
          </p:nvSpPr>
          <p:spPr bwMode="auto">
            <a:xfrm>
              <a:off x="8354996" y="5628841"/>
              <a:ext cx="354013" cy="409575"/>
            </a:xfrm>
            <a:custGeom>
              <a:avLst/>
              <a:gdLst>
                <a:gd name="T0" fmla="*/ 0 w 54"/>
                <a:gd name="T1" fmla="*/ 169063458 h 63"/>
                <a:gd name="T2" fmla="*/ 128932846 w 54"/>
                <a:gd name="T3" fmla="*/ 1310230425 h 63"/>
                <a:gd name="T4" fmla="*/ 515744495 w 54"/>
                <a:gd name="T5" fmla="*/ 1690621581 h 63"/>
                <a:gd name="T6" fmla="*/ 773610186 w 54"/>
                <a:gd name="T7" fmla="*/ 2147483646 h 63"/>
                <a:gd name="T8" fmla="*/ 1848072420 w 54"/>
                <a:gd name="T9" fmla="*/ 2147483646 h 63"/>
                <a:gd name="T10" fmla="*/ 2147483646 w 54"/>
                <a:gd name="T11" fmla="*/ 1732885820 h 63"/>
                <a:gd name="T12" fmla="*/ 1719139574 w 54"/>
                <a:gd name="T13" fmla="*/ 1098902727 h 63"/>
                <a:gd name="T14" fmla="*/ 1547226928 w 54"/>
                <a:gd name="T15" fmla="*/ 464919635 h 63"/>
                <a:gd name="T16" fmla="*/ 0 w 54"/>
                <a:gd name="T17" fmla="*/ 169063458 h 6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4" h="63">
                  <a:moveTo>
                    <a:pt x="0" y="4"/>
                  </a:moveTo>
                  <a:cubicBezTo>
                    <a:pt x="0" y="4"/>
                    <a:pt x="0" y="27"/>
                    <a:pt x="3" y="31"/>
                  </a:cubicBezTo>
                  <a:cubicBezTo>
                    <a:pt x="7" y="34"/>
                    <a:pt x="12" y="40"/>
                    <a:pt x="12" y="40"/>
                  </a:cubicBezTo>
                  <a:cubicBezTo>
                    <a:pt x="12" y="40"/>
                    <a:pt x="15" y="54"/>
                    <a:pt x="18" y="55"/>
                  </a:cubicBezTo>
                  <a:cubicBezTo>
                    <a:pt x="20" y="57"/>
                    <a:pt x="35" y="63"/>
                    <a:pt x="43" y="59"/>
                  </a:cubicBezTo>
                  <a:cubicBezTo>
                    <a:pt x="51" y="54"/>
                    <a:pt x="54" y="41"/>
                    <a:pt x="54" y="41"/>
                  </a:cubicBezTo>
                  <a:cubicBezTo>
                    <a:pt x="54" y="41"/>
                    <a:pt x="41" y="29"/>
                    <a:pt x="40" y="26"/>
                  </a:cubicBezTo>
                  <a:cubicBezTo>
                    <a:pt x="39" y="22"/>
                    <a:pt x="36" y="11"/>
                    <a:pt x="36" y="11"/>
                  </a:cubicBezTo>
                  <a:cubicBezTo>
                    <a:pt x="36" y="11"/>
                    <a:pt x="13" y="0"/>
                    <a:pt x="0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46"/>
            <p:cNvSpPr>
              <a:spLocks/>
            </p:cNvSpPr>
            <p:nvPr/>
          </p:nvSpPr>
          <p:spPr bwMode="auto">
            <a:xfrm>
              <a:off x="8734408" y="5173228"/>
              <a:ext cx="360363" cy="760413"/>
            </a:xfrm>
            <a:custGeom>
              <a:avLst/>
              <a:gdLst>
                <a:gd name="T0" fmla="*/ 901516841 w 55"/>
                <a:gd name="T1" fmla="*/ 168961169 h 117"/>
                <a:gd name="T2" fmla="*/ 1717175559 w 55"/>
                <a:gd name="T3" fmla="*/ 168961169 h 117"/>
                <a:gd name="T4" fmla="*/ 1545459314 w 55"/>
                <a:gd name="T5" fmla="*/ 1900818025 h 117"/>
                <a:gd name="T6" fmla="*/ 1416672130 w 55"/>
                <a:gd name="T7" fmla="*/ 2147483646 h 117"/>
                <a:gd name="T8" fmla="*/ 901516841 w 55"/>
                <a:gd name="T9" fmla="*/ 2147483646 h 117"/>
                <a:gd name="T10" fmla="*/ 171716246 w 55"/>
                <a:gd name="T11" fmla="*/ 2147483646 h 117"/>
                <a:gd name="T12" fmla="*/ 171716246 w 55"/>
                <a:gd name="T13" fmla="*/ 2147483646 h 117"/>
                <a:gd name="T14" fmla="*/ 0 w 55"/>
                <a:gd name="T15" fmla="*/ 2147483646 h 117"/>
                <a:gd name="T16" fmla="*/ 901516841 w 55"/>
                <a:gd name="T17" fmla="*/ 168961169 h 1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5" h="117">
                  <a:moveTo>
                    <a:pt x="21" y="4"/>
                  </a:moveTo>
                  <a:cubicBezTo>
                    <a:pt x="21" y="4"/>
                    <a:pt x="31" y="0"/>
                    <a:pt x="40" y="4"/>
                  </a:cubicBezTo>
                  <a:cubicBezTo>
                    <a:pt x="40" y="4"/>
                    <a:pt x="55" y="11"/>
                    <a:pt x="36" y="45"/>
                  </a:cubicBezTo>
                  <a:cubicBezTo>
                    <a:pt x="36" y="45"/>
                    <a:pt x="35" y="80"/>
                    <a:pt x="33" y="87"/>
                  </a:cubicBezTo>
                  <a:cubicBezTo>
                    <a:pt x="31" y="94"/>
                    <a:pt x="21" y="114"/>
                    <a:pt x="21" y="114"/>
                  </a:cubicBezTo>
                  <a:cubicBezTo>
                    <a:pt x="21" y="114"/>
                    <a:pt x="9" y="117"/>
                    <a:pt x="4" y="114"/>
                  </a:cubicBezTo>
                  <a:cubicBezTo>
                    <a:pt x="4" y="114"/>
                    <a:pt x="3" y="94"/>
                    <a:pt x="4" y="86"/>
                  </a:cubicBezTo>
                  <a:cubicBezTo>
                    <a:pt x="6" y="78"/>
                    <a:pt x="0" y="62"/>
                    <a:pt x="0" y="62"/>
                  </a:cubicBezTo>
                  <a:cubicBezTo>
                    <a:pt x="0" y="62"/>
                    <a:pt x="4" y="12"/>
                    <a:pt x="21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47"/>
            <p:cNvSpPr>
              <a:spLocks/>
            </p:cNvSpPr>
            <p:nvPr/>
          </p:nvSpPr>
          <p:spPr bwMode="auto">
            <a:xfrm>
              <a:off x="8224821" y="3177741"/>
              <a:ext cx="542925" cy="2560638"/>
            </a:xfrm>
            <a:custGeom>
              <a:avLst/>
              <a:gdLst>
                <a:gd name="T0" fmla="*/ 427883771 w 83"/>
                <a:gd name="T1" fmla="*/ 2147483646 h 394"/>
                <a:gd name="T2" fmla="*/ 984126787 w 83"/>
                <a:gd name="T3" fmla="*/ 2147483646 h 394"/>
                <a:gd name="T4" fmla="*/ 2147483646 w 83"/>
                <a:gd name="T5" fmla="*/ 2147483646 h 394"/>
                <a:gd name="T6" fmla="*/ 2147483646 w 83"/>
                <a:gd name="T7" fmla="*/ 2147483646 h 394"/>
                <a:gd name="T8" fmla="*/ 2147483646 w 83"/>
                <a:gd name="T9" fmla="*/ 2147483646 h 394"/>
                <a:gd name="T10" fmla="*/ 2147483646 w 83"/>
                <a:gd name="T11" fmla="*/ 2147483646 h 394"/>
                <a:gd name="T12" fmla="*/ 2147483646 w 83"/>
                <a:gd name="T13" fmla="*/ 2147483646 h 394"/>
                <a:gd name="T14" fmla="*/ 2147483646 w 83"/>
                <a:gd name="T15" fmla="*/ 2147483646 h 394"/>
                <a:gd name="T16" fmla="*/ 2147483646 w 83"/>
                <a:gd name="T17" fmla="*/ 0 h 394"/>
                <a:gd name="T18" fmla="*/ 0 w 83"/>
                <a:gd name="T19" fmla="*/ 1098188748 h 394"/>
                <a:gd name="T20" fmla="*/ 342304401 w 83"/>
                <a:gd name="T21" fmla="*/ 2147483646 h 394"/>
                <a:gd name="T22" fmla="*/ 684608801 w 83"/>
                <a:gd name="T23" fmla="*/ 2147483646 h 394"/>
                <a:gd name="T24" fmla="*/ 556243016 w 83"/>
                <a:gd name="T25" fmla="*/ 2147483646 h 394"/>
                <a:gd name="T26" fmla="*/ 855761002 w 83"/>
                <a:gd name="T27" fmla="*/ 2147483646 h 394"/>
                <a:gd name="T28" fmla="*/ 427883771 w 83"/>
                <a:gd name="T29" fmla="*/ 2147483646 h 39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3" h="394">
                  <a:moveTo>
                    <a:pt x="10" y="368"/>
                  </a:moveTo>
                  <a:cubicBezTo>
                    <a:pt x="8" y="378"/>
                    <a:pt x="15" y="391"/>
                    <a:pt x="23" y="392"/>
                  </a:cubicBezTo>
                  <a:cubicBezTo>
                    <a:pt x="31" y="393"/>
                    <a:pt x="43" y="382"/>
                    <a:pt x="56" y="392"/>
                  </a:cubicBezTo>
                  <a:cubicBezTo>
                    <a:pt x="56" y="392"/>
                    <a:pt x="72" y="394"/>
                    <a:pt x="74" y="380"/>
                  </a:cubicBezTo>
                  <a:cubicBezTo>
                    <a:pt x="75" y="366"/>
                    <a:pt x="78" y="347"/>
                    <a:pt x="78" y="347"/>
                  </a:cubicBezTo>
                  <a:cubicBezTo>
                    <a:pt x="78" y="347"/>
                    <a:pt x="83" y="274"/>
                    <a:pt x="81" y="254"/>
                  </a:cubicBezTo>
                  <a:cubicBezTo>
                    <a:pt x="79" y="234"/>
                    <a:pt x="69" y="162"/>
                    <a:pt x="74" y="125"/>
                  </a:cubicBezTo>
                  <a:cubicBezTo>
                    <a:pt x="78" y="88"/>
                    <a:pt x="83" y="64"/>
                    <a:pt x="74" y="53"/>
                  </a:cubicBezTo>
                  <a:cubicBezTo>
                    <a:pt x="64" y="42"/>
                    <a:pt x="53" y="0"/>
                    <a:pt x="53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5" y="115"/>
                    <a:pt x="8" y="126"/>
                  </a:cubicBezTo>
                  <a:cubicBezTo>
                    <a:pt x="10" y="138"/>
                    <a:pt x="20" y="223"/>
                    <a:pt x="16" y="236"/>
                  </a:cubicBezTo>
                  <a:cubicBezTo>
                    <a:pt x="13" y="250"/>
                    <a:pt x="10" y="334"/>
                    <a:pt x="13" y="338"/>
                  </a:cubicBezTo>
                  <a:cubicBezTo>
                    <a:pt x="16" y="342"/>
                    <a:pt x="23" y="348"/>
                    <a:pt x="20" y="352"/>
                  </a:cubicBezTo>
                  <a:cubicBezTo>
                    <a:pt x="16" y="356"/>
                    <a:pt x="13" y="357"/>
                    <a:pt x="10" y="368"/>
                  </a:cubicBezTo>
                  <a:close/>
                </a:path>
              </a:pathLst>
            </a:custGeom>
            <a:solidFill>
              <a:srgbClr val="262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48"/>
            <p:cNvSpPr>
              <a:spLocks/>
            </p:cNvSpPr>
            <p:nvPr/>
          </p:nvSpPr>
          <p:spPr bwMode="auto">
            <a:xfrm>
              <a:off x="8224821" y="3177741"/>
              <a:ext cx="530225" cy="2541588"/>
            </a:xfrm>
            <a:custGeom>
              <a:avLst/>
              <a:gdLst>
                <a:gd name="T0" fmla="*/ 2147483646 w 81"/>
                <a:gd name="T1" fmla="*/ 2147483646 h 391"/>
                <a:gd name="T2" fmla="*/ 2147483646 w 81"/>
                <a:gd name="T3" fmla="*/ 0 h 391"/>
                <a:gd name="T4" fmla="*/ 0 w 81"/>
                <a:gd name="T5" fmla="*/ 1098577037 h 391"/>
                <a:gd name="T6" fmla="*/ 342800281 w 81"/>
                <a:gd name="T7" fmla="*/ 2147483646 h 391"/>
                <a:gd name="T8" fmla="*/ 685600563 w 81"/>
                <a:gd name="T9" fmla="*/ 2147483646 h 391"/>
                <a:gd name="T10" fmla="*/ 514200422 w 81"/>
                <a:gd name="T11" fmla="*/ 2147483646 h 391"/>
                <a:gd name="T12" fmla="*/ 2147483646 w 81"/>
                <a:gd name="T13" fmla="*/ 2147483646 h 391"/>
                <a:gd name="T14" fmla="*/ 2147483646 w 81"/>
                <a:gd name="T15" fmla="*/ 2147483646 h 391"/>
                <a:gd name="T16" fmla="*/ 2147483646 w 81"/>
                <a:gd name="T17" fmla="*/ 2147483646 h 391"/>
                <a:gd name="T18" fmla="*/ 2147483646 w 81"/>
                <a:gd name="T19" fmla="*/ 2147483646 h 391"/>
                <a:gd name="T20" fmla="*/ 2147483646 w 81"/>
                <a:gd name="T21" fmla="*/ 2147483646 h 391"/>
                <a:gd name="T22" fmla="*/ 2147483646 w 81"/>
                <a:gd name="T23" fmla="*/ 2147483646 h 391"/>
                <a:gd name="T24" fmla="*/ 2147483646 w 81"/>
                <a:gd name="T25" fmla="*/ 2147483646 h 391"/>
                <a:gd name="T26" fmla="*/ 1756844897 w 81"/>
                <a:gd name="T27" fmla="*/ 2147483646 h 391"/>
                <a:gd name="T28" fmla="*/ 2147483646 w 81"/>
                <a:gd name="T29" fmla="*/ 2147483646 h 391"/>
                <a:gd name="T30" fmla="*/ 2147483646 w 81"/>
                <a:gd name="T31" fmla="*/ 2147483646 h 391"/>
                <a:gd name="T32" fmla="*/ 2147483646 w 81"/>
                <a:gd name="T33" fmla="*/ 2147483646 h 39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1" h="391">
                  <a:moveTo>
                    <a:pt x="74" y="53"/>
                  </a:moveTo>
                  <a:cubicBezTo>
                    <a:pt x="64" y="42"/>
                    <a:pt x="53" y="0"/>
                    <a:pt x="53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5" y="115"/>
                    <a:pt x="8" y="126"/>
                  </a:cubicBezTo>
                  <a:cubicBezTo>
                    <a:pt x="10" y="138"/>
                    <a:pt x="20" y="223"/>
                    <a:pt x="16" y="236"/>
                  </a:cubicBezTo>
                  <a:cubicBezTo>
                    <a:pt x="14" y="247"/>
                    <a:pt x="11" y="309"/>
                    <a:pt x="12" y="331"/>
                  </a:cubicBezTo>
                  <a:cubicBezTo>
                    <a:pt x="30" y="348"/>
                    <a:pt x="51" y="373"/>
                    <a:pt x="66" y="391"/>
                  </a:cubicBezTo>
                  <a:cubicBezTo>
                    <a:pt x="69" y="389"/>
                    <a:pt x="73" y="386"/>
                    <a:pt x="74" y="380"/>
                  </a:cubicBezTo>
                  <a:cubicBezTo>
                    <a:pt x="75" y="366"/>
                    <a:pt x="78" y="347"/>
                    <a:pt x="78" y="347"/>
                  </a:cubicBezTo>
                  <a:cubicBezTo>
                    <a:pt x="78" y="347"/>
                    <a:pt x="80" y="321"/>
                    <a:pt x="81" y="296"/>
                  </a:cubicBezTo>
                  <a:cubicBezTo>
                    <a:pt x="77" y="268"/>
                    <a:pt x="71" y="245"/>
                    <a:pt x="71" y="245"/>
                  </a:cubicBezTo>
                  <a:cubicBezTo>
                    <a:pt x="72" y="257"/>
                    <a:pt x="65" y="318"/>
                    <a:pt x="65" y="318"/>
                  </a:cubicBezTo>
                  <a:cubicBezTo>
                    <a:pt x="65" y="318"/>
                    <a:pt x="59" y="288"/>
                    <a:pt x="61" y="258"/>
                  </a:cubicBezTo>
                  <a:cubicBezTo>
                    <a:pt x="64" y="228"/>
                    <a:pt x="45" y="131"/>
                    <a:pt x="41" y="124"/>
                  </a:cubicBezTo>
                  <a:cubicBezTo>
                    <a:pt x="37" y="116"/>
                    <a:pt x="53" y="90"/>
                    <a:pt x="62" y="88"/>
                  </a:cubicBezTo>
                  <a:cubicBezTo>
                    <a:pt x="66" y="87"/>
                    <a:pt x="71" y="89"/>
                    <a:pt x="78" y="92"/>
                  </a:cubicBezTo>
                  <a:cubicBezTo>
                    <a:pt x="80" y="73"/>
                    <a:pt x="80" y="60"/>
                    <a:pt x="74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49"/>
            <p:cNvSpPr>
              <a:spLocks/>
            </p:cNvSpPr>
            <p:nvPr/>
          </p:nvSpPr>
          <p:spPr bwMode="auto">
            <a:xfrm>
              <a:off x="7785083" y="3184091"/>
              <a:ext cx="1166813" cy="2417763"/>
            </a:xfrm>
            <a:custGeom>
              <a:avLst/>
              <a:gdLst>
                <a:gd name="T0" fmla="*/ 687515062 w 178"/>
                <a:gd name="T1" fmla="*/ 1520701434 h 372"/>
                <a:gd name="T2" fmla="*/ 2147483646 w 178"/>
                <a:gd name="T3" fmla="*/ 0 h 372"/>
                <a:gd name="T4" fmla="*/ 2147483646 w 178"/>
                <a:gd name="T5" fmla="*/ 2147483646 h 372"/>
                <a:gd name="T6" fmla="*/ 2147483646 w 178"/>
                <a:gd name="T7" fmla="*/ 2147483646 h 372"/>
                <a:gd name="T8" fmla="*/ 2147483646 w 178"/>
                <a:gd name="T9" fmla="*/ 2147483646 h 372"/>
                <a:gd name="T10" fmla="*/ 2147483646 w 178"/>
                <a:gd name="T11" fmla="*/ 2147483646 h 372"/>
                <a:gd name="T12" fmla="*/ 2147483646 w 178"/>
                <a:gd name="T13" fmla="*/ 2147483646 h 372"/>
                <a:gd name="T14" fmla="*/ 2147483646 w 178"/>
                <a:gd name="T15" fmla="*/ 2147483646 h 372"/>
                <a:gd name="T16" fmla="*/ 2147483646 w 178"/>
                <a:gd name="T17" fmla="*/ 2147483646 h 372"/>
                <a:gd name="T18" fmla="*/ 2147483646 w 178"/>
                <a:gd name="T19" fmla="*/ 2147483646 h 372"/>
                <a:gd name="T20" fmla="*/ 2147483646 w 178"/>
                <a:gd name="T21" fmla="*/ 2147483646 h 372"/>
                <a:gd name="T22" fmla="*/ 2147483646 w 178"/>
                <a:gd name="T23" fmla="*/ 2147483646 h 372"/>
                <a:gd name="T24" fmla="*/ 687515062 w 178"/>
                <a:gd name="T25" fmla="*/ 2147483646 h 372"/>
                <a:gd name="T26" fmla="*/ 343757531 w 178"/>
                <a:gd name="T27" fmla="*/ 2147483646 h 372"/>
                <a:gd name="T28" fmla="*/ 0 w 178"/>
                <a:gd name="T29" fmla="*/ 2147483646 h 372"/>
                <a:gd name="T30" fmla="*/ 687515062 w 178"/>
                <a:gd name="T31" fmla="*/ 1520701434 h 37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78" h="372">
                  <a:moveTo>
                    <a:pt x="16" y="36"/>
                  </a:moveTo>
                  <a:cubicBezTo>
                    <a:pt x="16" y="36"/>
                    <a:pt x="89" y="18"/>
                    <a:pt x="118" y="0"/>
                  </a:cubicBezTo>
                  <a:cubicBezTo>
                    <a:pt x="118" y="0"/>
                    <a:pt x="69" y="48"/>
                    <a:pt x="69" y="56"/>
                  </a:cubicBezTo>
                  <a:cubicBezTo>
                    <a:pt x="70" y="64"/>
                    <a:pt x="79" y="133"/>
                    <a:pt x="79" y="133"/>
                  </a:cubicBezTo>
                  <a:cubicBezTo>
                    <a:pt x="67" y="181"/>
                    <a:pt x="67" y="181"/>
                    <a:pt x="67" y="181"/>
                  </a:cubicBezTo>
                  <a:cubicBezTo>
                    <a:pt x="67" y="181"/>
                    <a:pt x="72" y="191"/>
                    <a:pt x="72" y="194"/>
                  </a:cubicBezTo>
                  <a:cubicBezTo>
                    <a:pt x="72" y="198"/>
                    <a:pt x="72" y="214"/>
                    <a:pt x="78" y="219"/>
                  </a:cubicBezTo>
                  <a:cubicBezTo>
                    <a:pt x="84" y="223"/>
                    <a:pt x="147" y="298"/>
                    <a:pt x="153" y="300"/>
                  </a:cubicBezTo>
                  <a:cubicBezTo>
                    <a:pt x="153" y="300"/>
                    <a:pt x="171" y="301"/>
                    <a:pt x="176" y="308"/>
                  </a:cubicBezTo>
                  <a:cubicBezTo>
                    <a:pt x="176" y="308"/>
                    <a:pt x="178" y="344"/>
                    <a:pt x="149" y="372"/>
                  </a:cubicBezTo>
                  <a:cubicBezTo>
                    <a:pt x="149" y="372"/>
                    <a:pt x="131" y="371"/>
                    <a:pt x="118" y="361"/>
                  </a:cubicBezTo>
                  <a:cubicBezTo>
                    <a:pt x="104" y="350"/>
                    <a:pt x="68" y="311"/>
                    <a:pt x="55" y="293"/>
                  </a:cubicBezTo>
                  <a:cubicBezTo>
                    <a:pt x="43" y="275"/>
                    <a:pt x="29" y="247"/>
                    <a:pt x="16" y="240"/>
                  </a:cubicBezTo>
                  <a:cubicBezTo>
                    <a:pt x="16" y="240"/>
                    <a:pt x="10" y="230"/>
                    <a:pt x="8" y="216"/>
                  </a:cubicBezTo>
                  <a:cubicBezTo>
                    <a:pt x="5" y="201"/>
                    <a:pt x="0" y="99"/>
                    <a:pt x="0" y="99"/>
                  </a:cubicBezTo>
                  <a:lnTo>
                    <a:pt x="16" y="36"/>
                  </a:lnTo>
                  <a:close/>
                </a:path>
              </a:pathLst>
            </a:custGeom>
            <a:solidFill>
              <a:srgbClr val="262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50"/>
            <p:cNvSpPr>
              <a:spLocks/>
            </p:cNvSpPr>
            <p:nvPr/>
          </p:nvSpPr>
          <p:spPr bwMode="auto">
            <a:xfrm>
              <a:off x="7785083" y="3184091"/>
              <a:ext cx="1133475" cy="2417763"/>
            </a:xfrm>
            <a:custGeom>
              <a:avLst/>
              <a:gdLst>
                <a:gd name="T0" fmla="*/ 2147483646 w 173"/>
                <a:gd name="T1" fmla="*/ 2147483646 h 372"/>
                <a:gd name="T2" fmla="*/ 2147483646 w 173"/>
                <a:gd name="T3" fmla="*/ 2147483646 h 372"/>
                <a:gd name="T4" fmla="*/ 2147483646 w 173"/>
                <a:gd name="T5" fmla="*/ 2147483646 h 372"/>
                <a:gd name="T6" fmla="*/ 2147483646 w 173"/>
                <a:gd name="T7" fmla="*/ 2147483646 h 372"/>
                <a:gd name="T8" fmla="*/ 2147483646 w 173"/>
                <a:gd name="T9" fmla="*/ 2147483646 h 372"/>
                <a:gd name="T10" fmla="*/ 2147483646 w 173"/>
                <a:gd name="T11" fmla="*/ 2147483646 h 372"/>
                <a:gd name="T12" fmla="*/ 2147483646 w 173"/>
                <a:gd name="T13" fmla="*/ 2147483646 h 372"/>
                <a:gd name="T14" fmla="*/ 2147483646 w 173"/>
                <a:gd name="T15" fmla="*/ 2147483646 h 372"/>
                <a:gd name="T16" fmla="*/ 2147483646 w 173"/>
                <a:gd name="T17" fmla="*/ 2147483646 h 372"/>
                <a:gd name="T18" fmla="*/ 2147483646 w 173"/>
                <a:gd name="T19" fmla="*/ 2147483646 h 372"/>
                <a:gd name="T20" fmla="*/ 2147483646 w 173"/>
                <a:gd name="T21" fmla="*/ 2147483646 h 372"/>
                <a:gd name="T22" fmla="*/ 2147483646 w 173"/>
                <a:gd name="T23" fmla="*/ 2147483646 h 372"/>
                <a:gd name="T24" fmla="*/ 2147483646 w 173"/>
                <a:gd name="T25" fmla="*/ 2147483646 h 372"/>
                <a:gd name="T26" fmla="*/ 1459522687 w 173"/>
                <a:gd name="T27" fmla="*/ 2147483646 h 372"/>
                <a:gd name="T28" fmla="*/ 2147483646 w 173"/>
                <a:gd name="T29" fmla="*/ 2147483646 h 372"/>
                <a:gd name="T30" fmla="*/ 2147483646 w 173"/>
                <a:gd name="T31" fmla="*/ 2147483646 h 372"/>
                <a:gd name="T32" fmla="*/ 2147483646 w 173"/>
                <a:gd name="T33" fmla="*/ 2147483646 h 372"/>
                <a:gd name="T34" fmla="*/ 2147483646 w 173"/>
                <a:gd name="T35" fmla="*/ 2147483646 h 372"/>
                <a:gd name="T36" fmla="*/ 2146356122 w 173"/>
                <a:gd name="T37" fmla="*/ 2147483646 h 372"/>
                <a:gd name="T38" fmla="*/ 815617161 w 173"/>
                <a:gd name="T39" fmla="*/ 2147483646 h 372"/>
                <a:gd name="T40" fmla="*/ 2147483646 w 173"/>
                <a:gd name="T41" fmla="*/ 2147483646 h 372"/>
                <a:gd name="T42" fmla="*/ 1674155679 w 173"/>
                <a:gd name="T43" fmla="*/ 2147483646 h 372"/>
                <a:gd name="T44" fmla="*/ 2147483646 w 173"/>
                <a:gd name="T45" fmla="*/ 2147483646 h 372"/>
                <a:gd name="T46" fmla="*/ 944394335 w 173"/>
                <a:gd name="T47" fmla="*/ 2147483646 h 372"/>
                <a:gd name="T48" fmla="*/ 815617161 w 173"/>
                <a:gd name="T49" fmla="*/ 2147483646 h 372"/>
                <a:gd name="T50" fmla="*/ 2017572396 w 173"/>
                <a:gd name="T51" fmla="*/ 2147483646 h 372"/>
                <a:gd name="T52" fmla="*/ 2147483646 w 173"/>
                <a:gd name="T53" fmla="*/ 2147483646 h 372"/>
                <a:gd name="T54" fmla="*/ 2147483646 w 173"/>
                <a:gd name="T55" fmla="*/ 2147483646 h 372"/>
                <a:gd name="T56" fmla="*/ 2147483646 w 173"/>
                <a:gd name="T57" fmla="*/ 2147483646 h 372"/>
                <a:gd name="T58" fmla="*/ 2147483646 w 173"/>
                <a:gd name="T59" fmla="*/ 2147483646 h 372"/>
                <a:gd name="T60" fmla="*/ 2147483646 w 173"/>
                <a:gd name="T61" fmla="*/ 0 h 372"/>
                <a:gd name="T62" fmla="*/ 686833435 w 173"/>
                <a:gd name="T63" fmla="*/ 1520701434 h 372"/>
                <a:gd name="T64" fmla="*/ 0 w 173"/>
                <a:gd name="T65" fmla="*/ 2147483646 h 372"/>
                <a:gd name="T66" fmla="*/ 343416717 w 173"/>
                <a:gd name="T67" fmla="*/ 2147483646 h 372"/>
                <a:gd name="T68" fmla="*/ 686833435 w 173"/>
                <a:gd name="T69" fmla="*/ 2147483646 h 372"/>
                <a:gd name="T70" fmla="*/ 2147483646 w 173"/>
                <a:gd name="T71" fmla="*/ 2147483646 h 372"/>
                <a:gd name="T72" fmla="*/ 2147483646 w 173"/>
                <a:gd name="T73" fmla="*/ 2147483646 h 372"/>
                <a:gd name="T74" fmla="*/ 2147483646 w 173"/>
                <a:gd name="T75" fmla="*/ 2147483646 h 372"/>
                <a:gd name="T76" fmla="*/ 2147483646 w 173"/>
                <a:gd name="T77" fmla="*/ 2147483646 h 372"/>
                <a:gd name="T78" fmla="*/ 2147483646 w 173"/>
                <a:gd name="T79" fmla="*/ 2147483646 h 37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73" h="372">
                  <a:moveTo>
                    <a:pt x="164" y="329"/>
                  </a:moveTo>
                  <a:cubicBezTo>
                    <a:pt x="154" y="325"/>
                    <a:pt x="123" y="338"/>
                    <a:pt x="108" y="330"/>
                  </a:cubicBezTo>
                  <a:cubicBezTo>
                    <a:pt x="93" y="321"/>
                    <a:pt x="79" y="298"/>
                    <a:pt x="79" y="298"/>
                  </a:cubicBezTo>
                  <a:cubicBezTo>
                    <a:pt x="79" y="298"/>
                    <a:pt x="116" y="329"/>
                    <a:pt x="141" y="303"/>
                  </a:cubicBezTo>
                  <a:cubicBezTo>
                    <a:pt x="144" y="299"/>
                    <a:pt x="146" y="297"/>
                    <a:pt x="147" y="295"/>
                  </a:cubicBezTo>
                  <a:cubicBezTo>
                    <a:pt x="146" y="294"/>
                    <a:pt x="145" y="293"/>
                    <a:pt x="143" y="291"/>
                  </a:cubicBezTo>
                  <a:cubicBezTo>
                    <a:pt x="135" y="293"/>
                    <a:pt x="122" y="299"/>
                    <a:pt x="114" y="298"/>
                  </a:cubicBezTo>
                  <a:cubicBezTo>
                    <a:pt x="98" y="295"/>
                    <a:pt x="77" y="285"/>
                    <a:pt x="71" y="273"/>
                  </a:cubicBezTo>
                  <a:cubicBezTo>
                    <a:pt x="80" y="291"/>
                    <a:pt x="80" y="291"/>
                    <a:pt x="80" y="291"/>
                  </a:cubicBezTo>
                  <a:cubicBezTo>
                    <a:pt x="80" y="291"/>
                    <a:pt x="59" y="281"/>
                    <a:pt x="53" y="264"/>
                  </a:cubicBezTo>
                  <a:cubicBezTo>
                    <a:pt x="53" y="264"/>
                    <a:pt x="86" y="258"/>
                    <a:pt x="98" y="268"/>
                  </a:cubicBezTo>
                  <a:cubicBezTo>
                    <a:pt x="111" y="277"/>
                    <a:pt x="118" y="288"/>
                    <a:pt x="118" y="288"/>
                  </a:cubicBezTo>
                  <a:cubicBezTo>
                    <a:pt x="118" y="288"/>
                    <a:pt x="108" y="255"/>
                    <a:pt x="93" y="251"/>
                  </a:cubicBezTo>
                  <a:cubicBezTo>
                    <a:pt x="79" y="247"/>
                    <a:pt x="42" y="250"/>
                    <a:pt x="34" y="238"/>
                  </a:cubicBezTo>
                  <a:cubicBezTo>
                    <a:pt x="34" y="238"/>
                    <a:pt x="78" y="247"/>
                    <a:pt x="87" y="242"/>
                  </a:cubicBezTo>
                  <a:cubicBezTo>
                    <a:pt x="89" y="240"/>
                    <a:pt x="92" y="239"/>
                    <a:pt x="95" y="237"/>
                  </a:cubicBezTo>
                  <a:cubicBezTo>
                    <a:pt x="92" y="234"/>
                    <a:pt x="90" y="231"/>
                    <a:pt x="87" y="229"/>
                  </a:cubicBezTo>
                  <a:cubicBezTo>
                    <a:pt x="84" y="232"/>
                    <a:pt x="78" y="236"/>
                    <a:pt x="72" y="235"/>
                  </a:cubicBezTo>
                  <a:cubicBezTo>
                    <a:pt x="61" y="233"/>
                    <a:pt x="50" y="229"/>
                    <a:pt x="50" y="229"/>
                  </a:cubicBezTo>
                  <a:cubicBezTo>
                    <a:pt x="50" y="229"/>
                    <a:pt x="22" y="219"/>
                    <a:pt x="19" y="194"/>
                  </a:cubicBezTo>
                  <a:cubicBezTo>
                    <a:pt x="17" y="170"/>
                    <a:pt x="43" y="181"/>
                    <a:pt x="55" y="165"/>
                  </a:cubicBezTo>
                  <a:cubicBezTo>
                    <a:pt x="67" y="150"/>
                    <a:pt x="39" y="162"/>
                    <a:pt x="39" y="162"/>
                  </a:cubicBezTo>
                  <a:cubicBezTo>
                    <a:pt x="39" y="162"/>
                    <a:pt x="59" y="153"/>
                    <a:pt x="64" y="143"/>
                  </a:cubicBezTo>
                  <a:cubicBezTo>
                    <a:pt x="64" y="143"/>
                    <a:pt x="26" y="170"/>
                    <a:pt x="22" y="158"/>
                  </a:cubicBezTo>
                  <a:cubicBezTo>
                    <a:pt x="19" y="146"/>
                    <a:pt x="19" y="124"/>
                    <a:pt x="19" y="124"/>
                  </a:cubicBezTo>
                  <a:cubicBezTo>
                    <a:pt x="19" y="124"/>
                    <a:pt x="43" y="120"/>
                    <a:pt x="47" y="107"/>
                  </a:cubicBezTo>
                  <a:cubicBezTo>
                    <a:pt x="50" y="95"/>
                    <a:pt x="67" y="116"/>
                    <a:pt x="70" y="128"/>
                  </a:cubicBezTo>
                  <a:cubicBezTo>
                    <a:pt x="72" y="133"/>
                    <a:pt x="74" y="139"/>
                    <a:pt x="76" y="144"/>
                  </a:cubicBezTo>
                  <a:cubicBezTo>
                    <a:pt x="79" y="133"/>
                    <a:pt x="79" y="133"/>
                    <a:pt x="79" y="133"/>
                  </a:cubicBezTo>
                  <a:cubicBezTo>
                    <a:pt x="79" y="133"/>
                    <a:pt x="70" y="64"/>
                    <a:pt x="69" y="56"/>
                  </a:cubicBezTo>
                  <a:cubicBezTo>
                    <a:pt x="69" y="48"/>
                    <a:pt x="118" y="0"/>
                    <a:pt x="118" y="0"/>
                  </a:cubicBezTo>
                  <a:cubicBezTo>
                    <a:pt x="89" y="18"/>
                    <a:pt x="16" y="36"/>
                    <a:pt x="16" y="36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5" y="201"/>
                    <a:pt x="8" y="216"/>
                  </a:cubicBezTo>
                  <a:cubicBezTo>
                    <a:pt x="10" y="230"/>
                    <a:pt x="16" y="240"/>
                    <a:pt x="16" y="240"/>
                  </a:cubicBezTo>
                  <a:cubicBezTo>
                    <a:pt x="29" y="247"/>
                    <a:pt x="43" y="275"/>
                    <a:pt x="55" y="293"/>
                  </a:cubicBezTo>
                  <a:cubicBezTo>
                    <a:pt x="68" y="311"/>
                    <a:pt x="104" y="350"/>
                    <a:pt x="118" y="361"/>
                  </a:cubicBezTo>
                  <a:cubicBezTo>
                    <a:pt x="131" y="371"/>
                    <a:pt x="149" y="372"/>
                    <a:pt x="149" y="372"/>
                  </a:cubicBezTo>
                  <a:cubicBezTo>
                    <a:pt x="163" y="358"/>
                    <a:pt x="170" y="342"/>
                    <a:pt x="173" y="329"/>
                  </a:cubicBezTo>
                  <a:cubicBezTo>
                    <a:pt x="169" y="330"/>
                    <a:pt x="166" y="330"/>
                    <a:pt x="164" y="3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51"/>
            <p:cNvSpPr>
              <a:spLocks/>
            </p:cNvSpPr>
            <p:nvPr/>
          </p:nvSpPr>
          <p:spPr bwMode="auto">
            <a:xfrm>
              <a:off x="8008921" y="2001403"/>
              <a:ext cx="830263" cy="1703388"/>
            </a:xfrm>
            <a:custGeom>
              <a:avLst/>
              <a:gdLst>
                <a:gd name="T0" fmla="*/ 2147483646 w 127"/>
                <a:gd name="T1" fmla="*/ 42266127 h 262"/>
                <a:gd name="T2" fmla="*/ 2147483646 w 127"/>
                <a:gd name="T3" fmla="*/ 2147483646 h 262"/>
                <a:gd name="T4" fmla="*/ 2147483646 w 127"/>
                <a:gd name="T5" fmla="*/ 2147483646 h 262"/>
                <a:gd name="T6" fmla="*/ 2147483646 w 127"/>
                <a:gd name="T7" fmla="*/ 2147483646 h 262"/>
                <a:gd name="T8" fmla="*/ 2147483646 w 127"/>
                <a:gd name="T9" fmla="*/ 2147483646 h 262"/>
                <a:gd name="T10" fmla="*/ 2147483646 w 127"/>
                <a:gd name="T11" fmla="*/ 2147483646 h 262"/>
                <a:gd name="T12" fmla="*/ 2147483646 w 127"/>
                <a:gd name="T13" fmla="*/ 2147483646 h 262"/>
                <a:gd name="T14" fmla="*/ 2147483646 w 127"/>
                <a:gd name="T15" fmla="*/ 2147483646 h 262"/>
                <a:gd name="T16" fmla="*/ 2147483646 w 127"/>
                <a:gd name="T17" fmla="*/ 2147483646 h 262"/>
                <a:gd name="T18" fmla="*/ 1752299480 w 127"/>
                <a:gd name="T19" fmla="*/ 2147483646 h 262"/>
                <a:gd name="T20" fmla="*/ 384653657 w 127"/>
                <a:gd name="T21" fmla="*/ 2147483646 h 262"/>
                <a:gd name="T22" fmla="*/ 0 w 127"/>
                <a:gd name="T23" fmla="*/ 126804884 h 262"/>
                <a:gd name="T24" fmla="*/ 854778640 w 127"/>
                <a:gd name="T25" fmla="*/ 380421153 h 262"/>
                <a:gd name="T26" fmla="*/ 2147483646 w 127"/>
                <a:gd name="T27" fmla="*/ 42266127 h 26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7" h="262">
                  <a:moveTo>
                    <a:pt x="54" y="1"/>
                  </a:moveTo>
                  <a:cubicBezTo>
                    <a:pt x="54" y="1"/>
                    <a:pt x="48" y="79"/>
                    <a:pt x="61" y="95"/>
                  </a:cubicBezTo>
                  <a:cubicBezTo>
                    <a:pt x="75" y="110"/>
                    <a:pt x="95" y="156"/>
                    <a:pt x="95" y="156"/>
                  </a:cubicBezTo>
                  <a:cubicBezTo>
                    <a:pt x="106" y="174"/>
                    <a:pt x="106" y="174"/>
                    <a:pt x="106" y="174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27" y="247"/>
                    <a:pt x="127" y="255"/>
                  </a:cubicBezTo>
                  <a:cubicBezTo>
                    <a:pt x="127" y="255"/>
                    <a:pt x="104" y="262"/>
                    <a:pt x="95" y="255"/>
                  </a:cubicBezTo>
                  <a:cubicBezTo>
                    <a:pt x="86" y="248"/>
                    <a:pt x="70" y="208"/>
                    <a:pt x="65" y="178"/>
                  </a:cubicBezTo>
                  <a:cubicBezTo>
                    <a:pt x="65" y="177"/>
                    <a:pt x="65" y="176"/>
                    <a:pt x="65" y="175"/>
                  </a:cubicBezTo>
                  <a:cubicBezTo>
                    <a:pt x="61" y="146"/>
                    <a:pt x="41" y="137"/>
                    <a:pt x="41" y="137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3" y="2"/>
                    <a:pt x="20" y="9"/>
                  </a:cubicBezTo>
                  <a:cubicBezTo>
                    <a:pt x="20" y="9"/>
                    <a:pt x="49" y="0"/>
                    <a:pt x="54" y="1"/>
                  </a:cubicBezTo>
                  <a:close/>
                </a:path>
              </a:pathLst>
            </a:custGeom>
            <a:solidFill>
              <a:srgbClr val="262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52"/>
            <p:cNvSpPr>
              <a:spLocks/>
            </p:cNvSpPr>
            <p:nvPr/>
          </p:nvSpPr>
          <p:spPr bwMode="auto">
            <a:xfrm>
              <a:off x="7372333" y="2039503"/>
              <a:ext cx="747713" cy="1924050"/>
            </a:xfrm>
            <a:custGeom>
              <a:avLst/>
              <a:gdLst>
                <a:gd name="T0" fmla="*/ 2107927566 w 114"/>
                <a:gd name="T1" fmla="*/ 2147483646 h 296"/>
                <a:gd name="T2" fmla="*/ 2147483646 w 114"/>
                <a:gd name="T3" fmla="*/ 2147483646 h 296"/>
                <a:gd name="T4" fmla="*/ 2147483646 w 114"/>
                <a:gd name="T5" fmla="*/ 2147483646 h 296"/>
                <a:gd name="T6" fmla="*/ 2147483646 w 114"/>
                <a:gd name="T7" fmla="*/ 2147483646 h 296"/>
                <a:gd name="T8" fmla="*/ 2147483646 w 114"/>
                <a:gd name="T9" fmla="*/ 1774591616 h 296"/>
                <a:gd name="T10" fmla="*/ 1935855193 w 114"/>
                <a:gd name="T11" fmla="*/ 0 h 296"/>
                <a:gd name="T12" fmla="*/ 1462644688 w 114"/>
                <a:gd name="T13" fmla="*/ 507026176 h 296"/>
                <a:gd name="T14" fmla="*/ 1075473649 w 114"/>
                <a:gd name="T15" fmla="*/ 887299058 h 296"/>
                <a:gd name="T16" fmla="*/ 0 w 114"/>
                <a:gd name="T17" fmla="*/ 1140812146 h 296"/>
                <a:gd name="T18" fmla="*/ 1075473649 w 114"/>
                <a:gd name="T19" fmla="*/ 1943602508 h 296"/>
                <a:gd name="T20" fmla="*/ 1677743353 w 114"/>
                <a:gd name="T21" fmla="*/ 2147483646 h 296"/>
                <a:gd name="T22" fmla="*/ 1677743353 w 114"/>
                <a:gd name="T23" fmla="*/ 2147483646 h 296"/>
                <a:gd name="T24" fmla="*/ 1677743353 w 114"/>
                <a:gd name="T25" fmla="*/ 2147483646 h 296"/>
                <a:gd name="T26" fmla="*/ 2107927566 w 114"/>
                <a:gd name="T27" fmla="*/ 2147483646 h 29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14" h="296">
                  <a:moveTo>
                    <a:pt x="49" y="290"/>
                  </a:moveTo>
                  <a:cubicBezTo>
                    <a:pt x="49" y="290"/>
                    <a:pt x="78" y="296"/>
                    <a:pt x="92" y="286"/>
                  </a:cubicBezTo>
                  <a:cubicBezTo>
                    <a:pt x="105" y="276"/>
                    <a:pt x="114" y="234"/>
                    <a:pt x="114" y="234"/>
                  </a:cubicBezTo>
                  <a:cubicBezTo>
                    <a:pt x="110" y="142"/>
                    <a:pt x="110" y="142"/>
                    <a:pt x="110" y="142"/>
                  </a:cubicBezTo>
                  <a:cubicBezTo>
                    <a:pt x="110" y="142"/>
                    <a:pt x="93" y="52"/>
                    <a:pt x="85" y="42"/>
                  </a:cubicBezTo>
                  <a:cubicBezTo>
                    <a:pt x="77" y="32"/>
                    <a:pt x="50" y="25"/>
                    <a:pt x="45" y="0"/>
                  </a:cubicBezTo>
                  <a:cubicBezTo>
                    <a:pt x="45" y="0"/>
                    <a:pt x="37" y="0"/>
                    <a:pt x="34" y="12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1"/>
                    <a:pt x="7" y="19"/>
                    <a:pt x="0" y="27"/>
                  </a:cubicBezTo>
                  <a:cubicBezTo>
                    <a:pt x="0" y="27"/>
                    <a:pt x="19" y="37"/>
                    <a:pt x="25" y="46"/>
                  </a:cubicBezTo>
                  <a:cubicBezTo>
                    <a:pt x="31" y="56"/>
                    <a:pt x="39" y="87"/>
                    <a:pt x="39" y="87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9" y="213"/>
                    <a:pt x="39" y="213"/>
                    <a:pt x="39" y="213"/>
                  </a:cubicBezTo>
                  <a:cubicBezTo>
                    <a:pt x="39" y="213"/>
                    <a:pt x="45" y="283"/>
                    <a:pt x="49" y="290"/>
                  </a:cubicBezTo>
                  <a:close/>
                </a:path>
              </a:pathLst>
            </a:custGeom>
            <a:solidFill>
              <a:srgbClr val="262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Freeform 53"/>
            <p:cNvSpPr>
              <a:spLocks/>
            </p:cNvSpPr>
            <p:nvPr/>
          </p:nvSpPr>
          <p:spPr bwMode="auto">
            <a:xfrm>
              <a:off x="7372333" y="2098241"/>
              <a:ext cx="727075" cy="1235075"/>
            </a:xfrm>
            <a:custGeom>
              <a:avLst/>
              <a:gdLst>
                <a:gd name="T0" fmla="*/ 2147483646 w 111"/>
                <a:gd name="T1" fmla="*/ 2147483646 h 190"/>
                <a:gd name="T2" fmla="*/ 2147483646 w 111"/>
                <a:gd name="T3" fmla="*/ 2147483646 h 190"/>
                <a:gd name="T4" fmla="*/ 2147483646 w 111"/>
                <a:gd name="T5" fmla="*/ 1901482468 h 190"/>
                <a:gd name="T6" fmla="*/ 1501691535 w 111"/>
                <a:gd name="T7" fmla="*/ 0 h 190"/>
                <a:gd name="T8" fmla="*/ 1501691535 w 111"/>
                <a:gd name="T9" fmla="*/ 0 h 190"/>
                <a:gd name="T10" fmla="*/ 2147483646 w 111"/>
                <a:gd name="T11" fmla="*/ 2147483646 h 190"/>
                <a:gd name="T12" fmla="*/ 2147483646 w 111"/>
                <a:gd name="T13" fmla="*/ 2147483646 h 190"/>
                <a:gd name="T14" fmla="*/ 1973648363 w 111"/>
                <a:gd name="T15" fmla="*/ 2147483646 h 190"/>
                <a:gd name="T16" fmla="*/ 171622451 w 111"/>
                <a:gd name="T17" fmla="*/ 633827489 h 190"/>
                <a:gd name="T18" fmla="*/ 0 w 111"/>
                <a:gd name="T19" fmla="*/ 760591687 h 190"/>
                <a:gd name="T20" fmla="*/ 1072638682 w 111"/>
                <a:gd name="T21" fmla="*/ 1563442440 h 190"/>
                <a:gd name="T22" fmla="*/ 1544595510 w 111"/>
                <a:gd name="T23" fmla="*/ 2147483646 h 190"/>
                <a:gd name="T24" fmla="*/ 1673313986 w 111"/>
                <a:gd name="T25" fmla="*/ 2147483646 h 190"/>
                <a:gd name="T26" fmla="*/ 2147483646 w 111"/>
                <a:gd name="T27" fmla="*/ 2147483646 h 190"/>
                <a:gd name="T28" fmla="*/ 2147483646 w 111"/>
                <a:gd name="T29" fmla="*/ 2147483646 h 190"/>
                <a:gd name="T30" fmla="*/ 2147483646 w 111"/>
                <a:gd name="T31" fmla="*/ 2147483646 h 190"/>
                <a:gd name="T32" fmla="*/ 2147483646 w 111"/>
                <a:gd name="T33" fmla="*/ 2147483646 h 19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1" h="190">
                  <a:moveTo>
                    <a:pt x="110" y="133"/>
                  </a:moveTo>
                  <a:cubicBezTo>
                    <a:pt x="110" y="133"/>
                    <a:pt x="107" y="119"/>
                    <a:pt x="104" y="101"/>
                  </a:cubicBezTo>
                  <a:cubicBezTo>
                    <a:pt x="96" y="90"/>
                    <a:pt x="72" y="50"/>
                    <a:pt x="67" y="45"/>
                  </a:cubicBezTo>
                  <a:cubicBezTo>
                    <a:pt x="63" y="40"/>
                    <a:pt x="45" y="14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1" y="24"/>
                    <a:pt x="82" y="73"/>
                    <a:pt x="82" y="73"/>
                  </a:cubicBezTo>
                  <a:cubicBezTo>
                    <a:pt x="82" y="73"/>
                    <a:pt x="73" y="74"/>
                    <a:pt x="71" y="75"/>
                  </a:cubicBezTo>
                  <a:cubicBezTo>
                    <a:pt x="69" y="75"/>
                    <a:pt x="46" y="67"/>
                    <a:pt x="46" y="67"/>
                  </a:cubicBezTo>
                  <a:cubicBezTo>
                    <a:pt x="43" y="43"/>
                    <a:pt x="22" y="26"/>
                    <a:pt x="4" y="15"/>
                  </a:cubicBezTo>
                  <a:cubicBezTo>
                    <a:pt x="2" y="16"/>
                    <a:pt x="1" y="17"/>
                    <a:pt x="0" y="18"/>
                  </a:cubicBezTo>
                  <a:cubicBezTo>
                    <a:pt x="0" y="18"/>
                    <a:pt x="19" y="28"/>
                    <a:pt x="25" y="37"/>
                  </a:cubicBezTo>
                  <a:cubicBezTo>
                    <a:pt x="31" y="47"/>
                    <a:pt x="36" y="78"/>
                    <a:pt x="36" y="78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53" y="160"/>
                    <a:pt x="70" y="164"/>
                    <a:pt x="73" y="169"/>
                  </a:cubicBezTo>
                  <a:cubicBezTo>
                    <a:pt x="77" y="174"/>
                    <a:pt x="72" y="186"/>
                    <a:pt x="67" y="190"/>
                  </a:cubicBezTo>
                  <a:cubicBezTo>
                    <a:pt x="76" y="183"/>
                    <a:pt x="97" y="167"/>
                    <a:pt x="111" y="158"/>
                  </a:cubicBezTo>
                  <a:lnTo>
                    <a:pt x="110" y="1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Freeform 54"/>
            <p:cNvSpPr>
              <a:spLocks/>
            </p:cNvSpPr>
            <p:nvPr/>
          </p:nvSpPr>
          <p:spPr bwMode="auto">
            <a:xfrm>
              <a:off x="8577246" y="3034866"/>
              <a:ext cx="125413" cy="117475"/>
            </a:xfrm>
            <a:custGeom>
              <a:avLst/>
              <a:gdLst>
                <a:gd name="T0" fmla="*/ 740675977 w 19"/>
                <a:gd name="T1" fmla="*/ 766687535 h 18"/>
                <a:gd name="T2" fmla="*/ 827811609 w 19"/>
                <a:gd name="T3" fmla="*/ 638907367 h 18"/>
                <a:gd name="T4" fmla="*/ 740675977 w 19"/>
                <a:gd name="T5" fmla="*/ 511127199 h 18"/>
                <a:gd name="T6" fmla="*/ 43571116 w 19"/>
                <a:gd name="T7" fmla="*/ 0 h 18"/>
                <a:gd name="T8" fmla="*/ 740675977 w 19"/>
                <a:gd name="T9" fmla="*/ 766687535 h 18"/>
                <a:gd name="T10" fmla="*/ 740675977 w 19"/>
                <a:gd name="T11" fmla="*/ 766687535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18">
                  <a:moveTo>
                    <a:pt x="17" y="18"/>
                  </a:moveTo>
                  <a:cubicBezTo>
                    <a:pt x="19" y="15"/>
                    <a:pt x="19" y="15"/>
                    <a:pt x="19" y="15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3" y="9"/>
                    <a:pt x="1" y="0"/>
                    <a:pt x="1" y="0"/>
                  </a:cubicBezTo>
                  <a:cubicBezTo>
                    <a:pt x="0" y="8"/>
                    <a:pt x="9" y="14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55"/>
            <p:cNvSpPr>
              <a:spLocks/>
            </p:cNvSpPr>
            <p:nvPr/>
          </p:nvSpPr>
          <p:spPr bwMode="auto">
            <a:xfrm>
              <a:off x="7537433" y="2553853"/>
              <a:ext cx="503238" cy="434975"/>
            </a:xfrm>
            <a:custGeom>
              <a:avLst/>
              <a:gdLst>
                <a:gd name="T0" fmla="*/ 469847832 w 77"/>
                <a:gd name="T1" fmla="*/ 674373554 h 67"/>
                <a:gd name="T2" fmla="*/ 1452259906 w 77"/>
                <a:gd name="T3" fmla="*/ 1812372029 h 67"/>
                <a:gd name="T4" fmla="*/ 2147483646 w 77"/>
                <a:gd name="T5" fmla="*/ 2147483646 h 67"/>
                <a:gd name="T6" fmla="*/ 2147483646 w 77"/>
                <a:gd name="T7" fmla="*/ 2147483646 h 67"/>
                <a:gd name="T8" fmla="*/ 2147483646 w 77"/>
                <a:gd name="T9" fmla="*/ 1559482757 h 67"/>
                <a:gd name="T10" fmla="*/ 1879397863 w 77"/>
                <a:gd name="T11" fmla="*/ 1011557085 h 67"/>
                <a:gd name="T12" fmla="*/ 1110554768 w 77"/>
                <a:gd name="T13" fmla="*/ 295036401 h 67"/>
                <a:gd name="T14" fmla="*/ 597990526 w 77"/>
                <a:gd name="T15" fmla="*/ 126441390 h 67"/>
                <a:gd name="T16" fmla="*/ 469847832 w 77"/>
                <a:gd name="T17" fmla="*/ 168595012 h 67"/>
                <a:gd name="T18" fmla="*/ 85426284 w 77"/>
                <a:gd name="T19" fmla="*/ 421484283 h 67"/>
                <a:gd name="T20" fmla="*/ 469847832 w 77"/>
                <a:gd name="T21" fmla="*/ 674373554 h 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7" h="67">
                  <a:moveTo>
                    <a:pt x="11" y="16"/>
                  </a:moveTo>
                  <a:cubicBezTo>
                    <a:pt x="11" y="16"/>
                    <a:pt x="30" y="37"/>
                    <a:pt x="34" y="43"/>
                  </a:cubicBezTo>
                  <a:cubicBezTo>
                    <a:pt x="37" y="49"/>
                    <a:pt x="46" y="67"/>
                    <a:pt x="56" y="65"/>
                  </a:cubicBezTo>
                  <a:cubicBezTo>
                    <a:pt x="65" y="63"/>
                    <a:pt x="77" y="61"/>
                    <a:pt x="77" y="61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37"/>
                    <a:pt x="45" y="27"/>
                    <a:pt x="44" y="24"/>
                  </a:cubicBezTo>
                  <a:cubicBezTo>
                    <a:pt x="43" y="20"/>
                    <a:pt x="37" y="10"/>
                    <a:pt x="26" y="7"/>
                  </a:cubicBezTo>
                  <a:cubicBezTo>
                    <a:pt x="15" y="4"/>
                    <a:pt x="14" y="3"/>
                    <a:pt x="14" y="3"/>
                  </a:cubicBezTo>
                  <a:cubicBezTo>
                    <a:pt x="14" y="3"/>
                    <a:pt x="14" y="0"/>
                    <a:pt x="11" y="4"/>
                  </a:cubicBezTo>
                  <a:cubicBezTo>
                    <a:pt x="8" y="9"/>
                    <a:pt x="0" y="8"/>
                    <a:pt x="2" y="10"/>
                  </a:cubicBezTo>
                  <a:cubicBezTo>
                    <a:pt x="4" y="11"/>
                    <a:pt x="2" y="13"/>
                    <a:pt x="11" y="16"/>
                  </a:cubicBezTo>
                  <a:close/>
                </a:path>
              </a:pathLst>
            </a:custGeom>
            <a:solidFill>
              <a:srgbClr val="D69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 56"/>
            <p:cNvSpPr>
              <a:spLocks/>
            </p:cNvSpPr>
            <p:nvPr/>
          </p:nvSpPr>
          <p:spPr bwMode="auto">
            <a:xfrm>
              <a:off x="8027971" y="2807853"/>
              <a:ext cx="130175" cy="207963"/>
            </a:xfrm>
            <a:custGeom>
              <a:avLst/>
              <a:gdLst>
                <a:gd name="T0" fmla="*/ 847276531 w 20"/>
                <a:gd name="T1" fmla="*/ 1182581600 h 32"/>
                <a:gd name="T2" fmla="*/ 0 w 20"/>
                <a:gd name="T3" fmla="*/ 1351519043 h 32"/>
                <a:gd name="T4" fmla="*/ 0 w 20"/>
                <a:gd name="T5" fmla="*/ 0 h 32"/>
                <a:gd name="T6" fmla="*/ 847276531 w 20"/>
                <a:gd name="T7" fmla="*/ 1182581600 h 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32">
                  <a:moveTo>
                    <a:pt x="20" y="28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5" y="14"/>
                    <a:pt x="20" y="28"/>
                  </a:cubicBezTo>
                  <a:close/>
                </a:path>
              </a:pathLst>
            </a:custGeom>
            <a:solidFill>
              <a:srgbClr val="CF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57"/>
            <p:cNvSpPr>
              <a:spLocks/>
            </p:cNvSpPr>
            <p:nvPr/>
          </p:nvSpPr>
          <p:spPr bwMode="auto">
            <a:xfrm>
              <a:off x="8027971" y="2007753"/>
              <a:ext cx="687388" cy="1065213"/>
            </a:xfrm>
            <a:custGeom>
              <a:avLst/>
              <a:gdLst>
                <a:gd name="T0" fmla="*/ 0 w 105"/>
                <a:gd name="T1" fmla="*/ 2147483646 h 164"/>
                <a:gd name="T2" fmla="*/ 428576598 w 105"/>
                <a:gd name="T3" fmla="*/ 2147483646 h 164"/>
                <a:gd name="T4" fmla="*/ 2147483646 w 105"/>
                <a:gd name="T5" fmla="*/ 2147483646 h 164"/>
                <a:gd name="T6" fmla="*/ 2147483646 w 105"/>
                <a:gd name="T7" fmla="*/ 2147483646 h 164"/>
                <a:gd name="T8" fmla="*/ 2147483646 w 105"/>
                <a:gd name="T9" fmla="*/ 2147483646 h 164"/>
                <a:gd name="T10" fmla="*/ 2147483646 w 105"/>
                <a:gd name="T11" fmla="*/ 717187128 h 164"/>
                <a:gd name="T12" fmla="*/ 2147483646 w 105"/>
                <a:gd name="T13" fmla="*/ 0 h 164"/>
                <a:gd name="T14" fmla="*/ 2147483646 w 105"/>
                <a:gd name="T15" fmla="*/ 2147483646 h 164"/>
                <a:gd name="T16" fmla="*/ 2147483646 w 105"/>
                <a:gd name="T17" fmla="*/ 2147483646 h 164"/>
                <a:gd name="T18" fmla="*/ 0 w 105"/>
                <a:gd name="T19" fmla="*/ 2147483646 h 1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5" h="164">
                  <a:moveTo>
                    <a:pt x="0" y="123"/>
                  </a:moveTo>
                  <a:cubicBezTo>
                    <a:pt x="10" y="164"/>
                    <a:pt x="10" y="164"/>
                    <a:pt x="10" y="164"/>
                  </a:cubicBezTo>
                  <a:cubicBezTo>
                    <a:pt x="10" y="164"/>
                    <a:pt x="55" y="144"/>
                    <a:pt x="63" y="141"/>
                  </a:cubicBezTo>
                  <a:cubicBezTo>
                    <a:pt x="72" y="137"/>
                    <a:pt x="101" y="123"/>
                    <a:pt x="103" y="123"/>
                  </a:cubicBezTo>
                  <a:cubicBezTo>
                    <a:pt x="105" y="122"/>
                    <a:pt x="104" y="91"/>
                    <a:pt x="97" y="78"/>
                  </a:cubicBezTo>
                  <a:cubicBezTo>
                    <a:pt x="91" y="65"/>
                    <a:pt x="69" y="23"/>
                    <a:pt x="66" y="17"/>
                  </a:cubicBezTo>
                  <a:cubicBezTo>
                    <a:pt x="62" y="11"/>
                    <a:pt x="57" y="0"/>
                    <a:pt x="51" y="0"/>
                  </a:cubicBezTo>
                  <a:cubicBezTo>
                    <a:pt x="51" y="0"/>
                    <a:pt x="41" y="43"/>
                    <a:pt x="52" y="84"/>
                  </a:cubicBezTo>
                  <a:cubicBezTo>
                    <a:pt x="52" y="94"/>
                    <a:pt x="52" y="94"/>
                    <a:pt x="52" y="94"/>
                  </a:cubicBezTo>
                  <a:lnTo>
                    <a:pt x="0" y="123"/>
                  </a:lnTo>
                  <a:close/>
                </a:path>
              </a:pathLst>
            </a:custGeom>
            <a:solidFill>
              <a:srgbClr val="262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58"/>
            <p:cNvSpPr>
              <a:spLocks/>
            </p:cNvSpPr>
            <p:nvPr/>
          </p:nvSpPr>
          <p:spPr bwMode="auto">
            <a:xfrm>
              <a:off x="8027971" y="2007753"/>
              <a:ext cx="647700" cy="974725"/>
            </a:xfrm>
            <a:custGeom>
              <a:avLst/>
              <a:gdLst>
                <a:gd name="T0" fmla="*/ 2147483646 w 99"/>
                <a:gd name="T1" fmla="*/ 2147483646 h 150"/>
                <a:gd name="T2" fmla="*/ 2147483646 w 99"/>
                <a:gd name="T3" fmla="*/ 2147483646 h 150"/>
                <a:gd name="T4" fmla="*/ 2147483646 w 99"/>
                <a:gd name="T5" fmla="*/ 2147483646 h 150"/>
                <a:gd name="T6" fmla="*/ 2147483646 w 99"/>
                <a:gd name="T7" fmla="*/ 2147483646 h 150"/>
                <a:gd name="T8" fmla="*/ 2147483646 w 99"/>
                <a:gd name="T9" fmla="*/ 2147483646 h 150"/>
                <a:gd name="T10" fmla="*/ 2147483646 w 99"/>
                <a:gd name="T11" fmla="*/ 1646823880 h 150"/>
                <a:gd name="T12" fmla="*/ 2147483646 w 99"/>
                <a:gd name="T13" fmla="*/ 1646823880 h 150"/>
                <a:gd name="T14" fmla="*/ 2147483646 w 99"/>
                <a:gd name="T15" fmla="*/ 928977907 h 150"/>
                <a:gd name="T16" fmla="*/ 2147483646 w 99"/>
                <a:gd name="T17" fmla="*/ 1224560014 h 150"/>
                <a:gd name="T18" fmla="*/ 2147483646 w 99"/>
                <a:gd name="T19" fmla="*/ 295582107 h 150"/>
                <a:gd name="T20" fmla="*/ 2147483646 w 99"/>
                <a:gd name="T21" fmla="*/ 0 h 150"/>
                <a:gd name="T22" fmla="*/ 2147483646 w 99"/>
                <a:gd name="T23" fmla="*/ 2147483646 h 150"/>
                <a:gd name="T24" fmla="*/ 2147483646 w 99"/>
                <a:gd name="T25" fmla="*/ 2147483646 h 150"/>
                <a:gd name="T26" fmla="*/ 0 w 99"/>
                <a:gd name="T27" fmla="*/ 2147483646 h 150"/>
                <a:gd name="T28" fmla="*/ 256822864 w 99"/>
                <a:gd name="T29" fmla="*/ 2147483646 h 150"/>
                <a:gd name="T30" fmla="*/ 984477830 w 99"/>
                <a:gd name="T31" fmla="*/ 2147483646 h 150"/>
                <a:gd name="T32" fmla="*/ 2147483646 w 99"/>
                <a:gd name="T33" fmla="*/ 2147483646 h 150"/>
                <a:gd name="T34" fmla="*/ 1754933336 w 99"/>
                <a:gd name="T35" fmla="*/ 2147483646 h 150"/>
                <a:gd name="T36" fmla="*/ 2147483646 w 99"/>
                <a:gd name="T37" fmla="*/ 2147483646 h 150"/>
                <a:gd name="T38" fmla="*/ 2147483646 w 99"/>
                <a:gd name="T39" fmla="*/ 2147483646 h 150"/>
                <a:gd name="T40" fmla="*/ 2147483646 w 99"/>
                <a:gd name="T41" fmla="*/ 2147483646 h 1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9" h="150">
                  <a:moveTo>
                    <a:pt x="71" y="90"/>
                  </a:moveTo>
                  <a:cubicBezTo>
                    <a:pt x="73" y="80"/>
                    <a:pt x="90" y="95"/>
                    <a:pt x="90" y="95"/>
                  </a:cubicBezTo>
                  <a:cubicBezTo>
                    <a:pt x="82" y="81"/>
                    <a:pt x="71" y="81"/>
                    <a:pt x="71" y="81"/>
                  </a:cubicBezTo>
                  <a:cubicBezTo>
                    <a:pt x="64" y="69"/>
                    <a:pt x="71" y="54"/>
                    <a:pt x="71" y="54"/>
                  </a:cubicBezTo>
                  <a:cubicBezTo>
                    <a:pt x="63" y="49"/>
                    <a:pt x="54" y="54"/>
                    <a:pt x="54" y="54"/>
                  </a:cubicBezTo>
                  <a:cubicBezTo>
                    <a:pt x="54" y="45"/>
                    <a:pt x="65" y="39"/>
                    <a:pt x="65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6" y="33"/>
                    <a:pt x="60" y="22"/>
                    <a:pt x="60" y="22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4" y="23"/>
                    <a:pt x="57" y="14"/>
                    <a:pt x="60" y="7"/>
                  </a:cubicBezTo>
                  <a:cubicBezTo>
                    <a:pt x="57" y="3"/>
                    <a:pt x="54" y="0"/>
                    <a:pt x="51" y="0"/>
                  </a:cubicBezTo>
                  <a:cubicBezTo>
                    <a:pt x="51" y="0"/>
                    <a:pt x="41" y="43"/>
                    <a:pt x="52" y="8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2" y="137"/>
                    <a:pt x="6" y="150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37" y="140"/>
                    <a:pt x="68" y="125"/>
                    <a:pt x="68" y="125"/>
                  </a:cubicBezTo>
                  <a:cubicBezTo>
                    <a:pt x="58" y="127"/>
                    <a:pt x="41" y="120"/>
                    <a:pt x="41" y="120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75" y="124"/>
                    <a:pt x="99" y="116"/>
                    <a:pt x="99" y="116"/>
                  </a:cubicBezTo>
                  <a:cubicBezTo>
                    <a:pt x="99" y="116"/>
                    <a:pt x="68" y="101"/>
                    <a:pt x="71" y="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59"/>
            <p:cNvSpPr>
              <a:spLocks/>
            </p:cNvSpPr>
            <p:nvPr/>
          </p:nvSpPr>
          <p:spPr bwMode="auto">
            <a:xfrm>
              <a:off x="8185133" y="2534803"/>
              <a:ext cx="182563" cy="161925"/>
            </a:xfrm>
            <a:custGeom>
              <a:avLst/>
              <a:gdLst>
                <a:gd name="T0" fmla="*/ 0 w 28"/>
                <a:gd name="T1" fmla="*/ 125854587 h 25"/>
                <a:gd name="T2" fmla="*/ 255073112 w 28"/>
                <a:gd name="T3" fmla="*/ 1048788225 h 25"/>
                <a:gd name="T4" fmla="*/ 1190330320 w 28"/>
                <a:gd name="T5" fmla="*/ 545369877 h 25"/>
                <a:gd name="T6" fmla="*/ 1190330320 w 28"/>
                <a:gd name="T7" fmla="*/ 125854587 h 25"/>
                <a:gd name="T8" fmla="*/ 0 w 28"/>
                <a:gd name="T9" fmla="*/ 125854587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25">
                  <a:moveTo>
                    <a:pt x="0" y="3"/>
                  </a:moveTo>
                  <a:cubicBezTo>
                    <a:pt x="0" y="3"/>
                    <a:pt x="5" y="18"/>
                    <a:pt x="6" y="2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9" y="0"/>
                    <a:pt x="0" y="3"/>
                  </a:cubicBezTo>
                  <a:close/>
                </a:path>
              </a:pathLst>
            </a:custGeom>
            <a:solidFill>
              <a:srgbClr val="F2C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60"/>
            <p:cNvSpPr>
              <a:spLocks/>
            </p:cNvSpPr>
            <p:nvPr/>
          </p:nvSpPr>
          <p:spPr bwMode="auto">
            <a:xfrm>
              <a:off x="7327883" y="2215716"/>
              <a:ext cx="896938" cy="806450"/>
            </a:xfrm>
            <a:custGeom>
              <a:avLst/>
              <a:gdLst>
                <a:gd name="T0" fmla="*/ 300042128 w 137"/>
                <a:gd name="T1" fmla="*/ 0 h 124"/>
                <a:gd name="T2" fmla="*/ 85726322 w 137"/>
                <a:gd name="T3" fmla="*/ 1818778881 h 124"/>
                <a:gd name="T4" fmla="*/ 1671663287 w 137"/>
                <a:gd name="T5" fmla="*/ 2147483646 h 124"/>
                <a:gd name="T6" fmla="*/ 2147483646 w 137"/>
                <a:gd name="T7" fmla="*/ 2147483646 h 124"/>
                <a:gd name="T8" fmla="*/ 2147483646 w 137"/>
                <a:gd name="T9" fmla="*/ 2147483646 h 124"/>
                <a:gd name="T10" fmla="*/ 2147483646 w 137"/>
                <a:gd name="T11" fmla="*/ 2147483646 h 124"/>
                <a:gd name="T12" fmla="*/ 2147483646 w 137"/>
                <a:gd name="T13" fmla="*/ 2147483646 h 124"/>
                <a:gd name="T14" fmla="*/ 2147483646 w 137"/>
                <a:gd name="T15" fmla="*/ 2147483646 h 124"/>
                <a:gd name="T16" fmla="*/ 1928842255 w 137"/>
                <a:gd name="T17" fmla="*/ 2147483646 h 124"/>
                <a:gd name="T18" fmla="*/ 1628800126 w 137"/>
                <a:gd name="T19" fmla="*/ 1438101963 h 124"/>
                <a:gd name="T20" fmla="*/ 300042128 w 137"/>
                <a:gd name="T21" fmla="*/ 0 h 1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7" h="124">
                  <a:moveTo>
                    <a:pt x="7" y="0"/>
                  </a:moveTo>
                  <a:cubicBezTo>
                    <a:pt x="7" y="0"/>
                    <a:pt x="4" y="27"/>
                    <a:pt x="2" y="43"/>
                  </a:cubicBezTo>
                  <a:cubicBezTo>
                    <a:pt x="0" y="60"/>
                    <a:pt x="23" y="113"/>
                    <a:pt x="39" y="119"/>
                  </a:cubicBezTo>
                  <a:cubicBezTo>
                    <a:pt x="55" y="124"/>
                    <a:pt x="83" y="114"/>
                    <a:pt x="95" y="107"/>
                  </a:cubicBezTo>
                  <a:cubicBezTo>
                    <a:pt x="107" y="100"/>
                    <a:pt x="118" y="81"/>
                    <a:pt x="137" y="74"/>
                  </a:cubicBezTo>
                  <a:cubicBezTo>
                    <a:pt x="131" y="52"/>
                    <a:pt x="131" y="52"/>
                    <a:pt x="131" y="52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65" y="64"/>
                    <a:pt x="65" y="64"/>
                    <a:pt x="65" y="64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45" y="74"/>
                    <a:pt x="45" y="59"/>
                    <a:pt x="38" y="34"/>
                  </a:cubicBezTo>
                  <a:cubicBezTo>
                    <a:pt x="31" y="8"/>
                    <a:pt x="14" y="2"/>
                    <a:pt x="7" y="0"/>
                  </a:cubicBezTo>
                  <a:close/>
                </a:path>
              </a:pathLst>
            </a:custGeom>
            <a:solidFill>
              <a:srgbClr val="262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61"/>
            <p:cNvSpPr>
              <a:spLocks/>
            </p:cNvSpPr>
            <p:nvPr/>
          </p:nvSpPr>
          <p:spPr bwMode="auto">
            <a:xfrm>
              <a:off x="7510446" y="2560203"/>
              <a:ext cx="242888" cy="220663"/>
            </a:xfrm>
            <a:custGeom>
              <a:avLst/>
              <a:gdLst>
                <a:gd name="T0" fmla="*/ 775679239 w 37"/>
                <a:gd name="T1" fmla="*/ 1053029796 h 34"/>
                <a:gd name="T2" fmla="*/ 1422076417 w 37"/>
                <a:gd name="T3" fmla="*/ 673937252 h 34"/>
                <a:gd name="T4" fmla="*/ 1594448123 w 37"/>
                <a:gd name="T5" fmla="*/ 463333889 h 34"/>
                <a:gd name="T6" fmla="*/ 818768883 w 37"/>
                <a:gd name="T7" fmla="*/ 379092544 h 34"/>
                <a:gd name="T8" fmla="*/ 387839620 w 37"/>
                <a:gd name="T9" fmla="*/ 294851199 h 34"/>
                <a:gd name="T10" fmla="*/ 258557558 w 37"/>
                <a:gd name="T11" fmla="*/ 0 h 34"/>
                <a:gd name="T12" fmla="*/ 43096209 w 37"/>
                <a:gd name="T13" fmla="*/ 379092544 h 34"/>
                <a:gd name="T14" fmla="*/ 344743411 w 37"/>
                <a:gd name="T15" fmla="*/ 758185088 h 34"/>
                <a:gd name="T16" fmla="*/ 301653767 w 37"/>
                <a:gd name="T17" fmla="*/ 1137271142 h 34"/>
                <a:gd name="T18" fmla="*/ 517115117 w 37"/>
                <a:gd name="T19" fmla="*/ 1432122340 h 34"/>
                <a:gd name="T20" fmla="*/ 775679239 w 37"/>
                <a:gd name="T21" fmla="*/ 1053029796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" h="34">
                  <a:moveTo>
                    <a:pt x="18" y="25"/>
                  </a:moveTo>
                  <a:cubicBezTo>
                    <a:pt x="18" y="25"/>
                    <a:pt x="31" y="17"/>
                    <a:pt x="33" y="16"/>
                  </a:cubicBezTo>
                  <a:cubicBezTo>
                    <a:pt x="35" y="15"/>
                    <a:pt x="37" y="11"/>
                    <a:pt x="37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0" y="3"/>
                    <a:pt x="1" y="9"/>
                  </a:cubicBezTo>
                  <a:cubicBezTo>
                    <a:pt x="3" y="15"/>
                    <a:pt x="8" y="18"/>
                    <a:pt x="8" y="18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4"/>
                    <a:pt x="14" y="26"/>
                    <a:pt x="18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62"/>
            <p:cNvSpPr>
              <a:spLocks noEditPoints="1"/>
            </p:cNvSpPr>
            <p:nvPr/>
          </p:nvSpPr>
          <p:spPr bwMode="auto">
            <a:xfrm>
              <a:off x="7327883" y="2312553"/>
              <a:ext cx="896938" cy="709613"/>
            </a:xfrm>
            <a:custGeom>
              <a:avLst/>
              <a:gdLst>
                <a:gd name="T0" fmla="*/ 2147483646 w 137"/>
                <a:gd name="T1" fmla="*/ 2147483646 h 109"/>
                <a:gd name="T2" fmla="*/ 2147483646 w 137"/>
                <a:gd name="T3" fmla="*/ 2034375838 h 109"/>
                <a:gd name="T4" fmla="*/ 2147483646 w 137"/>
                <a:gd name="T5" fmla="*/ 2147483646 h 109"/>
                <a:gd name="T6" fmla="*/ 2147483646 w 137"/>
                <a:gd name="T7" fmla="*/ 2147483646 h 109"/>
                <a:gd name="T8" fmla="*/ 2147483646 w 137"/>
                <a:gd name="T9" fmla="*/ 2147483646 h 109"/>
                <a:gd name="T10" fmla="*/ 2147483646 w 137"/>
                <a:gd name="T11" fmla="*/ 2147483646 h 109"/>
                <a:gd name="T12" fmla="*/ 2147483646 w 137"/>
                <a:gd name="T13" fmla="*/ 2147483646 h 109"/>
                <a:gd name="T14" fmla="*/ 1971705416 w 137"/>
                <a:gd name="T15" fmla="*/ 2147483646 h 109"/>
                <a:gd name="T16" fmla="*/ 1757389610 w 137"/>
                <a:gd name="T17" fmla="*/ 2147483646 h 109"/>
                <a:gd name="T18" fmla="*/ 1757389610 w 137"/>
                <a:gd name="T19" fmla="*/ 2147483646 h 109"/>
                <a:gd name="T20" fmla="*/ 1028715869 w 137"/>
                <a:gd name="T21" fmla="*/ 1991994365 h 109"/>
                <a:gd name="T22" fmla="*/ 1028715869 w 137"/>
                <a:gd name="T23" fmla="*/ 1271483271 h 109"/>
                <a:gd name="T24" fmla="*/ 685810579 w 137"/>
                <a:gd name="T25" fmla="*/ 1398634203 h 109"/>
                <a:gd name="T26" fmla="*/ 1028715869 w 137"/>
                <a:gd name="T27" fmla="*/ 720511093 h 109"/>
                <a:gd name="T28" fmla="*/ 514357935 w 137"/>
                <a:gd name="T29" fmla="*/ 550978688 h 109"/>
                <a:gd name="T30" fmla="*/ 985852708 w 137"/>
                <a:gd name="T31" fmla="*/ 211913879 h 109"/>
                <a:gd name="T32" fmla="*/ 942989547 w 137"/>
                <a:gd name="T33" fmla="*/ 169532405 h 109"/>
                <a:gd name="T34" fmla="*/ 214315806 w 137"/>
                <a:gd name="T35" fmla="*/ 0 h 109"/>
                <a:gd name="T36" fmla="*/ 85726322 w 137"/>
                <a:gd name="T37" fmla="*/ 1186720324 h 109"/>
                <a:gd name="T38" fmla="*/ 1671663287 w 137"/>
                <a:gd name="T39" fmla="*/ 2147483646 h 109"/>
                <a:gd name="T40" fmla="*/ 2147483646 w 137"/>
                <a:gd name="T41" fmla="*/ 2147483646 h 109"/>
                <a:gd name="T42" fmla="*/ 2147483646 w 137"/>
                <a:gd name="T43" fmla="*/ 2147483646 h 109"/>
                <a:gd name="T44" fmla="*/ 557221096 w 137"/>
                <a:gd name="T45" fmla="*/ 1652929555 h 109"/>
                <a:gd name="T46" fmla="*/ 557221096 w 137"/>
                <a:gd name="T47" fmla="*/ 1780080486 h 109"/>
                <a:gd name="T48" fmla="*/ 557221096 w 137"/>
                <a:gd name="T49" fmla="*/ 1652929555 h 10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37" h="109">
                  <a:moveTo>
                    <a:pt x="137" y="59"/>
                  </a:moveTo>
                  <a:cubicBezTo>
                    <a:pt x="134" y="48"/>
                    <a:pt x="134" y="48"/>
                    <a:pt x="134" y="48"/>
                  </a:cubicBezTo>
                  <a:cubicBezTo>
                    <a:pt x="125" y="48"/>
                    <a:pt x="114" y="49"/>
                    <a:pt x="107" y="51"/>
                  </a:cubicBezTo>
                  <a:cubicBezTo>
                    <a:pt x="96" y="54"/>
                    <a:pt x="85" y="68"/>
                    <a:pt x="83" y="67"/>
                  </a:cubicBezTo>
                  <a:cubicBezTo>
                    <a:pt x="82" y="67"/>
                    <a:pt x="81" y="59"/>
                    <a:pt x="81" y="59"/>
                  </a:cubicBezTo>
                  <a:cubicBezTo>
                    <a:pt x="68" y="70"/>
                    <a:pt x="68" y="70"/>
                    <a:pt x="68" y="70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48" y="62"/>
                    <a:pt x="46" y="89"/>
                    <a:pt x="46" y="89"/>
                  </a:cubicBezTo>
                  <a:cubicBezTo>
                    <a:pt x="46" y="89"/>
                    <a:pt x="46" y="89"/>
                    <a:pt x="41" y="85"/>
                  </a:cubicBezTo>
                  <a:cubicBezTo>
                    <a:pt x="35" y="81"/>
                    <a:pt x="41" y="69"/>
                    <a:pt x="41" y="69"/>
                  </a:cubicBezTo>
                  <a:cubicBezTo>
                    <a:pt x="41" y="69"/>
                    <a:pt x="30" y="52"/>
                    <a:pt x="24" y="47"/>
                  </a:cubicBezTo>
                  <a:cubicBezTo>
                    <a:pt x="18" y="42"/>
                    <a:pt x="24" y="30"/>
                    <a:pt x="24" y="30"/>
                  </a:cubicBezTo>
                  <a:cubicBezTo>
                    <a:pt x="20" y="29"/>
                    <a:pt x="17" y="30"/>
                    <a:pt x="16" y="33"/>
                  </a:cubicBezTo>
                  <a:cubicBezTo>
                    <a:pt x="19" y="26"/>
                    <a:pt x="24" y="17"/>
                    <a:pt x="24" y="17"/>
                  </a:cubicBezTo>
                  <a:cubicBezTo>
                    <a:pt x="20" y="12"/>
                    <a:pt x="12" y="13"/>
                    <a:pt x="12" y="13"/>
                  </a:cubicBezTo>
                  <a:cubicBezTo>
                    <a:pt x="12" y="13"/>
                    <a:pt x="27" y="9"/>
                    <a:pt x="23" y="5"/>
                  </a:cubicBezTo>
                  <a:cubicBezTo>
                    <a:pt x="23" y="4"/>
                    <a:pt x="22" y="4"/>
                    <a:pt x="22" y="4"/>
                  </a:cubicBezTo>
                  <a:cubicBezTo>
                    <a:pt x="18" y="2"/>
                    <a:pt x="12" y="1"/>
                    <a:pt x="5" y="0"/>
                  </a:cubicBezTo>
                  <a:cubicBezTo>
                    <a:pt x="4" y="9"/>
                    <a:pt x="3" y="20"/>
                    <a:pt x="2" y="28"/>
                  </a:cubicBezTo>
                  <a:cubicBezTo>
                    <a:pt x="0" y="45"/>
                    <a:pt x="23" y="98"/>
                    <a:pt x="39" y="104"/>
                  </a:cubicBezTo>
                  <a:cubicBezTo>
                    <a:pt x="55" y="109"/>
                    <a:pt x="83" y="99"/>
                    <a:pt x="95" y="92"/>
                  </a:cubicBezTo>
                  <a:cubicBezTo>
                    <a:pt x="107" y="85"/>
                    <a:pt x="125" y="67"/>
                    <a:pt x="137" y="59"/>
                  </a:cubicBezTo>
                  <a:close/>
                  <a:moveTo>
                    <a:pt x="13" y="39"/>
                  </a:moveTo>
                  <a:cubicBezTo>
                    <a:pt x="13" y="40"/>
                    <a:pt x="13" y="42"/>
                    <a:pt x="13" y="42"/>
                  </a:cubicBezTo>
                  <a:cubicBezTo>
                    <a:pt x="13" y="41"/>
                    <a:pt x="13" y="40"/>
                    <a:pt x="13" y="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 63"/>
            <p:cNvSpPr>
              <a:spLocks/>
            </p:cNvSpPr>
            <p:nvPr/>
          </p:nvSpPr>
          <p:spPr bwMode="auto">
            <a:xfrm>
              <a:off x="7562833" y="2541153"/>
              <a:ext cx="215900" cy="136525"/>
            </a:xfrm>
            <a:custGeom>
              <a:avLst/>
              <a:gdLst>
                <a:gd name="T0" fmla="*/ 1412509394 w 33"/>
                <a:gd name="T1" fmla="*/ 591718854 h 21"/>
                <a:gd name="T2" fmla="*/ 770462048 w 33"/>
                <a:gd name="T3" fmla="*/ 169063458 h 21"/>
                <a:gd name="T4" fmla="*/ 299623403 w 33"/>
                <a:gd name="T5" fmla="*/ 84528479 h 21"/>
                <a:gd name="T6" fmla="*/ 42800539 w 33"/>
                <a:gd name="T7" fmla="*/ 211327698 h 21"/>
                <a:gd name="T8" fmla="*/ 85607621 w 33"/>
                <a:gd name="T9" fmla="*/ 507183874 h 21"/>
                <a:gd name="T10" fmla="*/ 428031564 w 33"/>
                <a:gd name="T11" fmla="*/ 803046551 h 21"/>
                <a:gd name="T12" fmla="*/ 642047345 w 33"/>
                <a:gd name="T13" fmla="*/ 887575030 h 21"/>
                <a:gd name="T14" fmla="*/ 1412509394 w 33"/>
                <a:gd name="T15" fmla="*/ 591718854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" h="21">
                  <a:moveTo>
                    <a:pt x="33" y="14"/>
                  </a:moveTo>
                  <a:cubicBezTo>
                    <a:pt x="32" y="13"/>
                    <a:pt x="25" y="6"/>
                    <a:pt x="18" y="4"/>
                  </a:cubicBezTo>
                  <a:cubicBezTo>
                    <a:pt x="7" y="0"/>
                    <a:pt x="7" y="2"/>
                    <a:pt x="7" y="2"/>
                  </a:cubicBezTo>
                  <a:cubicBezTo>
                    <a:pt x="7" y="2"/>
                    <a:pt x="4" y="1"/>
                    <a:pt x="1" y="5"/>
                  </a:cubicBezTo>
                  <a:cubicBezTo>
                    <a:pt x="0" y="8"/>
                    <a:pt x="0" y="11"/>
                    <a:pt x="2" y="12"/>
                  </a:cubicBezTo>
                  <a:cubicBezTo>
                    <a:pt x="4" y="14"/>
                    <a:pt x="4" y="18"/>
                    <a:pt x="10" y="19"/>
                  </a:cubicBezTo>
                  <a:cubicBezTo>
                    <a:pt x="10" y="19"/>
                    <a:pt x="13" y="19"/>
                    <a:pt x="15" y="21"/>
                  </a:cubicBezTo>
                  <a:cubicBezTo>
                    <a:pt x="15" y="21"/>
                    <a:pt x="28" y="15"/>
                    <a:pt x="33" y="14"/>
                  </a:cubicBezTo>
                  <a:close/>
                </a:path>
              </a:pathLst>
            </a:custGeom>
            <a:solidFill>
              <a:srgbClr val="F2C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046052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51922" y="2296664"/>
            <a:ext cx="29546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400" b="1" dirty="0" smtClean="0">
                <a:solidFill>
                  <a:srgbClr val="00B050"/>
                </a:solidFill>
                <a:latin typeface="微软雅黑"/>
                <a:ea typeface="微软雅黑"/>
              </a:rPr>
              <a:t> </a:t>
            </a:r>
            <a:r>
              <a:rPr lang="zh-CN" altLang="en-US" sz="2800" b="1" dirty="0" smtClean="0">
                <a:solidFill>
                  <a:srgbClr val="00B050"/>
                </a:solidFill>
                <a:latin typeface="微软雅黑"/>
                <a:ea typeface="微软雅黑"/>
              </a:rPr>
              <a:t>第三部分</a:t>
            </a:r>
            <a:endParaRPr lang="en-US" altLang="zh-CN" sz="2800" b="1" dirty="0">
              <a:solidFill>
                <a:srgbClr val="00B050"/>
              </a:solidFill>
              <a:latin typeface="微软雅黑"/>
              <a:ea typeface="微软雅黑"/>
            </a:endParaRPr>
          </a:p>
          <a:p>
            <a:pPr marL="0" lvl="1" algn="ctr"/>
            <a:r>
              <a:rPr lang="zh-CN" altLang="en-US" sz="3600" b="1" dirty="0" smtClean="0">
                <a:solidFill>
                  <a:srgbClr val="00B050"/>
                </a:solidFill>
                <a:latin typeface="微软雅黑"/>
                <a:ea typeface="微软雅黑"/>
              </a:rPr>
              <a:t>标题文字内容</a:t>
            </a:r>
            <a:endParaRPr lang="en-US" altLang="zh-CN" sz="3600" b="1" dirty="0" smtClean="0">
              <a:solidFill>
                <a:srgbClr val="00B050"/>
              </a:solidFill>
              <a:latin typeface="微软雅黑"/>
              <a:ea typeface="微软雅黑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3635896" y="2224656"/>
            <a:ext cx="0" cy="1924424"/>
          </a:xfrm>
          <a:prstGeom prst="line">
            <a:avLst/>
          </a:prstGeom>
          <a:noFill/>
          <a:ln w="12700" cap="flat" cmpd="sng" algn="ctr">
            <a:solidFill>
              <a:srgbClr val="080808"/>
            </a:solidFill>
            <a:prstDash val="dash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2317896" y="3818740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00B050"/>
                </a:solidFill>
                <a:latin typeface="微软雅黑"/>
                <a:ea typeface="微软雅黑"/>
              </a:rPr>
              <a:t>PART 01</a:t>
            </a:r>
            <a:endParaRPr lang="zh-CN" altLang="en-US" sz="1600" dirty="0" smtClean="0">
              <a:solidFill>
                <a:srgbClr val="00B050"/>
              </a:solidFill>
              <a:latin typeface="微软雅黑"/>
              <a:ea typeface="微软雅黑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123728" y="2296666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948592" y="3376784"/>
            <a:ext cx="1027882" cy="245726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0B050"/>
                </a:solidFill>
                <a:latin typeface="微软雅黑"/>
                <a:ea typeface="微软雅黑"/>
              </a:rPr>
              <a:t>※ 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/>
                <a:ea typeface="微软雅黑"/>
              </a:rPr>
              <a:t>添加内容</a:t>
            </a:r>
            <a:endParaRPr lang="zh-CN" altLang="en-US" sz="1200" dirty="0">
              <a:solidFill>
                <a:srgbClr val="00B050"/>
              </a:solidFill>
              <a:latin typeface="微软雅黑"/>
              <a:ea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01263" y="3376784"/>
            <a:ext cx="985236" cy="245726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0B050"/>
                </a:solidFill>
                <a:latin typeface="微软雅黑"/>
                <a:ea typeface="微软雅黑"/>
              </a:rPr>
              <a:t>※ 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/>
                <a:ea typeface="微软雅黑"/>
              </a:rPr>
              <a:t>添加</a:t>
            </a:r>
            <a:r>
              <a:rPr lang="zh-CN" altLang="en-US" sz="1200" dirty="0">
                <a:solidFill>
                  <a:srgbClr val="00B050"/>
                </a:solidFill>
                <a:latin typeface="微软雅黑"/>
                <a:ea typeface="微软雅黑"/>
              </a:rPr>
              <a:t>内容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11289" y="3376784"/>
            <a:ext cx="1027882" cy="245726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0B050"/>
                </a:solidFill>
                <a:latin typeface="微软雅黑"/>
                <a:ea typeface="微软雅黑"/>
              </a:rPr>
              <a:t>※ 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/>
                <a:ea typeface="微软雅黑"/>
              </a:rPr>
              <a:t>添加</a:t>
            </a:r>
            <a:r>
              <a:rPr lang="zh-CN" altLang="en-US" sz="1200" dirty="0">
                <a:solidFill>
                  <a:srgbClr val="00B050"/>
                </a:solidFill>
                <a:latin typeface="微软雅黑"/>
                <a:ea typeface="微软雅黑"/>
              </a:rPr>
              <a:t>内容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48592" y="3723855"/>
            <a:ext cx="985236" cy="245726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0B050"/>
                </a:solidFill>
                <a:latin typeface="微软雅黑"/>
                <a:ea typeface="微软雅黑"/>
              </a:rPr>
              <a:t>※ 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/>
                <a:ea typeface="微软雅黑"/>
              </a:rPr>
              <a:t>添加</a:t>
            </a:r>
            <a:r>
              <a:rPr lang="zh-CN" altLang="en-US" sz="1200" dirty="0">
                <a:solidFill>
                  <a:srgbClr val="00B050"/>
                </a:solidFill>
                <a:latin typeface="微软雅黑"/>
                <a:ea typeface="微软雅黑"/>
              </a:rPr>
              <a:t>内容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01264" y="3723855"/>
            <a:ext cx="985236" cy="245726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0B050"/>
                </a:solidFill>
                <a:latin typeface="微软雅黑"/>
                <a:ea typeface="微软雅黑"/>
              </a:rPr>
              <a:t>※ 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/>
                <a:ea typeface="微软雅黑"/>
              </a:rPr>
              <a:t>添加</a:t>
            </a:r>
            <a:r>
              <a:rPr lang="zh-CN" altLang="en-US" sz="1200" dirty="0">
                <a:solidFill>
                  <a:srgbClr val="00B050"/>
                </a:solidFill>
                <a:latin typeface="微软雅黑"/>
                <a:ea typeface="微软雅黑"/>
              </a:rPr>
              <a:t>内容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10903" y="3723855"/>
            <a:ext cx="985236" cy="245726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0B050"/>
                </a:solidFill>
                <a:latin typeface="微软雅黑"/>
                <a:ea typeface="微软雅黑"/>
              </a:rPr>
              <a:t>※ 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/>
                <a:ea typeface="微软雅黑"/>
              </a:rPr>
              <a:t>添加</a:t>
            </a:r>
            <a:r>
              <a:rPr lang="zh-CN" altLang="en-US" sz="1200" dirty="0">
                <a:solidFill>
                  <a:srgbClr val="00B050"/>
                </a:solidFill>
                <a:latin typeface="微软雅黑"/>
                <a:ea typeface="微软雅黑"/>
              </a:rPr>
              <a:t>内容</a:t>
            </a:r>
          </a:p>
        </p:txBody>
      </p:sp>
      <p:sp>
        <p:nvSpPr>
          <p:cNvPr id="27" name="TextBox 13"/>
          <p:cNvSpPr txBox="1"/>
          <p:nvPr/>
        </p:nvSpPr>
        <p:spPr>
          <a:xfrm>
            <a:off x="2344338" y="2510532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 smtClean="0">
                <a:solidFill>
                  <a:srgbClr val="00B050"/>
                </a:solidFill>
                <a:latin typeface="微软雅黑"/>
                <a:ea typeface="微软雅黑"/>
              </a:rPr>
              <a:t>03</a:t>
            </a:r>
            <a:endParaRPr lang="zh-CN" altLang="en-US" sz="5000" b="1" dirty="0" smtClean="0">
              <a:solidFill>
                <a:srgbClr val="00B050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044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2"/>
          <p:cNvSpPr>
            <a:spLocks/>
          </p:cNvSpPr>
          <p:nvPr/>
        </p:nvSpPr>
        <p:spPr bwMode="auto">
          <a:xfrm>
            <a:off x="1532335" y="1905881"/>
            <a:ext cx="283369" cy="600075"/>
          </a:xfrm>
          <a:custGeom>
            <a:avLst/>
            <a:gdLst>
              <a:gd name="T0" fmla="*/ 2147483646 w 41"/>
              <a:gd name="T1" fmla="*/ 84580686 h 87"/>
              <a:gd name="T2" fmla="*/ 846825623 w 41"/>
              <a:gd name="T3" fmla="*/ 0 h 87"/>
              <a:gd name="T4" fmla="*/ 0 w 41"/>
              <a:gd name="T5" fmla="*/ 761189390 h 87"/>
              <a:gd name="T6" fmla="*/ 0 w 41"/>
              <a:gd name="T7" fmla="*/ 761189390 h 87"/>
              <a:gd name="T8" fmla="*/ 0 w 41"/>
              <a:gd name="T9" fmla="*/ 930341566 h 87"/>
              <a:gd name="T10" fmla="*/ 0 w 41"/>
              <a:gd name="T11" fmla="*/ 2147483646 h 87"/>
              <a:gd name="T12" fmla="*/ 254045844 w 41"/>
              <a:gd name="T13" fmla="*/ 2147483646 h 87"/>
              <a:gd name="T14" fmla="*/ 508100903 w 41"/>
              <a:gd name="T15" fmla="*/ 2147483646 h 87"/>
              <a:gd name="T16" fmla="*/ 508100903 w 41"/>
              <a:gd name="T17" fmla="*/ 1184074428 h 87"/>
              <a:gd name="T18" fmla="*/ 762146747 w 41"/>
              <a:gd name="T19" fmla="*/ 1184074428 h 87"/>
              <a:gd name="T20" fmla="*/ 762146747 w 41"/>
              <a:gd name="T21" fmla="*/ 2147483646 h 87"/>
              <a:gd name="T22" fmla="*/ 762146747 w 41"/>
              <a:gd name="T23" fmla="*/ 2147483646 h 87"/>
              <a:gd name="T24" fmla="*/ 762146747 w 41"/>
              <a:gd name="T25" fmla="*/ 2147483646 h 87"/>
              <a:gd name="T26" fmla="*/ 1185559559 w 41"/>
              <a:gd name="T27" fmla="*/ 2147483646 h 87"/>
              <a:gd name="T28" fmla="*/ 1608972370 w 41"/>
              <a:gd name="T29" fmla="*/ 2147483646 h 87"/>
              <a:gd name="T30" fmla="*/ 1608972370 w 41"/>
              <a:gd name="T31" fmla="*/ 2147483646 h 87"/>
              <a:gd name="T32" fmla="*/ 1778339338 w 41"/>
              <a:gd name="T33" fmla="*/ 2147483646 h 87"/>
              <a:gd name="T34" fmla="*/ 1778339338 w 41"/>
              <a:gd name="T35" fmla="*/ 2147483646 h 87"/>
              <a:gd name="T36" fmla="*/ 2147483646 w 41"/>
              <a:gd name="T37" fmla="*/ 2147483646 h 87"/>
              <a:gd name="T38" fmla="*/ 2147483646 w 41"/>
              <a:gd name="T39" fmla="*/ 2147483646 h 87"/>
              <a:gd name="T40" fmla="*/ 2147483646 w 41"/>
              <a:gd name="T41" fmla="*/ 2147483646 h 87"/>
              <a:gd name="T42" fmla="*/ 2147483646 w 41"/>
              <a:gd name="T43" fmla="*/ 2147483646 h 87"/>
              <a:gd name="T44" fmla="*/ 2147483646 w 41"/>
              <a:gd name="T45" fmla="*/ 1184074428 h 87"/>
              <a:gd name="T46" fmla="*/ 2147483646 w 41"/>
              <a:gd name="T47" fmla="*/ 1184074428 h 87"/>
              <a:gd name="T48" fmla="*/ 2147483646 w 41"/>
              <a:gd name="T49" fmla="*/ 2147483646 h 87"/>
              <a:gd name="T50" fmla="*/ 2147483646 w 41"/>
              <a:gd name="T51" fmla="*/ 2147483646 h 87"/>
              <a:gd name="T52" fmla="*/ 2147483646 w 41"/>
              <a:gd name="T53" fmla="*/ 2147483646 h 87"/>
              <a:gd name="T54" fmla="*/ 2147483646 w 41"/>
              <a:gd name="T55" fmla="*/ 930341566 h 87"/>
              <a:gd name="T56" fmla="*/ 2147483646 w 41"/>
              <a:gd name="T57" fmla="*/ 761189390 h 87"/>
              <a:gd name="T58" fmla="*/ 2147483646 w 41"/>
              <a:gd name="T59" fmla="*/ 761189390 h 87"/>
              <a:gd name="T60" fmla="*/ 2147483646 w 41"/>
              <a:gd name="T61" fmla="*/ 84580686 h 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1" h="87">
                <a:moveTo>
                  <a:pt x="31" y="1"/>
                </a:moveTo>
                <a:cubicBezTo>
                  <a:pt x="10" y="0"/>
                  <a:pt x="10" y="0"/>
                  <a:pt x="10" y="0"/>
                </a:cubicBezTo>
                <a:cubicBezTo>
                  <a:pt x="2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1" y="43"/>
                  <a:pt x="3" y="43"/>
                </a:cubicBezTo>
                <a:cubicBezTo>
                  <a:pt x="5" y="43"/>
                  <a:pt x="6" y="41"/>
                  <a:pt x="6" y="39"/>
                </a:cubicBezTo>
                <a:cubicBezTo>
                  <a:pt x="6" y="14"/>
                  <a:pt x="6" y="14"/>
                  <a:pt x="6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82"/>
                  <a:pt x="9" y="82"/>
                  <a:pt x="9" y="82"/>
                </a:cubicBezTo>
                <a:cubicBezTo>
                  <a:pt x="9" y="85"/>
                  <a:pt x="12" y="87"/>
                  <a:pt x="14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1" y="44"/>
                  <a:pt x="21" y="44"/>
                  <a:pt x="21" y="44"/>
                </a:cubicBezTo>
                <a:cubicBezTo>
                  <a:pt x="21" y="82"/>
                  <a:pt x="21" y="82"/>
                  <a:pt x="21" y="82"/>
                </a:cubicBezTo>
                <a:cubicBezTo>
                  <a:pt x="21" y="85"/>
                  <a:pt x="23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39"/>
                  <a:pt x="33" y="39"/>
                  <a:pt x="33" y="39"/>
                </a:cubicBezTo>
                <a:cubicBezTo>
                  <a:pt x="33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7" y="1"/>
                  <a:pt x="31" y="1"/>
                </a:cubicBezTo>
                <a:close/>
              </a:path>
            </a:pathLst>
          </a:custGeom>
          <a:solidFill>
            <a:srgbClr val="3093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endParaRPr lang="zh-CN" altLang="en-US"/>
          </a:p>
        </p:txBody>
      </p:sp>
      <p:sp>
        <p:nvSpPr>
          <p:cNvPr id="3" name="Oval 113"/>
          <p:cNvSpPr>
            <a:spLocks noChangeArrowheads="1"/>
          </p:cNvSpPr>
          <p:nvPr/>
        </p:nvSpPr>
        <p:spPr bwMode="auto">
          <a:xfrm>
            <a:off x="1615678" y="1788010"/>
            <a:ext cx="109538" cy="110728"/>
          </a:xfrm>
          <a:prstGeom prst="ellipse">
            <a:avLst/>
          </a:prstGeom>
          <a:solidFill>
            <a:srgbClr val="3093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" name="Freeform 114"/>
          <p:cNvSpPr>
            <a:spLocks/>
          </p:cNvSpPr>
          <p:nvPr/>
        </p:nvSpPr>
        <p:spPr bwMode="auto">
          <a:xfrm>
            <a:off x="1863329" y="1905881"/>
            <a:ext cx="282178" cy="600075"/>
          </a:xfrm>
          <a:custGeom>
            <a:avLst/>
            <a:gdLst>
              <a:gd name="T0" fmla="*/ 2147483646 w 41"/>
              <a:gd name="T1" fmla="*/ 84580686 h 87"/>
              <a:gd name="T2" fmla="*/ 927598559 w 41"/>
              <a:gd name="T3" fmla="*/ 0 h 87"/>
              <a:gd name="T4" fmla="*/ 0 w 41"/>
              <a:gd name="T5" fmla="*/ 761189390 h 87"/>
              <a:gd name="T6" fmla="*/ 0 w 41"/>
              <a:gd name="T7" fmla="*/ 761189390 h 87"/>
              <a:gd name="T8" fmla="*/ 0 w 41"/>
              <a:gd name="T9" fmla="*/ 930341566 h 87"/>
              <a:gd name="T10" fmla="*/ 0 w 41"/>
              <a:gd name="T11" fmla="*/ 2147483646 h 87"/>
              <a:gd name="T12" fmla="*/ 337310235 w 41"/>
              <a:gd name="T13" fmla="*/ 2147483646 h 87"/>
              <a:gd name="T14" fmla="*/ 590288323 w 41"/>
              <a:gd name="T15" fmla="*/ 2147483646 h 87"/>
              <a:gd name="T16" fmla="*/ 590288323 w 41"/>
              <a:gd name="T17" fmla="*/ 1184074428 h 87"/>
              <a:gd name="T18" fmla="*/ 843266412 w 41"/>
              <a:gd name="T19" fmla="*/ 1184074428 h 87"/>
              <a:gd name="T20" fmla="*/ 843266412 w 41"/>
              <a:gd name="T21" fmla="*/ 2147483646 h 87"/>
              <a:gd name="T22" fmla="*/ 843266412 w 41"/>
              <a:gd name="T23" fmla="*/ 2147483646 h 87"/>
              <a:gd name="T24" fmla="*/ 843266412 w 41"/>
              <a:gd name="T25" fmla="*/ 2147483646 h 87"/>
              <a:gd name="T26" fmla="*/ 1264908794 w 41"/>
              <a:gd name="T27" fmla="*/ 2147483646 h 87"/>
              <a:gd name="T28" fmla="*/ 1686542000 w 41"/>
              <a:gd name="T29" fmla="*/ 2147483646 h 87"/>
              <a:gd name="T30" fmla="*/ 1686542000 w 41"/>
              <a:gd name="T31" fmla="*/ 2147483646 h 87"/>
              <a:gd name="T32" fmla="*/ 1855197117 w 41"/>
              <a:gd name="T33" fmla="*/ 2147483646 h 87"/>
              <a:gd name="T34" fmla="*/ 1855197117 w 41"/>
              <a:gd name="T35" fmla="*/ 2147483646 h 87"/>
              <a:gd name="T36" fmla="*/ 2147483646 w 41"/>
              <a:gd name="T37" fmla="*/ 2147483646 h 87"/>
              <a:gd name="T38" fmla="*/ 2147483646 w 41"/>
              <a:gd name="T39" fmla="*/ 2147483646 h 87"/>
              <a:gd name="T40" fmla="*/ 2147483646 w 41"/>
              <a:gd name="T41" fmla="*/ 2147483646 h 87"/>
              <a:gd name="T42" fmla="*/ 2147483646 w 41"/>
              <a:gd name="T43" fmla="*/ 2147483646 h 87"/>
              <a:gd name="T44" fmla="*/ 2147483646 w 41"/>
              <a:gd name="T45" fmla="*/ 1184074428 h 87"/>
              <a:gd name="T46" fmla="*/ 2147483646 w 41"/>
              <a:gd name="T47" fmla="*/ 1184074428 h 87"/>
              <a:gd name="T48" fmla="*/ 2147483646 w 41"/>
              <a:gd name="T49" fmla="*/ 2147483646 h 87"/>
              <a:gd name="T50" fmla="*/ 2147483646 w 41"/>
              <a:gd name="T51" fmla="*/ 2147483646 h 87"/>
              <a:gd name="T52" fmla="*/ 2147483646 w 41"/>
              <a:gd name="T53" fmla="*/ 2147483646 h 87"/>
              <a:gd name="T54" fmla="*/ 2147483646 w 41"/>
              <a:gd name="T55" fmla="*/ 930341566 h 87"/>
              <a:gd name="T56" fmla="*/ 2147483646 w 41"/>
              <a:gd name="T57" fmla="*/ 761189390 h 87"/>
              <a:gd name="T58" fmla="*/ 2147483646 w 41"/>
              <a:gd name="T59" fmla="*/ 761189390 h 87"/>
              <a:gd name="T60" fmla="*/ 2147483646 w 41"/>
              <a:gd name="T61" fmla="*/ 84580686 h 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1" h="87">
                <a:moveTo>
                  <a:pt x="32" y="1"/>
                </a:moveTo>
                <a:cubicBezTo>
                  <a:pt x="11" y="0"/>
                  <a:pt x="11" y="0"/>
                  <a:pt x="11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2" y="43"/>
                  <a:pt x="4" y="43"/>
                </a:cubicBezTo>
                <a:cubicBezTo>
                  <a:pt x="6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5" y="87"/>
                </a:cubicBezTo>
                <a:cubicBezTo>
                  <a:pt x="18" y="87"/>
                  <a:pt x="20" y="85"/>
                  <a:pt x="20" y="82"/>
                </a:cubicBezTo>
                <a:cubicBezTo>
                  <a:pt x="20" y="44"/>
                  <a:pt x="20" y="44"/>
                  <a:pt x="20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7" y="87"/>
                </a:cubicBezTo>
                <a:cubicBezTo>
                  <a:pt x="29" y="87"/>
                  <a:pt x="32" y="85"/>
                  <a:pt x="32" y="82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14"/>
                  <a:pt x="32" y="14"/>
                  <a:pt x="32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6" y="43"/>
                  <a:pt x="38" y="43"/>
                </a:cubicBezTo>
                <a:cubicBezTo>
                  <a:pt x="40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1"/>
                  <a:pt x="32" y="1"/>
                </a:cubicBezTo>
                <a:close/>
              </a:path>
            </a:pathLst>
          </a:custGeom>
          <a:solidFill>
            <a:srgbClr val="3093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endParaRPr lang="zh-CN" altLang="en-US"/>
          </a:p>
        </p:txBody>
      </p:sp>
      <p:sp>
        <p:nvSpPr>
          <p:cNvPr id="5" name="Oval 115"/>
          <p:cNvSpPr>
            <a:spLocks noChangeArrowheads="1"/>
          </p:cNvSpPr>
          <p:nvPr/>
        </p:nvSpPr>
        <p:spPr bwMode="auto">
          <a:xfrm>
            <a:off x="1953816" y="1788010"/>
            <a:ext cx="109538" cy="110728"/>
          </a:xfrm>
          <a:prstGeom prst="ellipse">
            <a:avLst/>
          </a:prstGeom>
          <a:solidFill>
            <a:srgbClr val="3093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" name="Freeform 116"/>
          <p:cNvSpPr>
            <a:spLocks/>
          </p:cNvSpPr>
          <p:nvPr/>
        </p:nvSpPr>
        <p:spPr bwMode="auto">
          <a:xfrm>
            <a:off x="2201466" y="1905881"/>
            <a:ext cx="282178" cy="600075"/>
          </a:xfrm>
          <a:custGeom>
            <a:avLst/>
            <a:gdLst>
              <a:gd name="T0" fmla="*/ 2147483646 w 41"/>
              <a:gd name="T1" fmla="*/ 84580686 h 87"/>
              <a:gd name="T2" fmla="*/ 927598559 w 41"/>
              <a:gd name="T3" fmla="*/ 0 h 87"/>
              <a:gd name="T4" fmla="*/ 0 w 41"/>
              <a:gd name="T5" fmla="*/ 761189390 h 87"/>
              <a:gd name="T6" fmla="*/ 0 w 41"/>
              <a:gd name="T7" fmla="*/ 761189390 h 87"/>
              <a:gd name="T8" fmla="*/ 0 w 41"/>
              <a:gd name="T9" fmla="*/ 930341566 h 87"/>
              <a:gd name="T10" fmla="*/ 0 w 41"/>
              <a:gd name="T11" fmla="*/ 2147483646 h 87"/>
              <a:gd name="T12" fmla="*/ 337310235 w 41"/>
              <a:gd name="T13" fmla="*/ 2147483646 h 87"/>
              <a:gd name="T14" fmla="*/ 590288323 w 41"/>
              <a:gd name="T15" fmla="*/ 2147483646 h 87"/>
              <a:gd name="T16" fmla="*/ 590288323 w 41"/>
              <a:gd name="T17" fmla="*/ 1184074428 h 87"/>
              <a:gd name="T18" fmla="*/ 843266412 w 41"/>
              <a:gd name="T19" fmla="*/ 1184074428 h 87"/>
              <a:gd name="T20" fmla="*/ 843266412 w 41"/>
              <a:gd name="T21" fmla="*/ 2147483646 h 87"/>
              <a:gd name="T22" fmla="*/ 843266412 w 41"/>
              <a:gd name="T23" fmla="*/ 2147483646 h 87"/>
              <a:gd name="T24" fmla="*/ 843266412 w 41"/>
              <a:gd name="T25" fmla="*/ 2147483646 h 87"/>
              <a:gd name="T26" fmla="*/ 1264908794 w 41"/>
              <a:gd name="T27" fmla="*/ 2147483646 h 87"/>
              <a:gd name="T28" fmla="*/ 1686542000 w 41"/>
              <a:gd name="T29" fmla="*/ 2147483646 h 87"/>
              <a:gd name="T30" fmla="*/ 1686542000 w 41"/>
              <a:gd name="T31" fmla="*/ 2147483646 h 87"/>
              <a:gd name="T32" fmla="*/ 1855197117 w 41"/>
              <a:gd name="T33" fmla="*/ 2147483646 h 87"/>
              <a:gd name="T34" fmla="*/ 1855197117 w 41"/>
              <a:gd name="T35" fmla="*/ 2147483646 h 87"/>
              <a:gd name="T36" fmla="*/ 2147483646 w 41"/>
              <a:gd name="T37" fmla="*/ 2147483646 h 87"/>
              <a:gd name="T38" fmla="*/ 2147483646 w 41"/>
              <a:gd name="T39" fmla="*/ 2147483646 h 87"/>
              <a:gd name="T40" fmla="*/ 2147483646 w 41"/>
              <a:gd name="T41" fmla="*/ 2147483646 h 87"/>
              <a:gd name="T42" fmla="*/ 2147483646 w 41"/>
              <a:gd name="T43" fmla="*/ 2147483646 h 87"/>
              <a:gd name="T44" fmla="*/ 2147483646 w 41"/>
              <a:gd name="T45" fmla="*/ 1184074428 h 87"/>
              <a:gd name="T46" fmla="*/ 2147483646 w 41"/>
              <a:gd name="T47" fmla="*/ 1184074428 h 87"/>
              <a:gd name="T48" fmla="*/ 2147483646 w 41"/>
              <a:gd name="T49" fmla="*/ 2147483646 h 87"/>
              <a:gd name="T50" fmla="*/ 2147483646 w 41"/>
              <a:gd name="T51" fmla="*/ 2147483646 h 87"/>
              <a:gd name="T52" fmla="*/ 2147483646 w 41"/>
              <a:gd name="T53" fmla="*/ 2147483646 h 87"/>
              <a:gd name="T54" fmla="*/ 2147483646 w 41"/>
              <a:gd name="T55" fmla="*/ 930341566 h 87"/>
              <a:gd name="T56" fmla="*/ 2147483646 w 41"/>
              <a:gd name="T57" fmla="*/ 761189390 h 87"/>
              <a:gd name="T58" fmla="*/ 2147483646 w 41"/>
              <a:gd name="T59" fmla="*/ 761189390 h 87"/>
              <a:gd name="T60" fmla="*/ 2147483646 w 41"/>
              <a:gd name="T61" fmla="*/ 84580686 h 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1" h="87">
                <a:moveTo>
                  <a:pt x="31" y="1"/>
                </a:moveTo>
                <a:cubicBezTo>
                  <a:pt x="11" y="0"/>
                  <a:pt x="11" y="0"/>
                  <a:pt x="11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2" y="43"/>
                  <a:pt x="4" y="43"/>
                </a:cubicBezTo>
                <a:cubicBezTo>
                  <a:pt x="6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5" y="87"/>
                </a:cubicBezTo>
                <a:cubicBezTo>
                  <a:pt x="17" y="87"/>
                  <a:pt x="20" y="85"/>
                  <a:pt x="20" y="82"/>
                </a:cubicBezTo>
                <a:cubicBezTo>
                  <a:pt x="20" y="44"/>
                  <a:pt x="20" y="44"/>
                  <a:pt x="20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7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6" y="43"/>
                  <a:pt x="38" y="43"/>
                </a:cubicBezTo>
                <a:cubicBezTo>
                  <a:pt x="40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1"/>
                  <a:pt x="31" y="1"/>
                </a:cubicBezTo>
                <a:close/>
              </a:path>
            </a:pathLst>
          </a:custGeom>
          <a:solidFill>
            <a:srgbClr val="3093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endParaRPr lang="zh-CN" altLang="en-US"/>
          </a:p>
        </p:txBody>
      </p:sp>
      <p:sp>
        <p:nvSpPr>
          <p:cNvPr id="7" name="Oval 117"/>
          <p:cNvSpPr>
            <a:spLocks noChangeArrowheads="1"/>
          </p:cNvSpPr>
          <p:nvPr/>
        </p:nvSpPr>
        <p:spPr bwMode="auto">
          <a:xfrm>
            <a:off x="2289573" y="1788010"/>
            <a:ext cx="111919" cy="110728"/>
          </a:xfrm>
          <a:prstGeom prst="ellipse">
            <a:avLst/>
          </a:prstGeom>
          <a:solidFill>
            <a:srgbClr val="3093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" name="Freeform 118"/>
          <p:cNvSpPr>
            <a:spLocks/>
          </p:cNvSpPr>
          <p:nvPr/>
        </p:nvSpPr>
        <p:spPr bwMode="auto">
          <a:xfrm>
            <a:off x="848916" y="1905881"/>
            <a:ext cx="283369" cy="600075"/>
          </a:xfrm>
          <a:custGeom>
            <a:avLst/>
            <a:gdLst>
              <a:gd name="T0" fmla="*/ 2147483646 w 41"/>
              <a:gd name="T1" fmla="*/ 84580686 h 87"/>
              <a:gd name="T2" fmla="*/ 936747973 w 41"/>
              <a:gd name="T3" fmla="*/ 0 h 87"/>
              <a:gd name="T4" fmla="*/ 0 w 41"/>
              <a:gd name="T5" fmla="*/ 761189390 h 87"/>
              <a:gd name="T6" fmla="*/ 0 w 41"/>
              <a:gd name="T7" fmla="*/ 761189390 h 87"/>
              <a:gd name="T8" fmla="*/ 0 w 41"/>
              <a:gd name="T9" fmla="*/ 930341566 h 87"/>
              <a:gd name="T10" fmla="*/ 0 w 41"/>
              <a:gd name="T11" fmla="*/ 2147483646 h 87"/>
              <a:gd name="T12" fmla="*/ 255474207 w 41"/>
              <a:gd name="T13" fmla="*/ 2147483646 h 87"/>
              <a:gd name="T14" fmla="*/ 596115698 w 41"/>
              <a:gd name="T15" fmla="*/ 2147483646 h 87"/>
              <a:gd name="T16" fmla="*/ 596115698 w 41"/>
              <a:gd name="T17" fmla="*/ 1184074428 h 87"/>
              <a:gd name="T18" fmla="*/ 851589904 w 41"/>
              <a:gd name="T19" fmla="*/ 1184074428 h 87"/>
              <a:gd name="T20" fmla="*/ 851589904 w 41"/>
              <a:gd name="T21" fmla="*/ 2147483646 h 87"/>
              <a:gd name="T22" fmla="*/ 851589904 w 41"/>
              <a:gd name="T23" fmla="*/ 2147483646 h 87"/>
              <a:gd name="T24" fmla="*/ 851589904 w 41"/>
              <a:gd name="T25" fmla="*/ 2147483646 h 87"/>
              <a:gd name="T26" fmla="*/ 1277380249 w 41"/>
              <a:gd name="T27" fmla="*/ 2147483646 h 87"/>
              <a:gd name="T28" fmla="*/ 1618012524 w 41"/>
              <a:gd name="T29" fmla="*/ 2147483646 h 87"/>
              <a:gd name="T30" fmla="*/ 1618012524 w 41"/>
              <a:gd name="T31" fmla="*/ 2147483646 h 87"/>
              <a:gd name="T32" fmla="*/ 1873495946 w 41"/>
              <a:gd name="T33" fmla="*/ 2147483646 h 87"/>
              <a:gd name="T34" fmla="*/ 1873495946 w 41"/>
              <a:gd name="T35" fmla="*/ 2147483646 h 87"/>
              <a:gd name="T36" fmla="*/ 2147483646 w 41"/>
              <a:gd name="T37" fmla="*/ 2147483646 h 87"/>
              <a:gd name="T38" fmla="*/ 2147483646 w 41"/>
              <a:gd name="T39" fmla="*/ 2147483646 h 87"/>
              <a:gd name="T40" fmla="*/ 2147483646 w 41"/>
              <a:gd name="T41" fmla="*/ 2147483646 h 87"/>
              <a:gd name="T42" fmla="*/ 2147483646 w 41"/>
              <a:gd name="T43" fmla="*/ 2147483646 h 87"/>
              <a:gd name="T44" fmla="*/ 2147483646 w 41"/>
              <a:gd name="T45" fmla="*/ 1184074428 h 87"/>
              <a:gd name="T46" fmla="*/ 2147483646 w 41"/>
              <a:gd name="T47" fmla="*/ 1184074428 h 87"/>
              <a:gd name="T48" fmla="*/ 2147483646 w 41"/>
              <a:gd name="T49" fmla="*/ 2147483646 h 87"/>
              <a:gd name="T50" fmla="*/ 2147483646 w 41"/>
              <a:gd name="T51" fmla="*/ 2147483646 h 87"/>
              <a:gd name="T52" fmla="*/ 2147483646 w 41"/>
              <a:gd name="T53" fmla="*/ 2147483646 h 87"/>
              <a:gd name="T54" fmla="*/ 2147483646 w 41"/>
              <a:gd name="T55" fmla="*/ 930341566 h 87"/>
              <a:gd name="T56" fmla="*/ 2147483646 w 41"/>
              <a:gd name="T57" fmla="*/ 761189390 h 87"/>
              <a:gd name="T58" fmla="*/ 2147483646 w 41"/>
              <a:gd name="T59" fmla="*/ 761189390 h 87"/>
              <a:gd name="T60" fmla="*/ 2147483646 w 41"/>
              <a:gd name="T61" fmla="*/ 84580686 h 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1" h="87">
                <a:moveTo>
                  <a:pt x="31" y="1"/>
                </a:moveTo>
                <a:cubicBezTo>
                  <a:pt x="11" y="0"/>
                  <a:pt x="11" y="0"/>
                  <a:pt x="11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2" y="43"/>
                  <a:pt x="3" y="43"/>
                </a:cubicBezTo>
                <a:cubicBezTo>
                  <a:pt x="5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5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7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1"/>
                  <a:pt x="31" y="1"/>
                </a:cubicBezTo>
                <a:close/>
              </a:path>
            </a:pathLst>
          </a:custGeom>
          <a:solidFill>
            <a:srgbClr val="3093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Oval 119"/>
          <p:cNvSpPr>
            <a:spLocks noChangeArrowheads="1"/>
          </p:cNvSpPr>
          <p:nvPr/>
        </p:nvSpPr>
        <p:spPr bwMode="auto">
          <a:xfrm>
            <a:off x="932260" y="1788010"/>
            <a:ext cx="116681" cy="110728"/>
          </a:xfrm>
          <a:prstGeom prst="ellipse">
            <a:avLst/>
          </a:prstGeom>
          <a:solidFill>
            <a:srgbClr val="3093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" name="Freeform 120"/>
          <p:cNvSpPr>
            <a:spLocks/>
          </p:cNvSpPr>
          <p:nvPr/>
        </p:nvSpPr>
        <p:spPr bwMode="auto">
          <a:xfrm>
            <a:off x="1187054" y="1905881"/>
            <a:ext cx="282178" cy="600075"/>
          </a:xfrm>
          <a:custGeom>
            <a:avLst/>
            <a:gdLst>
              <a:gd name="T0" fmla="*/ 2147483646 w 41"/>
              <a:gd name="T1" fmla="*/ 84580686 h 87"/>
              <a:gd name="T2" fmla="*/ 843266412 w 41"/>
              <a:gd name="T3" fmla="*/ 0 h 87"/>
              <a:gd name="T4" fmla="*/ 0 w 41"/>
              <a:gd name="T5" fmla="*/ 761189390 h 87"/>
              <a:gd name="T6" fmla="*/ 0 w 41"/>
              <a:gd name="T7" fmla="*/ 761189390 h 87"/>
              <a:gd name="T8" fmla="*/ 0 w 41"/>
              <a:gd name="T9" fmla="*/ 930341566 h 87"/>
              <a:gd name="T10" fmla="*/ 0 w 41"/>
              <a:gd name="T11" fmla="*/ 2147483646 h 87"/>
              <a:gd name="T12" fmla="*/ 252978088 w 41"/>
              <a:gd name="T13" fmla="*/ 2147483646 h 87"/>
              <a:gd name="T14" fmla="*/ 590288323 w 41"/>
              <a:gd name="T15" fmla="*/ 2147483646 h 87"/>
              <a:gd name="T16" fmla="*/ 590288323 w 41"/>
              <a:gd name="T17" fmla="*/ 1184074428 h 87"/>
              <a:gd name="T18" fmla="*/ 843266412 w 41"/>
              <a:gd name="T19" fmla="*/ 1184074428 h 87"/>
              <a:gd name="T20" fmla="*/ 843266412 w 41"/>
              <a:gd name="T21" fmla="*/ 2147483646 h 87"/>
              <a:gd name="T22" fmla="*/ 843266412 w 41"/>
              <a:gd name="T23" fmla="*/ 2147483646 h 87"/>
              <a:gd name="T24" fmla="*/ 843266412 w 41"/>
              <a:gd name="T25" fmla="*/ 2147483646 h 87"/>
              <a:gd name="T26" fmla="*/ 1264908794 w 41"/>
              <a:gd name="T27" fmla="*/ 2147483646 h 87"/>
              <a:gd name="T28" fmla="*/ 1602209853 w 41"/>
              <a:gd name="T29" fmla="*/ 2147483646 h 87"/>
              <a:gd name="T30" fmla="*/ 1602209853 w 41"/>
              <a:gd name="T31" fmla="*/ 2147483646 h 87"/>
              <a:gd name="T32" fmla="*/ 1855197117 w 41"/>
              <a:gd name="T33" fmla="*/ 2147483646 h 87"/>
              <a:gd name="T34" fmla="*/ 1855197117 w 41"/>
              <a:gd name="T35" fmla="*/ 2147483646 h 87"/>
              <a:gd name="T36" fmla="*/ 2147483646 w 41"/>
              <a:gd name="T37" fmla="*/ 2147483646 h 87"/>
              <a:gd name="T38" fmla="*/ 2147483646 w 41"/>
              <a:gd name="T39" fmla="*/ 2147483646 h 87"/>
              <a:gd name="T40" fmla="*/ 2147483646 w 41"/>
              <a:gd name="T41" fmla="*/ 2147483646 h 87"/>
              <a:gd name="T42" fmla="*/ 2147483646 w 41"/>
              <a:gd name="T43" fmla="*/ 2147483646 h 87"/>
              <a:gd name="T44" fmla="*/ 2147483646 w 41"/>
              <a:gd name="T45" fmla="*/ 1184074428 h 87"/>
              <a:gd name="T46" fmla="*/ 2147483646 w 41"/>
              <a:gd name="T47" fmla="*/ 1184074428 h 87"/>
              <a:gd name="T48" fmla="*/ 2147483646 w 41"/>
              <a:gd name="T49" fmla="*/ 2147483646 h 87"/>
              <a:gd name="T50" fmla="*/ 2147483646 w 41"/>
              <a:gd name="T51" fmla="*/ 2147483646 h 87"/>
              <a:gd name="T52" fmla="*/ 2147483646 w 41"/>
              <a:gd name="T53" fmla="*/ 2147483646 h 87"/>
              <a:gd name="T54" fmla="*/ 2147483646 w 41"/>
              <a:gd name="T55" fmla="*/ 930341566 h 87"/>
              <a:gd name="T56" fmla="*/ 2147483646 w 41"/>
              <a:gd name="T57" fmla="*/ 761189390 h 87"/>
              <a:gd name="T58" fmla="*/ 2147483646 w 41"/>
              <a:gd name="T59" fmla="*/ 761189390 h 87"/>
              <a:gd name="T60" fmla="*/ 2147483646 w 41"/>
              <a:gd name="T61" fmla="*/ 84580686 h 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1" h="87">
                <a:moveTo>
                  <a:pt x="31" y="1"/>
                </a:moveTo>
                <a:cubicBezTo>
                  <a:pt x="10" y="0"/>
                  <a:pt x="10" y="0"/>
                  <a:pt x="10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1" y="43"/>
                  <a:pt x="3" y="43"/>
                </a:cubicBezTo>
                <a:cubicBezTo>
                  <a:pt x="5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5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1"/>
                  <a:pt x="31" y="1"/>
                </a:cubicBezTo>
                <a:close/>
              </a:path>
            </a:pathLst>
          </a:custGeom>
          <a:solidFill>
            <a:srgbClr val="3093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Oval 121"/>
          <p:cNvSpPr>
            <a:spLocks noChangeArrowheads="1"/>
          </p:cNvSpPr>
          <p:nvPr/>
        </p:nvSpPr>
        <p:spPr bwMode="auto">
          <a:xfrm>
            <a:off x="1269207" y="1788010"/>
            <a:ext cx="117872" cy="110728"/>
          </a:xfrm>
          <a:prstGeom prst="ellipse">
            <a:avLst/>
          </a:prstGeom>
          <a:solidFill>
            <a:srgbClr val="3093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" name="Freeform 122"/>
          <p:cNvSpPr>
            <a:spLocks/>
          </p:cNvSpPr>
          <p:nvPr/>
        </p:nvSpPr>
        <p:spPr bwMode="auto">
          <a:xfrm>
            <a:off x="3207544" y="1905881"/>
            <a:ext cx="282179" cy="600075"/>
          </a:xfrm>
          <a:custGeom>
            <a:avLst/>
            <a:gdLst>
              <a:gd name="T0" fmla="*/ 2147483646 w 41"/>
              <a:gd name="T1" fmla="*/ 84580686 h 87"/>
              <a:gd name="T2" fmla="*/ 927601024 w 41"/>
              <a:gd name="T3" fmla="*/ 0 h 87"/>
              <a:gd name="T4" fmla="*/ 0 w 41"/>
              <a:gd name="T5" fmla="*/ 761189390 h 87"/>
              <a:gd name="T6" fmla="*/ 0 w 41"/>
              <a:gd name="T7" fmla="*/ 761189390 h 87"/>
              <a:gd name="T8" fmla="*/ 0 w 41"/>
              <a:gd name="T9" fmla="*/ 930341566 h 87"/>
              <a:gd name="T10" fmla="*/ 0 w 41"/>
              <a:gd name="T11" fmla="*/ 2147483646 h 87"/>
              <a:gd name="T12" fmla="*/ 252978761 w 41"/>
              <a:gd name="T13" fmla="*/ 2147483646 h 87"/>
              <a:gd name="T14" fmla="*/ 590289892 w 41"/>
              <a:gd name="T15" fmla="*/ 2147483646 h 87"/>
              <a:gd name="T16" fmla="*/ 590289892 w 41"/>
              <a:gd name="T17" fmla="*/ 1184074428 h 87"/>
              <a:gd name="T18" fmla="*/ 843268653 w 41"/>
              <a:gd name="T19" fmla="*/ 1184074428 h 87"/>
              <a:gd name="T20" fmla="*/ 843268653 w 41"/>
              <a:gd name="T21" fmla="*/ 2147483646 h 87"/>
              <a:gd name="T22" fmla="*/ 843268653 w 41"/>
              <a:gd name="T23" fmla="*/ 2147483646 h 87"/>
              <a:gd name="T24" fmla="*/ 843268653 w 41"/>
              <a:gd name="T25" fmla="*/ 2147483646 h 87"/>
              <a:gd name="T26" fmla="*/ 1264912156 w 41"/>
              <a:gd name="T27" fmla="*/ 2147483646 h 87"/>
              <a:gd name="T28" fmla="*/ 1602214111 w 41"/>
              <a:gd name="T29" fmla="*/ 2147483646 h 87"/>
              <a:gd name="T30" fmla="*/ 1602214111 w 41"/>
              <a:gd name="T31" fmla="*/ 2147483646 h 87"/>
              <a:gd name="T32" fmla="*/ 1855202048 w 41"/>
              <a:gd name="T33" fmla="*/ 2147483646 h 87"/>
              <a:gd name="T34" fmla="*/ 1855202048 w 41"/>
              <a:gd name="T35" fmla="*/ 2147483646 h 87"/>
              <a:gd name="T36" fmla="*/ 2147483646 w 41"/>
              <a:gd name="T37" fmla="*/ 2147483646 h 87"/>
              <a:gd name="T38" fmla="*/ 2147483646 w 41"/>
              <a:gd name="T39" fmla="*/ 2147483646 h 87"/>
              <a:gd name="T40" fmla="*/ 2147483646 w 41"/>
              <a:gd name="T41" fmla="*/ 2147483646 h 87"/>
              <a:gd name="T42" fmla="*/ 2147483646 w 41"/>
              <a:gd name="T43" fmla="*/ 2147483646 h 87"/>
              <a:gd name="T44" fmla="*/ 2147483646 w 41"/>
              <a:gd name="T45" fmla="*/ 1184074428 h 87"/>
              <a:gd name="T46" fmla="*/ 2147483646 w 41"/>
              <a:gd name="T47" fmla="*/ 1184074428 h 87"/>
              <a:gd name="T48" fmla="*/ 2147483646 w 41"/>
              <a:gd name="T49" fmla="*/ 2147483646 h 87"/>
              <a:gd name="T50" fmla="*/ 2147483646 w 41"/>
              <a:gd name="T51" fmla="*/ 2147483646 h 87"/>
              <a:gd name="T52" fmla="*/ 2147483646 w 41"/>
              <a:gd name="T53" fmla="*/ 2147483646 h 87"/>
              <a:gd name="T54" fmla="*/ 2147483646 w 41"/>
              <a:gd name="T55" fmla="*/ 930341566 h 87"/>
              <a:gd name="T56" fmla="*/ 2147483646 w 41"/>
              <a:gd name="T57" fmla="*/ 761189390 h 87"/>
              <a:gd name="T58" fmla="*/ 2147483646 w 41"/>
              <a:gd name="T59" fmla="*/ 761189390 h 87"/>
              <a:gd name="T60" fmla="*/ 2147483646 w 41"/>
              <a:gd name="T61" fmla="*/ 84580686 h 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1" h="87">
                <a:moveTo>
                  <a:pt x="31" y="1"/>
                </a:moveTo>
                <a:cubicBezTo>
                  <a:pt x="11" y="0"/>
                  <a:pt x="11" y="0"/>
                  <a:pt x="11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2" y="43"/>
                  <a:pt x="3" y="43"/>
                </a:cubicBezTo>
                <a:cubicBezTo>
                  <a:pt x="5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5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1"/>
                  <a:pt x="31" y="1"/>
                </a:cubicBezTo>
                <a:close/>
              </a:path>
            </a:pathLst>
          </a:custGeom>
          <a:solidFill>
            <a:srgbClr val="19515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endParaRPr lang="zh-CN" altLang="en-US"/>
          </a:p>
        </p:txBody>
      </p:sp>
      <p:sp>
        <p:nvSpPr>
          <p:cNvPr id="13" name="Oval 123"/>
          <p:cNvSpPr>
            <a:spLocks noChangeArrowheads="1"/>
          </p:cNvSpPr>
          <p:nvPr/>
        </p:nvSpPr>
        <p:spPr bwMode="auto">
          <a:xfrm>
            <a:off x="3289697" y="1788010"/>
            <a:ext cx="117872" cy="110728"/>
          </a:xfrm>
          <a:prstGeom prst="ellipse">
            <a:avLst/>
          </a:prstGeom>
          <a:solidFill>
            <a:srgbClr val="19515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" name="Freeform 124"/>
          <p:cNvSpPr>
            <a:spLocks/>
          </p:cNvSpPr>
          <p:nvPr/>
        </p:nvSpPr>
        <p:spPr bwMode="auto">
          <a:xfrm>
            <a:off x="3545681" y="1905881"/>
            <a:ext cx="282179" cy="600075"/>
          </a:xfrm>
          <a:custGeom>
            <a:avLst/>
            <a:gdLst>
              <a:gd name="T0" fmla="*/ 2147483646 w 41"/>
              <a:gd name="T1" fmla="*/ 84580686 h 87"/>
              <a:gd name="T2" fmla="*/ 843268653 w 41"/>
              <a:gd name="T3" fmla="*/ 0 h 87"/>
              <a:gd name="T4" fmla="*/ 0 w 41"/>
              <a:gd name="T5" fmla="*/ 761189390 h 87"/>
              <a:gd name="T6" fmla="*/ 0 w 41"/>
              <a:gd name="T7" fmla="*/ 761189390 h 87"/>
              <a:gd name="T8" fmla="*/ 0 w 41"/>
              <a:gd name="T9" fmla="*/ 930341566 h 87"/>
              <a:gd name="T10" fmla="*/ 0 w 41"/>
              <a:gd name="T11" fmla="*/ 2147483646 h 87"/>
              <a:gd name="T12" fmla="*/ 252978761 w 41"/>
              <a:gd name="T13" fmla="*/ 2147483646 h 87"/>
              <a:gd name="T14" fmla="*/ 590289892 w 41"/>
              <a:gd name="T15" fmla="*/ 2147483646 h 87"/>
              <a:gd name="T16" fmla="*/ 590289892 w 41"/>
              <a:gd name="T17" fmla="*/ 1184074428 h 87"/>
              <a:gd name="T18" fmla="*/ 843268653 w 41"/>
              <a:gd name="T19" fmla="*/ 1184074428 h 87"/>
              <a:gd name="T20" fmla="*/ 843268653 w 41"/>
              <a:gd name="T21" fmla="*/ 2147483646 h 87"/>
              <a:gd name="T22" fmla="*/ 843268653 w 41"/>
              <a:gd name="T23" fmla="*/ 2147483646 h 87"/>
              <a:gd name="T24" fmla="*/ 843268653 w 41"/>
              <a:gd name="T25" fmla="*/ 2147483646 h 87"/>
              <a:gd name="T26" fmla="*/ 1180579785 w 41"/>
              <a:gd name="T27" fmla="*/ 2147483646 h 87"/>
              <a:gd name="T28" fmla="*/ 1602214111 w 41"/>
              <a:gd name="T29" fmla="*/ 2147483646 h 87"/>
              <a:gd name="T30" fmla="*/ 1602214111 w 41"/>
              <a:gd name="T31" fmla="*/ 2147483646 h 87"/>
              <a:gd name="T32" fmla="*/ 1855202048 w 41"/>
              <a:gd name="T33" fmla="*/ 2147483646 h 87"/>
              <a:gd name="T34" fmla="*/ 1855202048 w 41"/>
              <a:gd name="T35" fmla="*/ 2147483646 h 87"/>
              <a:gd name="T36" fmla="*/ 2147483646 w 41"/>
              <a:gd name="T37" fmla="*/ 2147483646 h 87"/>
              <a:gd name="T38" fmla="*/ 2147483646 w 41"/>
              <a:gd name="T39" fmla="*/ 2147483646 h 87"/>
              <a:gd name="T40" fmla="*/ 2147483646 w 41"/>
              <a:gd name="T41" fmla="*/ 2147483646 h 87"/>
              <a:gd name="T42" fmla="*/ 2147483646 w 41"/>
              <a:gd name="T43" fmla="*/ 2147483646 h 87"/>
              <a:gd name="T44" fmla="*/ 2147483646 w 41"/>
              <a:gd name="T45" fmla="*/ 1184074428 h 87"/>
              <a:gd name="T46" fmla="*/ 2147483646 w 41"/>
              <a:gd name="T47" fmla="*/ 1184074428 h 87"/>
              <a:gd name="T48" fmla="*/ 2147483646 w 41"/>
              <a:gd name="T49" fmla="*/ 2147483646 h 87"/>
              <a:gd name="T50" fmla="*/ 2147483646 w 41"/>
              <a:gd name="T51" fmla="*/ 2147483646 h 87"/>
              <a:gd name="T52" fmla="*/ 2147483646 w 41"/>
              <a:gd name="T53" fmla="*/ 2147483646 h 87"/>
              <a:gd name="T54" fmla="*/ 2147483646 w 41"/>
              <a:gd name="T55" fmla="*/ 930341566 h 87"/>
              <a:gd name="T56" fmla="*/ 2147483646 w 41"/>
              <a:gd name="T57" fmla="*/ 761189390 h 87"/>
              <a:gd name="T58" fmla="*/ 2147483646 w 41"/>
              <a:gd name="T59" fmla="*/ 761189390 h 87"/>
              <a:gd name="T60" fmla="*/ 2147483646 w 41"/>
              <a:gd name="T61" fmla="*/ 84580686 h 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1" h="87">
                <a:moveTo>
                  <a:pt x="31" y="1"/>
                </a:moveTo>
                <a:cubicBezTo>
                  <a:pt x="10" y="0"/>
                  <a:pt x="10" y="0"/>
                  <a:pt x="10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1" y="43"/>
                  <a:pt x="3" y="43"/>
                </a:cubicBezTo>
                <a:cubicBezTo>
                  <a:pt x="5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4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1"/>
                  <a:pt x="31" y="1"/>
                </a:cubicBezTo>
                <a:close/>
              </a:path>
            </a:pathLst>
          </a:custGeom>
          <a:solidFill>
            <a:srgbClr val="19515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endParaRPr lang="zh-CN" altLang="en-US"/>
          </a:p>
        </p:txBody>
      </p:sp>
      <p:sp>
        <p:nvSpPr>
          <p:cNvPr id="15" name="Oval 125"/>
          <p:cNvSpPr>
            <a:spLocks noChangeArrowheads="1"/>
          </p:cNvSpPr>
          <p:nvPr/>
        </p:nvSpPr>
        <p:spPr bwMode="auto">
          <a:xfrm>
            <a:off x="3627835" y="1788010"/>
            <a:ext cx="117872" cy="110728"/>
          </a:xfrm>
          <a:prstGeom prst="ellipse">
            <a:avLst/>
          </a:prstGeom>
          <a:solidFill>
            <a:srgbClr val="19515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6" name="Freeform 126"/>
          <p:cNvSpPr>
            <a:spLocks/>
          </p:cNvSpPr>
          <p:nvPr/>
        </p:nvSpPr>
        <p:spPr bwMode="auto">
          <a:xfrm>
            <a:off x="3883819" y="1905881"/>
            <a:ext cx="282179" cy="600075"/>
          </a:xfrm>
          <a:custGeom>
            <a:avLst/>
            <a:gdLst>
              <a:gd name="T0" fmla="*/ 2147483646 w 41"/>
              <a:gd name="T1" fmla="*/ 84580686 h 87"/>
              <a:gd name="T2" fmla="*/ 843268653 w 41"/>
              <a:gd name="T3" fmla="*/ 0 h 87"/>
              <a:gd name="T4" fmla="*/ 0 w 41"/>
              <a:gd name="T5" fmla="*/ 761189390 h 87"/>
              <a:gd name="T6" fmla="*/ 0 w 41"/>
              <a:gd name="T7" fmla="*/ 761189390 h 87"/>
              <a:gd name="T8" fmla="*/ 0 w 41"/>
              <a:gd name="T9" fmla="*/ 930341566 h 87"/>
              <a:gd name="T10" fmla="*/ 0 w 41"/>
              <a:gd name="T11" fmla="*/ 2147483646 h 87"/>
              <a:gd name="T12" fmla="*/ 252978761 w 41"/>
              <a:gd name="T13" fmla="*/ 2147483646 h 87"/>
              <a:gd name="T14" fmla="*/ 590289892 w 41"/>
              <a:gd name="T15" fmla="*/ 2147483646 h 87"/>
              <a:gd name="T16" fmla="*/ 590289892 w 41"/>
              <a:gd name="T17" fmla="*/ 1184074428 h 87"/>
              <a:gd name="T18" fmla="*/ 758945458 w 41"/>
              <a:gd name="T19" fmla="*/ 1184074428 h 87"/>
              <a:gd name="T20" fmla="*/ 758945458 w 41"/>
              <a:gd name="T21" fmla="*/ 2147483646 h 87"/>
              <a:gd name="T22" fmla="*/ 843268653 w 41"/>
              <a:gd name="T23" fmla="*/ 2147483646 h 87"/>
              <a:gd name="T24" fmla="*/ 843268653 w 41"/>
              <a:gd name="T25" fmla="*/ 2147483646 h 87"/>
              <a:gd name="T26" fmla="*/ 1180579785 w 41"/>
              <a:gd name="T27" fmla="*/ 2147483646 h 87"/>
              <a:gd name="T28" fmla="*/ 1602214111 w 41"/>
              <a:gd name="T29" fmla="*/ 2147483646 h 87"/>
              <a:gd name="T30" fmla="*/ 1602214111 w 41"/>
              <a:gd name="T31" fmla="*/ 2147483646 h 87"/>
              <a:gd name="T32" fmla="*/ 1770869677 w 41"/>
              <a:gd name="T33" fmla="*/ 2147483646 h 87"/>
              <a:gd name="T34" fmla="*/ 1770869677 w 41"/>
              <a:gd name="T35" fmla="*/ 2147483646 h 87"/>
              <a:gd name="T36" fmla="*/ 2147483646 w 41"/>
              <a:gd name="T37" fmla="*/ 2147483646 h 87"/>
              <a:gd name="T38" fmla="*/ 2147483646 w 41"/>
              <a:gd name="T39" fmla="*/ 2147483646 h 87"/>
              <a:gd name="T40" fmla="*/ 2147483646 w 41"/>
              <a:gd name="T41" fmla="*/ 2147483646 h 87"/>
              <a:gd name="T42" fmla="*/ 2147483646 w 41"/>
              <a:gd name="T43" fmla="*/ 2147483646 h 87"/>
              <a:gd name="T44" fmla="*/ 2147483646 w 41"/>
              <a:gd name="T45" fmla="*/ 1184074428 h 87"/>
              <a:gd name="T46" fmla="*/ 2147483646 w 41"/>
              <a:gd name="T47" fmla="*/ 1184074428 h 87"/>
              <a:gd name="T48" fmla="*/ 2147483646 w 41"/>
              <a:gd name="T49" fmla="*/ 2147483646 h 87"/>
              <a:gd name="T50" fmla="*/ 2147483646 w 41"/>
              <a:gd name="T51" fmla="*/ 2147483646 h 87"/>
              <a:gd name="T52" fmla="*/ 2147483646 w 41"/>
              <a:gd name="T53" fmla="*/ 2147483646 h 87"/>
              <a:gd name="T54" fmla="*/ 2147483646 w 41"/>
              <a:gd name="T55" fmla="*/ 930341566 h 87"/>
              <a:gd name="T56" fmla="*/ 2147483646 w 41"/>
              <a:gd name="T57" fmla="*/ 761189390 h 87"/>
              <a:gd name="T58" fmla="*/ 2147483646 w 41"/>
              <a:gd name="T59" fmla="*/ 761189390 h 87"/>
              <a:gd name="T60" fmla="*/ 2147483646 w 41"/>
              <a:gd name="T61" fmla="*/ 84580686 h 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1" h="87">
                <a:moveTo>
                  <a:pt x="31" y="1"/>
                </a:moveTo>
                <a:cubicBezTo>
                  <a:pt x="10" y="0"/>
                  <a:pt x="10" y="0"/>
                  <a:pt x="10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1" y="43"/>
                  <a:pt x="3" y="43"/>
                </a:cubicBezTo>
                <a:cubicBezTo>
                  <a:pt x="5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4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1" y="44"/>
                  <a:pt x="21" y="44"/>
                  <a:pt x="21" y="44"/>
                </a:cubicBezTo>
                <a:cubicBezTo>
                  <a:pt x="21" y="82"/>
                  <a:pt x="21" y="82"/>
                  <a:pt x="21" y="82"/>
                </a:cubicBezTo>
                <a:cubicBezTo>
                  <a:pt x="21" y="85"/>
                  <a:pt x="24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39"/>
                  <a:pt x="33" y="39"/>
                  <a:pt x="33" y="39"/>
                </a:cubicBezTo>
                <a:cubicBezTo>
                  <a:pt x="33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7" y="1"/>
                  <a:pt x="31" y="1"/>
                </a:cubicBezTo>
                <a:close/>
              </a:path>
            </a:pathLst>
          </a:custGeom>
          <a:solidFill>
            <a:srgbClr val="19515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endParaRPr lang="zh-CN" altLang="en-US"/>
          </a:p>
        </p:txBody>
      </p:sp>
      <p:sp>
        <p:nvSpPr>
          <p:cNvPr id="17" name="Oval 127"/>
          <p:cNvSpPr>
            <a:spLocks noChangeArrowheads="1"/>
          </p:cNvSpPr>
          <p:nvPr/>
        </p:nvSpPr>
        <p:spPr bwMode="auto">
          <a:xfrm>
            <a:off x="3965972" y="1788010"/>
            <a:ext cx="109538" cy="110728"/>
          </a:xfrm>
          <a:prstGeom prst="ellipse">
            <a:avLst/>
          </a:prstGeom>
          <a:solidFill>
            <a:srgbClr val="19515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8" name="Freeform 128"/>
          <p:cNvSpPr>
            <a:spLocks/>
          </p:cNvSpPr>
          <p:nvPr/>
        </p:nvSpPr>
        <p:spPr bwMode="auto">
          <a:xfrm>
            <a:off x="2531269" y="1905881"/>
            <a:ext cx="284560" cy="600075"/>
          </a:xfrm>
          <a:custGeom>
            <a:avLst/>
            <a:gdLst>
              <a:gd name="T0" fmla="*/ 2147483646 w 41"/>
              <a:gd name="T1" fmla="*/ 84580686 h 87"/>
              <a:gd name="T2" fmla="*/ 855169140 w 41"/>
              <a:gd name="T3" fmla="*/ 0 h 87"/>
              <a:gd name="T4" fmla="*/ 0 w 41"/>
              <a:gd name="T5" fmla="*/ 761189390 h 87"/>
              <a:gd name="T6" fmla="*/ 0 w 41"/>
              <a:gd name="T7" fmla="*/ 761189390 h 87"/>
              <a:gd name="T8" fmla="*/ 0 w 41"/>
              <a:gd name="T9" fmla="*/ 930341566 h 87"/>
              <a:gd name="T10" fmla="*/ 0 w 41"/>
              <a:gd name="T11" fmla="*/ 2147483646 h 87"/>
              <a:gd name="T12" fmla="*/ 256547966 w 41"/>
              <a:gd name="T13" fmla="*/ 2147483646 h 87"/>
              <a:gd name="T14" fmla="*/ 513095932 w 41"/>
              <a:gd name="T15" fmla="*/ 2147483646 h 87"/>
              <a:gd name="T16" fmla="*/ 513095932 w 41"/>
              <a:gd name="T17" fmla="*/ 1184074428 h 87"/>
              <a:gd name="T18" fmla="*/ 769653151 w 41"/>
              <a:gd name="T19" fmla="*/ 1184074428 h 87"/>
              <a:gd name="T20" fmla="*/ 769653151 w 41"/>
              <a:gd name="T21" fmla="*/ 2147483646 h 87"/>
              <a:gd name="T22" fmla="*/ 769653151 w 41"/>
              <a:gd name="T23" fmla="*/ 2147483646 h 87"/>
              <a:gd name="T24" fmla="*/ 769653151 w 41"/>
              <a:gd name="T25" fmla="*/ 2147483646 h 87"/>
              <a:gd name="T26" fmla="*/ 1197233095 w 41"/>
              <a:gd name="T27" fmla="*/ 2147483646 h 87"/>
              <a:gd name="T28" fmla="*/ 1624813038 w 41"/>
              <a:gd name="T29" fmla="*/ 2147483646 h 87"/>
              <a:gd name="T30" fmla="*/ 1624813038 w 41"/>
              <a:gd name="T31" fmla="*/ 2147483646 h 87"/>
              <a:gd name="T32" fmla="*/ 1795854269 w 41"/>
              <a:gd name="T33" fmla="*/ 2147483646 h 87"/>
              <a:gd name="T34" fmla="*/ 1795854269 w 41"/>
              <a:gd name="T35" fmla="*/ 2147483646 h 87"/>
              <a:gd name="T36" fmla="*/ 2147483646 w 41"/>
              <a:gd name="T37" fmla="*/ 2147483646 h 87"/>
              <a:gd name="T38" fmla="*/ 2147483646 w 41"/>
              <a:gd name="T39" fmla="*/ 2147483646 h 87"/>
              <a:gd name="T40" fmla="*/ 2147483646 w 41"/>
              <a:gd name="T41" fmla="*/ 2147483646 h 87"/>
              <a:gd name="T42" fmla="*/ 2147483646 w 41"/>
              <a:gd name="T43" fmla="*/ 2147483646 h 87"/>
              <a:gd name="T44" fmla="*/ 2147483646 w 41"/>
              <a:gd name="T45" fmla="*/ 1184074428 h 87"/>
              <a:gd name="T46" fmla="*/ 2147483646 w 41"/>
              <a:gd name="T47" fmla="*/ 1184074428 h 87"/>
              <a:gd name="T48" fmla="*/ 2147483646 w 41"/>
              <a:gd name="T49" fmla="*/ 2147483646 h 87"/>
              <a:gd name="T50" fmla="*/ 2147483646 w 41"/>
              <a:gd name="T51" fmla="*/ 2147483646 h 87"/>
              <a:gd name="T52" fmla="*/ 2147483646 w 41"/>
              <a:gd name="T53" fmla="*/ 2147483646 h 87"/>
              <a:gd name="T54" fmla="*/ 2147483646 w 41"/>
              <a:gd name="T55" fmla="*/ 930341566 h 87"/>
              <a:gd name="T56" fmla="*/ 2147483646 w 41"/>
              <a:gd name="T57" fmla="*/ 761189390 h 87"/>
              <a:gd name="T58" fmla="*/ 2147483646 w 41"/>
              <a:gd name="T59" fmla="*/ 761189390 h 87"/>
              <a:gd name="T60" fmla="*/ 2147483646 w 41"/>
              <a:gd name="T61" fmla="*/ 84580686 h 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1" h="87">
                <a:moveTo>
                  <a:pt x="31" y="1"/>
                </a:moveTo>
                <a:cubicBezTo>
                  <a:pt x="10" y="0"/>
                  <a:pt x="10" y="0"/>
                  <a:pt x="10" y="0"/>
                </a:cubicBezTo>
                <a:cubicBezTo>
                  <a:pt x="2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1" y="43"/>
                  <a:pt x="3" y="43"/>
                </a:cubicBezTo>
                <a:cubicBezTo>
                  <a:pt x="5" y="43"/>
                  <a:pt x="6" y="41"/>
                  <a:pt x="6" y="39"/>
                </a:cubicBezTo>
                <a:cubicBezTo>
                  <a:pt x="6" y="14"/>
                  <a:pt x="6" y="14"/>
                  <a:pt x="6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82"/>
                  <a:pt x="9" y="82"/>
                  <a:pt x="9" y="82"/>
                </a:cubicBezTo>
                <a:cubicBezTo>
                  <a:pt x="9" y="85"/>
                  <a:pt x="12" y="87"/>
                  <a:pt x="14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1" y="44"/>
                  <a:pt x="21" y="44"/>
                  <a:pt x="21" y="44"/>
                </a:cubicBezTo>
                <a:cubicBezTo>
                  <a:pt x="21" y="82"/>
                  <a:pt x="21" y="82"/>
                  <a:pt x="21" y="82"/>
                </a:cubicBezTo>
                <a:cubicBezTo>
                  <a:pt x="21" y="85"/>
                  <a:pt x="23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39"/>
                  <a:pt x="33" y="39"/>
                  <a:pt x="33" y="39"/>
                </a:cubicBezTo>
                <a:cubicBezTo>
                  <a:pt x="33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7" y="1"/>
                  <a:pt x="31" y="1"/>
                </a:cubicBezTo>
                <a:close/>
              </a:path>
            </a:pathLst>
          </a:custGeom>
          <a:solidFill>
            <a:srgbClr val="3093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endParaRPr lang="zh-CN" altLang="en-US"/>
          </a:p>
        </p:txBody>
      </p:sp>
      <p:sp>
        <p:nvSpPr>
          <p:cNvPr id="19" name="Oval 129"/>
          <p:cNvSpPr>
            <a:spLocks noChangeArrowheads="1"/>
          </p:cNvSpPr>
          <p:nvPr/>
        </p:nvSpPr>
        <p:spPr bwMode="auto">
          <a:xfrm>
            <a:off x="2615803" y="1788010"/>
            <a:ext cx="109538" cy="110728"/>
          </a:xfrm>
          <a:prstGeom prst="ellipse">
            <a:avLst/>
          </a:prstGeom>
          <a:solidFill>
            <a:srgbClr val="3093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0" name="Freeform 130"/>
          <p:cNvSpPr>
            <a:spLocks/>
          </p:cNvSpPr>
          <p:nvPr/>
        </p:nvSpPr>
        <p:spPr bwMode="auto">
          <a:xfrm>
            <a:off x="2863454" y="1905881"/>
            <a:ext cx="282178" cy="600075"/>
          </a:xfrm>
          <a:custGeom>
            <a:avLst/>
            <a:gdLst>
              <a:gd name="T0" fmla="*/ 2147483646 w 41"/>
              <a:gd name="T1" fmla="*/ 84580686 h 87"/>
              <a:gd name="T2" fmla="*/ 927598559 w 41"/>
              <a:gd name="T3" fmla="*/ 0 h 87"/>
              <a:gd name="T4" fmla="*/ 0 w 41"/>
              <a:gd name="T5" fmla="*/ 761189390 h 87"/>
              <a:gd name="T6" fmla="*/ 0 w 41"/>
              <a:gd name="T7" fmla="*/ 761189390 h 87"/>
              <a:gd name="T8" fmla="*/ 0 w 41"/>
              <a:gd name="T9" fmla="*/ 930341566 h 87"/>
              <a:gd name="T10" fmla="*/ 0 w 41"/>
              <a:gd name="T11" fmla="*/ 2147483646 h 87"/>
              <a:gd name="T12" fmla="*/ 337310235 w 41"/>
              <a:gd name="T13" fmla="*/ 2147483646 h 87"/>
              <a:gd name="T14" fmla="*/ 590288323 w 41"/>
              <a:gd name="T15" fmla="*/ 2147483646 h 87"/>
              <a:gd name="T16" fmla="*/ 590288323 w 41"/>
              <a:gd name="T17" fmla="*/ 1184074428 h 87"/>
              <a:gd name="T18" fmla="*/ 843266412 w 41"/>
              <a:gd name="T19" fmla="*/ 1184074428 h 87"/>
              <a:gd name="T20" fmla="*/ 843266412 w 41"/>
              <a:gd name="T21" fmla="*/ 2147483646 h 87"/>
              <a:gd name="T22" fmla="*/ 843266412 w 41"/>
              <a:gd name="T23" fmla="*/ 2147483646 h 87"/>
              <a:gd name="T24" fmla="*/ 843266412 w 41"/>
              <a:gd name="T25" fmla="*/ 2147483646 h 87"/>
              <a:gd name="T26" fmla="*/ 1264908794 w 41"/>
              <a:gd name="T27" fmla="*/ 2147483646 h 87"/>
              <a:gd name="T28" fmla="*/ 1686542000 w 41"/>
              <a:gd name="T29" fmla="*/ 2147483646 h 87"/>
              <a:gd name="T30" fmla="*/ 1686542000 w 41"/>
              <a:gd name="T31" fmla="*/ 2147483646 h 87"/>
              <a:gd name="T32" fmla="*/ 1855197117 w 41"/>
              <a:gd name="T33" fmla="*/ 2147483646 h 87"/>
              <a:gd name="T34" fmla="*/ 1855197117 w 41"/>
              <a:gd name="T35" fmla="*/ 2147483646 h 87"/>
              <a:gd name="T36" fmla="*/ 2147483646 w 41"/>
              <a:gd name="T37" fmla="*/ 2147483646 h 87"/>
              <a:gd name="T38" fmla="*/ 2147483646 w 41"/>
              <a:gd name="T39" fmla="*/ 2147483646 h 87"/>
              <a:gd name="T40" fmla="*/ 2147483646 w 41"/>
              <a:gd name="T41" fmla="*/ 2147483646 h 87"/>
              <a:gd name="T42" fmla="*/ 2147483646 w 41"/>
              <a:gd name="T43" fmla="*/ 2147483646 h 87"/>
              <a:gd name="T44" fmla="*/ 2147483646 w 41"/>
              <a:gd name="T45" fmla="*/ 1184074428 h 87"/>
              <a:gd name="T46" fmla="*/ 2147483646 w 41"/>
              <a:gd name="T47" fmla="*/ 1184074428 h 87"/>
              <a:gd name="T48" fmla="*/ 2147483646 w 41"/>
              <a:gd name="T49" fmla="*/ 2147483646 h 87"/>
              <a:gd name="T50" fmla="*/ 2147483646 w 41"/>
              <a:gd name="T51" fmla="*/ 2147483646 h 87"/>
              <a:gd name="T52" fmla="*/ 2147483646 w 41"/>
              <a:gd name="T53" fmla="*/ 2147483646 h 87"/>
              <a:gd name="T54" fmla="*/ 2147483646 w 41"/>
              <a:gd name="T55" fmla="*/ 930341566 h 87"/>
              <a:gd name="T56" fmla="*/ 2147483646 w 41"/>
              <a:gd name="T57" fmla="*/ 761189390 h 87"/>
              <a:gd name="T58" fmla="*/ 2147483646 w 41"/>
              <a:gd name="T59" fmla="*/ 761189390 h 87"/>
              <a:gd name="T60" fmla="*/ 2147483646 w 41"/>
              <a:gd name="T61" fmla="*/ 84580686 h 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1" h="87">
                <a:moveTo>
                  <a:pt x="32" y="1"/>
                </a:moveTo>
                <a:cubicBezTo>
                  <a:pt x="11" y="0"/>
                  <a:pt x="11" y="0"/>
                  <a:pt x="11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2" y="43"/>
                  <a:pt x="4" y="43"/>
                </a:cubicBezTo>
                <a:cubicBezTo>
                  <a:pt x="6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5" y="87"/>
                </a:cubicBezTo>
                <a:cubicBezTo>
                  <a:pt x="18" y="87"/>
                  <a:pt x="20" y="85"/>
                  <a:pt x="20" y="82"/>
                </a:cubicBezTo>
                <a:cubicBezTo>
                  <a:pt x="20" y="44"/>
                  <a:pt x="20" y="44"/>
                  <a:pt x="20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7" y="87"/>
                </a:cubicBezTo>
                <a:cubicBezTo>
                  <a:pt x="29" y="87"/>
                  <a:pt x="32" y="85"/>
                  <a:pt x="32" y="82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14"/>
                  <a:pt x="32" y="14"/>
                  <a:pt x="32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6" y="43"/>
                  <a:pt x="38" y="43"/>
                </a:cubicBezTo>
                <a:cubicBezTo>
                  <a:pt x="40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1"/>
                  <a:pt x="32" y="1"/>
                </a:cubicBezTo>
                <a:close/>
              </a:path>
            </a:pathLst>
          </a:custGeom>
          <a:solidFill>
            <a:srgbClr val="3093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endParaRPr lang="zh-CN" altLang="en-US"/>
          </a:p>
        </p:txBody>
      </p:sp>
      <p:sp>
        <p:nvSpPr>
          <p:cNvPr id="21" name="Oval 131"/>
          <p:cNvSpPr>
            <a:spLocks noChangeArrowheads="1"/>
          </p:cNvSpPr>
          <p:nvPr/>
        </p:nvSpPr>
        <p:spPr bwMode="auto">
          <a:xfrm>
            <a:off x="2951560" y="1788010"/>
            <a:ext cx="111919" cy="110728"/>
          </a:xfrm>
          <a:prstGeom prst="ellipse">
            <a:avLst/>
          </a:prstGeom>
          <a:solidFill>
            <a:srgbClr val="3093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2" name="Freeform 132"/>
          <p:cNvSpPr>
            <a:spLocks/>
          </p:cNvSpPr>
          <p:nvPr/>
        </p:nvSpPr>
        <p:spPr bwMode="auto">
          <a:xfrm>
            <a:off x="4889898" y="1905881"/>
            <a:ext cx="283369" cy="600075"/>
          </a:xfrm>
          <a:custGeom>
            <a:avLst/>
            <a:gdLst>
              <a:gd name="T0" fmla="*/ 2147483646 w 41"/>
              <a:gd name="T1" fmla="*/ 84580686 h 87"/>
              <a:gd name="T2" fmla="*/ 846825623 w 41"/>
              <a:gd name="T3" fmla="*/ 0 h 87"/>
              <a:gd name="T4" fmla="*/ 0 w 41"/>
              <a:gd name="T5" fmla="*/ 761189390 h 87"/>
              <a:gd name="T6" fmla="*/ 0 w 41"/>
              <a:gd name="T7" fmla="*/ 761189390 h 87"/>
              <a:gd name="T8" fmla="*/ 0 w 41"/>
              <a:gd name="T9" fmla="*/ 930341566 h 87"/>
              <a:gd name="T10" fmla="*/ 0 w 41"/>
              <a:gd name="T11" fmla="*/ 2147483646 h 87"/>
              <a:gd name="T12" fmla="*/ 254045844 w 41"/>
              <a:gd name="T13" fmla="*/ 2147483646 h 87"/>
              <a:gd name="T14" fmla="*/ 508100903 w 41"/>
              <a:gd name="T15" fmla="*/ 2147483646 h 87"/>
              <a:gd name="T16" fmla="*/ 508100903 w 41"/>
              <a:gd name="T17" fmla="*/ 1184074428 h 87"/>
              <a:gd name="T18" fmla="*/ 762146747 w 41"/>
              <a:gd name="T19" fmla="*/ 1184074428 h 87"/>
              <a:gd name="T20" fmla="*/ 762146747 w 41"/>
              <a:gd name="T21" fmla="*/ 2147483646 h 87"/>
              <a:gd name="T22" fmla="*/ 762146747 w 41"/>
              <a:gd name="T23" fmla="*/ 2147483646 h 87"/>
              <a:gd name="T24" fmla="*/ 762146747 w 41"/>
              <a:gd name="T25" fmla="*/ 2147483646 h 87"/>
              <a:gd name="T26" fmla="*/ 1185559559 w 41"/>
              <a:gd name="T27" fmla="*/ 2147483646 h 87"/>
              <a:gd name="T28" fmla="*/ 1608972370 w 41"/>
              <a:gd name="T29" fmla="*/ 2147483646 h 87"/>
              <a:gd name="T30" fmla="*/ 1608972370 w 41"/>
              <a:gd name="T31" fmla="*/ 2147483646 h 87"/>
              <a:gd name="T32" fmla="*/ 1778339338 w 41"/>
              <a:gd name="T33" fmla="*/ 2147483646 h 87"/>
              <a:gd name="T34" fmla="*/ 1778339338 w 41"/>
              <a:gd name="T35" fmla="*/ 2147483646 h 87"/>
              <a:gd name="T36" fmla="*/ 2147483646 w 41"/>
              <a:gd name="T37" fmla="*/ 2147483646 h 87"/>
              <a:gd name="T38" fmla="*/ 2147483646 w 41"/>
              <a:gd name="T39" fmla="*/ 2147483646 h 87"/>
              <a:gd name="T40" fmla="*/ 2147483646 w 41"/>
              <a:gd name="T41" fmla="*/ 2147483646 h 87"/>
              <a:gd name="T42" fmla="*/ 2147483646 w 41"/>
              <a:gd name="T43" fmla="*/ 2147483646 h 87"/>
              <a:gd name="T44" fmla="*/ 2147483646 w 41"/>
              <a:gd name="T45" fmla="*/ 1184074428 h 87"/>
              <a:gd name="T46" fmla="*/ 2147483646 w 41"/>
              <a:gd name="T47" fmla="*/ 1184074428 h 87"/>
              <a:gd name="T48" fmla="*/ 2147483646 w 41"/>
              <a:gd name="T49" fmla="*/ 2147483646 h 87"/>
              <a:gd name="T50" fmla="*/ 2147483646 w 41"/>
              <a:gd name="T51" fmla="*/ 2147483646 h 87"/>
              <a:gd name="T52" fmla="*/ 2147483646 w 41"/>
              <a:gd name="T53" fmla="*/ 2147483646 h 87"/>
              <a:gd name="T54" fmla="*/ 2147483646 w 41"/>
              <a:gd name="T55" fmla="*/ 930341566 h 87"/>
              <a:gd name="T56" fmla="*/ 2147483646 w 41"/>
              <a:gd name="T57" fmla="*/ 761189390 h 87"/>
              <a:gd name="T58" fmla="*/ 2147483646 w 41"/>
              <a:gd name="T59" fmla="*/ 761189390 h 87"/>
              <a:gd name="T60" fmla="*/ 2147483646 w 41"/>
              <a:gd name="T61" fmla="*/ 84580686 h 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1" h="87">
                <a:moveTo>
                  <a:pt x="31" y="1"/>
                </a:moveTo>
                <a:cubicBezTo>
                  <a:pt x="10" y="0"/>
                  <a:pt x="10" y="0"/>
                  <a:pt x="10" y="0"/>
                </a:cubicBezTo>
                <a:cubicBezTo>
                  <a:pt x="2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1" y="43"/>
                  <a:pt x="3" y="43"/>
                </a:cubicBezTo>
                <a:cubicBezTo>
                  <a:pt x="5" y="43"/>
                  <a:pt x="6" y="41"/>
                  <a:pt x="6" y="39"/>
                </a:cubicBezTo>
                <a:cubicBezTo>
                  <a:pt x="6" y="14"/>
                  <a:pt x="6" y="14"/>
                  <a:pt x="6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82"/>
                  <a:pt x="9" y="82"/>
                  <a:pt x="9" y="82"/>
                </a:cubicBezTo>
                <a:cubicBezTo>
                  <a:pt x="9" y="85"/>
                  <a:pt x="11" y="87"/>
                  <a:pt x="14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1" y="44"/>
                  <a:pt x="21" y="44"/>
                  <a:pt x="21" y="44"/>
                </a:cubicBezTo>
                <a:cubicBezTo>
                  <a:pt x="21" y="82"/>
                  <a:pt x="21" y="82"/>
                  <a:pt x="21" y="82"/>
                </a:cubicBezTo>
                <a:cubicBezTo>
                  <a:pt x="21" y="85"/>
                  <a:pt x="23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39"/>
                  <a:pt x="33" y="39"/>
                  <a:pt x="33" y="39"/>
                </a:cubicBezTo>
                <a:cubicBezTo>
                  <a:pt x="33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7" y="1"/>
                  <a:pt x="31" y="1"/>
                </a:cubicBezTo>
                <a:close/>
              </a:path>
            </a:pathLst>
          </a:custGeom>
          <a:solidFill>
            <a:srgbClr val="19515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endParaRPr lang="zh-CN" altLang="en-US"/>
          </a:p>
        </p:txBody>
      </p:sp>
      <p:sp>
        <p:nvSpPr>
          <p:cNvPr id="23" name="Oval 133"/>
          <p:cNvSpPr>
            <a:spLocks noChangeArrowheads="1"/>
          </p:cNvSpPr>
          <p:nvPr/>
        </p:nvSpPr>
        <p:spPr bwMode="auto">
          <a:xfrm>
            <a:off x="4973241" y="1788010"/>
            <a:ext cx="110728" cy="110728"/>
          </a:xfrm>
          <a:prstGeom prst="ellipse">
            <a:avLst/>
          </a:prstGeom>
          <a:solidFill>
            <a:srgbClr val="19515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4" name="Freeform 134"/>
          <p:cNvSpPr>
            <a:spLocks/>
          </p:cNvSpPr>
          <p:nvPr/>
        </p:nvSpPr>
        <p:spPr bwMode="auto">
          <a:xfrm>
            <a:off x="5222081" y="1905881"/>
            <a:ext cx="282179" cy="600075"/>
          </a:xfrm>
          <a:custGeom>
            <a:avLst/>
            <a:gdLst>
              <a:gd name="T0" fmla="*/ 2147483646 w 41"/>
              <a:gd name="T1" fmla="*/ 84580686 h 87"/>
              <a:gd name="T2" fmla="*/ 927601024 w 41"/>
              <a:gd name="T3" fmla="*/ 0 h 87"/>
              <a:gd name="T4" fmla="*/ 0 w 41"/>
              <a:gd name="T5" fmla="*/ 761189390 h 87"/>
              <a:gd name="T6" fmla="*/ 0 w 41"/>
              <a:gd name="T7" fmla="*/ 761189390 h 87"/>
              <a:gd name="T8" fmla="*/ 0 w 41"/>
              <a:gd name="T9" fmla="*/ 930341566 h 87"/>
              <a:gd name="T10" fmla="*/ 0 w 41"/>
              <a:gd name="T11" fmla="*/ 2147483646 h 87"/>
              <a:gd name="T12" fmla="*/ 337311132 w 41"/>
              <a:gd name="T13" fmla="*/ 2147483646 h 87"/>
              <a:gd name="T14" fmla="*/ 590289892 w 41"/>
              <a:gd name="T15" fmla="*/ 2147483646 h 87"/>
              <a:gd name="T16" fmla="*/ 590289892 w 41"/>
              <a:gd name="T17" fmla="*/ 1184074428 h 87"/>
              <a:gd name="T18" fmla="*/ 843268653 w 41"/>
              <a:gd name="T19" fmla="*/ 1184074428 h 87"/>
              <a:gd name="T20" fmla="*/ 843268653 w 41"/>
              <a:gd name="T21" fmla="*/ 2147483646 h 87"/>
              <a:gd name="T22" fmla="*/ 843268653 w 41"/>
              <a:gd name="T23" fmla="*/ 2147483646 h 87"/>
              <a:gd name="T24" fmla="*/ 843268653 w 41"/>
              <a:gd name="T25" fmla="*/ 2147483646 h 87"/>
              <a:gd name="T26" fmla="*/ 1264912156 w 41"/>
              <a:gd name="T27" fmla="*/ 2147483646 h 87"/>
              <a:gd name="T28" fmla="*/ 1686546482 w 41"/>
              <a:gd name="T29" fmla="*/ 2147483646 h 87"/>
              <a:gd name="T30" fmla="*/ 1686546482 w 41"/>
              <a:gd name="T31" fmla="*/ 2147483646 h 87"/>
              <a:gd name="T32" fmla="*/ 1855202048 w 41"/>
              <a:gd name="T33" fmla="*/ 2147483646 h 87"/>
              <a:gd name="T34" fmla="*/ 1855202048 w 41"/>
              <a:gd name="T35" fmla="*/ 2147483646 h 87"/>
              <a:gd name="T36" fmla="*/ 2147483646 w 41"/>
              <a:gd name="T37" fmla="*/ 2147483646 h 87"/>
              <a:gd name="T38" fmla="*/ 2147483646 w 41"/>
              <a:gd name="T39" fmla="*/ 2147483646 h 87"/>
              <a:gd name="T40" fmla="*/ 2147483646 w 41"/>
              <a:gd name="T41" fmla="*/ 2147483646 h 87"/>
              <a:gd name="T42" fmla="*/ 2147483646 w 41"/>
              <a:gd name="T43" fmla="*/ 2147483646 h 87"/>
              <a:gd name="T44" fmla="*/ 2147483646 w 41"/>
              <a:gd name="T45" fmla="*/ 1184074428 h 87"/>
              <a:gd name="T46" fmla="*/ 2147483646 w 41"/>
              <a:gd name="T47" fmla="*/ 1184074428 h 87"/>
              <a:gd name="T48" fmla="*/ 2147483646 w 41"/>
              <a:gd name="T49" fmla="*/ 2147483646 h 87"/>
              <a:gd name="T50" fmla="*/ 2147483646 w 41"/>
              <a:gd name="T51" fmla="*/ 2147483646 h 87"/>
              <a:gd name="T52" fmla="*/ 2147483646 w 41"/>
              <a:gd name="T53" fmla="*/ 2147483646 h 87"/>
              <a:gd name="T54" fmla="*/ 2147483646 w 41"/>
              <a:gd name="T55" fmla="*/ 930341566 h 87"/>
              <a:gd name="T56" fmla="*/ 2147483646 w 41"/>
              <a:gd name="T57" fmla="*/ 761189390 h 87"/>
              <a:gd name="T58" fmla="*/ 2147483646 w 41"/>
              <a:gd name="T59" fmla="*/ 761189390 h 87"/>
              <a:gd name="T60" fmla="*/ 2147483646 w 41"/>
              <a:gd name="T61" fmla="*/ 84580686 h 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1" h="87">
                <a:moveTo>
                  <a:pt x="32" y="1"/>
                </a:moveTo>
                <a:cubicBezTo>
                  <a:pt x="11" y="0"/>
                  <a:pt x="11" y="0"/>
                  <a:pt x="11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2" y="43"/>
                  <a:pt x="4" y="43"/>
                </a:cubicBezTo>
                <a:cubicBezTo>
                  <a:pt x="6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5" y="87"/>
                </a:cubicBezTo>
                <a:cubicBezTo>
                  <a:pt x="18" y="87"/>
                  <a:pt x="20" y="85"/>
                  <a:pt x="20" y="82"/>
                </a:cubicBezTo>
                <a:cubicBezTo>
                  <a:pt x="20" y="44"/>
                  <a:pt x="20" y="44"/>
                  <a:pt x="20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7" y="87"/>
                </a:cubicBezTo>
                <a:cubicBezTo>
                  <a:pt x="29" y="87"/>
                  <a:pt x="32" y="85"/>
                  <a:pt x="32" y="82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14"/>
                  <a:pt x="32" y="14"/>
                  <a:pt x="32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6" y="43"/>
                  <a:pt x="38" y="43"/>
                </a:cubicBezTo>
                <a:cubicBezTo>
                  <a:pt x="40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1"/>
                  <a:pt x="32" y="1"/>
                </a:cubicBezTo>
                <a:close/>
              </a:path>
            </a:pathLst>
          </a:custGeom>
          <a:solidFill>
            <a:srgbClr val="19515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endParaRPr lang="zh-CN" altLang="en-US"/>
          </a:p>
        </p:txBody>
      </p:sp>
      <p:sp>
        <p:nvSpPr>
          <p:cNvPr id="25" name="Oval 135"/>
          <p:cNvSpPr>
            <a:spLocks noChangeArrowheads="1"/>
          </p:cNvSpPr>
          <p:nvPr/>
        </p:nvSpPr>
        <p:spPr bwMode="auto">
          <a:xfrm>
            <a:off x="5311379" y="1788010"/>
            <a:ext cx="110728" cy="110728"/>
          </a:xfrm>
          <a:prstGeom prst="ellipse">
            <a:avLst/>
          </a:prstGeom>
          <a:solidFill>
            <a:srgbClr val="19515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6" name="Freeform 136"/>
          <p:cNvSpPr>
            <a:spLocks/>
          </p:cNvSpPr>
          <p:nvPr/>
        </p:nvSpPr>
        <p:spPr bwMode="auto">
          <a:xfrm>
            <a:off x="5559029" y="1905881"/>
            <a:ext cx="282178" cy="600075"/>
          </a:xfrm>
          <a:custGeom>
            <a:avLst/>
            <a:gdLst>
              <a:gd name="T0" fmla="*/ 2147483646 w 41"/>
              <a:gd name="T1" fmla="*/ 84580686 h 87"/>
              <a:gd name="T2" fmla="*/ 927598559 w 41"/>
              <a:gd name="T3" fmla="*/ 0 h 87"/>
              <a:gd name="T4" fmla="*/ 0 w 41"/>
              <a:gd name="T5" fmla="*/ 761189390 h 87"/>
              <a:gd name="T6" fmla="*/ 0 w 41"/>
              <a:gd name="T7" fmla="*/ 761189390 h 87"/>
              <a:gd name="T8" fmla="*/ 0 w 41"/>
              <a:gd name="T9" fmla="*/ 930341566 h 87"/>
              <a:gd name="T10" fmla="*/ 0 w 41"/>
              <a:gd name="T11" fmla="*/ 2147483646 h 87"/>
              <a:gd name="T12" fmla="*/ 337310235 w 41"/>
              <a:gd name="T13" fmla="*/ 2147483646 h 87"/>
              <a:gd name="T14" fmla="*/ 590288323 w 41"/>
              <a:gd name="T15" fmla="*/ 2147483646 h 87"/>
              <a:gd name="T16" fmla="*/ 590288323 w 41"/>
              <a:gd name="T17" fmla="*/ 1184074428 h 87"/>
              <a:gd name="T18" fmla="*/ 843266412 w 41"/>
              <a:gd name="T19" fmla="*/ 1184074428 h 87"/>
              <a:gd name="T20" fmla="*/ 843266412 w 41"/>
              <a:gd name="T21" fmla="*/ 2147483646 h 87"/>
              <a:gd name="T22" fmla="*/ 843266412 w 41"/>
              <a:gd name="T23" fmla="*/ 2147483646 h 87"/>
              <a:gd name="T24" fmla="*/ 843266412 w 41"/>
              <a:gd name="T25" fmla="*/ 2147483646 h 87"/>
              <a:gd name="T26" fmla="*/ 1264908794 w 41"/>
              <a:gd name="T27" fmla="*/ 2147483646 h 87"/>
              <a:gd name="T28" fmla="*/ 1686542000 w 41"/>
              <a:gd name="T29" fmla="*/ 2147483646 h 87"/>
              <a:gd name="T30" fmla="*/ 1686542000 w 41"/>
              <a:gd name="T31" fmla="*/ 2147483646 h 87"/>
              <a:gd name="T32" fmla="*/ 1855197117 w 41"/>
              <a:gd name="T33" fmla="*/ 2147483646 h 87"/>
              <a:gd name="T34" fmla="*/ 1855197117 w 41"/>
              <a:gd name="T35" fmla="*/ 2147483646 h 87"/>
              <a:gd name="T36" fmla="*/ 2147483646 w 41"/>
              <a:gd name="T37" fmla="*/ 2147483646 h 87"/>
              <a:gd name="T38" fmla="*/ 2147483646 w 41"/>
              <a:gd name="T39" fmla="*/ 2147483646 h 87"/>
              <a:gd name="T40" fmla="*/ 2147483646 w 41"/>
              <a:gd name="T41" fmla="*/ 2147483646 h 87"/>
              <a:gd name="T42" fmla="*/ 2147483646 w 41"/>
              <a:gd name="T43" fmla="*/ 2147483646 h 87"/>
              <a:gd name="T44" fmla="*/ 2147483646 w 41"/>
              <a:gd name="T45" fmla="*/ 1184074428 h 87"/>
              <a:gd name="T46" fmla="*/ 2147483646 w 41"/>
              <a:gd name="T47" fmla="*/ 1184074428 h 87"/>
              <a:gd name="T48" fmla="*/ 2147483646 w 41"/>
              <a:gd name="T49" fmla="*/ 2147483646 h 87"/>
              <a:gd name="T50" fmla="*/ 2147483646 w 41"/>
              <a:gd name="T51" fmla="*/ 2147483646 h 87"/>
              <a:gd name="T52" fmla="*/ 2147483646 w 41"/>
              <a:gd name="T53" fmla="*/ 2147483646 h 87"/>
              <a:gd name="T54" fmla="*/ 2147483646 w 41"/>
              <a:gd name="T55" fmla="*/ 930341566 h 87"/>
              <a:gd name="T56" fmla="*/ 2147483646 w 41"/>
              <a:gd name="T57" fmla="*/ 761189390 h 87"/>
              <a:gd name="T58" fmla="*/ 2147483646 w 41"/>
              <a:gd name="T59" fmla="*/ 761189390 h 87"/>
              <a:gd name="T60" fmla="*/ 2147483646 w 41"/>
              <a:gd name="T61" fmla="*/ 84580686 h 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1" h="87">
                <a:moveTo>
                  <a:pt x="31" y="1"/>
                </a:moveTo>
                <a:cubicBezTo>
                  <a:pt x="11" y="0"/>
                  <a:pt x="11" y="0"/>
                  <a:pt x="11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2" y="43"/>
                  <a:pt x="4" y="43"/>
                </a:cubicBezTo>
                <a:cubicBezTo>
                  <a:pt x="6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5" y="87"/>
                </a:cubicBezTo>
                <a:cubicBezTo>
                  <a:pt x="17" y="87"/>
                  <a:pt x="20" y="85"/>
                  <a:pt x="20" y="82"/>
                </a:cubicBezTo>
                <a:cubicBezTo>
                  <a:pt x="20" y="44"/>
                  <a:pt x="20" y="44"/>
                  <a:pt x="20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7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6" y="43"/>
                  <a:pt x="38" y="43"/>
                </a:cubicBezTo>
                <a:cubicBezTo>
                  <a:pt x="40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1"/>
                  <a:pt x="31" y="1"/>
                </a:cubicBezTo>
                <a:close/>
              </a:path>
            </a:pathLst>
          </a:custGeom>
          <a:solidFill>
            <a:srgbClr val="19515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endParaRPr lang="zh-CN" altLang="en-US"/>
          </a:p>
        </p:txBody>
      </p:sp>
      <p:sp>
        <p:nvSpPr>
          <p:cNvPr id="27" name="Oval 137"/>
          <p:cNvSpPr>
            <a:spLocks noChangeArrowheads="1"/>
          </p:cNvSpPr>
          <p:nvPr/>
        </p:nvSpPr>
        <p:spPr bwMode="auto">
          <a:xfrm>
            <a:off x="5649516" y="1788010"/>
            <a:ext cx="109538" cy="110728"/>
          </a:xfrm>
          <a:prstGeom prst="ellipse">
            <a:avLst/>
          </a:prstGeom>
          <a:solidFill>
            <a:srgbClr val="19515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8" name="Freeform 138"/>
          <p:cNvSpPr>
            <a:spLocks/>
          </p:cNvSpPr>
          <p:nvPr/>
        </p:nvSpPr>
        <p:spPr bwMode="auto">
          <a:xfrm>
            <a:off x="4207669" y="1905881"/>
            <a:ext cx="282179" cy="600075"/>
          </a:xfrm>
          <a:custGeom>
            <a:avLst/>
            <a:gdLst>
              <a:gd name="T0" fmla="*/ 2147483646 w 41"/>
              <a:gd name="T1" fmla="*/ 84580686 h 87"/>
              <a:gd name="T2" fmla="*/ 927601024 w 41"/>
              <a:gd name="T3" fmla="*/ 0 h 87"/>
              <a:gd name="T4" fmla="*/ 0 w 41"/>
              <a:gd name="T5" fmla="*/ 761189390 h 87"/>
              <a:gd name="T6" fmla="*/ 0 w 41"/>
              <a:gd name="T7" fmla="*/ 761189390 h 87"/>
              <a:gd name="T8" fmla="*/ 0 w 41"/>
              <a:gd name="T9" fmla="*/ 930341566 h 87"/>
              <a:gd name="T10" fmla="*/ 0 w 41"/>
              <a:gd name="T11" fmla="*/ 2147483646 h 87"/>
              <a:gd name="T12" fmla="*/ 252978761 w 41"/>
              <a:gd name="T13" fmla="*/ 2147483646 h 87"/>
              <a:gd name="T14" fmla="*/ 590289892 w 41"/>
              <a:gd name="T15" fmla="*/ 2147483646 h 87"/>
              <a:gd name="T16" fmla="*/ 590289892 w 41"/>
              <a:gd name="T17" fmla="*/ 1184074428 h 87"/>
              <a:gd name="T18" fmla="*/ 843268653 w 41"/>
              <a:gd name="T19" fmla="*/ 1184074428 h 87"/>
              <a:gd name="T20" fmla="*/ 843268653 w 41"/>
              <a:gd name="T21" fmla="*/ 2147483646 h 87"/>
              <a:gd name="T22" fmla="*/ 843268653 w 41"/>
              <a:gd name="T23" fmla="*/ 2147483646 h 87"/>
              <a:gd name="T24" fmla="*/ 843268653 w 41"/>
              <a:gd name="T25" fmla="*/ 2147483646 h 87"/>
              <a:gd name="T26" fmla="*/ 1264912156 w 41"/>
              <a:gd name="T27" fmla="*/ 2147483646 h 87"/>
              <a:gd name="T28" fmla="*/ 1602214111 w 41"/>
              <a:gd name="T29" fmla="*/ 2147483646 h 87"/>
              <a:gd name="T30" fmla="*/ 1602214111 w 41"/>
              <a:gd name="T31" fmla="*/ 2147483646 h 87"/>
              <a:gd name="T32" fmla="*/ 1855202048 w 41"/>
              <a:gd name="T33" fmla="*/ 2147483646 h 87"/>
              <a:gd name="T34" fmla="*/ 1855202048 w 41"/>
              <a:gd name="T35" fmla="*/ 2147483646 h 87"/>
              <a:gd name="T36" fmla="*/ 2147483646 w 41"/>
              <a:gd name="T37" fmla="*/ 2147483646 h 87"/>
              <a:gd name="T38" fmla="*/ 2147483646 w 41"/>
              <a:gd name="T39" fmla="*/ 2147483646 h 87"/>
              <a:gd name="T40" fmla="*/ 2147483646 w 41"/>
              <a:gd name="T41" fmla="*/ 2147483646 h 87"/>
              <a:gd name="T42" fmla="*/ 2147483646 w 41"/>
              <a:gd name="T43" fmla="*/ 2147483646 h 87"/>
              <a:gd name="T44" fmla="*/ 2147483646 w 41"/>
              <a:gd name="T45" fmla="*/ 1184074428 h 87"/>
              <a:gd name="T46" fmla="*/ 2147483646 w 41"/>
              <a:gd name="T47" fmla="*/ 1184074428 h 87"/>
              <a:gd name="T48" fmla="*/ 2147483646 w 41"/>
              <a:gd name="T49" fmla="*/ 2147483646 h 87"/>
              <a:gd name="T50" fmla="*/ 2147483646 w 41"/>
              <a:gd name="T51" fmla="*/ 2147483646 h 87"/>
              <a:gd name="T52" fmla="*/ 2147483646 w 41"/>
              <a:gd name="T53" fmla="*/ 2147483646 h 87"/>
              <a:gd name="T54" fmla="*/ 2147483646 w 41"/>
              <a:gd name="T55" fmla="*/ 930341566 h 87"/>
              <a:gd name="T56" fmla="*/ 2147483646 w 41"/>
              <a:gd name="T57" fmla="*/ 761189390 h 87"/>
              <a:gd name="T58" fmla="*/ 2147483646 w 41"/>
              <a:gd name="T59" fmla="*/ 761189390 h 87"/>
              <a:gd name="T60" fmla="*/ 2147483646 w 41"/>
              <a:gd name="T61" fmla="*/ 84580686 h 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1" h="87">
                <a:moveTo>
                  <a:pt x="31" y="1"/>
                </a:moveTo>
                <a:cubicBezTo>
                  <a:pt x="11" y="0"/>
                  <a:pt x="11" y="0"/>
                  <a:pt x="11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2" y="43"/>
                  <a:pt x="3" y="43"/>
                </a:cubicBezTo>
                <a:cubicBezTo>
                  <a:pt x="5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5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1"/>
                  <a:pt x="31" y="1"/>
                </a:cubicBezTo>
                <a:close/>
              </a:path>
            </a:pathLst>
          </a:custGeom>
          <a:solidFill>
            <a:srgbClr val="19515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endParaRPr lang="zh-CN" altLang="en-US"/>
          </a:p>
        </p:txBody>
      </p:sp>
      <p:sp>
        <p:nvSpPr>
          <p:cNvPr id="29" name="Oval 139"/>
          <p:cNvSpPr>
            <a:spLocks noChangeArrowheads="1"/>
          </p:cNvSpPr>
          <p:nvPr/>
        </p:nvSpPr>
        <p:spPr bwMode="auto">
          <a:xfrm>
            <a:off x="4289822" y="1788010"/>
            <a:ext cx="117872" cy="110728"/>
          </a:xfrm>
          <a:prstGeom prst="ellipse">
            <a:avLst/>
          </a:prstGeom>
          <a:solidFill>
            <a:srgbClr val="19515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" name="Freeform 140"/>
          <p:cNvSpPr>
            <a:spLocks/>
          </p:cNvSpPr>
          <p:nvPr/>
        </p:nvSpPr>
        <p:spPr bwMode="auto">
          <a:xfrm>
            <a:off x="4545806" y="1905881"/>
            <a:ext cx="282179" cy="600075"/>
          </a:xfrm>
          <a:custGeom>
            <a:avLst/>
            <a:gdLst>
              <a:gd name="T0" fmla="*/ 2147483646 w 41"/>
              <a:gd name="T1" fmla="*/ 84580686 h 87"/>
              <a:gd name="T2" fmla="*/ 843268653 w 41"/>
              <a:gd name="T3" fmla="*/ 0 h 87"/>
              <a:gd name="T4" fmla="*/ 0 w 41"/>
              <a:gd name="T5" fmla="*/ 761189390 h 87"/>
              <a:gd name="T6" fmla="*/ 0 w 41"/>
              <a:gd name="T7" fmla="*/ 761189390 h 87"/>
              <a:gd name="T8" fmla="*/ 0 w 41"/>
              <a:gd name="T9" fmla="*/ 930341566 h 87"/>
              <a:gd name="T10" fmla="*/ 0 w 41"/>
              <a:gd name="T11" fmla="*/ 2147483646 h 87"/>
              <a:gd name="T12" fmla="*/ 252978761 w 41"/>
              <a:gd name="T13" fmla="*/ 2147483646 h 87"/>
              <a:gd name="T14" fmla="*/ 590289892 w 41"/>
              <a:gd name="T15" fmla="*/ 2147483646 h 87"/>
              <a:gd name="T16" fmla="*/ 590289892 w 41"/>
              <a:gd name="T17" fmla="*/ 1184074428 h 87"/>
              <a:gd name="T18" fmla="*/ 843268653 w 41"/>
              <a:gd name="T19" fmla="*/ 1184074428 h 87"/>
              <a:gd name="T20" fmla="*/ 843268653 w 41"/>
              <a:gd name="T21" fmla="*/ 2147483646 h 87"/>
              <a:gd name="T22" fmla="*/ 843268653 w 41"/>
              <a:gd name="T23" fmla="*/ 2147483646 h 87"/>
              <a:gd name="T24" fmla="*/ 843268653 w 41"/>
              <a:gd name="T25" fmla="*/ 2147483646 h 87"/>
              <a:gd name="T26" fmla="*/ 1180579785 w 41"/>
              <a:gd name="T27" fmla="*/ 2147483646 h 87"/>
              <a:gd name="T28" fmla="*/ 1602214111 w 41"/>
              <a:gd name="T29" fmla="*/ 2147483646 h 87"/>
              <a:gd name="T30" fmla="*/ 1602214111 w 41"/>
              <a:gd name="T31" fmla="*/ 2147483646 h 87"/>
              <a:gd name="T32" fmla="*/ 1855202048 w 41"/>
              <a:gd name="T33" fmla="*/ 2147483646 h 87"/>
              <a:gd name="T34" fmla="*/ 1855202048 w 41"/>
              <a:gd name="T35" fmla="*/ 2147483646 h 87"/>
              <a:gd name="T36" fmla="*/ 2147483646 w 41"/>
              <a:gd name="T37" fmla="*/ 2147483646 h 87"/>
              <a:gd name="T38" fmla="*/ 2147483646 w 41"/>
              <a:gd name="T39" fmla="*/ 2147483646 h 87"/>
              <a:gd name="T40" fmla="*/ 2147483646 w 41"/>
              <a:gd name="T41" fmla="*/ 2147483646 h 87"/>
              <a:gd name="T42" fmla="*/ 2147483646 w 41"/>
              <a:gd name="T43" fmla="*/ 2147483646 h 87"/>
              <a:gd name="T44" fmla="*/ 2147483646 w 41"/>
              <a:gd name="T45" fmla="*/ 1184074428 h 87"/>
              <a:gd name="T46" fmla="*/ 2147483646 w 41"/>
              <a:gd name="T47" fmla="*/ 1184074428 h 87"/>
              <a:gd name="T48" fmla="*/ 2147483646 w 41"/>
              <a:gd name="T49" fmla="*/ 2147483646 h 87"/>
              <a:gd name="T50" fmla="*/ 2147483646 w 41"/>
              <a:gd name="T51" fmla="*/ 2147483646 h 87"/>
              <a:gd name="T52" fmla="*/ 2147483646 w 41"/>
              <a:gd name="T53" fmla="*/ 2147483646 h 87"/>
              <a:gd name="T54" fmla="*/ 2147483646 w 41"/>
              <a:gd name="T55" fmla="*/ 930341566 h 87"/>
              <a:gd name="T56" fmla="*/ 2147483646 w 41"/>
              <a:gd name="T57" fmla="*/ 761189390 h 87"/>
              <a:gd name="T58" fmla="*/ 2147483646 w 41"/>
              <a:gd name="T59" fmla="*/ 761189390 h 87"/>
              <a:gd name="T60" fmla="*/ 2147483646 w 41"/>
              <a:gd name="T61" fmla="*/ 84580686 h 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1" h="87">
                <a:moveTo>
                  <a:pt x="31" y="1"/>
                </a:moveTo>
                <a:cubicBezTo>
                  <a:pt x="10" y="0"/>
                  <a:pt x="10" y="0"/>
                  <a:pt x="10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1" y="43"/>
                  <a:pt x="3" y="43"/>
                </a:cubicBezTo>
                <a:cubicBezTo>
                  <a:pt x="5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4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1"/>
                  <a:pt x="31" y="1"/>
                </a:cubicBezTo>
                <a:close/>
              </a:path>
            </a:pathLst>
          </a:custGeom>
          <a:solidFill>
            <a:srgbClr val="19515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endParaRPr lang="zh-CN" altLang="en-US"/>
          </a:p>
        </p:txBody>
      </p:sp>
      <p:sp>
        <p:nvSpPr>
          <p:cNvPr id="31" name="Oval 141"/>
          <p:cNvSpPr>
            <a:spLocks noChangeArrowheads="1"/>
          </p:cNvSpPr>
          <p:nvPr/>
        </p:nvSpPr>
        <p:spPr bwMode="auto">
          <a:xfrm>
            <a:off x="4627960" y="1788010"/>
            <a:ext cx="117872" cy="110728"/>
          </a:xfrm>
          <a:prstGeom prst="ellipse">
            <a:avLst/>
          </a:prstGeom>
          <a:solidFill>
            <a:srgbClr val="19515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2" name="Freeform 142"/>
          <p:cNvSpPr>
            <a:spLocks/>
          </p:cNvSpPr>
          <p:nvPr/>
        </p:nvSpPr>
        <p:spPr bwMode="auto">
          <a:xfrm>
            <a:off x="1532335" y="2692885"/>
            <a:ext cx="283369" cy="600075"/>
          </a:xfrm>
          <a:custGeom>
            <a:avLst/>
            <a:gdLst>
              <a:gd name="T0" fmla="*/ 2147483646 w 41"/>
              <a:gd name="T1" fmla="*/ 84580686 h 87"/>
              <a:gd name="T2" fmla="*/ 846825623 w 41"/>
              <a:gd name="T3" fmla="*/ 0 h 87"/>
              <a:gd name="T4" fmla="*/ 0 w 41"/>
              <a:gd name="T5" fmla="*/ 761189390 h 87"/>
              <a:gd name="T6" fmla="*/ 0 w 41"/>
              <a:gd name="T7" fmla="*/ 761189390 h 87"/>
              <a:gd name="T8" fmla="*/ 0 w 41"/>
              <a:gd name="T9" fmla="*/ 930341566 h 87"/>
              <a:gd name="T10" fmla="*/ 0 w 41"/>
              <a:gd name="T11" fmla="*/ 2147483646 h 87"/>
              <a:gd name="T12" fmla="*/ 254045844 w 41"/>
              <a:gd name="T13" fmla="*/ 2147483646 h 87"/>
              <a:gd name="T14" fmla="*/ 508100903 w 41"/>
              <a:gd name="T15" fmla="*/ 2147483646 h 87"/>
              <a:gd name="T16" fmla="*/ 508100903 w 41"/>
              <a:gd name="T17" fmla="*/ 1184074428 h 87"/>
              <a:gd name="T18" fmla="*/ 762146747 w 41"/>
              <a:gd name="T19" fmla="*/ 1184074428 h 87"/>
              <a:gd name="T20" fmla="*/ 762146747 w 41"/>
              <a:gd name="T21" fmla="*/ 2147483646 h 87"/>
              <a:gd name="T22" fmla="*/ 762146747 w 41"/>
              <a:gd name="T23" fmla="*/ 2147483646 h 87"/>
              <a:gd name="T24" fmla="*/ 762146747 w 41"/>
              <a:gd name="T25" fmla="*/ 2147483646 h 87"/>
              <a:gd name="T26" fmla="*/ 1185559559 w 41"/>
              <a:gd name="T27" fmla="*/ 2147483646 h 87"/>
              <a:gd name="T28" fmla="*/ 1608972370 w 41"/>
              <a:gd name="T29" fmla="*/ 2147483646 h 87"/>
              <a:gd name="T30" fmla="*/ 1608972370 w 41"/>
              <a:gd name="T31" fmla="*/ 2147483646 h 87"/>
              <a:gd name="T32" fmla="*/ 1778339338 w 41"/>
              <a:gd name="T33" fmla="*/ 2147483646 h 87"/>
              <a:gd name="T34" fmla="*/ 1778339338 w 41"/>
              <a:gd name="T35" fmla="*/ 2147483646 h 87"/>
              <a:gd name="T36" fmla="*/ 2147483646 w 41"/>
              <a:gd name="T37" fmla="*/ 2147483646 h 87"/>
              <a:gd name="T38" fmla="*/ 2147483646 w 41"/>
              <a:gd name="T39" fmla="*/ 2147483646 h 87"/>
              <a:gd name="T40" fmla="*/ 2147483646 w 41"/>
              <a:gd name="T41" fmla="*/ 2147483646 h 87"/>
              <a:gd name="T42" fmla="*/ 2147483646 w 41"/>
              <a:gd name="T43" fmla="*/ 2147483646 h 87"/>
              <a:gd name="T44" fmla="*/ 2147483646 w 41"/>
              <a:gd name="T45" fmla="*/ 1184074428 h 87"/>
              <a:gd name="T46" fmla="*/ 2147483646 w 41"/>
              <a:gd name="T47" fmla="*/ 1184074428 h 87"/>
              <a:gd name="T48" fmla="*/ 2147483646 w 41"/>
              <a:gd name="T49" fmla="*/ 2147483646 h 87"/>
              <a:gd name="T50" fmla="*/ 2147483646 w 41"/>
              <a:gd name="T51" fmla="*/ 2147483646 h 87"/>
              <a:gd name="T52" fmla="*/ 2147483646 w 41"/>
              <a:gd name="T53" fmla="*/ 2147483646 h 87"/>
              <a:gd name="T54" fmla="*/ 2147483646 w 41"/>
              <a:gd name="T55" fmla="*/ 930341566 h 87"/>
              <a:gd name="T56" fmla="*/ 2147483646 w 41"/>
              <a:gd name="T57" fmla="*/ 761189390 h 87"/>
              <a:gd name="T58" fmla="*/ 2147483646 w 41"/>
              <a:gd name="T59" fmla="*/ 761189390 h 87"/>
              <a:gd name="T60" fmla="*/ 2147483646 w 41"/>
              <a:gd name="T61" fmla="*/ 84580686 h 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1" h="87">
                <a:moveTo>
                  <a:pt x="31" y="1"/>
                </a:moveTo>
                <a:cubicBezTo>
                  <a:pt x="10" y="0"/>
                  <a:pt x="10" y="0"/>
                  <a:pt x="10" y="0"/>
                </a:cubicBezTo>
                <a:cubicBezTo>
                  <a:pt x="2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1" y="43"/>
                  <a:pt x="3" y="43"/>
                </a:cubicBezTo>
                <a:cubicBezTo>
                  <a:pt x="5" y="43"/>
                  <a:pt x="6" y="41"/>
                  <a:pt x="6" y="39"/>
                </a:cubicBezTo>
                <a:cubicBezTo>
                  <a:pt x="6" y="14"/>
                  <a:pt x="6" y="14"/>
                  <a:pt x="6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82"/>
                  <a:pt x="9" y="82"/>
                  <a:pt x="9" y="82"/>
                </a:cubicBezTo>
                <a:cubicBezTo>
                  <a:pt x="9" y="85"/>
                  <a:pt x="12" y="87"/>
                  <a:pt x="14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1" y="44"/>
                  <a:pt x="21" y="44"/>
                  <a:pt x="21" y="44"/>
                </a:cubicBezTo>
                <a:cubicBezTo>
                  <a:pt x="21" y="82"/>
                  <a:pt x="21" y="82"/>
                  <a:pt x="21" y="82"/>
                </a:cubicBezTo>
                <a:cubicBezTo>
                  <a:pt x="21" y="85"/>
                  <a:pt x="23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39"/>
                  <a:pt x="33" y="39"/>
                  <a:pt x="33" y="39"/>
                </a:cubicBezTo>
                <a:cubicBezTo>
                  <a:pt x="33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7" y="1"/>
                  <a:pt x="31" y="1"/>
                </a:cubicBezTo>
                <a:close/>
              </a:path>
            </a:pathLst>
          </a:custGeom>
          <a:solidFill>
            <a:srgbClr val="3093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Oval 143"/>
          <p:cNvSpPr>
            <a:spLocks noChangeArrowheads="1"/>
          </p:cNvSpPr>
          <p:nvPr/>
        </p:nvSpPr>
        <p:spPr bwMode="auto">
          <a:xfrm>
            <a:off x="1615678" y="2575012"/>
            <a:ext cx="109538" cy="109538"/>
          </a:xfrm>
          <a:prstGeom prst="ellipse">
            <a:avLst/>
          </a:prstGeom>
          <a:solidFill>
            <a:srgbClr val="3093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4" name="Freeform 144"/>
          <p:cNvSpPr>
            <a:spLocks/>
          </p:cNvSpPr>
          <p:nvPr/>
        </p:nvSpPr>
        <p:spPr bwMode="auto">
          <a:xfrm>
            <a:off x="1863329" y="2692885"/>
            <a:ext cx="282178" cy="600075"/>
          </a:xfrm>
          <a:custGeom>
            <a:avLst/>
            <a:gdLst>
              <a:gd name="T0" fmla="*/ 2147483646 w 41"/>
              <a:gd name="T1" fmla="*/ 84580686 h 87"/>
              <a:gd name="T2" fmla="*/ 927598559 w 41"/>
              <a:gd name="T3" fmla="*/ 0 h 87"/>
              <a:gd name="T4" fmla="*/ 0 w 41"/>
              <a:gd name="T5" fmla="*/ 761189390 h 87"/>
              <a:gd name="T6" fmla="*/ 0 w 41"/>
              <a:gd name="T7" fmla="*/ 761189390 h 87"/>
              <a:gd name="T8" fmla="*/ 0 w 41"/>
              <a:gd name="T9" fmla="*/ 930341566 h 87"/>
              <a:gd name="T10" fmla="*/ 0 w 41"/>
              <a:gd name="T11" fmla="*/ 2147483646 h 87"/>
              <a:gd name="T12" fmla="*/ 337310235 w 41"/>
              <a:gd name="T13" fmla="*/ 2147483646 h 87"/>
              <a:gd name="T14" fmla="*/ 590288323 w 41"/>
              <a:gd name="T15" fmla="*/ 2147483646 h 87"/>
              <a:gd name="T16" fmla="*/ 590288323 w 41"/>
              <a:gd name="T17" fmla="*/ 1184074428 h 87"/>
              <a:gd name="T18" fmla="*/ 843266412 w 41"/>
              <a:gd name="T19" fmla="*/ 1184074428 h 87"/>
              <a:gd name="T20" fmla="*/ 843266412 w 41"/>
              <a:gd name="T21" fmla="*/ 2147483646 h 87"/>
              <a:gd name="T22" fmla="*/ 843266412 w 41"/>
              <a:gd name="T23" fmla="*/ 2147483646 h 87"/>
              <a:gd name="T24" fmla="*/ 843266412 w 41"/>
              <a:gd name="T25" fmla="*/ 2147483646 h 87"/>
              <a:gd name="T26" fmla="*/ 1264908794 w 41"/>
              <a:gd name="T27" fmla="*/ 2147483646 h 87"/>
              <a:gd name="T28" fmla="*/ 1686542000 w 41"/>
              <a:gd name="T29" fmla="*/ 2147483646 h 87"/>
              <a:gd name="T30" fmla="*/ 1686542000 w 41"/>
              <a:gd name="T31" fmla="*/ 2147483646 h 87"/>
              <a:gd name="T32" fmla="*/ 1855197117 w 41"/>
              <a:gd name="T33" fmla="*/ 2147483646 h 87"/>
              <a:gd name="T34" fmla="*/ 1855197117 w 41"/>
              <a:gd name="T35" fmla="*/ 2147483646 h 87"/>
              <a:gd name="T36" fmla="*/ 2147483646 w 41"/>
              <a:gd name="T37" fmla="*/ 2147483646 h 87"/>
              <a:gd name="T38" fmla="*/ 2147483646 w 41"/>
              <a:gd name="T39" fmla="*/ 2147483646 h 87"/>
              <a:gd name="T40" fmla="*/ 2147483646 w 41"/>
              <a:gd name="T41" fmla="*/ 2147483646 h 87"/>
              <a:gd name="T42" fmla="*/ 2147483646 w 41"/>
              <a:gd name="T43" fmla="*/ 2147483646 h 87"/>
              <a:gd name="T44" fmla="*/ 2147483646 w 41"/>
              <a:gd name="T45" fmla="*/ 1184074428 h 87"/>
              <a:gd name="T46" fmla="*/ 2147483646 w 41"/>
              <a:gd name="T47" fmla="*/ 1184074428 h 87"/>
              <a:gd name="T48" fmla="*/ 2147483646 w 41"/>
              <a:gd name="T49" fmla="*/ 2147483646 h 87"/>
              <a:gd name="T50" fmla="*/ 2147483646 w 41"/>
              <a:gd name="T51" fmla="*/ 2147483646 h 87"/>
              <a:gd name="T52" fmla="*/ 2147483646 w 41"/>
              <a:gd name="T53" fmla="*/ 2147483646 h 87"/>
              <a:gd name="T54" fmla="*/ 2147483646 w 41"/>
              <a:gd name="T55" fmla="*/ 930341566 h 87"/>
              <a:gd name="T56" fmla="*/ 2147483646 w 41"/>
              <a:gd name="T57" fmla="*/ 761189390 h 87"/>
              <a:gd name="T58" fmla="*/ 2147483646 w 41"/>
              <a:gd name="T59" fmla="*/ 761189390 h 87"/>
              <a:gd name="T60" fmla="*/ 2147483646 w 41"/>
              <a:gd name="T61" fmla="*/ 84580686 h 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1" h="87">
                <a:moveTo>
                  <a:pt x="32" y="1"/>
                </a:moveTo>
                <a:cubicBezTo>
                  <a:pt x="11" y="0"/>
                  <a:pt x="11" y="0"/>
                  <a:pt x="11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2" y="43"/>
                  <a:pt x="4" y="43"/>
                </a:cubicBezTo>
                <a:cubicBezTo>
                  <a:pt x="6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5" y="87"/>
                </a:cubicBezTo>
                <a:cubicBezTo>
                  <a:pt x="18" y="87"/>
                  <a:pt x="20" y="85"/>
                  <a:pt x="20" y="82"/>
                </a:cubicBezTo>
                <a:cubicBezTo>
                  <a:pt x="20" y="44"/>
                  <a:pt x="20" y="44"/>
                  <a:pt x="20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7" y="87"/>
                </a:cubicBezTo>
                <a:cubicBezTo>
                  <a:pt x="29" y="87"/>
                  <a:pt x="32" y="85"/>
                  <a:pt x="32" y="82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14"/>
                  <a:pt x="32" y="14"/>
                  <a:pt x="32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6" y="43"/>
                  <a:pt x="38" y="43"/>
                </a:cubicBezTo>
                <a:cubicBezTo>
                  <a:pt x="40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1"/>
                  <a:pt x="32" y="1"/>
                </a:cubicBezTo>
                <a:close/>
              </a:path>
            </a:pathLst>
          </a:custGeom>
          <a:solidFill>
            <a:srgbClr val="3093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Oval 145"/>
          <p:cNvSpPr>
            <a:spLocks noChangeArrowheads="1"/>
          </p:cNvSpPr>
          <p:nvPr/>
        </p:nvSpPr>
        <p:spPr bwMode="auto">
          <a:xfrm>
            <a:off x="1953816" y="2575012"/>
            <a:ext cx="109538" cy="109538"/>
          </a:xfrm>
          <a:prstGeom prst="ellipse">
            <a:avLst/>
          </a:prstGeom>
          <a:solidFill>
            <a:srgbClr val="3093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6" name="Freeform 146"/>
          <p:cNvSpPr>
            <a:spLocks/>
          </p:cNvSpPr>
          <p:nvPr/>
        </p:nvSpPr>
        <p:spPr bwMode="auto">
          <a:xfrm>
            <a:off x="2201466" y="2692885"/>
            <a:ext cx="282178" cy="600075"/>
          </a:xfrm>
          <a:custGeom>
            <a:avLst/>
            <a:gdLst>
              <a:gd name="T0" fmla="*/ 2147483646 w 41"/>
              <a:gd name="T1" fmla="*/ 84580686 h 87"/>
              <a:gd name="T2" fmla="*/ 927598559 w 41"/>
              <a:gd name="T3" fmla="*/ 0 h 87"/>
              <a:gd name="T4" fmla="*/ 0 w 41"/>
              <a:gd name="T5" fmla="*/ 761189390 h 87"/>
              <a:gd name="T6" fmla="*/ 0 w 41"/>
              <a:gd name="T7" fmla="*/ 761189390 h 87"/>
              <a:gd name="T8" fmla="*/ 0 w 41"/>
              <a:gd name="T9" fmla="*/ 930341566 h 87"/>
              <a:gd name="T10" fmla="*/ 0 w 41"/>
              <a:gd name="T11" fmla="*/ 2147483646 h 87"/>
              <a:gd name="T12" fmla="*/ 337310235 w 41"/>
              <a:gd name="T13" fmla="*/ 2147483646 h 87"/>
              <a:gd name="T14" fmla="*/ 590288323 w 41"/>
              <a:gd name="T15" fmla="*/ 2147483646 h 87"/>
              <a:gd name="T16" fmla="*/ 590288323 w 41"/>
              <a:gd name="T17" fmla="*/ 1184074428 h 87"/>
              <a:gd name="T18" fmla="*/ 843266412 w 41"/>
              <a:gd name="T19" fmla="*/ 1184074428 h 87"/>
              <a:gd name="T20" fmla="*/ 843266412 w 41"/>
              <a:gd name="T21" fmla="*/ 2147483646 h 87"/>
              <a:gd name="T22" fmla="*/ 843266412 w 41"/>
              <a:gd name="T23" fmla="*/ 2147483646 h 87"/>
              <a:gd name="T24" fmla="*/ 843266412 w 41"/>
              <a:gd name="T25" fmla="*/ 2147483646 h 87"/>
              <a:gd name="T26" fmla="*/ 1264908794 w 41"/>
              <a:gd name="T27" fmla="*/ 2147483646 h 87"/>
              <a:gd name="T28" fmla="*/ 1686542000 w 41"/>
              <a:gd name="T29" fmla="*/ 2147483646 h 87"/>
              <a:gd name="T30" fmla="*/ 1686542000 w 41"/>
              <a:gd name="T31" fmla="*/ 2147483646 h 87"/>
              <a:gd name="T32" fmla="*/ 1855197117 w 41"/>
              <a:gd name="T33" fmla="*/ 2147483646 h 87"/>
              <a:gd name="T34" fmla="*/ 1855197117 w 41"/>
              <a:gd name="T35" fmla="*/ 2147483646 h 87"/>
              <a:gd name="T36" fmla="*/ 2147483646 w 41"/>
              <a:gd name="T37" fmla="*/ 2147483646 h 87"/>
              <a:gd name="T38" fmla="*/ 2147483646 w 41"/>
              <a:gd name="T39" fmla="*/ 2147483646 h 87"/>
              <a:gd name="T40" fmla="*/ 2147483646 w 41"/>
              <a:gd name="T41" fmla="*/ 2147483646 h 87"/>
              <a:gd name="T42" fmla="*/ 2147483646 w 41"/>
              <a:gd name="T43" fmla="*/ 2147483646 h 87"/>
              <a:gd name="T44" fmla="*/ 2147483646 w 41"/>
              <a:gd name="T45" fmla="*/ 1184074428 h 87"/>
              <a:gd name="T46" fmla="*/ 2147483646 w 41"/>
              <a:gd name="T47" fmla="*/ 1184074428 h 87"/>
              <a:gd name="T48" fmla="*/ 2147483646 w 41"/>
              <a:gd name="T49" fmla="*/ 2147483646 h 87"/>
              <a:gd name="T50" fmla="*/ 2147483646 w 41"/>
              <a:gd name="T51" fmla="*/ 2147483646 h 87"/>
              <a:gd name="T52" fmla="*/ 2147483646 w 41"/>
              <a:gd name="T53" fmla="*/ 2147483646 h 87"/>
              <a:gd name="T54" fmla="*/ 2147483646 w 41"/>
              <a:gd name="T55" fmla="*/ 930341566 h 87"/>
              <a:gd name="T56" fmla="*/ 2147483646 w 41"/>
              <a:gd name="T57" fmla="*/ 761189390 h 87"/>
              <a:gd name="T58" fmla="*/ 2147483646 w 41"/>
              <a:gd name="T59" fmla="*/ 761189390 h 87"/>
              <a:gd name="T60" fmla="*/ 2147483646 w 41"/>
              <a:gd name="T61" fmla="*/ 84580686 h 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1" h="87">
                <a:moveTo>
                  <a:pt x="31" y="1"/>
                </a:moveTo>
                <a:cubicBezTo>
                  <a:pt x="11" y="0"/>
                  <a:pt x="11" y="0"/>
                  <a:pt x="11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2" y="43"/>
                  <a:pt x="4" y="43"/>
                </a:cubicBezTo>
                <a:cubicBezTo>
                  <a:pt x="6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5" y="87"/>
                </a:cubicBezTo>
                <a:cubicBezTo>
                  <a:pt x="17" y="87"/>
                  <a:pt x="20" y="85"/>
                  <a:pt x="20" y="82"/>
                </a:cubicBezTo>
                <a:cubicBezTo>
                  <a:pt x="20" y="44"/>
                  <a:pt x="20" y="44"/>
                  <a:pt x="20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7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6" y="43"/>
                  <a:pt x="38" y="43"/>
                </a:cubicBezTo>
                <a:cubicBezTo>
                  <a:pt x="40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1"/>
                  <a:pt x="31" y="1"/>
                </a:cubicBezTo>
                <a:close/>
              </a:path>
            </a:pathLst>
          </a:custGeom>
          <a:solidFill>
            <a:srgbClr val="3093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Oval 147"/>
          <p:cNvSpPr>
            <a:spLocks noChangeArrowheads="1"/>
          </p:cNvSpPr>
          <p:nvPr/>
        </p:nvSpPr>
        <p:spPr bwMode="auto">
          <a:xfrm>
            <a:off x="2289573" y="2575012"/>
            <a:ext cx="111919" cy="109538"/>
          </a:xfrm>
          <a:prstGeom prst="ellipse">
            <a:avLst/>
          </a:prstGeom>
          <a:solidFill>
            <a:srgbClr val="3093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8" name="Freeform 148"/>
          <p:cNvSpPr>
            <a:spLocks/>
          </p:cNvSpPr>
          <p:nvPr/>
        </p:nvSpPr>
        <p:spPr bwMode="auto">
          <a:xfrm>
            <a:off x="848916" y="2692885"/>
            <a:ext cx="283369" cy="600075"/>
          </a:xfrm>
          <a:custGeom>
            <a:avLst/>
            <a:gdLst>
              <a:gd name="T0" fmla="*/ 2147483646 w 41"/>
              <a:gd name="T1" fmla="*/ 84580686 h 87"/>
              <a:gd name="T2" fmla="*/ 936747973 w 41"/>
              <a:gd name="T3" fmla="*/ 0 h 87"/>
              <a:gd name="T4" fmla="*/ 0 w 41"/>
              <a:gd name="T5" fmla="*/ 761189390 h 87"/>
              <a:gd name="T6" fmla="*/ 0 w 41"/>
              <a:gd name="T7" fmla="*/ 761189390 h 87"/>
              <a:gd name="T8" fmla="*/ 0 w 41"/>
              <a:gd name="T9" fmla="*/ 930341566 h 87"/>
              <a:gd name="T10" fmla="*/ 0 w 41"/>
              <a:gd name="T11" fmla="*/ 2147483646 h 87"/>
              <a:gd name="T12" fmla="*/ 255474207 w 41"/>
              <a:gd name="T13" fmla="*/ 2147483646 h 87"/>
              <a:gd name="T14" fmla="*/ 596115698 w 41"/>
              <a:gd name="T15" fmla="*/ 2147483646 h 87"/>
              <a:gd name="T16" fmla="*/ 596115698 w 41"/>
              <a:gd name="T17" fmla="*/ 1184074428 h 87"/>
              <a:gd name="T18" fmla="*/ 851589904 w 41"/>
              <a:gd name="T19" fmla="*/ 1184074428 h 87"/>
              <a:gd name="T20" fmla="*/ 851589904 w 41"/>
              <a:gd name="T21" fmla="*/ 2147483646 h 87"/>
              <a:gd name="T22" fmla="*/ 851589904 w 41"/>
              <a:gd name="T23" fmla="*/ 2147483646 h 87"/>
              <a:gd name="T24" fmla="*/ 851589904 w 41"/>
              <a:gd name="T25" fmla="*/ 2147483646 h 87"/>
              <a:gd name="T26" fmla="*/ 1277380249 w 41"/>
              <a:gd name="T27" fmla="*/ 2147483646 h 87"/>
              <a:gd name="T28" fmla="*/ 1618012524 w 41"/>
              <a:gd name="T29" fmla="*/ 2147483646 h 87"/>
              <a:gd name="T30" fmla="*/ 1618012524 w 41"/>
              <a:gd name="T31" fmla="*/ 2147483646 h 87"/>
              <a:gd name="T32" fmla="*/ 1873495946 w 41"/>
              <a:gd name="T33" fmla="*/ 2147483646 h 87"/>
              <a:gd name="T34" fmla="*/ 1873495946 w 41"/>
              <a:gd name="T35" fmla="*/ 2147483646 h 87"/>
              <a:gd name="T36" fmla="*/ 2147483646 w 41"/>
              <a:gd name="T37" fmla="*/ 2147483646 h 87"/>
              <a:gd name="T38" fmla="*/ 2147483646 w 41"/>
              <a:gd name="T39" fmla="*/ 2147483646 h 87"/>
              <a:gd name="T40" fmla="*/ 2147483646 w 41"/>
              <a:gd name="T41" fmla="*/ 2147483646 h 87"/>
              <a:gd name="T42" fmla="*/ 2147483646 w 41"/>
              <a:gd name="T43" fmla="*/ 2147483646 h 87"/>
              <a:gd name="T44" fmla="*/ 2147483646 w 41"/>
              <a:gd name="T45" fmla="*/ 1184074428 h 87"/>
              <a:gd name="T46" fmla="*/ 2147483646 w 41"/>
              <a:gd name="T47" fmla="*/ 1184074428 h 87"/>
              <a:gd name="T48" fmla="*/ 2147483646 w 41"/>
              <a:gd name="T49" fmla="*/ 2147483646 h 87"/>
              <a:gd name="T50" fmla="*/ 2147483646 w 41"/>
              <a:gd name="T51" fmla="*/ 2147483646 h 87"/>
              <a:gd name="T52" fmla="*/ 2147483646 w 41"/>
              <a:gd name="T53" fmla="*/ 2147483646 h 87"/>
              <a:gd name="T54" fmla="*/ 2147483646 w 41"/>
              <a:gd name="T55" fmla="*/ 930341566 h 87"/>
              <a:gd name="T56" fmla="*/ 2147483646 w 41"/>
              <a:gd name="T57" fmla="*/ 761189390 h 87"/>
              <a:gd name="T58" fmla="*/ 2147483646 w 41"/>
              <a:gd name="T59" fmla="*/ 761189390 h 87"/>
              <a:gd name="T60" fmla="*/ 2147483646 w 41"/>
              <a:gd name="T61" fmla="*/ 84580686 h 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1" h="87">
                <a:moveTo>
                  <a:pt x="31" y="1"/>
                </a:moveTo>
                <a:cubicBezTo>
                  <a:pt x="11" y="0"/>
                  <a:pt x="11" y="0"/>
                  <a:pt x="11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2" y="43"/>
                  <a:pt x="3" y="43"/>
                </a:cubicBezTo>
                <a:cubicBezTo>
                  <a:pt x="5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5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7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1"/>
                  <a:pt x="31" y="1"/>
                </a:cubicBezTo>
                <a:close/>
              </a:path>
            </a:pathLst>
          </a:custGeom>
          <a:solidFill>
            <a:srgbClr val="3093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Oval 149"/>
          <p:cNvSpPr>
            <a:spLocks noChangeArrowheads="1"/>
          </p:cNvSpPr>
          <p:nvPr/>
        </p:nvSpPr>
        <p:spPr bwMode="auto">
          <a:xfrm>
            <a:off x="932260" y="2575012"/>
            <a:ext cx="116681" cy="109538"/>
          </a:xfrm>
          <a:prstGeom prst="ellipse">
            <a:avLst/>
          </a:prstGeom>
          <a:solidFill>
            <a:srgbClr val="3093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0" name="Freeform 150"/>
          <p:cNvSpPr>
            <a:spLocks/>
          </p:cNvSpPr>
          <p:nvPr/>
        </p:nvSpPr>
        <p:spPr bwMode="auto">
          <a:xfrm>
            <a:off x="1187054" y="2692885"/>
            <a:ext cx="282178" cy="600075"/>
          </a:xfrm>
          <a:custGeom>
            <a:avLst/>
            <a:gdLst>
              <a:gd name="T0" fmla="*/ 2147483646 w 41"/>
              <a:gd name="T1" fmla="*/ 84580686 h 87"/>
              <a:gd name="T2" fmla="*/ 843266412 w 41"/>
              <a:gd name="T3" fmla="*/ 0 h 87"/>
              <a:gd name="T4" fmla="*/ 0 w 41"/>
              <a:gd name="T5" fmla="*/ 761189390 h 87"/>
              <a:gd name="T6" fmla="*/ 0 w 41"/>
              <a:gd name="T7" fmla="*/ 761189390 h 87"/>
              <a:gd name="T8" fmla="*/ 0 w 41"/>
              <a:gd name="T9" fmla="*/ 930341566 h 87"/>
              <a:gd name="T10" fmla="*/ 0 w 41"/>
              <a:gd name="T11" fmla="*/ 2147483646 h 87"/>
              <a:gd name="T12" fmla="*/ 252978088 w 41"/>
              <a:gd name="T13" fmla="*/ 2147483646 h 87"/>
              <a:gd name="T14" fmla="*/ 590288323 w 41"/>
              <a:gd name="T15" fmla="*/ 2147483646 h 87"/>
              <a:gd name="T16" fmla="*/ 590288323 w 41"/>
              <a:gd name="T17" fmla="*/ 1184074428 h 87"/>
              <a:gd name="T18" fmla="*/ 843266412 w 41"/>
              <a:gd name="T19" fmla="*/ 1184074428 h 87"/>
              <a:gd name="T20" fmla="*/ 843266412 w 41"/>
              <a:gd name="T21" fmla="*/ 2147483646 h 87"/>
              <a:gd name="T22" fmla="*/ 843266412 w 41"/>
              <a:gd name="T23" fmla="*/ 2147483646 h 87"/>
              <a:gd name="T24" fmla="*/ 843266412 w 41"/>
              <a:gd name="T25" fmla="*/ 2147483646 h 87"/>
              <a:gd name="T26" fmla="*/ 1264908794 w 41"/>
              <a:gd name="T27" fmla="*/ 2147483646 h 87"/>
              <a:gd name="T28" fmla="*/ 1602209853 w 41"/>
              <a:gd name="T29" fmla="*/ 2147483646 h 87"/>
              <a:gd name="T30" fmla="*/ 1602209853 w 41"/>
              <a:gd name="T31" fmla="*/ 2147483646 h 87"/>
              <a:gd name="T32" fmla="*/ 1855197117 w 41"/>
              <a:gd name="T33" fmla="*/ 2147483646 h 87"/>
              <a:gd name="T34" fmla="*/ 1855197117 w 41"/>
              <a:gd name="T35" fmla="*/ 2147483646 h 87"/>
              <a:gd name="T36" fmla="*/ 2147483646 w 41"/>
              <a:gd name="T37" fmla="*/ 2147483646 h 87"/>
              <a:gd name="T38" fmla="*/ 2147483646 w 41"/>
              <a:gd name="T39" fmla="*/ 2147483646 h 87"/>
              <a:gd name="T40" fmla="*/ 2147483646 w 41"/>
              <a:gd name="T41" fmla="*/ 2147483646 h 87"/>
              <a:gd name="T42" fmla="*/ 2147483646 w 41"/>
              <a:gd name="T43" fmla="*/ 2147483646 h 87"/>
              <a:gd name="T44" fmla="*/ 2147483646 w 41"/>
              <a:gd name="T45" fmla="*/ 1184074428 h 87"/>
              <a:gd name="T46" fmla="*/ 2147483646 w 41"/>
              <a:gd name="T47" fmla="*/ 1184074428 h 87"/>
              <a:gd name="T48" fmla="*/ 2147483646 w 41"/>
              <a:gd name="T49" fmla="*/ 2147483646 h 87"/>
              <a:gd name="T50" fmla="*/ 2147483646 w 41"/>
              <a:gd name="T51" fmla="*/ 2147483646 h 87"/>
              <a:gd name="T52" fmla="*/ 2147483646 w 41"/>
              <a:gd name="T53" fmla="*/ 2147483646 h 87"/>
              <a:gd name="T54" fmla="*/ 2147483646 w 41"/>
              <a:gd name="T55" fmla="*/ 930341566 h 87"/>
              <a:gd name="T56" fmla="*/ 2147483646 w 41"/>
              <a:gd name="T57" fmla="*/ 761189390 h 87"/>
              <a:gd name="T58" fmla="*/ 2147483646 w 41"/>
              <a:gd name="T59" fmla="*/ 761189390 h 87"/>
              <a:gd name="T60" fmla="*/ 2147483646 w 41"/>
              <a:gd name="T61" fmla="*/ 84580686 h 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1" h="87">
                <a:moveTo>
                  <a:pt x="31" y="1"/>
                </a:moveTo>
                <a:cubicBezTo>
                  <a:pt x="10" y="0"/>
                  <a:pt x="10" y="0"/>
                  <a:pt x="10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1" y="43"/>
                  <a:pt x="3" y="43"/>
                </a:cubicBezTo>
                <a:cubicBezTo>
                  <a:pt x="5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5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1"/>
                  <a:pt x="31" y="1"/>
                </a:cubicBezTo>
                <a:close/>
              </a:path>
            </a:pathLst>
          </a:custGeom>
          <a:solidFill>
            <a:srgbClr val="3093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Oval 151"/>
          <p:cNvSpPr>
            <a:spLocks noChangeArrowheads="1"/>
          </p:cNvSpPr>
          <p:nvPr/>
        </p:nvSpPr>
        <p:spPr bwMode="auto">
          <a:xfrm>
            <a:off x="1269207" y="2575012"/>
            <a:ext cx="117872" cy="109538"/>
          </a:xfrm>
          <a:prstGeom prst="ellipse">
            <a:avLst/>
          </a:prstGeom>
          <a:solidFill>
            <a:srgbClr val="3093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2" name="Freeform 152"/>
          <p:cNvSpPr>
            <a:spLocks/>
          </p:cNvSpPr>
          <p:nvPr/>
        </p:nvSpPr>
        <p:spPr bwMode="auto">
          <a:xfrm>
            <a:off x="3207544" y="2692885"/>
            <a:ext cx="282179" cy="600075"/>
          </a:xfrm>
          <a:custGeom>
            <a:avLst/>
            <a:gdLst>
              <a:gd name="T0" fmla="*/ 2147483646 w 41"/>
              <a:gd name="T1" fmla="*/ 84580686 h 87"/>
              <a:gd name="T2" fmla="*/ 927601024 w 41"/>
              <a:gd name="T3" fmla="*/ 0 h 87"/>
              <a:gd name="T4" fmla="*/ 0 w 41"/>
              <a:gd name="T5" fmla="*/ 761189390 h 87"/>
              <a:gd name="T6" fmla="*/ 0 w 41"/>
              <a:gd name="T7" fmla="*/ 761189390 h 87"/>
              <a:gd name="T8" fmla="*/ 0 w 41"/>
              <a:gd name="T9" fmla="*/ 930341566 h 87"/>
              <a:gd name="T10" fmla="*/ 0 w 41"/>
              <a:gd name="T11" fmla="*/ 2147483646 h 87"/>
              <a:gd name="T12" fmla="*/ 252978761 w 41"/>
              <a:gd name="T13" fmla="*/ 2147483646 h 87"/>
              <a:gd name="T14" fmla="*/ 590289892 w 41"/>
              <a:gd name="T15" fmla="*/ 2147483646 h 87"/>
              <a:gd name="T16" fmla="*/ 590289892 w 41"/>
              <a:gd name="T17" fmla="*/ 1184074428 h 87"/>
              <a:gd name="T18" fmla="*/ 843268653 w 41"/>
              <a:gd name="T19" fmla="*/ 1184074428 h 87"/>
              <a:gd name="T20" fmla="*/ 843268653 w 41"/>
              <a:gd name="T21" fmla="*/ 2147483646 h 87"/>
              <a:gd name="T22" fmla="*/ 843268653 w 41"/>
              <a:gd name="T23" fmla="*/ 2147483646 h 87"/>
              <a:gd name="T24" fmla="*/ 843268653 w 41"/>
              <a:gd name="T25" fmla="*/ 2147483646 h 87"/>
              <a:gd name="T26" fmla="*/ 1264912156 w 41"/>
              <a:gd name="T27" fmla="*/ 2147483646 h 87"/>
              <a:gd name="T28" fmla="*/ 1602214111 w 41"/>
              <a:gd name="T29" fmla="*/ 2147483646 h 87"/>
              <a:gd name="T30" fmla="*/ 1602214111 w 41"/>
              <a:gd name="T31" fmla="*/ 2147483646 h 87"/>
              <a:gd name="T32" fmla="*/ 1855202048 w 41"/>
              <a:gd name="T33" fmla="*/ 2147483646 h 87"/>
              <a:gd name="T34" fmla="*/ 1855202048 w 41"/>
              <a:gd name="T35" fmla="*/ 2147483646 h 87"/>
              <a:gd name="T36" fmla="*/ 2147483646 w 41"/>
              <a:gd name="T37" fmla="*/ 2147483646 h 87"/>
              <a:gd name="T38" fmla="*/ 2147483646 w 41"/>
              <a:gd name="T39" fmla="*/ 2147483646 h 87"/>
              <a:gd name="T40" fmla="*/ 2147483646 w 41"/>
              <a:gd name="T41" fmla="*/ 2147483646 h 87"/>
              <a:gd name="T42" fmla="*/ 2147483646 w 41"/>
              <a:gd name="T43" fmla="*/ 2147483646 h 87"/>
              <a:gd name="T44" fmla="*/ 2147483646 w 41"/>
              <a:gd name="T45" fmla="*/ 1184074428 h 87"/>
              <a:gd name="T46" fmla="*/ 2147483646 w 41"/>
              <a:gd name="T47" fmla="*/ 1184074428 h 87"/>
              <a:gd name="T48" fmla="*/ 2147483646 w 41"/>
              <a:gd name="T49" fmla="*/ 2147483646 h 87"/>
              <a:gd name="T50" fmla="*/ 2147483646 w 41"/>
              <a:gd name="T51" fmla="*/ 2147483646 h 87"/>
              <a:gd name="T52" fmla="*/ 2147483646 w 41"/>
              <a:gd name="T53" fmla="*/ 2147483646 h 87"/>
              <a:gd name="T54" fmla="*/ 2147483646 w 41"/>
              <a:gd name="T55" fmla="*/ 930341566 h 87"/>
              <a:gd name="T56" fmla="*/ 2147483646 w 41"/>
              <a:gd name="T57" fmla="*/ 761189390 h 87"/>
              <a:gd name="T58" fmla="*/ 2147483646 w 41"/>
              <a:gd name="T59" fmla="*/ 761189390 h 87"/>
              <a:gd name="T60" fmla="*/ 2147483646 w 41"/>
              <a:gd name="T61" fmla="*/ 84580686 h 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1" h="87">
                <a:moveTo>
                  <a:pt x="31" y="1"/>
                </a:moveTo>
                <a:cubicBezTo>
                  <a:pt x="11" y="0"/>
                  <a:pt x="11" y="0"/>
                  <a:pt x="11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2" y="43"/>
                  <a:pt x="3" y="43"/>
                </a:cubicBezTo>
                <a:cubicBezTo>
                  <a:pt x="5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5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1"/>
                  <a:pt x="31" y="1"/>
                </a:cubicBezTo>
                <a:close/>
              </a:path>
            </a:pathLst>
          </a:custGeom>
          <a:solidFill>
            <a:srgbClr val="19515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Oval 153"/>
          <p:cNvSpPr>
            <a:spLocks noChangeArrowheads="1"/>
          </p:cNvSpPr>
          <p:nvPr/>
        </p:nvSpPr>
        <p:spPr bwMode="auto">
          <a:xfrm>
            <a:off x="3289697" y="2575012"/>
            <a:ext cx="117872" cy="109538"/>
          </a:xfrm>
          <a:prstGeom prst="ellipse">
            <a:avLst/>
          </a:prstGeom>
          <a:solidFill>
            <a:srgbClr val="19515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4" name="Freeform 154"/>
          <p:cNvSpPr>
            <a:spLocks/>
          </p:cNvSpPr>
          <p:nvPr/>
        </p:nvSpPr>
        <p:spPr bwMode="auto">
          <a:xfrm>
            <a:off x="3545681" y="2692885"/>
            <a:ext cx="282179" cy="600075"/>
          </a:xfrm>
          <a:custGeom>
            <a:avLst/>
            <a:gdLst>
              <a:gd name="T0" fmla="*/ 2147483646 w 41"/>
              <a:gd name="T1" fmla="*/ 84580686 h 87"/>
              <a:gd name="T2" fmla="*/ 843268653 w 41"/>
              <a:gd name="T3" fmla="*/ 0 h 87"/>
              <a:gd name="T4" fmla="*/ 0 w 41"/>
              <a:gd name="T5" fmla="*/ 761189390 h 87"/>
              <a:gd name="T6" fmla="*/ 0 w 41"/>
              <a:gd name="T7" fmla="*/ 761189390 h 87"/>
              <a:gd name="T8" fmla="*/ 0 w 41"/>
              <a:gd name="T9" fmla="*/ 930341566 h 87"/>
              <a:gd name="T10" fmla="*/ 0 w 41"/>
              <a:gd name="T11" fmla="*/ 2147483646 h 87"/>
              <a:gd name="T12" fmla="*/ 252978761 w 41"/>
              <a:gd name="T13" fmla="*/ 2147483646 h 87"/>
              <a:gd name="T14" fmla="*/ 590289892 w 41"/>
              <a:gd name="T15" fmla="*/ 2147483646 h 87"/>
              <a:gd name="T16" fmla="*/ 590289892 w 41"/>
              <a:gd name="T17" fmla="*/ 1184074428 h 87"/>
              <a:gd name="T18" fmla="*/ 843268653 w 41"/>
              <a:gd name="T19" fmla="*/ 1184074428 h 87"/>
              <a:gd name="T20" fmla="*/ 843268653 w 41"/>
              <a:gd name="T21" fmla="*/ 2147483646 h 87"/>
              <a:gd name="T22" fmla="*/ 843268653 w 41"/>
              <a:gd name="T23" fmla="*/ 2147483646 h 87"/>
              <a:gd name="T24" fmla="*/ 843268653 w 41"/>
              <a:gd name="T25" fmla="*/ 2147483646 h 87"/>
              <a:gd name="T26" fmla="*/ 1180579785 w 41"/>
              <a:gd name="T27" fmla="*/ 2147483646 h 87"/>
              <a:gd name="T28" fmla="*/ 1602214111 w 41"/>
              <a:gd name="T29" fmla="*/ 2147483646 h 87"/>
              <a:gd name="T30" fmla="*/ 1602214111 w 41"/>
              <a:gd name="T31" fmla="*/ 2147483646 h 87"/>
              <a:gd name="T32" fmla="*/ 1855202048 w 41"/>
              <a:gd name="T33" fmla="*/ 2147483646 h 87"/>
              <a:gd name="T34" fmla="*/ 1855202048 w 41"/>
              <a:gd name="T35" fmla="*/ 2147483646 h 87"/>
              <a:gd name="T36" fmla="*/ 2147483646 w 41"/>
              <a:gd name="T37" fmla="*/ 2147483646 h 87"/>
              <a:gd name="T38" fmla="*/ 2147483646 w 41"/>
              <a:gd name="T39" fmla="*/ 2147483646 h 87"/>
              <a:gd name="T40" fmla="*/ 2147483646 w 41"/>
              <a:gd name="T41" fmla="*/ 2147483646 h 87"/>
              <a:gd name="T42" fmla="*/ 2147483646 w 41"/>
              <a:gd name="T43" fmla="*/ 2147483646 h 87"/>
              <a:gd name="T44" fmla="*/ 2147483646 w 41"/>
              <a:gd name="T45" fmla="*/ 1184074428 h 87"/>
              <a:gd name="T46" fmla="*/ 2147483646 w 41"/>
              <a:gd name="T47" fmla="*/ 1184074428 h 87"/>
              <a:gd name="T48" fmla="*/ 2147483646 w 41"/>
              <a:gd name="T49" fmla="*/ 2147483646 h 87"/>
              <a:gd name="T50" fmla="*/ 2147483646 w 41"/>
              <a:gd name="T51" fmla="*/ 2147483646 h 87"/>
              <a:gd name="T52" fmla="*/ 2147483646 w 41"/>
              <a:gd name="T53" fmla="*/ 2147483646 h 87"/>
              <a:gd name="T54" fmla="*/ 2147483646 w 41"/>
              <a:gd name="T55" fmla="*/ 930341566 h 87"/>
              <a:gd name="T56" fmla="*/ 2147483646 w 41"/>
              <a:gd name="T57" fmla="*/ 761189390 h 87"/>
              <a:gd name="T58" fmla="*/ 2147483646 w 41"/>
              <a:gd name="T59" fmla="*/ 761189390 h 87"/>
              <a:gd name="T60" fmla="*/ 2147483646 w 41"/>
              <a:gd name="T61" fmla="*/ 84580686 h 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1" h="87">
                <a:moveTo>
                  <a:pt x="31" y="1"/>
                </a:moveTo>
                <a:cubicBezTo>
                  <a:pt x="10" y="0"/>
                  <a:pt x="10" y="0"/>
                  <a:pt x="10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1" y="43"/>
                  <a:pt x="3" y="43"/>
                </a:cubicBezTo>
                <a:cubicBezTo>
                  <a:pt x="5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4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1"/>
                  <a:pt x="31" y="1"/>
                </a:cubicBezTo>
                <a:close/>
              </a:path>
            </a:pathLst>
          </a:custGeom>
          <a:solidFill>
            <a:srgbClr val="19515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endParaRPr lang="zh-CN" altLang="en-US"/>
          </a:p>
        </p:txBody>
      </p:sp>
      <p:sp>
        <p:nvSpPr>
          <p:cNvPr id="45" name="Oval 155"/>
          <p:cNvSpPr>
            <a:spLocks noChangeArrowheads="1"/>
          </p:cNvSpPr>
          <p:nvPr/>
        </p:nvSpPr>
        <p:spPr bwMode="auto">
          <a:xfrm>
            <a:off x="3627835" y="2575012"/>
            <a:ext cx="117872" cy="109538"/>
          </a:xfrm>
          <a:prstGeom prst="ellipse">
            <a:avLst/>
          </a:prstGeom>
          <a:solidFill>
            <a:srgbClr val="19515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6" name="Freeform 156"/>
          <p:cNvSpPr>
            <a:spLocks/>
          </p:cNvSpPr>
          <p:nvPr/>
        </p:nvSpPr>
        <p:spPr bwMode="auto">
          <a:xfrm>
            <a:off x="3883819" y="2692885"/>
            <a:ext cx="282179" cy="600075"/>
          </a:xfrm>
          <a:custGeom>
            <a:avLst/>
            <a:gdLst>
              <a:gd name="T0" fmla="*/ 2147483646 w 41"/>
              <a:gd name="T1" fmla="*/ 84580686 h 87"/>
              <a:gd name="T2" fmla="*/ 843268653 w 41"/>
              <a:gd name="T3" fmla="*/ 0 h 87"/>
              <a:gd name="T4" fmla="*/ 0 w 41"/>
              <a:gd name="T5" fmla="*/ 761189390 h 87"/>
              <a:gd name="T6" fmla="*/ 0 w 41"/>
              <a:gd name="T7" fmla="*/ 761189390 h 87"/>
              <a:gd name="T8" fmla="*/ 0 w 41"/>
              <a:gd name="T9" fmla="*/ 930341566 h 87"/>
              <a:gd name="T10" fmla="*/ 0 w 41"/>
              <a:gd name="T11" fmla="*/ 2147483646 h 87"/>
              <a:gd name="T12" fmla="*/ 252978761 w 41"/>
              <a:gd name="T13" fmla="*/ 2147483646 h 87"/>
              <a:gd name="T14" fmla="*/ 590289892 w 41"/>
              <a:gd name="T15" fmla="*/ 2147483646 h 87"/>
              <a:gd name="T16" fmla="*/ 590289892 w 41"/>
              <a:gd name="T17" fmla="*/ 1184074428 h 87"/>
              <a:gd name="T18" fmla="*/ 758945458 w 41"/>
              <a:gd name="T19" fmla="*/ 1184074428 h 87"/>
              <a:gd name="T20" fmla="*/ 758945458 w 41"/>
              <a:gd name="T21" fmla="*/ 2147483646 h 87"/>
              <a:gd name="T22" fmla="*/ 843268653 w 41"/>
              <a:gd name="T23" fmla="*/ 2147483646 h 87"/>
              <a:gd name="T24" fmla="*/ 843268653 w 41"/>
              <a:gd name="T25" fmla="*/ 2147483646 h 87"/>
              <a:gd name="T26" fmla="*/ 1180579785 w 41"/>
              <a:gd name="T27" fmla="*/ 2147483646 h 87"/>
              <a:gd name="T28" fmla="*/ 1602214111 w 41"/>
              <a:gd name="T29" fmla="*/ 2147483646 h 87"/>
              <a:gd name="T30" fmla="*/ 1602214111 w 41"/>
              <a:gd name="T31" fmla="*/ 2147483646 h 87"/>
              <a:gd name="T32" fmla="*/ 1770869677 w 41"/>
              <a:gd name="T33" fmla="*/ 2147483646 h 87"/>
              <a:gd name="T34" fmla="*/ 1770869677 w 41"/>
              <a:gd name="T35" fmla="*/ 2147483646 h 87"/>
              <a:gd name="T36" fmla="*/ 2147483646 w 41"/>
              <a:gd name="T37" fmla="*/ 2147483646 h 87"/>
              <a:gd name="T38" fmla="*/ 2147483646 w 41"/>
              <a:gd name="T39" fmla="*/ 2147483646 h 87"/>
              <a:gd name="T40" fmla="*/ 2147483646 w 41"/>
              <a:gd name="T41" fmla="*/ 2147483646 h 87"/>
              <a:gd name="T42" fmla="*/ 2147483646 w 41"/>
              <a:gd name="T43" fmla="*/ 2147483646 h 87"/>
              <a:gd name="T44" fmla="*/ 2147483646 w 41"/>
              <a:gd name="T45" fmla="*/ 1184074428 h 87"/>
              <a:gd name="T46" fmla="*/ 2147483646 w 41"/>
              <a:gd name="T47" fmla="*/ 1184074428 h 87"/>
              <a:gd name="T48" fmla="*/ 2147483646 w 41"/>
              <a:gd name="T49" fmla="*/ 2147483646 h 87"/>
              <a:gd name="T50" fmla="*/ 2147483646 w 41"/>
              <a:gd name="T51" fmla="*/ 2147483646 h 87"/>
              <a:gd name="T52" fmla="*/ 2147483646 w 41"/>
              <a:gd name="T53" fmla="*/ 2147483646 h 87"/>
              <a:gd name="T54" fmla="*/ 2147483646 w 41"/>
              <a:gd name="T55" fmla="*/ 930341566 h 87"/>
              <a:gd name="T56" fmla="*/ 2147483646 w 41"/>
              <a:gd name="T57" fmla="*/ 761189390 h 87"/>
              <a:gd name="T58" fmla="*/ 2147483646 w 41"/>
              <a:gd name="T59" fmla="*/ 761189390 h 87"/>
              <a:gd name="T60" fmla="*/ 2147483646 w 41"/>
              <a:gd name="T61" fmla="*/ 84580686 h 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1" h="87">
                <a:moveTo>
                  <a:pt x="31" y="1"/>
                </a:moveTo>
                <a:cubicBezTo>
                  <a:pt x="10" y="0"/>
                  <a:pt x="10" y="0"/>
                  <a:pt x="10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1" y="43"/>
                  <a:pt x="3" y="43"/>
                </a:cubicBezTo>
                <a:cubicBezTo>
                  <a:pt x="5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4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1" y="44"/>
                  <a:pt x="21" y="44"/>
                  <a:pt x="21" y="44"/>
                </a:cubicBezTo>
                <a:cubicBezTo>
                  <a:pt x="21" y="82"/>
                  <a:pt x="21" y="82"/>
                  <a:pt x="21" y="82"/>
                </a:cubicBezTo>
                <a:cubicBezTo>
                  <a:pt x="21" y="85"/>
                  <a:pt x="24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39"/>
                  <a:pt x="33" y="39"/>
                  <a:pt x="33" y="39"/>
                </a:cubicBezTo>
                <a:cubicBezTo>
                  <a:pt x="33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7" y="1"/>
                  <a:pt x="31" y="1"/>
                </a:cubicBezTo>
                <a:close/>
              </a:path>
            </a:pathLst>
          </a:custGeom>
          <a:solidFill>
            <a:srgbClr val="19515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endParaRPr lang="zh-CN" altLang="en-US"/>
          </a:p>
        </p:txBody>
      </p:sp>
      <p:sp>
        <p:nvSpPr>
          <p:cNvPr id="47" name="Oval 157"/>
          <p:cNvSpPr>
            <a:spLocks noChangeArrowheads="1"/>
          </p:cNvSpPr>
          <p:nvPr/>
        </p:nvSpPr>
        <p:spPr bwMode="auto">
          <a:xfrm>
            <a:off x="3965972" y="2575012"/>
            <a:ext cx="109538" cy="109538"/>
          </a:xfrm>
          <a:prstGeom prst="ellipse">
            <a:avLst/>
          </a:prstGeom>
          <a:solidFill>
            <a:srgbClr val="19515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8" name="Freeform 158"/>
          <p:cNvSpPr>
            <a:spLocks/>
          </p:cNvSpPr>
          <p:nvPr/>
        </p:nvSpPr>
        <p:spPr bwMode="auto">
          <a:xfrm>
            <a:off x="2531269" y="2692885"/>
            <a:ext cx="284560" cy="600075"/>
          </a:xfrm>
          <a:custGeom>
            <a:avLst/>
            <a:gdLst>
              <a:gd name="T0" fmla="*/ 2147483646 w 41"/>
              <a:gd name="T1" fmla="*/ 84580686 h 87"/>
              <a:gd name="T2" fmla="*/ 855169140 w 41"/>
              <a:gd name="T3" fmla="*/ 0 h 87"/>
              <a:gd name="T4" fmla="*/ 0 w 41"/>
              <a:gd name="T5" fmla="*/ 761189390 h 87"/>
              <a:gd name="T6" fmla="*/ 0 w 41"/>
              <a:gd name="T7" fmla="*/ 761189390 h 87"/>
              <a:gd name="T8" fmla="*/ 0 w 41"/>
              <a:gd name="T9" fmla="*/ 930341566 h 87"/>
              <a:gd name="T10" fmla="*/ 0 w 41"/>
              <a:gd name="T11" fmla="*/ 2147483646 h 87"/>
              <a:gd name="T12" fmla="*/ 256547966 w 41"/>
              <a:gd name="T13" fmla="*/ 2147483646 h 87"/>
              <a:gd name="T14" fmla="*/ 513095932 w 41"/>
              <a:gd name="T15" fmla="*/ 2147483646 h 87"/>
              <a:gd name="T16" fmla="*/ 513095932 w 41"/>
              <a:gd name="T17" fmla="*/ 1184074428 h 87"/>
              <a:gd name="T18" fmla="*/ 769653151 w 41"/>
              <a:gd name="T19" fmla="*/ 1184074428 h 87"/>
              <a:gd name="T20" fmla="*/ 769653151 w 41"/>
              <a:gd name="T21" fmla="*/ 2147483646 h 87"/>
              <a:gd name="T22" fmla="*/ 769653151 w 41"/>
              <a:gd name="T23" fmla="*/ 2147483646 h 87"/>
              <a:gd name="T24" fmla="*/ 769653151 w 41"/>
              <a:gd name="T25" fmla="*/ 2147483646 h 87"/>
              <a:gd name="T26" fmla="*/ 1197233095 w 41"/>
              <a:gd name="T27" fmla="*/ 2147483646 h 87"/>
              <a:gd name="T28" fmla="*/ 1624813038 w 41"/>
              <a:gd name="T29" fmla="*/ 2147483646 h 87"/>
              <a:gd name="T30" fmla="*/ 1624813038 w 41"/>
              <a:gd name="T31" fmla="*/ 2147483646 h 87"/>
              <a:gd name="T32" fmla="*/ 1795854269 w 41"/>
              <a:gd name="T33" fmla="*/ 2147483646 h 87"/>
              <a:gd name="T34" fmla="*/ 1795854269 w 41"/>
              <a:gd name="T35" fmla="*/ 2147483646 h 87"/>
              <a:gd name="T36" fmla="*/ 2147483646 w 41"/>
              <a:gd name="T37" fmla="*/ 2147483646 h 87"/>
              <a:gd name="T38" fmla="*/ 2147483646 w 41"/>
              <a:gd name="T39" fmla="*/ 2147483646 h 87"/>
              <a:gd name="T40" fmla="*/ 2147483646 w 41"/>
              <a:gd name="T41" fmla="*/ 2147483646 h 87"/>
              <a:gd name="T42" fmla="*/ 2147483646 w 41"/>
              <a:gd name="T43" fmla="*/ 2147483646 h 87"/>
              <a:gd name="T44" fmla="*/ 2147483646 w 41"/>
              <a:gd name="T45" fmla="*/ 1184074428 h 87"/>
              <a:gd name="T46" fmla="*/ 2147483646 w 41"/>
              <a:gd name="T47" fmla="*/ 1184074428 h 87"/>
              <a:gd name="T48" fmla="*/ 2147483646 w 41"/>
              <a:gd name="T49" fmla="*/ 2147483646 h 87"/>
              <a:gd name="T50" fmla="*/ 2147483646 w 41"/>
              <a:gd name="T51" fmla="*/ 2147483646 h 87"/>
              <a:gd name="T52" fmla="*/ 2147483646 w 41"/>
              <a:gd name="T53" fmla="*/ 2147483646 h 87"/>
              <a:gd name="T54" fmla="*/ 2147483646 w 41"/>
              <a:gd name="T55" fmla="*/ 930341566 h 87"/>
              <a:gd name="T56" fmla="*/ 2147483646 w 41"/>
              <a:gd name="T57" fmla="*/ 761189390 h 87"/>
              <a:gd name="T58" fmla="*/ 2147483646 w 41"/>
              <a:gd name="T59" fmla="*/ 761189390 h 87"/>
              <a:gd name="T60" fmla="*/ 2147483646 w 41"/>
              <a:gd name="T61" fmla="*/ 84580686 h 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1" h="87">
                <a:moveTo>
                  <a:pt x="31" y="1"/>
                </a:moveTo>
                <a:cubicBezTo>
                  <a:pt x="10" y="0"/>
                  <a:pt x="10" y="0"/>
                  <a:pt x="10" y="0"/>
                </a:cubicBezTo>
                <a:cubicBezTo>
                  <a:pt x="2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1" y="43"/>
                  <a:pt x="3" y="43"/>
                </a:cubicBezTo>
                <a:cubicBezTo>
                  <a:pt x="5" y="43"/>
                  <a:pt x="6" y="41"/>
                  <a:pt x="6" y="39"/>
                </a:cubicBezTo>
                <a:cubicBezTo>
                  <a:pt x="6" y="14"/>
                  <a:pt x="6" y="14"/>
                  <a:pt x="6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82"/>
                  <a:pt x="9" y="82"/>
                  <a:pt x="9" y="82"/>
                </a:cubicBezTo>
                <a:cubicBezTo>
                  <a:pt x="9" y="85"/>
                  <a:pt x="12" y="87"/>
                  <a:pt x="14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1" y="44"/>
                  <a:pt x="21" y="44"/>
                  <a:pt x="21" y="44"/>
                </a:cubicBezTo>
                <a:cubicBezTo>
                  <a:pt x="21" y="82"/>
                  <a:pt x="21" y="82"/>
                  <a:pt x="21" y="82"/>
                </a:cubicBezTo>
                <a:cubicBezTo>
                  <a:pt x="21" y="85"/>
                  <a:pt x="23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39"/>
                  <a:pt x="33" y="39"/>
                  <a:pt x="33" y="39"/>
                </a:cubicBezTo>
                <a:cubicBezTo>
                  <a:pt x="33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7" y="1"/>
                  <a:pt x="31" y="1"/>
                </a:cubicBezTo>
                <a:close/>
              </a:path>
            </a:pathLst>
          </a:custGeom>
          <a:solidFill>
            <a:srgbClr val="3093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Oval 159"/>
          <p:cNvSpPr>
            <a:spLocks noChangeArrowheads="1"/>
          </p:cNvSpPr>
          <p:nvPr/>
        </p:nvSpPr>
        <p:spPr bwMode="auto">
          <a:xfrm>
            <a:off x="2615803" y="2575012"/>
            <a:ext cx="109538" cy="109538"/>
          </a:xfrm>
          <a:prstGeom prst="ellipse">
            <a:avLst/>
          </a:prstGeom>
          <a:solidFill>
            <a:srgbClr val="3093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0" name="Freeform 160"/>
          <p:cNvSpPr>
            <a:spLocks/>
          </p:cNvSpPr>
          <p:nvPr/>
        </p:nvSpPr>
        <p:spPr bwMode="auto">
          <a:xfrm>
            <a:off x="2863454" y="2692885"/>
            <a:ext cx="282178" cy="600075"/>
          </a:xfrm>
          <a:custGeom>
            <a:avLst/>
            <a:gdLst>
              <a:gd name="T0" fmla="*/ 2147483646 w 41"/>
              <a:gd name="T1" fmla="*/ 84580686 h 87"/>
              <a:gd name="T2" fmla="*/ 927598559 w 41"/>
              <a:gd name="T3" fmla="*/ 0 h 87"/>
              <a:gd name="T4" fmla="*/ 0 w 41"/>
              <a:gd name="T5" fmla="*/ 761189390 h 87"/>
              <a:gd name="T6" fmla="*/ 0 w 41"/>
              <a:gd name="T7" fmla="*/ 761189390 h 87"/>
              <a:gd name="T8" fmla="*/ 0 w 41"/>
              <a:gd name="T9" fmla="*/ 930341566 h 87"/>
              <a:gd name="T10" fmla="*/ 0 w 41"/>
              <a:gd name="T11" fmla="*/ 2147483646 h 87"/>
              <a:gd name="T12" fmla="*/ 337310235 w 41"/>
              <a:gd name="T13" fmla="*/ 2147483646 h 87"/>
              <a:gd name="T14" fmla="*/ 590288323 w 41"/>
              <a:gd name="T15" fmla="*/ 2147483646 h 87"/>
              <a:gd name="T16" fmla="*/ 590288323 w 41"/>
              <a:gd name="T17" fmla="*/ 1184074428 h 87"/>
              <a:gd name="T18" fmla="*/ 843266412 w 41"/>
              <a:gd name="T19" fmla="*/ 1184074428 h 87"/>
              <a:gd name="T20" fmla="*/ 843266412 w 41"/>
              <a:gd name="T21" fmla="*/ 2147483646 h 87"/>
              <a:gd name="T22" fmla="*/ 843266412 w 41"/>
              <a:gd name="T23" fmla="*/ 2147483646 h 87"/>
              <a:gd name="T24" fmla="*/ 843266412 w 41"/>
              <a:gd name="T25" fmla="*/ 2147483646 h 87"/>
              <a:gd name="T26" fmla="*/ 1264908794 w 41"/>
              <a:gd name="T27" fmla="*/ 2147483646 h 87"/>
              <a:gd name="T28" fmla="*/ 1686542000 w 41"/>
              <a:gd name="T29" fmla="*/ 2147483646 h 87"/>
              <a:gd name="T30" fmla="*/ 1686542000 w 41"/>
              <a:gd name="T31" fmla="*/ 2147483646 h 87"/>
              <a:gd name="T32" fmla="*/ 1855197117 w 41"/>
              <a:gd name="T33" fmla="*/ 2147483646 h 87"/>
              <a:gd name="T34" fmla="*/ 1855197117 w 41"/>
              <a:gd name="T35" fmla="*/ 2147483646 h 87"/>
              <a:gd name="T36" fmla="*/ 2147483646 w 41"/>
              <a:gd name="T37" fmla="*/ 2147483646 h 87"/>
              <a:gd name="T38" fmla="*/ 2147483646 w 41"/>
              <a:gd name="T39" fmla="*/ 2147483646 h 87"/>
              <a:gd name="T40" fmla="*/ 2147483646 w 41"/>
              <a:gd name="T41" fmla="*/ 2147483646 h 87"/>
              <a:gd name="T42" fmla="*/ 2147483646 w 41"/>
              <a:gd name="T43" fmla="*/ 2147483646 h 87"/>
              <a:gd name="T44" fmla="*/ 2147483646 w 41"/>
              <a:gd name="T45" fmla="*/ 1184074428 h 87"/>
              <a:gd name="T46" fmla="*/ 2147483646 w 41"/>
              <a:gd name="T47" fmla="*/ 1184074428 h 87"/>
              <a:gd name="T48" fmla="*/ 2147483646 w 41"/>
              <a:gd name="T49" fmla="*/ 2147483646 h 87"/>
              <a:gd name="T50" fmla="*/ 2147483646 w 41"/>
              <a:gd name="T51" fmla="*/ 2147483646 h 87"/>
              <a:gd name="T52" fmla="*/ 2147483646 w 41"/>
              <a:gd name="T53" fmla="*/ 2147483646 h 87"/>
              <a:gd name="T54" fmla="*/ 2147483646 w 41"/>
              <a:gd name="T55" fmla="*/ 930341566 h 87"/>
              <a:gd name="T56" fmla="*/ 2147483646 w 41"/>
              <a:gd name="T57" fmla="*/ 761189390 h 87"/>
              <a:gd name="T58" fmla="*/ 2147483646 w 41"/>
              <a:gd name="T59" fmla="*/ 761189390 h 87"/>
              <a:gd name="T60" fmla="*/ 2147483646 w 41"/>
              <a:gd name="T61" fmla="*/ 84580686 h 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1" h="87">
                <a:moveTo>
                  <a:pt x="32" y="1"/>
                </a:moveTo>
                <a:cubicBezTo>
                  <a:pt x="11" y="0"/>
                  <a:pt x="11" y="0"/>
                  <a:pt x="11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2" y="43"/>
                  <a:pt x="4" y="43"/>
                </a:cubicBezTo>
                <a:cubicBezTo>
                  <a:pt x="6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5" y="87"/>
                </a:cubicBezTo>
                <a:cubicBezTo>
                  <a:pt x="18" y="87"/>
                  <a:pt x="20" y="85"/>
                  <a:pt x="20" y="82"/>
                </a:cubicBezTo>
                <a:cubicBezTo>
                  <a:pt x="20" y="44"/>
                  <a:pt x="20" y="44"/>
                  <a:pt x="20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7" y="87"/>
                </a:cubicBezTo>
                <a:cubicBezTo>
                  <a:pt x="29" y="87"/>
                  <a:pt x="32" y="85"/>
                  <a:pt x="32" y="82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14"/>
                  <a:pt x="32" y="14"/>
                  <a:pt x="32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6" y="43"/>
                  <a:pt x="38" y="43"/>
                </a:cubicBezTo>
                <a:cubicBezTo>
                  <a:pt x="40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1"/>
                  <a:pt x="32" y="1"/>
                </a:cubicBezTo>
                <a:close/>
              </a:path>
            </a:pathLst>
          </a:custGeom>
          <a:solidFill>
            <a:srgbClr val="3093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Oval 161"/>
          <p:cNvSpPr>
            <a:spLocks noChangeArrowheads="1"/>
          </p:cNvSpPr>
          <p:nvPr/>
        </p:nvSpPr>
        <p:spPr bwMode="auto">
          <a:xfrm>
            <a:off x="2951560" y="2575012"/>
            <a:ext cx="111919" cy="109538"/>
          </a:xfrm>
          <a:prstGeom prst="ellipse">
            <a:avLst/>
          </a:prstGeom>
          <a:solidFill>
            <a:srgbClr val="3093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2" name="Freeform 162"/>
          <p:cNvSpPr>
            <a:spLocks/>
          </p:cNvSpPr>
          <p:nvPr/>
        </p:nvSpPr>
        <p:spPr bwMode="auto">
          <a:xfrm>
            <a:off x="4889898" y="2692885"/>
            <a:ext cx="283369" cy="600075"/>
          </a:xfrm>
          <a:custGeom>
            <a:avLst/>
            <a:gdLst>
              <a:gd name="T0" fmla="*/ 2147483646 w 41"/>
              <a:gd name="T1" fmla="*/ 84580686 h 87"/>
              <a:gd name="T2" fmla="*/ 846825623 w 41"/>
              <a:gd name="T3" fmla="*/ 0 h 87"/>
              <a:gd name="T4" fmla="*/ 0 w 41"/>
              <a:gd name="T5" fmla="*/ 761189390 h 87"/>
              <a:gd name="T6" fmla="*/ 0 w 41"/>
              <a:gd name="T7" fmla="*/ 761189390 h 87"/>
              <a:gd name="T8" fmla="*/ 0 w 41"/>
              <a:gd name="T9" fmla="*/ 930341566 h 87"/>
              <a:gd name="T10" fmla="*/ 0 w 41"/>
              <a:gd name="T11" fmla="*/ 2147483646 h 87"/>
              <a:gd name="T12" fmla="*/ 254045844 w 41"/>
              <a:gd name="T13" fmla="*/ 2147483646 h 87"/>
              <a:gd name="T14" fmla="*/ 508100903 w 41"/>
              <a:gd name="T15" fmla="*/ 2147483646 h 87"/>
              <a:gd name="T16" fmla="*/ 508100903 w 41"/>
              <a:gd name="T17" fmla="*/ 1184074428 h 87"/>
              <a:gd name="T18" fmla="*/ 762146747 w 41"/>
              <a:gd name="T19" fmla="*/ 1184074428 h 87"/>
              <a:gd name="T20" fmla="*/ 762146747 w 41"/>
              <a:gd name="T21" fmla="*/ 2147483646 h 87"/>
              <a:gd name="T22" fmla="*/ 762146747 w 41"/>
              <a:gd name="T23" fmla="*/ 2147483646 h 87"/>
              <a:gd name="T24" fmla="*/ 762146747 w 41"/>
              <a:gd name="T25" fmla="*/ 2147483646 h 87"/>
              <a:gd name="T26" fmla="*/ 1185559559 w 41"/>
              <a:gd name="T27" fmla="*/ 2147483646 h 87"/>
              <a:gd name="T28" fmla="*/ 1608972370 w 41"/>
              <a:gd name="T29" fmla="*/ 2147483646 h 87"/>
              <a:gd name="T30" fmla="*/ 1608972370 w 41"/>
              <a:gd name="T31" fmla="*/ 2147483646 h 87"/>
              <a:gd name="T32" fmla="*/ 1778339338 w 41"/>
              <a:gd name="T33" fmla="*/ 2147483646 h 87"/>
              <a:gd name="T34" fmla="*/ 1778339338 w 41"/>
              <a:gd name="T35" fmla="*/ 2147483646 h 87"/>
              <a:gd name="T36" fmla="*/ 2147483646 w 41"/>
              <a:gd name="T37" fmla="*/ 2147483646 h 87"/>
              <a:gd name="T38" fmla="*/ 2147483646 w 41"/>
              <a:gd name="T39" fmla="*/ 2147483646 h 87"/>
              <a:gd name="T40" fmla="*/ 2147483646 w 41"/>
              <a:gd name="T41" fmla="*/ 2147483646 h 87"/>
              <a:gd name="T42" fmla="*/ 2147483646 w 41"/>
              <a:gd name="T43" fmla="*/ 2147483646 h 87"/>
              <a:gd name="T44" fmla="*/ 2147483646 w 41"/>
              <a:gd name="T45" fmla="*/ 1184074428 h 87"/>
              <a:gd name="T46" fmla="*/ 2147483646 w 41"/>
              <a:gd name="T47" fmla="*/ 1184074428 h 87"/>
              <a:gd name="T48" fmla="*/ 2147483646 w 41"/>
              <a:gd name="T49" fmla="*/ 2147483646 h 87"/>
              <a:gd name="T50" fmla="*/ 2147483646 w 41"/>
              <a:gd name="T51" fmla="*/ 2147483646 h 87"/>
              <a:gd name="T52" fmla="*/ 2147483646 w 41"/>
              <a:gd name="T53" fmla="*/ 2147483646 h 87"/>
              <a:gd name="T54" fmla="*/ 2147483646 w 41"/>
              <a:gd name="T55" fmla="*/ 930341566 h 87"/>
              <a:gd name="T56" fmla="*/ 2147483646 w 41"/>
              <a:gd name="T57" fmla="*/ 761189390 h 87"/>
              <a:gd name="T58" fmla="*/ 2147483646 w 41"/>
              <a:gd name="T59" fmla="*/ 761189390 h 87"/>
              <a:gd name="T60" fmla="*/ 2147483646 w 41"/>
              <a:gd name="T61" fmla="*/ 84580686 h 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1" h="87">
                <a:moveTo>
                  <a:pt x="31" y="1"/>
                </a:moveTo>
                <a:cubicBezTo>
                  <a:pt x="10" y="0"/>
                  <a:pt x="10" y="0"/>
                  <a:pt x="10" y="0"/>
                </a:cubicBezTo>
                <a:cubicBezTo>
                  <a:pt x="2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1" y="43"/>
                  <a:pt x="3" y="43"/>
                </a:cubicBezTo>
                <a:cubicBezTo>
                  <a:pt x="5" y="43"/>
                  <a:pt x="6" y="41"/>
                  <a:pt x="6" y="39"/>
                </a:cubicBezTo>
                <a:cubicBezTo>
                  <a:pt x="6" y="14"/>
                  <a:pt x="6" y="14"/>
                  <a:pt x="6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82"/>
                  <a:pt x="9" y="82"/>
                  <a:pt x="9" y="82"/>
                </a:cubicBezTo>
                <a:cubicBezTo>
                  <a:pt x="9" y="85"/>
                  <a:pt x="11" y="87"/>
                  <a:pt x="14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1" y="44"/>
                  <a:pt x="21" y="44"/>
                  <a:pt x="21" y="44"/>
                </a:cubicBezTo>
                <a:cubicBezTo>
                  <a:pt x="21" y="82"/>
                  <a:pt x="21" y="82"/>
                  <a:pt x="21" y="82"/>
                </a:cubicBezTo>
                <a:cubicBezTo>
                  <a:pt x="21" y="85"/>
                  <a:pt x="23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39"/>
                  <a:pt x="33" y="39"/>
                  <a:pt x="33" y="39"/>
                </a:cubicBezTo>
                <a:cubicBezTo>
                  <a:pt x="33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7" y="1"/>
                  <a:pt x="31" y="1"/>
                </a:cubicBezTo>
                <a:close/>
              </a:path>
            </a:pathLst>
          </a:custGeom>
          <a:solidFill>
            <a:srgbClr val="19515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endParaRPr lang="zh-CN" altLang="en-US"/>
          </a:p>
        </p:txBody>
      </p:sp>
      <p:sp>
        <p:nvSpPr>
          <p:cNvPr id="53" name="Oval 163"/>
          <p:cNvSpPr>
            <a:spLocks noChangeArrowheads="1"/>
          </p:cNvSpPr>
          <p:nvPr/>
        </p:nvSpPr>
        <p:spPr bwMode="auto">
          <a:xfrm>
            <a:off x="4973241" y="2575012"/>
            <a:ext cx="110728" cy="109538"/>
          </a:xfrm>
          <a:prstGeom prst="ellipse">
            <a:avLst/>
          </a:prstGeom>
          <a:solidFill>
            <a:srgbClr val="19515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4" name="Freeform 164"/>
          <p:cNvSpPr>
            <a:spLocks/>
          </p:cNvSpPr>
          <p:nvPr/>
        </p:nvSpPr>
        <p:spPr bwMode="auto">
          <a:xfrm>
            <a:off x="5222081" y="2692885"/>
            <a:ext cx="282179" cy="600075"/>
          </a:xfrm>
          <a:custGeom>
            <a:avLst/>
            <a:gdLst>
              <a:gd name="T0" fmla="*/ 2147483646 w 41"/>
              <a:gd name="T1" fmla="*/ 84580686 h 87"/>
              <a:gd name="T2" fmla="*/ 927601024 w 41"/>
              <a:gd name="T3" fmla="*/ 0 h 87"/>
              <a:gd name="T4" fmla="*/ 0 w 41"/>
              <a:gd name="T5" fmla="*/ 761189390 h 87"/>
              <a:gd name="T6" fmla="*/ 0 w 41"/>
              <a:gd name="T7" fmla="*/ 761189390 h 87"/>
              <a:gd name="T8" fmla="*/ 0 w 41"/>
              <a:gd name="T9" fmla="*/ 930341566 h 87"/>
              <a:gd name="T10" fmla="*/ 0 w 41"/>
              <a:gd name="T11" fmla="*/ 2147483646 h 87"/>
              <a:gd name="T12" fmla="*/ 337311132 w 41"/>
              <a:gd name="T13" fmla="*/ 2147483646 h 87"/>
              <a:gd name="T14" fmla="*/ 590289892 w 41"/>
              <a:gd name="T15" fmla="*/ 2147483646 h 87"/>
              <a:gd name="T16" fmla="*/ 590289892 w 41"/>
              <a:gd name="T17" fmla="*/ 1184074428 h 87"/>
              <a:gd name="T18" fmla="*/ 843268653 w 41"/>
              <a:gd name="T19" fmla="*/ 1184074428 h 87"/>
              <a:gd name="T20" fmla="*/ 843268653 w 41"/>
              <a:gd name="T21" fmla="*/ 2147483646 h 87"/>
              <a:gd name="T22" fmla="*/ 843268653 w 41"/>
              <a:gd name="T23" fmla="*/ 2147483646 h 87"/>
              <a:gd name="T24" fmla="*/ 843268653 w 41"/>
              <a:gd name="T25" fmla="*/ 2147483646 h 87"/>
              <a:gd name="T26" fmla="*/ 1264912156 w 41"/>
              <a:gd name="T27" fmla="*/ 2147483646 h 87"/>
              <a:gd name="T28" fmla="*/ 1686546482 w 41"/>
              <a:gd name="T29" fmla="*/ 2147483646 h 87"/>
              <a:gd name="T30" fmla="*/ 1686546482 w 41"/>
              <a:gd name="T31" fmla="*/ 2147483646 h 87"/>
              <a:gd name="T32" fmla="*/ 1855202048 w 41"/>
              <a:gd name="T33" fmla="*/ 2147483646 h 87"/>
              <a:gd name="T34" fmla="*/ 1855202048 w 41"/>
              <a:gd name="T35" fmla="*/ 2147483646 h 87"/>
              <a:gd name="T36" fmla="*/ 2147483646 w 41"/>
              <a:gd name="T37" fmla="*/ 2147483646 h 87"/>
              <a:gd name="T38" fmla="*/ 2147483646 w 41"/>
              <a:gd name="T39" fmla="*/ 2147483646 h 87"/>
              <a:gd name="T40" fmla="*/ 2147483646 w 41"/>
              <a:gd name="T41" fmla="*/ 2147483646 h 87"/>
              <a:gd name="T42" fmla="*/ 2147483646 w 41"/>
              <a:gd name="T43" fmla="*/ 2147483646 h 87"/>
              <a:gd name="T44" fmla="*/ 2147483646 w 41"/>
              <a:gd name="T45" fmla="*/ 1184074428 h 87"/>
              <a:gd name="T46" fmla="*/ 2147483646 w 41"/>
              <a:gd name="T47" fmla="*/ 1184074428 h 87"/>
              <a:gd name="T48" fmla="*/ 2147483646 w 41"/>
              <a:gd name="T49" fmla="*/ 2147483646 h 87"/>
              <a:gd name="T50" fmla="*/ 2147483646 w 41"/>
              <a:gd name="T51" fmla="*/ 2147483646 h 87"/>
              <a:gd name="T52" fmla="*/ 2147483646 w 41"/>
              <a:gd name="T53" fmla="*/ 2147483646 h 87"/>
              <a:gd name="T54" fmla="*/ 2147483646 w 41"/>
              <a:gd name="T55" fmla="*/ 930341566 h 87"/>
              <a:gd name="T56" fmla="*/ 2147483646 w 41"/>
              <a:gd name="T57" fmla="*/ 761189390 h 87"/>
              <a:gd name="T58" fmla="*/ 2147483646 w 41"/>
              <a:gd name="T59" fmla="*/ 761189390 h 87"/>
              <a:gd name="T60" fmla="*/ 2147483646 w 41"/>
              <a:gd name="T61" fmla="*/ 84580686 h 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1" h="87">
                <a:moveTo>
                  <a:pt x="32" y="1"/>
                </a:moveTo>
                <a:cubicBezTo>
                  <a:pt x="11" y="0"/>
                  <a:pt x="11" y="0"/>
                  <a:pt x="11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2" y="43"/>
                  <a:pt x="4" y="43"/>
                </a:cubicBezTo>
                <a:cubicBezTo>
                  <a:pt x="6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5" y="87"/>
                </a:cubicBezTo>
                <a:cubicBezTo>
                  <a:pt x="18" y="87"/>
                  <a:pt x="20" y="85"/>
                  <a:pt x="20" y="82"/>
                </a:cubicBezTo>
                <a:cubicBezTo>
                  <a:pt x="20" y="44"/>
                  <a:pt x="20" y="44"/>
                  <a:pt x="20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7" y="87"/>
                </a:cubicBezTo>
                <a:cubicBezTo>
                  <a:pt x="29" y="87"/>
                  <a:pt x="32" y="85"/>
                  <a:pt x="32" y="82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14"/>
                  <a:pt x="32" y="14"/>
                  <a:pt x="32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6" y="43"/>
                  <a:pt x="38" y="43"/>
                </a:cubicBezTo>
                <a:cubicBezTo>
                  <a:pt x="40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1"/>
                  <a:pt x="32" y="1"/>
                </a:cubicBezTo>
                <a:close/>
              </a:path>
            </a:pathLst>
          </a:custGeom>
          <a:solidFill>
            <a:srgbClr val="19515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endParaRPr lang="zh-CN" altLang="en-US"/>
          </a:p>
        </p:txBody>
      </p:sp>
      <p:sp>
        <p:nvSpPr>
          <p:cNvPr id="55" name="Oval 165"/>
          <p:cNvSpPr>
            <a:spLocks noChangeArrowheads="1"/>
          </p:cNvSpPr>
          <p:nvPr/>
        </p:nvSpPr>
        <p:spPr bwMode="auto">
          <a:xfrm>
            <a:off x="5311379" y="2575012"/>
            <a:ext cx="110728" cy="109538"/>
          </a:xfrm>
          <a:prstGeom prst="ellipse">
            <a:avLst/>
          </a:prstGeom>
          <a:solidFill>
            <a:srgbClr val="19515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6" name="Freeform 166"/>
          <p:cNvSpPr>
            <a:spLocks/>
          </p:cNvSpPr>
          <p:nvPr/>
        </p:nvSpPr>
        <p:spPr bwMode="auto">
          <a:xfrm>
            <a:off x="5559029" y="2692885"/>
            <a:ext cx="282178" cy="600075"/>
          </a:xfrm>
          <a:custGeom>
            <a:avLst/>
            <a:gdLst>
              <a:gd name="T0" fmla="*/ 2147483646 w 41"/>
              <a:gd name="T1" fmla="*/ 84580686 h 87"/>
              <a:gd name="T2" fmla="*/ 927598559 w 41"/>
              <a:gd name="T3" fmla="*/ 0 h 87"/>
              <a:gd name="T4" fmla="*/ 0 w 41"/>
              <a:gd name="T5" fmla="*/ 761189390 h 87"/>
              <a:gd name="T6" fmla="*/ 0 w 41"/>
              <a:gd name="T7" fmla="*/ 761189390 h 87"/>
              <a:gd name="T8" fmla="*/ 0 w 41"/>
              <a:gd name="T9" fmla="*/ 930341566 h 87"/>
              <a:gd name="T10" fmla="*/ 0 w 41"/>
              <a:gd name="T11" fmla="*/ 2147483646 h 87"/>
              <a:gd name="T12" fmla="*/ 337310235 w 41"/>
              <a:gd name="T13" fmla="*/ 2147483646 h 87"/>
              <a:gd name="T14" fmla="*/ 590288323 w 41"/>
              <a:gd name="T15" fmla="*/ 2147483646 h 87"/>
              <a:gd name="T16" fmla="*/ 590288323 w 41"/>
              <a:gd name="T17" fmla="*/ 1184074428 h 87"/>
              <a:gd name="T18" fmla="*/ 843266412 w 41"/>
              <a:gd name="T19" fmla="*/ 1184074428 h 87"/>
              <a:gd name="T20" fmla="*/ 843266412 w 41"/>
              <a:gd name="T21" fmla="*/ 2147483646 h 87"/>
              <a:gd name="T22" fmla="*/ 843266412 w 41"/>
              <a:gd name="T23" fmla="*/ 2147483646 h 87"/>
              <a:gd name="T24" fmla="*/ 843266412 w 41"/>
              <a:gd name="T25" fmla="*/ 2147483646 h 87"/>
              <a:gd name="T26" fmla="*/ 1264908794 w 41"/>
              <a:gd name="T27" fmla="*/ 2147483646 h 87"/>
              <a:gd name="T28" fmla="*/ 1686542000 w 41"/>
              <a:gd name="T29" fmla="*/ 2147483646 h 87"/>
              <a:gd name="T30" fmla="*/ 1686542000 w 41"/>
              <a:gd name="T31" fmla="*/ 2147483646 h 87"/>
              <a:gd name="T32" fmla="*/ 1855197117 w 41"/>
              <a:gd name="T33" fmla="*/ 2147483646 h 87"/>
              <a:gd name="T34" fmla="*/ 1855197117 w 41"/>
              <a:gd name="T35" fmla="*/ 2147483646 h 87"/>
              <a:gd name="T36" fmla="*/ 2147483646 w 41"/>
              <a:gd name="T37" fmla="*/ 2147483646 h 87"/>
              <a:gd name="T38" fmla="*/ 2147483646 w 41"/>
              <a:gd name="T39" fmla="*/ 2147483646 h 87"/>
              <a:gd name="T40" fmla="*/ 2147483646 w 41"/>
              <a:gd name="T41" fmla="*/ 2147483646 h 87"/>
              <a:gd name="T42" fmla="*/ 2147483646 w 41"/>
              <a:gd name="T43" fmla="*/ 2147483646 h 87"/>
              <a:gd name="T44" fmla="*/ 2147483646 w 41"/>
              <a:gd name="T45" fmla="*/ 1184074428 h 87"/>
              <a:gd name="T46" fmla="*/ 2147483646 w 41"/>
              <a:gd name="T47" fmla="*/ 1184074428 h 87"/>
              <a:gd name="T48" fmla="*/ 2147483646 w 41"/>
              <a:gd name="T49" fmla="*/ 2147483646 h 87"/>
              <a:gd name="T50" fmla="*/ 2147483646 w 41"/>
              <a:gd name="T51" fmla="*/ 2147483646 h 87"/>
              <a:gd name="T52" fmla="*/ 2147483646 w 41"/>
              <a:gd name="T53" fmla="*/ 2147483646 h 87"/>
              <a:gd name="T54" fmla="*/ 2147483646 w 41"/>
              <a:gd name="T55" fmla="*/ 930341566 h 87"/>
              <a:gd name="T56" fmla="*/ 2147483646 w 41"/>
              <a:gd name="T57" fmla="*/ 761189390 h 87"/>
              <a:gd name="T58" fmla="*/ 2147483646 w 41"/>
              <a:gd name="T59" fmla="*/ 761189390 h 87"/>
              <a:gd name="T60" fmla="*/ 2147483646 w 41"/>
              <a:gd name="T61" fmla="*/ 84580686 h 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1" h="87">
                <a:moveTo>
                  <a:pt x="31" y="1"/>
                </a:moveTo>
                <a:cubicBezTo>
                  <a:pt x="11" y="0"/>
                  <a:pt x="11" y="0"/>
                  <a:pt x="11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2" y="43"/>
                  <a:pt x="4" y="43"/>
                </a:cubicBezTo>
                <a:cubicBezTo>
                  <a:pt x="6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5" y="87"/>
                </a:cubicBezTo>
                <a:cubicBezTo>
                  <a:pt x="17" y="87"/>
                  <a:pt x="20" y="85"/>
                  <a:pt x="20" y="82"/>
                </a:cubicBezTo>
                <a:cubicBezTo>
                  <a:pt x="20" y="44"/>
                  <a:pt x="20" y="44"/>
                  <a:pt x="20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7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6" y="43"/>
                  <a:pt x="38" y="43"/>
                </a:cubicBezTo>
                <a:cubicBezTo>
                  <a:pt x="40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1"/>
                  <a:pt x="31" y="1"/>
                </a:cubicBezTo>
                <a:close/>
              </a:path>
            </a:pathLst>
          </a:custGeom>
          <a:solidFill>
            <a:srgbClr val="19515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endParaRPr lang="zh-CN" altLang="en-US"/>
          </a:p>
        </p:txBody>
      </p:sp>
      <p:sp>
        <p:nvSpPr>
          <p:cNvPr id="57" name="Oval 167"/>
          <p:cNvSpPr>
            <a:spLocks noChangeArrowheads="1"/>
          </p:cNvSpPr>
          <p:nvPr/>
        </p:nvSpPr>
        <p:spPr bwMode="auto">
          <a:xfrm>
            <a:off x="5649516" y="2575012"/>
            <a:ext cx="109538" cy="109538"/>
          </a:xfrm>
          <a:prstGeom prst="ellipse">
            <a:avLst/>
          </a:prstGeom>
          <a:solidFill>
            <a:srgbClr val="19515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8" name="Freeform 168"/>
          <p:cNvSpPr>
            <a:spLocks/>
          </p:cNvSpPr>
          <p:nvPr/>
        </p:nvSpPr>
        <p:spPr bwMode="auto">
          <a:xfrm>
            <a:off x="4207669" y="2692885"/>
            <a:ext cx="282179" cy="600075"/>
          </a:xfrm>
          <a:custGeom>
            <a:avLst/>
            <a:gdLst>
              <a:gd name="T0" fmla="*/ 2147483646 w 41"/>
              <a:gd name="T1" fmla="*/ 84580686 h 87"/>
              <a:gd name="T2" fmla="*/ 927601024 w 41"/>
              <a:gd name="T3" fmla="*/ 0 h 87"/>
              <a:gd name="T4" fmla="*/ 0 w 41"/>
              <a:gd name="T5" fmla="*/ 761189390 h 87"/>
              <a:gd name="T6" fmla="*/ 0 w 41"/>
              <a:gd name="T7" fmla="*/ 761189390 h 87"/>
              <a:gd name="T8" fmla="*/ 0 w 41"/>
              <a:gd name="T9" fmla="*/ 930341566 h 87"/>
              <a:gd name="T10" fmla="*/ 0 w 41"/>
              <a:gd name="T11" fmla="*/ 2147483646 h 87"/>
              <a:gd name="T12" fmla="*/ 252978761 w 41"/>
              <a:gd name="T13" fmla="*/ 2147483646 h 87"/>
              <a:gd name="T14" fmla="*/ 590289892 w 41"/>
              <a:gd name="T15" fmla="*/ 2147483646 h 87"/>
              <a:gd name="T16" fmla="*/ 590289892 w 41"/>
              <a:gd name="T17" fmla="*/ 1184074428 h 87"/>
              <a:gd name="T18" fmla="*/ 843268653 w 41"/>
              <a:gd name="T19" fmla="*/ 1184074428 h 87"/>
              <a:gd name="T20" fmla="*/ 843268653 w 41"/>
              <a:gd name="T21" fmla="*/ 2147483646 h 87"/>
              <a:gd name="T22" fmla="*/ 843268653 w 41"/>
              <a:gd name="T23" fmla="*/ 2147483646 h 87"/>
              <a:gd name="T24" fmla="*/ 843268653 w 41"/>
              <a:gd name="T25" fmla="*/ 2147483646 h 87"/>
              <a:gd name="T26" fmla="*/ 1264912156 w 41"/>
              <a:gd name="T27" fmla="*/ 2147483646 h 87"/>
              <a:gd name="T28" fmla="*/ 1602214111 w 41"/>
              <a:gd name="T29" fmla="*/ 2147483646 h 87"/>
              <a:gd name="T30" fmla="*/ 1602214111 w 41"/>
              <a:gd name="T31" fmla="*/ 2147483646 h 87"/>
              <a:gd name="T32" fmla="*/ 1855202048 w 41"/>
              <a:gd name="T33" fmla="*/ 2147483646 h 87"/>
              <a:gd name="T34" fmla="*/ 1855202048 w 41"/>
              <a:gd name="T35" fmla="*/ 2147483646 h 87"/>
              <a:gd name="T36" fmla="*/ 2147483646 w 41"/>
              <a:gd name="T37" fmla="*/ 2147483646 h 87"/>
              <a:gd name="T38" fmla="*/ 2147483646 w 41"/>
              <a:gd name="T39" fmla="*/ 2147483646 h 87"/>
              <a:gd name="T40" fmla="*/ 2147483646 w 41"/>
              <a:gd name="T41" fmla="*/ 2147483646 h 87"/>
              <a:gd name="T42" fmla="*/ 2147483646 w 41"/>
              <a:gd name="T43" fmla="*/ 2147483646 h 87"/>
              <a:gd name="T44" fmla="*/ 2147483646 w 41"/>
              <a:gd name="T45" fmla="*/ 1184074428 h 87"/>
              <a:gd name="T46" fmla="*/ 2147483646 w 41"/>
              <a:gd name="T47" fmla="*/ 1184074428 h 87"/>
              <a:gd name="T48" fmla="*/ 2147483646 w 41"/>
              <a:gd name="T49" fmla="*/ 2147483646 h 87"/>
              <a:gd name="T50" fmla="*/ 2147483646 w 41"/>
              <a:gd name="T51" fmla="*/ 2147483646 h 87"/>
              <a:gd name="T52" fmla="*/ 2147483646 w 41"/>
              <a:gd name="T53" fmla="*/ 2147483646 h 87"/>
              <a:gd name="T54" fmla="*/ 2147483646 w 41"/>
              <a:gd name="T55" fmla="*/ 930341566 h 87"/>
              <a:gd name="T56" fmla="*/ 2147483646 w 41"/>
              <a:gd name="T57" fmla="*/ 761189390 h 87"/>
              <a:gd name="T58" fmla="*/ 2147483646 w 41"/>
              <a:gd name="T59" fmla="*/ 761189390 h 87"/>
              <a:gd name="T60" fmla="*/ 2147483646 w 41"/>
              <a:gd name="T61" fmla="*/ 84580686 h 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1" h="87">
                <a:moveTo>
                  <a:pt x="31" y="1"/>
                </a:moveTo>
                <a:cubicBezTo>
                  <a:pt x="11" y="0"/>
                  <a:pt x="11" y="0"/>
                  <a:pt x="11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2" y="43"/>
                  <a:pt x="3" y="43"/>
                </a:cubicBezTo>
                <a:cubicBezTo>
                  <a:pt x="5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5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1"/>
                  <a:pt x="31" y="1"/>
                </a:cubicBezTo>
                <a:close/>
              </a:path>
            </a:pathLst>
          </a:custGeom>
          <a:solidFill>
            <a:srgbClr val="19515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endParaRPr lang="zh-CN" altLang="en-US"/>
          </a:p>
        </p:txBody>
      </p:sp>
      <p:sp>
        <p:nvSpPr>
          <p:cNvPr id="59" name="Oval 169"/>
          <p:cNvSpPr>
            <a:spLocks noChangeArrowheads="1"/>
          </p:cNvSpPr>
          <p:nvPr/>
        </p:nvSpPr>
        <p:spPr bwMode="auto">
          <a:xfrm>
            <a:off x="4289822" y="2575012"/>
            <a:ext cx="117872" cy="109538"/>
          </a:xfrm>
          <a:prstGeom prst="ellipse">
            <a:avLst/>
          </a:prstGeom>
          <a:solidFill>
            <a:srgbClr val="19515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0" name="Freeform 170"/>
          <p:cNvSpPr>
            <a:spLocks/>
          </p:cNvSpPr>
          <p:nvPr/>
        </p:nvSpPr>
        <p:spPr bwMode="auto">
          <a:xfrm>
            <a:off x="4545806" y="2692885"/>
            <a:ext cx="282179" cy="600075"/>
          </a:xfrm>
          <a:custGeom>
            <a:avLst/>
            <a:gdLst>
              <a:gd name="T0" fmla="*/ 2147483646 w 41"/>
              <a:gd name="T1" fmla="*/ 84580686 h 87"/>
              <a:gd name="T2" fmla="*/ 843268653 w 41"/>
              <a:gd name="T3" fmla="*/ 0 h 87"/>
              <a:gd name="T4" fmla="*/ 0 w 41"/>
              <a:gd name="T5" fmla="*/ 761189390 h 87"/>
              <a:gd name="T6" fmla="*/ 0 w 41"/>
              <a:gd name="T7" fmla="*/ 761189390 h 87"/>
              <a:gd name="T8" fmla="*/ 0 w 41"/>
              <a:gd name="T9" fmla="*/ 930341566 h 87"/>
              <a:gd name="T10" fmla="*/ 0 w 41"/>
              <a:gd name="T11" fmla="*/ 2147483646 h 87"/>
              <a:gd name="T12" fmla="*/ 252978761 w 41"/>
              <a:gd name="T13" fmla="*/ 2147483646 h 87"/>
              <a:gd name="T14" fmla="*/ 590289892 w 41"/>
              <a:gd name="T15" fmla="*/ 2147483646 h 87"/>
              <a:gd name="T16" fmla="*/ 590289892 w 41"/>
              <a:gd name="T17" fmla="*/ 1184074428 h 87"/>
              <a:gd name="T18" fmla="*/ 843268653 w 41"/>
              <a:gd name="T19" fmla="*/ 1184074428 h 87"/>
              <a:gd name="T20" fmla="*/ 843268653 w 41"/>
              <a:gd name="T21" fmla="*/ 2147483646 h 87"/>
              <a:gd name="T22" fmla="*/ 843268653 w 41"/>
              <a:gd name="T23" fmla="*/ 2147483646 h 87"/>
              <a:gd name="T24" fmla="*/ 843268653 w 41"/>
              <a:gd name="T25" fmla="*/ 2147483646 h 87"/>
              <a:gd name="T26" fmla="*/ 1180579785 w 41"/>
              <a:gd name="T27" fmla="*/ 2147483646 h 87"/>
              <a:gd name="T28" fmla="*/ 1602214111 w 41"/>
              <a:gd name="T29" fmla="*/ 2147483646 h 87"/>
              <a:gd name="T30" fmla="*/ 1602214111 w 41"/>
              <a:gd name="T31" fmla="*/ 2147483646 h 87"/>
              <a:gd name="T32" fmla="*/ 1855202048 w 41"/>
              <a:gd name="T33" fmla="*/ 2147483646 h 87"/>
              <a:gd name="T34" fmla="*/ 1855202048 w 41"/>
              <a:gd name="T35" fmla="*/ 2147483646 h 87"/>
              <a:gd name="T36" fmla="*/ 2147483646 w 41"/>
              <a:gd name="T37" fmla="*/ 2147483646 h 87"/>
              <a:gd name="T38" fmla="*/ 2147483646 w 41"/>
              <a:gd name="T39" fmla="*/ 2147483646 h 87"/>
              <a:gd name="T40" fmla="*/ 2147483646 w 41"/>
              <a:gd name="T41" fmla="*/ 2147483646 h 87"/>
              <a:gd name="T42" fmla="*/ 2147483646 w 41"/>
              <a:gd name="T43" fmla="*/ 2147483646 h 87"/>
              <a:gd name="T44" fmla="*/ 2147483646 w 41"/>
              <a:gd name="T45" fmla="*/ 1184074428 h 87"/>
              <a:gd name="T46" fmla="*/ 2147483646 w 41"/>
              <a:gd name="T47" fmla="*/ 1184074428 h 87"/>
              <a:gd name="T48" fmla="*/ 2147483646 w 41"/>
              <a:gd name="T49" fmla="*/ 2147483646 h 87"/>
              <a:gd name="T50" fmla="*/ 2147483646 w 41"/>
              <a:gd name="T51" fmla="*/ 2147483646 h 87"/>
              <a:gd name="T52" fmla="*/ 2147483646 w 41"/>
              <a:gd name="T53" fmla="*/ 2147483646 h 87"/>
              <a:gd name="T54" fmla="*/ 2147483646 w 41"/>
              <a:gd name="T55" fmla="*/ 930341566 h 87"/>
              <a:gd name="T56" fmla="*/ 2147483646 w 41"/>
              <a:gd name="T57" fmla="*/ 761189390 h 87"/>
              <a:gd name="T58" fmla="*/ 2147483646 w 41"/>
              <a:gd name="T59" fmla="*/ 761189390 h 87"/>
              <a:gd name="T60" fmla="*/ 2147483646 w 41"/>
              <a:gd name="T61" fmla="*/ 84580686 h 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1" h="87">
                <a:moveTo>
                  <a:pt x="31" y="1"/>
                </a:moveTo>
                <a:cubicBezTo>
                  <a:pt x="10" y="0"/>
                  <a:pt x="10" y="0"/>
                  <a:pt x="10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1" y="43"/>
                  <a:pt x="3" y="43"/>
                </a:cubicBezTo>
                <a:cubicBezTo>
                  <a:pt x="5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4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1"/>
                  <a:pt x="31" y="1"/>
                </a:cubicBezTo>
                <a:close/>
              </a:path>
            </a:pathLst>
          </a:custGeom>
          <a:solidFill>
            <a:srgbClr val="19515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endParaRPr lang="zh-CN" altLang="en-US"/>
          </a:p>
        </p:txBody>
      </p:sp>
      <p:sp>
        <p:nvSpPr>
          <p:cNvPr id="61" name="Oval 171"/>
          <p:cNvSpPr>
            <a:spLocks noChangeArrowheads="1"/>
          </p:cNvSpPr>
          <p:nvPr/>
        </p:nvSpPr>
        <p:spPr bwMode="auto">
          <a:xfrm>
            <a:off x="4627960" y="2575012"/>
            <a:ext cx="117872" cy="109538"/>
          </a:xfrm>
          <a:prstGeom prst="ellipse">
            <a:avLst/>
          </a:prstGeom>
          <a:solidFill>
            <a:srgbClr val="19515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2" name="Freeform 172"/>
          <p:cNvSpPr>
            <a:spLocks/>
          </p:cNvSpPr>
          <p:nvPr/>
        </p:nvSpPr>
        <p:spPr bwMode="auto">
          <a:xfrm>
            <a:off x="1532335" y="3478697"/>
            <a:ext cx="283369" cy="600075"/>
          </a:xfrm>
          <a:custGeom>
            <a:avLst/>
            <a:gdLst>
              <a:gd name="T0" fmla="*/ 2147483646 w 41"/>
              <a:gd name="T1" fmla="*/ 0 h 87"/>
              <a:gd name="T2" fmla="*/ 846825623 w 41"/>
              <a:gd name="T3" fmla="*/ 0 h 87"/>
              <a:gd name="T4" fmla="*/ 0 w 41"/>
              <a:gd name="T5" fmla="*/ 761189390 h 87"/>
              <a:gd name="T6" fmla="*/ 0 w 41"/>
              <a:gd name="T7" fmla="*/ 761189390 h 87"/>
              <a:gd name="T8" fmla="*/ 0 w 41"/>
              <a:gd name="T9" fmla="*/ 930341566 h 87"/>
              <a:gd name="T10" fmla="*/ 0 w 41"/>
              <a:gd name="T11" fmla="*/ 2147483646 h 87"/>
              <a:gd name="T12" fmla="*/ 254045844 w 41"/>
              <a:gd name="T13" fmla="*/ 2147483646 h 87"/>
              <a:gd name="T14" fmla="*/ 508100903 w 41"/>
              <a:gd name="T15" fmla="*/ 2147483646 h 87"/>
              <a:gd name="T16" fmla="*/ 508100903 w 41"/>
              <a:gd name="T17" fmla="*/ 1184074428 h 87"/>
              <a:gd name="T18" fmla="*/ 762146747 w 41"/>
              <a:gd name="T19" fmla="*/ 1184074428 h 87"/>
              <a:gd name="T20" fmla="*/ 762146747 w 41"/>
              <a:gd name="T21" fmla="*/ 2147483646 h 87"/>
              <a:gd name="T22" fmla="*/ 762146747 w 41"/>
              <a:gd name="T23" fmla="*/ 2147483646 h 87"/>
              <a:gd name="T24" fmla="*/ 762146747 w 41"/>
              <a:gd name="T25" fmla="*/ 2147483646 h 87"/>
              <a:gd name="T26" fmla="*/ 1185559559 w 41"/>
              <a:gd name="T27" fmla="*/ 2147483646 h 87"/>
              <a:gd name="T28" fmla="*/ 1608972370 w 41"/>
              <a:gd name="T29" fmla="*/ 2147483646 h 87"/>
              <a:gd name="T30" fmla="*/ 1608972370 w 41"/>
              <a:gd name="T31" fmla="*/ 2147483646 h 87"/>
              <a:gd name="T32" fmla="*/ 1778339338 w 41"/>
              <a:gd name="T33" fmla="*/ 2147483646 h 87"/>
              <a:gd name="T34" fmla="*/ 1778339338 w 41"/>
              <a:gd name="T35" fmla="*/ 2147483646 h 87"/>
              <a:gd name="T36" fmla="*/ 2147483646 w 41"/>
              <a:gd name="T37" fmla="*/ 2147483646 h 87"/>
              <a:gd name="T38" fmla="*/ 2147483646 w 41"/>
              <a:gd name="T39" fmla="*/ 2147483646 h 87"/>
              <a:gd name="T40" fmla="*/ 2147483646 w 41"/>
              <a:gd name="T41" fmla="*/ 2147483646 h 87"/>
              <a:gd name="T42" fmla="*/ 2147483646 w 41"/>
              <a:gd name="T43" fmla="*/ 2147483646 h 87"/>
              <a:gd name="T44" fmla="*/ 2147483646 w 41"/>
              <a:gd name="T45" fmla="*/ 1184074428 h 87"/>
              <a:gd name="T46" fmla="*/ 2147483646 w 41"/>
              <a:gd name="T47" fmla="*/ 1184074428 h 87"/>
              <a:gd name="T48" fmla="*/ 2147483646 w 41"/>
              <a:gd name="T49" fmla="*/ 2147483646 h 87"/>
              <a:gd name="T50" fmla="*/ 2147483646 w 41"/>
              <a:gd name="T51" fmla="*/ 2147483646 h 87"/>
              <a:gd name="T52" fmla="*/ 2147483646 w 41"/>
              <a:gd name="T53" fmla="*/ 2147483646 h 87"/>
              <a:gd name="T54" fmla="*/ 2147483646 w 41"/>
              <a:gd name="T55" fmla="*/ 930341566 h 87"/>
              <a:gd name="T56" fmla="*/ 2147483646 w 41"/>
              <a:gd name="T57" fmla="*/ 761189390 h 87"/>
              <a:gd name="T58" fmla="*/ 2147483646 w 41"/>
              <a:gd name="T59" fmla="*/ 761189390 h 87"/>
              <a:gd name="T60" fmla="*/ 2147483646 w 41"/>
              <a:gd name="T61" fmla="*/ 0 h 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1" h="87">
                <a:moveTo>
                  <a:pt x="31" y="0"/>
                </a:moveTo>
                <a:cubicBezTo>
                  <a:pt x="10" y="0"/>
                  <a:pt x="10" y="0"/>
                  <a:pt x="10" y="0"/>
                </a:cubicBezTo>
                <a:cubicBezTo>
                  <a:pt x="2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1" y="43"/>
                  <a:pt x="3" y="43"/>
                </a:cubicBezTo>
                <a:cubicBezTo>
                  <a:pt x="5" y="43"/>
                  <a:pt x="6" y="41"/>
                  <a:pt x="6" y="39"/>
                </a:cubicBezTo>
                <a:cubicBezTo>
                  <a:pt x="6" y="14"/>
                  <a:pt x="6" y="14"/>
                  <a:pt x="6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82"/>
                  <a:pt x="9" y="82"/>
                  <a:pt x="9" y="82"/>
                </a:cubicBezTo>
                <a:cubicBezTo>
                  <a:pt x="9" y="85"/>
                  <a:pt x="12" y="87"/>
                  <a:pt x="14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1" y="44"/>
                  <a:pt x="21" y="44"/>
                  <a:pt x="21" y="44"/>
                </a:cubicBezTo>
                <a:cubicBezTo>
                  <a:pt x="21" y="82"/>
                  <a:pt x="21" y="82"/>
                  <a:pt x="21" y="82"/>
                </a:cubicBezTo>
                <a:cubicBezTo>
                  <a:pt x="21" y="85"/>
                  <a:pt x="23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39"/>
                  <a:pt x="33" y="39"/>
                  <a:pt x="33" y="39"/>
                </a:cubicBezTo>
                <a:cubicBezTo>
                  <a:pt x="33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7" y="0"/>
                  <a:pt x="31" y="0"/>
                </a:cubicBezTo>
                <a:close/>
              </a:path>
            </a:pathLst>
          </a:custGeom>
          <a:solidFill>
            <a:srgbClr val="3093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endParaRPr lang="zh-CN" altLang="en-US"/>
          </a:p>
        </p:txBody>
      </p:sp>
      <p:sp>
        <p:nvSpPr>
          <p:cNvPr id="63" name="Oval 173"/>
          <p:cNvSpPr>
            <a:spLocks noChangeArrowheads="1"/>
          </p:cNvSpPr>
          <p:nvPr/>
        </p:nvSpPr>
        <p:spPr bwMode="auto">
          <a:xfrm>
            <a:off x="1615678" y="3354872"/>
            <a:ext cx="109538" cy="117872"/>
          </a:xfrm>
          <a:prstGeom prst="ellipse">
            <a:avLst/>
          </a:prstGeom>
          <a:solidFill>
            <a:srgbClr val="3093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4" name="Freeform 174"/>
          <p:cNvSpPr>
            <a:spLocks/>
          </p:cNvSpPr>
          <p:nvPr/>
        </p:nvSpPr>
        <p:spPr bwMode="auto">
          <a:xfrm>
            <a:off x="1863329" y="3478697"/>
            <a:ext cx="282178" cy="600075"/>
          </a:xfrm>
          <a:custGeom>
            <a:avLst/>
            <a:gdLst>
              <a:gd name="T0" fmla="*/ 2147483646 w 41"/>
              <a:gd name="T1" fmla="*/ 0 h 87"/>
              <a:gd name="T2" fmla="*/ 927598559 w 41"/>
              <a:gd name="T3" fmla="*/ 0 h 87"/>
              <a:gd name="T4" fmla="*/ 0 w 41"/>
              <a:gd name="T5" fmla="*/ 761189390 h 87"/>
              <a:gd name="T6" fmla="*/ 0 w 41"/>
              <a:gd name="T7" fmla="*/ 761189390 h 87"/>
              <a:gd name="T8" fmla="*/ 0 w 41"/>
              <a:gd name="T9" fmla="*/ 930341566 h 87"/>
              <a:gd name="T10" fmla="*/ 0 w 41"/>
              <a:gd name="T11" fmla="*/ 2147483646 h 87"/>
              <a:gd name="T12" fmla="*/ 337310235 w 41"/>
              <a:gd name="T13" fmla="*/ 2147483646 h 87"/>
              <a:gd name="T14" fmla="*/ 590288323 w 41"/>
              <a:gd name="T15" fmla="*/ 2147483646 h 87"/>
              <a:gd name="T16" fmla="*/ 590288323 w 41"/>
              <a:gd name="T17" fmla="*/ 1184074428 h 87"/>
              <a:gd name="T18" fmla="*/ 843266412 w 41"/>
              <a:gd name="T19" fmla="*/ 1184074428 h 87"/>
              <a:gd name="T20" fmla="*/ 843266412 w 41"/>
              <a:gd name="T21" fmla="*/ 2147483646 h 87"/>
              <a:gd name="T22" fmla="*/ 843266412 w 41"/>
              <a:gd name="T23" fmla="*/ 2147483646 h 87"/>
              <a:gd name="T24" fmla="*/ 843266412 w 41"/>
              <a:gd name="T25" fmla="*/ 2147483646 h 87"/>
              <a:gd name="T26" fmla="*/ 1264908794 w 41"/>
              <a:gd name="T27" fmla="*/ 2147483646 h 87"/>
              <a:gd name="T28" fmla="*/ 1686542000 w 41"/>
              <a:gd name="T29" fmla="*/ 2147483646 h 87"/>
              <a:gd name="T30" fmla="*/ 1686542000 w 41"/>
              <a:gd name="T31" fmla="*/ 2147483646 h 87"/>
              <a:gd name="T32" fmla="*/ 1855197117 w 41"/>
              <a:gd name="T33" fmla="*/ 2147483646 h 87"/>
              <a:gd name="T34" fmla="*/ 1855197117 w 41"/>
              <a:gd name="T35" fmla="*/ 2147483646 h 87"/>
              <a:gd name="T36" fmla="*/ 2147483646 w 41"/>
              <a:gd name="T37" fmla="*/ 2147483646 h 87"/>
              <a:gd name="T38" fmla="*/ 2147483646 w 41"/>
              <a:gd name="T39" fmla="*/ 2147483646 h 87"/>
              <a:gd name="T40" fmla="*/ 2147483646 w 41"/>
              <a:gd name="T41" fmla="*/ 2147483646 h 87"/>
              <a:gd name="T42" fmla="*/ 2147483646 w 41"/>
              <a:gd name="T43" fmla="*/ 2147483646 h 87"/>
              <a:gd name="T44" fmla="*/ 2147483646 w 41"/>
              <a:gd name="T45" fmla="*/ 1184074428 h 87"/>
              <a:gd name="T46" fmla="*/ 2147483646 w 41"/>
              <a:gd name="T47" fmla="*/ 1184074428 h 87"/>
              <a:gd name="T48" fmla="*/ 2147483646 w 41"/>
              <a:gd name="T49" fmla="*/ 2147483646 h 87"/>
              <a:gd name="T50" fmla="*/ 2147483646 w 41"/>
              <a:gd name="T51" fmla="*/ 2147483646 h 87"/>
              <a:gd name="T52" fmla="*/ 2147483646 w 41"/>
              <a:gd name="T53" fmla="*/ 2147483646 h 87"/>
              <a:gd name="T54" fmla="*/ 2147483646 w 41"/>
              <a:gd name="T55" fmla="*/ 930341566 h 87"/>
              <a:gd name="T56" fmla="*/ 2147483646 w 41"/>
              <a:gd name="T57" fmla="*/ 761189390 h 87"/>
              <a:gd name="T58" fmla="*/ 2147483646 w 41"/>
              <a:gd name="T59" fmla="*/ 761189390 h 87"/>
              <a:gd name="T60" fmla="*/ 2147483646 w 41"/>
              <a:gd name="T61" fmla="*/ 0 h 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1" h="87">
                <a:moveTo>
                  <a:pt x="32" y="0"/>
                </a:moveTo>
                <a:cubicBezTo>
                  <a:pt x="11" y="0"/>
                  <a:pt x="11" y="0"/>
                  <a:pt x="11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2" y="43"/>
                  <a:pt x="4" y="43"/>
                </a:cubicBezTo>
                <a:cubicBezTo>
                  <a:pt x="6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5" y="87"/>
                </a:cubicBezTo>
                <a:cubicBezTo>
                  <a:pt x="18" y="87"/>
                  <a:pt x="20" y="85"/>
                  <a:pt x="20" y="82"/>
                </a:cubicBezTo>
                <a:cubicBezTo>
                  <a:pt x="20" y="44"/>
                  <a:pt x="20" y="44"/>
                  <a:pt x="20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7" y="87"/>
                </a:cubicBezTo>
                <a:cubicBezTo>
                  <a:pt x="29" y="87"/>
                  <a:pt x="32" y="85"/>
                  <a:pt x="32" y="82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14"/>
                  <a:pt x="32" y="14"/>
                  <a:pt x="32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6" y="43"/>
                  <a:pt x="38" y="43"/>
                </a:cubicBezTo>
                <a:cubicBezTo>
                  <a:pt x="40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0"/>
                  <a:pt x="32" y="0"/>
                </a:cubicBezTo>
                <a:close/>
              </a:path>
            </a:pathLst>
          </a:custGeom>
          <a:solidFill>
            <a:srgbClr val="3093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endParaRPr lang="zh-CN" altLang="en-US"/>
          </a:p>
        </p:txBody>
      </p:sp>
      <p:sp>
        <p:nvSpPr>
          <p:cNvPr id="65" name="Oval 175"/>
          <p:cNvSpPr>
            <a:spLocks noChangeArrowheads="1"/>
          </p:cNvSpPr>
          <p:nvPr/>
        </p:nvSpPr>
        <p:spPr bwMode="auto">
          <a:xfrm>
            <a:off x="1953816" y="3354872"/>
            <a:ext cx="109538" cy="117872"/>
          </a:xfrm>
          <a:prstGeom prst="ellipse">
            <a:avLst/>
          </a:prstGeom>
          <a:solidFill>
            <a:srgbClr val="3093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6" name="Freeform 176"/>
          <p:cNvSpPr>
            <a:spLocks/>
          </p:cNvSpPr>
          <p:nvPr/>
        </p:nvSpPr>
        <p:spPr bwMode="auto">
          <a:xfrm>
            <a:off x="2201466" y="3478697"/>
            <a:ext cx="282178" cy="600075"/>
          </a:xfrm>
          <a:custGeom>
            <a:avLst/>
            <a:gdLst>
              <a:gd name="T0" fmla="*/ 2147483646 w 41"/>
              <a:gd name="T1" fmla="*/ 0 h 87"/>
              <a:gd name="T2" fmla="*/ 927598559 w 41"/>
              <a:gd name="T3" fmla="*/ 0 h 87"/>
              <a:gd name="T4" fmla="*/ 0 w 41"/>
              <a:gd name="T5" fmla="*/ 761189390 h 87"/>
              <a:gd name="T6" fmla="*/ 0 w 41"/>
              <a:gd name="T7" fmla="*/ 761189390 h 87"/>
              <a:gd name="T8" fmla="*/ 0 w 41"/>
              <a:gd name="T9" fmla="*/ 930341566 h 87"/>
              <a:gd name="T10" fmla="*/ 0 w 41"/>
              <a:gd name="T11" fmla="*/ 2147483646 h 87"/>
              <a:gd name="T12" fmla="*/ 337310235 w 41"/>
              <a:gd name="T13" fmla="*/ 2147483646 h 87"/>
              <a:gd name="T14" fmla="*/ 590288323 w 41"/>
              <a:gd name="T15" fmla="*/ 2147483646 h 87"/>
              <a:gd name="T16" fmla="*/ 590288323 w 41"/>
              <a:gd name="T17" fmla="*/ 1184074428 h 87"/>
              <a:gd name="T18" fmla="*/ 843266412 w 41"/>
              <a:gd name="T19" fmla="*/ 1184074428 h 87"/>
              <a:gd name="T20" fmla="*/ 843266412 w 41"/>
              <a:gd name="T21" fmla="*/ 2147483646 h 87"/>
              <a:gd name="T22" fmla="*/ 843266412 w 41"/>
              <a:gd name="T23" fmla="*/ 2147483646 h 87"/>
              <a:gd name="T24" fmla="*/ 843266412 w 41"/>
              <a:gd name="T25" fmla="*/ 2147483646 h 87"/>
              <a:gd name="T26" fmla="*/ 1264908794 w 41"/>
              <a:gd name="T27" fmla="*/ 2147483646 h 87"/>
              <a:gd name="T28" fmla="*/ 1686542000 w 41"/>
              <a:gd name="T29" fmla="*/ 2147483646 h 87"/>
              <a:gd name="T30" fmla="*/ 1686542000 w 41"/>
              <a:gd name="T31" fmla="*/ 2147483646 h 87"/>
              <a:gd name="T32" fmla="*/ 1855197117 w 41"/>
              <a:gd name="T33" fmla="*/ 2147483646 h 87"/>
              <a:gd name="T34" fmla="*/ 1855197117 w 41"/>
              <a:gd name="T35" fmla="*/ 2147483646 h 87"/>
              <a:gd name="T36" fmla="*/ 2147483646 w 41"/>
              <a:gd name="T37" fmla="*/ 2147483646 h 87"/>
              <a:gd name="T38" fmla="*/ 2147483646 w 41"/>
              <a:gd name="T39" fmla="*/ 2147483646 h 87"/>
              <a:gd name="T40" fmla="*/ 2147483646 w 41"/>
              <a:gd name="T41" fmla="*/ 2147483646 h 87"/>
              <a:gd name="T42" fmla="*/ 2147483646 w 41"/>
              <a:gd name="T43" fmla="*/ 2147483646 h 87"/>
              <a:gd name="T44" fmla="*/ 2147483646 w 41"/>
              <a:gd name="T45" fmla="*/ 1184074428 h 87"/>
              <a:gd name="T46" fmla="*/ 2147483646 w 41"/>
              <a:gd name="T47" fmla="*/ 1184074428 h 87"/>
              <a:gd name="T48" fmla="*/ 2147483646 w 41"/>
              <a:gd name="T49" fmla="*/ 2147483646 h 87"/>
              <a:gd name="T50" fmla="*/ 2147483646 w 41"/>
              <a:gd name="T51" fmla="*/ 2147483646 h 87"/>
              <a:gd name="T52" fmla="*/ 2147483646 w 41"/>
              <a:gd name="T53" fmla="*/ 2147483646 h 87"/>
              <a:gd name="T54" fmla="*/ 2147483646 w 41"/>
              <a:gd name="T55" fmla="*/ 930341566 h 87"/>
              <a:gd name="T56" fmla="*/ 2147483646 w 41"/>
              <a:gd name="T57" fmla="*/ 761189390 h 87"/>
              <a:gd name="T58" fmla="*/ 2147483646 w 41"/>
              <a:gd name="T59" fmla="*/ 761189390 h 87"/>
              <a:gd name="T60" fmla="*/ 2147483646 w 41"/>
              <a:gd name="T61" fmla="*/ 0 h 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1" h="87">
                <a:moveTo>
                  <a:pt x="31" y="0"/>
                </a:moveTo>
                <a:cubicBezTo>
                  <a:pt x="11" y="0"/>
                  <a:pt x="11" y="0"/>
                  <a:pt x="11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2" y="43"/>
                  <a:pt x="4" y="43"/>
                </a:cubicBezTo>
                <a:cubicBezTo>
                  <a:pt x="6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5" y="87"/>
                </a:cubicBezTo>
                <a:cubicBezTo>
                  <a:pt x="17" y="87"/>
                  <a:pt x="20" y="85"/>
                  <a:pt x="20" y="82"/>
                </a:cubicBezTo>
                <a:cubicBezTo>
                  <a:pt x="20" y="44"/>
                  <a:pt x="20" y="44"/>
                  <a:pt x="20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7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6" y="43"/>
                  <a:pt x="38" y="43"/>
                </a:cubicBezTo>
                <a:cubicBezTo>
                  <a:pt x="40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0"/>
                  <a:pt x="31" y="0"/>
                </a:cubicBezTo>
                <a:close/>
              </a:path>
            </a:pathLst>
          </a:custGeom>
          <a:solidFill>
            <a:srgbClr val="3093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endParaRPr lang="zh-CN" altLang="en-US"/>
          </a:p>
        </p:txBody>
      </p:sp>
      <p:sp>
        <p:nvSpPr>
          <p:cNvPr id="67" name="Oval 177"/>
          <p:cNvSpPr>
            <a:spLocks noChangeArrowheads="1"/>
          </p:cNvSpPr>
          <p:nvPr/>
        </p:nvSpPr>
        <p:spPr bwMode="auto">
          <a:xfrm>
            <a:off x="2289573" y="3354872"/>
            <a:ext cx="111919" cy="117872"/>
          </a:xfrm>
          <a:prstGeom prst="ellipse">
            <a:avLst/>
          </a:prstGeom>
          <a:solidFill>
            <a:srgbClr val="3093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" name="Freeform 178"/>
          <p:cNvSpPr>
            <a:spLocks/>
          </p:cNvSpPr>
          <p:nvPr/>
        </p:nvSpPr>
        <p:spPr bwMode="auto">
          <a:xfrm>
            <a:off x="848916" y="3478697"/>
            <a:ext cx="283369" cy="600075"/>
          </a:xfrm>
          <a:custGeom>
            <a:avLst/>
            <a:gdLst>
              <a:gd name="T0" fmla="*/ 2147483646 w 41"/>
              <a:gd name="T1" fmla="*/ 0 h 87"/>
              <a:gd name="T2" fmla="*/ 936747973 w 41"/>
              <a:gd name="T3" fmla="*/ 0 h 87"/>
              <a:gd name="T4" fmla="*/ 0 w 41"/>
              <a:gd name="T5" fmla="*/ 761189390 h 87"/>
              <a:gd name="T6" fmla="*/ 0 w 41"/>
              <a:gd name="T7" fmla="*/ 761189390 h 87"/>
              <a:gd name="T8" fmla="*/ 0 w 41"/>
              <a:gd name="T9" fmla="*/ 930341566 h 87"/>
              <a:gd name="T10" fmla="*/ 0 w 41"/>
              <a:gd name="T11" fmla="*/ 2147483646 h 87"/>
              <a:gd name="T12" fmla="*/ 255474207 w 41"/>
              <a:gd name="T13" fmla="*/ 2147483646 h 87"/>
              <a:gd name="T14" fmla="*/ 596115698 w 41"/>
              <a:gd name="T15" fmla="*/ 2147483646 h 87"/>
              <a:gd name="T16" fmla="*/ 596115698 w 41"/>
              <a:gd name="T17" fmla="*/ 1184074428 h 87"/>
              <a:gd name="T18" fmla="*/ 851589904 w 41"/>
              <a:gd name="T19" fmla="*/ 1184074428 h 87"/>
              <a:gd name="T20" fmla="*/ 851589904 w 41"/>
              <a:gd name="T21" fmla="*/ 2147483646 h 87"/>
              <a:gd name="T22" fmla="*/ 851589904 w 41"/>
              <a:gd name="T23" fmla="*/ 2147483646 h 87"/>
              <a:gd name="T24" fmla="*/ 851589904 w 41"/>
              <a:gd name="T25" fmla="*/ 2147483646 h 87"/>
              <a:gd name="T26" fmla="*/ 1277380249 w 41"/>
              <a:gd name="T27" fmla="*/ 2147483646 h 87"/>
              <a:gd name="T28" fmla="*/ 1618012524 w 41"/>
              <a:gd name="T29" fmla="*/ 2147483646 h 87"/>
              <a:gd name="T30" fmla="*/ 1618012524 w 41"/>
              <a:gd name="T31" fmla="*/ 2147483646 h 87"/>
              <a:gd name="T32" fmla="*/ 1873495946 w 41"/>
              <a:gd name="T33" fmla="*/ 2147483646 h 87"/>
              <a:gd name="T34" fmla="*/ 1873495946 w 41"/>
              <a:gd name="T35" fmla="*/ 2147483646 h 87"/>
              <a:gd name="T36" fmla="*/ 2147483646 w 41"/>
              <a:gd name="T37" fmla="*/ 2147483646 h 87"/>
              <a:gd name="T38" fmla="*/ 2147483646 w 41"/>
              <a:gd name="T39" fmla="*/ 2147483646 h 87"/>
              <a:gd name="T40" fmla="*/ 2147483646 w 41"/>
              <a:gd name="T41" fmla="*/ 2147483646 h 87"/>
              <a:gd name="T42" fmla="*/ 2147483646 w 41"/>
              <a:gd name="T43" fmla="*/ 2147483646 h 87"/>
              <a:gd name="T44" fmla="*/ 2147483646 w 41"/>
              <a:gd name="T45" fmla="*/ 1184074428 h 87"/>
              <a:gd name="T46" fmla="*/ 2147483646 w 41"/>
              <a:gd name="T47" fmla="*/ 1184074428 h 87"/>
              <a:gd name="T48" fmla="*/ 2147483646 w 41"/>
              <a:gd name="T49" fmla="*/ 2147483646 h 87"/>
              <a:gd name="T50" fmla="*/ 2147483646 w 41"/>
              <a:gd name="T51" fmla="*/ 2147483646 h 87"/>
              <a:gd name="T52" fmla="*/ 2147483646 w 41"/>
              <a:gd name="T53" fmla="*/ 2147483646 h 87"/>
              <a:gd name="T54" fmla="*/ 2147483646 w 41"/>
              <a:gd name="T55" fmla="*/ 930341566 h 87"/>
              <a:gd name="T56" fmla="*/ 2147483646 w 41"/>
              <a:gd name="T57" fmla="*/ 761189390 h 87"/>
              <a:gd name="T58" fmla="*/ 2147483646 w 41"/>
              <a:gd name="T59" fmla="*/ 761189390 h 87"/>
              <a:gd name="T60" fmla="*/ 2147483646 w 41"/>
              <a:gd name="T61" fmla="*/ 0 h 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1" h="87">
                <a:moveTo>
                  <a:pt x="31" y="0"/>
                </a:moveTo>
                <a:cubicBezTo>
                  <a:pt x="11" y="0"/>
                  <a:pt x="11" y="0"/>
                  <a:pt x="11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2" y="43"/>
                  <a:pt x="3" y="43"/>
                </a:cubicBezTo>
                <a:cubicBezTo>
                  <a:pt x="5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5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7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0"/>
                  <a:pt x="31" y="0"/>
                </a:cubicBezTo>
                <a:close/>
              </a:path>
            </a:pathLst>
          </a:custGeom>
          <a:solidFill>
            <a:srgbClr val="3093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endParaRPr lang="zh-CN" altLang="en-US"/>
          </a:p>
        </p:txBody>
      </p:sp>
      <p:sp>
        <p:nvSpPr>
          <p:cNvPr id="69" name="Oval 179"/>
          <p:cNvSpPr>
            <a:spLocks noChangeArrowheads="1"/>
          </p:cNvSpPr>
          <p:nvPr/>
        </p:nvSpPr>
        <p:spPr bwMode="auto">
          <a:xfrm>
            <a:off x="932260" y="3354872"/>
            <a:ext cx="116681" cy="117872"/>
          </a:xfrm>
          <a:prstGeom prst="ellipse">
            <a:avLst/>
          </a:prstGeom>
          <a:solidFill>
            <a:srgbClr val="3093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" name="Freeform 180"/>
          <p:cNvSpPr>
            <a:spLocks/>
          </p:cNvSpPr>
          <p:nvPr/>
        </p:nvSpPr>
        <p:spPr bwMode="auto">
          <a:xfrm>
            <a:off x="1187054" y="3478697"/>
            <a:ext cx="282178" cy="600075"/>
          </a:xfrm>
          <a:custGeom>
            <a:avLst/>
            <a:gdLst>
              <a:gd name="T0" fmla="*/ 2147483646 w 41"/>
              <a:gd name="T1" fmla="*/ 0 h 87"/>
              <a:gd name="T2" fmla="*/ 843266412 w 41"/>
              <a:gd name="T3" fmla="*/ 0 h 87"/>
              <a:gd name="T4" fmla="*/ 0 w 41"/>
              <a:gd name="T5" fmla="*/ 761189390 h 87"/>
              <a:gd name="T6" fmla="*/ 0 w 41"/>
              <a:gd name="T7" fmla="*/ 761189390 h 87"/>
              <a:gd name="T8" fmla="*/ 0 w 41"/>
              <a:gd name="T9" fmla="*/ 930341566 h 87"/>
              <a:gd name="T10" fmla="*/ 0 w 41"/>
              <a:gd name="T11" fmla="*/ 2147483646 h 87"/>
              <a:gd name="T12" fmla="*/ 252978088 w 41"/>
              <a:gd name="T13" fmla="*/ 2147483646 h 87"/>
              <a:gd name="T14" fmla="*/ 590288323 w 41"/>
              <a:gd name="T15" fmla="*/ 2147483646 h 87"/>
              <a:gd name="T16" fmla="*/ 590288323 w 41"/>
              <a:gd name="T17" fmla="*/ 1184074428 h 87"/>
              <a:gd name="T18" fmla="*/ 843266412 w 41"/>
              <a:gd name="T19" fmla="*/ 1184074428 h 87"/>
              <a:gd name="T20" fmla="*/ 843266412 w 41"/>
              <a:gd name="T21" fmla="*/ 2147483646 h 87"/>
              <a:gd name="T22" fmla="*/ 843266412 w 41"/>
              <a:gd name="T23" fmla="*/ 2147483646 h 87"/>
              <a:gd name="T24" fmla="*/ 843266412 w 41"/>
              <a:gd name="T25" fmla="*/ 2147483646 h 87"/>
              <a:gd name="T26" fmla="*/ 1264908794 w 41"/>
              <a:gd name="T27" fmla="*/ 2147483646 h 87"/>
              <a:gd name="T28" fmla="*/ 1602209853 w 41"/>
              <a:gd name="T29" fmla="*/ 2147483646 h 87"/>
              <a:gd name="T30" fmla="*/ 1602209853 w 41"/>
              <a:gd name="T31" fmla="*/ 2147483646 h 87"/>
              <a:gd name="T32" fmla="*/ 1855197117 w 41"/>
              <a:gd name="T33" fmla="*/ 2147483646 h 87"/>
              <a:gd name="T34" fmla="*/ 1855197117 w 41"/>
              <a:gd name="T35" fmla="*/ 2147483646 h 87"/>
              <a:gd name="T36" fmla="*/ 2147483646 w 41"/>
              <a:gd name="T37" fmla="*/ 2147483646 h 87"/>
              <a:gd name="T38" fmla="*/ 2147483646 w 41"/>
              <a:gd name="T39" fmla="*/ 2147483646 h 87"/>
              <a:gd name="T40" fmla="*/ 2147483646 w 41"/>
              <a:gd name="T41" fmla="*/ 2147483646 h 87"/>
              <a:gd name="T42" fmla="*/ 2147483646 w 41"/>
              <a:gd name="T43" fmla="*/ 2147483646 h 87"/>
              <a:gd name="T44" fmla="*/ 2147483646 w 41"/>
              <a:gd name="T45" fmla="*/ 1184074428 h 87"/>
              <a:gd name="T46" fmla="*/ 2147483646 w 41"/>
              <a:gd name="T47" fmla="*/ 1184074428 h 87"/>
              <a:gd name="T48" fmla="*/ 2147483646 w 41"/>
              <a:gd name="T49" fmla="*/ 2147483646 h 87"/>
              <a:gd name="T50" fmla="*/ 2147483646 w 41"/>
              <a:gd name="T51" fmla="*/ 2147483646 h 87"/>
              <a:gd name="T52" fmla="*/ 2147483646 w 41"/>
              <a:gd name="T53" fmla="*/ 2147483646 h 87"/>
              <a:gd name="T54" fmla="*/ 2147483646 w 41"/>
              <a:gd name="T55" fmla="*/ 930341566 h 87"/>
              <a:gd name="T56" fmla="*/ 2147483646 w 41"/>
              <a:gd name="T57" fmla="*/ 761189390 h 87"/>
              <a:gd name="T58" fmla="*/ 2147483646 w 41"/>
              <a:gd name="T59" fmla="*/ 761189390 h 87"/>
              <a:gd name="T60" fmla="*/ 2147483646 w 41"/>
              <a:gd name="T61" fmla="*/ 0 h 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1" h="87">
                <a:moveTo>
                  <a:pt x="31" y="0"/>
                </a:moveTo>
                <a:cubicBezTo>
                  <a:pt x="10" y="0"/>
                  <a:pt x="10" y="0"/>
                  <a:pt x="10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1" y="43"/>
                  <a:pt x="3" y="43"/>
                </a:cubicBezTo>
                <a:cubicBezTo>
                  <a:pt x="5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5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0"/>
                  <a:pt x="31" y="0"/>
                </a:cubicBezTo>
                <a:close/>
              </a:path>
            </a:pathLst>
          </a:custGeom>
          <a:solidFill>
            <a:srgbClr val="3093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endParaRPr lang="zh-CN" altLang="en-US"/>
          </a:p>
        </p:txBody>
      </p:sp>
      <p:sp>
        <p:nvSpPr>
          <p:cNvPr id="71" name="Oval 181"/>
          <p:cNvSpPr>
            <a:spLocks noChangeArrowheads="1"/>
          </p:cNvSpPr>
          <p:nvPr/>
        </p:nvSpPr>
        <p:spPr bwMode="auto">
          <a:xfrm>
            <a:off x="1269207" y="3354872"/>
            <a:ext cx="117872" cy="117872"/>
          </a:xfrm>
          <a:prstGeom prst="ellipse">
            <a:avLst/>
          </a:prstGeom>
          <a:solidFill>
            <a:srgbClr val="3093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2" name="Freeform 182"/>
          <p:cNvSpPr>
            <a:spLocks/>
          </p:cNvSpPr>
          <p:nvPr/>
        </p:nvSpPr>
        <p:spPr bwMode="auto">
          <a:xfrm>
            <a:off x="3207544" y="3478697"/>
            <a:ext cx="282179" cy="600075"/>
          </a:xfrm>
          <a:custGeom>
            <a:avLst/>
            <a:gdLst>
              <a:gd name="T0" fmla="*/ 2147483646 w 41"/>
              <a:gd name="T1" fmla="*/ 0 h 87"/>
              <a:gd name="T2" fmla="*/ 927601024 w 41"/>
              <a:gd name="T3" fmla="*/ 0 h 87"/>
              <a:gd name="T4" fmla="*/ 0 w 41"/>
              <a:gd name="T5" fmla="*/ 761189390 h 87"/>
              <a:gd name="T6" fmla="*/ 0 w 41"/>
              <a:gd name="T7" fmla="*/ 761189390 h 87"/>
              <a:gd name="T8" fmla="*/ 0 w 41"/>
              <a:gd name="T9" fmla="*/ 930341566 h 87"/>
              <a:gd name="T10" fmla="*/ 0 w 41"/>
              <a:gd name="T11" fmla="*/ 2147483646 h 87"/>
              <a:gd name="T12" fmla="*/ 252978761 w 41"/>
              <a:gd name="T13" fmla="*/ 2147483646 h 87"/>
              <a:gd name="T14" fmla="*/ 590289892 w 41"/>
              <a:gd name="T15" fmla="*/ 2147483646 h 87"/>
              <a:gd name="T16" fmla="*/ 590289892 w 41"/>
              <a:gd name="T17" fmla="*/ 1184074428 h 87"/>
              <a:gd name="T18" fmla="*/ 843268653 w 41"/>
              <a:gd name="T19" fmla="*/ 1184074428 h 87"/>
              <a:gd name="T20" fmla="*/ 843268653 w 41"/>
              <a:gd name="T21" fmla="*/ 2147483646 h 87"/>
              <a:gd name="T22" fmla="*/ 843268653 w 41"/>
              <a:gd name="T23" fmla="*/ 2147483646 h 87"/>
              <a:gd name="T24" fmla="*/ 843268653 w 41"/>
              <a:gd name="T25" fmla="*/ 2147483646 h 87"/>
              <a:gd name="T26" fmla="*/ 1264912156 w 41"/>
              <a:gd name="T27" fmla="*/ 2147483646 h 87"/>
              <a:gd name="T28" fmla="*/ 1602214111 w 41"/>
              <a:gd name="T29" fmla="*/ 2147483646 h 87"/>
              <a:gd name="T30" fmla="*/ 1602214111 w 41"/>
              <a:gd name="T31" fmla="*/ 2147483646 h 87"/>
              <a:gd name="T32" fmla="*/ 1855202048 w 41"/>
              <a:gd name="T33" fmla="*/ 2147483646 h 87"/>
              <a:gd name="T34" fmla="*/ 1855202048 w 41"/>
              <a:gd name="T35" fmla="*/ 2147483646 h 87"/>
              <a:gd name="T36" fmla="*/ 2147483646 w 41"/>
              <a:gd name="T37" fmla="*/ 2147483646 h 87"/>
              <a:gd name="T38" fmla="*/ 2147483646 w 41"/>
              <a:gd name="T39" fmla="*/ 2147483646 h 87"/>
              <a:gd name="T40" fmla="*/ 2147483646 w 41"/>
              <a:gd name="T41" fmla="*/ 2147483646 h 87"/>
              <a:gd name="T42" fmla="*/ 2147483646 w 41"/>
              <a:gd name="T43" fmla="*/ 2147483646 h 87"/>
              <a:gd name="T44" fmla="*/ 2147483646 w 41"/>
              <a:gd name="T45" fmla="*/ 1184074428 h 87"/>
              <a:gd name="T46" fmla="*/ 2147483646 w 41"/>
              <a:gd name="T47" fmla="*/ 1184074428 h 87"/>
              <a:gd name="T48" fmla="*/ 2147483646 w 41"/>
              <a:gd name="T49" fmla="*/ 2147483646 h 87"/>
              <a:gd name="T50" fmla="*/ 2147483646 w 41"/>
              <a:gd name="T51" fmla="*/ 2147483646 h 87"/>
              <a:gd name="T52" fmla="*/ 2147483646 w 41"/>
              <a:gd name="T53" fmla="*/ 2147483646 h 87"/>
              <a:gd name="T54" fmla="*/ 2147483646 w 41"/>
              <a:gd name="T55" fmla="*/ 930341566 h 87"/>
              <a:gd name="T56" fmla="*/ 2147483646 w 41"/>
              <a:gd name="T57" fmla="*/ 761189390 h 87"/>
              <a:gd name="T58" fmla="*/ 2147483646 w 41"/>
              <a:gd name="T59" fmla="*/ 761189390 h 87"/>
              <a:gd name="T60" fmla="*/ 2147483646 w 41"/>
              <a:gd name="T61" fmla="*/ 0 h 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1" h="87">
                <a:moveTo>
                  <a:pt x="31" y="0"/>
                </a:moveTo>
                <a:cubicBezTo>
                  <a:pt x="11" y="0"/>
                  <a:pt x="11" y="0"/>
                  <a:pt x="11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2" y="43"/>
                  <a:pt x="3" y="43"/>
                </a:cubicBezTo>
                <a:cubicBezTo>
                  <a:pt x="5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5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0"/>
                  <a:pt x="31" y="0"/>
                </a:cubicBezTo>
                <a:close/>
              </a:path>
            </a:pathLst>
          </a:custGeom>
          <a:solidFill>
            <a:srgbClr val="19515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Oval 183"/>
          <p:cNvSpPr>
            <a:spLocks noChangeArrowheads="1"/>
          </p:cNvSpPr>
          <p:nvPr/>
        </p:nvSpPr>
        <p:spPr bwMode="auto">
          <a:xfrm>
            <a:off x="3289697" y="3354872"/>
            <a:ext cx="117872" cy="117872"/>
          </a:xfrm>
          <a:prstGeom prst="ellipse">
            <a:avLst/>
          </a:prstGeom>
          <a:solidFill>
            <a:srgbClr val="19515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4" name="Freeform 184"/>
          <p:cNvSpPr>
            <a:spLocks/>
          </p:cNvSpPr>
          <p:nvPr/>
        </p:nvSpPr>
        <p:spPr bwMode="auto">
          <a:xfrm>
            <a:off x="3545681" y="3478697"/>
            <a:ext cx="282179" cy="600075"/>
          </a:xfrm>
          <a:custGeom>
            <a:avLst/>
            <a:gdLst>
              <a:gd name="T0" fmla="*/ 2147483646 w 41"/>
              <a:gd name="T1" fmla="*/ 0 h 87"/>
              <a:gd name="T2" fmla="*/ 843268653 w 41"/>
              <a:gd name="T3" fmla="*/ 0 h 87"/>
              <a:gd name="T4" fmla="*/ 0 w 41"/>
              <a:gd name="T5" fmla="*/ 761189390 h 87"/>
              <a:gd name="T6" fmla="*/ 0 w 41"/>
              <a:gd name="T7" fmla="*/ 761189390 h 87"/>
              <a:gd name="T8" fmla="*/ 0 w 41"/>
              <a:gd name="T9" fmla="*/ 930341566 h 87"/>
              <a:gd name="T10" fmla="*/ 0 w 41"/>
              <a:gd name="T11" fmla="*/ 2147483646 h 87"/>
              <a:gd name="T12" fmla="*/ 252978761 w 41"/>
              <a:gd name="T13" fmla="*/ 2147483646 h 87"/>
              <a:gd name="T14" fmla="*/ 590289892 w 41"/>
              <a:gd name="T15" fmla="*/ 2147483646 h 87"/>
              <a:gd name="T16" fmla="*/ 590289892 w 41"/>
              <a:gd name="T17" fmla="*/ 1184074428 h 87"/>
              <a:gd name="T18" fmla="*/ 843268653 w 41"/>
              <a:gd name="T19" fmla="*/ 1184074428 h 87"/>
              <a:gd name="T20" fmla="*/ 843268653 w 41"/>
              <a:gd name="T21" fmla="*/ 2147483646 h 87"/>
              <a:gd name="T22" fmla="*/ 843268653 w 41"/>
              <a:gd name="T23" fmla="*/ 2147483646 h 87"/>
              <a:gd name="T24" fmla="*/ 843268653 w 41"/>
              <a:gd name="T25" fmla="*/ 2147483646 h 87"/>
              <a:gd name="T26" fmla="*/ 1180579785 w 41"/>
              <a:gd name="T27" fmla="*/ 2147483646 h 87"/>
              <a:gd name="T28" fmla="*/ 1602214111 w 41"/>
              <a:gd name="T29" fmla="*/ 2147483646 h 87"/>
              <a:gd name="T30" fmla="*/ 1602214111 w 41"/>
              <a:gd name="T31" fmla="*/ 2147483646 h 87"/>
              <a:gd name="T32" fmla="*/ 1855202048 w 41"/>
              <a:gd name="T33" fmla="*/ 2147483646 h 87"/>
              <a:gd name="T34" fmla="*/ 1855202048 w 41"/>
              <a:gd name="T35" fmla="*/ 2147483646 h 87"/>
              <a:gd name="T36" fmla="*/ 2147483646 w 41"/>
              <a:gd name="T37" fmla="*/ 2147483646 h 87"/>
              <a:gd name="T38" fmla="*/ 2147483646 w 41"/>
              <a:gd name="T39" fmla="*/ 2147483646 h 87"/>
              <a:gd name="T40" fmla="*/ 2147483646 w 41"/>
              <a:gd name="T41" fmla="*/ 2147483646 h 87"/>
              <a:gd name="T42" fmla="*/ 2147483646 w 41"/>
              <a:gd name="T43" fmla="*/ 2147483646 h 87"/>
              <a:gd name="T44" fmla="*/ 2147483646 w 41"/>
              <a:gd name="T45" fmla="*/ 1184074428 h 87"/>
              <a:gd name="T46" fmla="*/ 2147483646 w 41"/>
              <a:gd name="T47" fmla="*/ 1184074428 h 87"/>
              <a:gd name="T48" fmla="*/ 2147483646 w 41"/>
              <a:gd name="T49" fmla="*/ 2147483646 h 87"/>
              <a:gd name="T50" fmla="*/ 2147483646 w 41"/>
              <a:gd name="T51" fmla="*/ 2147483646 h 87"/>
              <a:gd name="T52" fmla="*/ 2147483646 w 41"/>
              <a:gd name="T53" fmla="*/ 2147483646 h 87"/>
              <a:gd name="T54" fmla="*/ 2147483646 w 41"/>
              <a:gd name="T55" fmla="*/ 930341566 h 87"/>
              <a:gd name="T56" fmla="*/ 2147483646 w 41"/>
              <a:gd name="T57" fmla="*/ 761189390 h 87"/>
              <a:gd name="T58" fmla="*/ 2147483646 w 41"/>
              <a:gd name="T59" fmla="*/ 761189390 h 87"/>
              <a:gd name="T60" fmla="*/ 2147483646 w 41"/>
              <a:gd name="T61" fmla="*/ 0 h 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1" h="87">
                <a:moveTo>
                  <a:pt x="31" y="0"/>
                </a:moveTo>
                <a:cubicBezTo>
                  <a:pt x="10" y="0"/>
                  <a:pt x="10" y="0"/>
                  <a:pt x="10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1" y="43"/>
                  <a:pt x="3" y="43"/>
                </a:cubicBezTo>
                <a:cubicBezTo>
                  <a:pt x="5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4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0"/>
                  <a:pt x="31" y="0"/>
                </a:cubicBezTo>
                <a:close/>
              </a:path>
            </a:pathLst>
          </a:custGeom>
          <a:solidFill>
            <a:srgbClr val="19515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Oval 185"/>
          <p:cNvSpPr>
            <a:spLocks noChangeArrowheads="1"/>
          </p:cNvSpPr>
          <p:nvPr/>
        </p:nvSpPr>
        <p:spPr bwMode="auto">
          <a:xfrm>
            <a:off x="3627835" y="3354872"/>
            <a:ext cx="117872" cy="117872"/>
          </a:xfrm>
          <a:prstGeom prst="ellipse">
            <a:avLst/>
          </a:prstGeom>
          <a:solidFill>
            <a:srgbClr val="19515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6" name="Freeform 186"/>
          <p:cNvSpPr>
            <a:spLocks/>
          </p:cNvSpPr>
          <p:nvPr/>
        </p:nvSpPr>
        <p:spPr bwMode="auto">
          <a:xfrm>
            <a:off x="3883819" y="3478697"/>
            <a:ext cx="282179" cy="600075"/>
          </a:xfrm>
          <a:custGeom>
            <a:avLst/>
            <a:gdLst>
              <a:gd name="T0" fmla="*/ 2147483646 w 41"/>
              <a:gd name="T1" fmla="*/ 0 h 87"/>
              <a:gd name="T2" fmla="*/ 843268653 w 41"/>
              <a:gd name="T3" fmla="*/ 0 h 87"/>
              <a:gd name="T4" fmla="*/ 0 w 41"/>
              <a:gd name="T5" fmla="*/ 761189390 h 87"/>
              <a:gd name="T6" fmla="*/ 0 w 41"/>
              <a:gd name="T7" fmla="*/ 761189390 h 87"/>
              <a:gd name="T8" fmla="*/ 0 w 41"/>
              <a:gd name="T9" fmla="*/ 930341566 h 87"/>
              <a:gd name="T10" fmla="*/ 0 w 41"/>
              <a:gd name="T11" fmla="*/ 2147483646 h 87"/>
              <a:gd name="T12" fmla="*/ 252978761 w 41"/>
              <a:gd name="T13" fmla="*/ 2147483646 h 87"/>
              <a:gd name="T14" fmla="*/ 590289892 w 41"/>
              <a:gd name="T15" fmla="*/ 2147483646 h 87"/>
              <a:gd name="T16" fmla="*/ 590289892 w 41"/>
              <a:gd name="T17" fmla="*/ 1184074428 h 87"/>
              <a:gd name="T18" fmla="*/ 758945458 w 41"/>
              <a:gd name="T19" fmla="*/ 1184074428 h 87"/>
              <a:gd name="T20" fmla="*/ 758945458 w 41"/>
              <a:gd name="T21" fmla="*/ 2147483646 h 87"/>
              <a:gd name="T22" fmla="*/ 843268653 w 41"/>
              <a:gd name="T23" fmla="*/ 2147483646 h 87"/>
              <a:gd name="T24" fmla="*/ 843268653 w 41"/>
              <a:gd name="T25" fmla="*/ 2147483646 h 87"/>
              <a:gd name="T26" fmla="*/ 1180579785 w 41"/>
              <a:gd name="T27" fmla="*/ 2147483646 h 87"/>
              <a:gd name="T28" fmla="*/ 1602214111 w 41"/>
              <a:gd name="T29" fmla="*/ 2147483646 h 87"/>
              <a:gd name="T30" fmla="*/ 1602214111 w 41"/>
              <a:gd name="T31" fmla="*/ 2147483646 h 87"/>
              <a:gd name="T32" fmla="*/ 1770869677 w 41"/>
              <a:gd name="T33" fmla="*/ 2147483646 h 87"/>
              <a:gd name="T34" fmla="*/ 1770869677 w 41"/>
              <a:gd name="T35" fmla="*/ 2147483646 h 87"/>
              <a:gd name="T36" fmla="*/ 2147483646 w 41"/>
              <a:gd name="T37" fmla="*/ 2147483646 h 87"/>
              <a:gd name="T38" fmla="*/ 2147483646 w 41"/>
              <a:gd name="T39" fmla="*/ 2147483646 h 87"/>
              <a:gd name="T40" fmla="*/ 2147483646 w 41"/>
              <a:gd name="T41" fmla="*/ 2147483646 h 87"/>
              <a:gd name="T42" fmla="*/ 2147483646 w 41"/>
              <a:gd name="T43" fmla="*/ 2147483646 h 87"/>
              <a:gd name="T44" fmla="*/ 2147483646 w 41"/>
              <a:gd name="T45" fmla="*/ 1184074428 h 87"/>
              <a:gd name="T46" fmla="*/ 2147483646 w 41"/>
              <a:gd name="T47" fmla="*/ 1184074428 h 87"/>
              <a:gd name="T48" fmla="*/ 2147483646 w 41"/>
              <a:gd name="T49" fmla="*/ 2147483646 h 87"/>
              <a:gd name="T50" fmla="*/ 2147483646 w 41"/>
              <a:gd name="T51" fmla="*/ 2147483646 h 87"/>
              <a:gd name="T52" fmla="*/ 2147483646 w 41"/>
              <a:gd name="T53" fmla="*/ 2147483646 h 87"/>
              <a:gd name="T54" fmla="*/ 2147483646 w 41"/>
              <a:gd name="T55" fmla="*/ 930341566 h 87"/>
              <a:gd name="T56" fmla="*/ 2147483646 w 41"/>
              <a:gd name="T57" fmla="*/ 761189390 h 87"/>
              <a:gd name="T58" fmla="*/ 2147483646 w 41"/>
              <a:gd name="T59" fmla="*/ 761189390 h 87"/>
              <a:gd name="T60" fmla="*/ 2147483646 w 41"/>
              <a:gd name="T61" fmla="*/ 0 h 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1" h="87">
                <a:moveTo>
                  <a:pt x="31" y="0"/>
                </a:moveTo>
                <a:cubicBezTo>
                  <a:pt x="10" y="0"/>
                  <a:pt x="10" y="0"/>
                  <a:pt x="10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1" y="43"/>
                  <a:pt x="3" y="43"/>
                </a:cubicBezTo>
                <a:cubicBezTo>
                  <a:pt x="5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4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1" y="44"/>
                  <a:pt x="21" y="44"/>
                  <a:pt x="21" y="44"/>
                </a:cubicBezTo>
                <a:cubicBezTo>
                  <a:pt x="21" y="82"/>
                  <a:pt x="21" y="82"/>
                  <a:pt x="21" y="82"/>
                </a:cubicBezTo>
                <a:cubicBezTo>
                  <a:pt x="21" y="85"/>
                  <a:pt x="24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39"/>
                  <a:pt x="33" y="39"/>
                  <a:pt x="33" y="39"/>
                </a:cubicBezTo>
                <a:cubicBezTo>
                  <a:pt x="33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7" y="0"/>
                  <a:pt x="31" y="0"/>
                </a:cubicBezTo>
                <a:close/>
              </a:path>
            </a:pathLst>
          </a:custGeom>
          <a:solidFill>
            <a:srgbClr val="19515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Oval 187"/>
          <p:cNvSpPr>
            <a:spLocks noChangeArrowheads="1"/>
          </p:cNvSpPr>
          <p:nvPr/>
        </p:nvSpPr>
        <p:spPr bwMode="auto">
          <a:xfrm>
            <a:off x="3965972" y="3354872"/>
            <a:ext cx="109538" cy="117872"/>
          </a:xfrm>
          <a:prstGeom prst="ellipse">
            <a:avLst/>
          </a:prstGeom>
          <a:solidFill>
            <a:srgbClr val="19515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8" name="Freeform 188"/>
          <p:cNvSpPr>
            <a:spLocks/>
          </p:cNvSpPr>
          <p:nvPr/>
        </p:nvSpPr>
        <p:spPr bwMode="auto">
          <a:xfrm>
            <a:off x="2531269" y="3478697"/>
            <a:ext cx="284560" cy="600075"/>
          </a:xfrm>
          <a:custGeom>
            <a:avLst/>
            <a:gdLst>
              <a:gd name="T0" fmla="*/ 2147483646 w 41"/>
              <a:gd name="T1" fmla="*/ 0 h 87"/>
              <a:gd name="T2" fmla="*/ 855169140 w 41"/>
              <a:gd name="T3" fmla="*/ 0 h 87"/>
              <a:gd name="T4" fmla="*/ 0 w 41"/>
              <a:gd name="T5" fmla="*/ 761189390 h 87"/>
              <a:gd name="T6" fmla="*/ 0 w 41"/>
              <a:gd name="T7" fmla="*/ 761189390 h 87"/>
              <a:gd name="T8" fmla="*/ 0 w 41"/>
              <a:gd name="T9" fmla="*/ 930341566 h 87"/>
              <a:gd name="T10" fmla="*/ 0 w 41"/>
              <a:gd name="T11" fmla="*/ 2147483646 h 87"/>
              <a:gd name="T12" fmla="*/ 256547966 w 41"/>
              <a:gd name="T13" fmla="*/ 2147483646 h 87"/>
              <a:gd name="T14" fmla="*/ 513095932 w 41"/>
              <a:gd name="T15" fmla="*/ 2147483646 h 87"/>
              <a:gd name="T16" fmla="*/ 513095932 w 41"/>
              <a:gd name="T17" fmla="*/ 1184074428 h 87"/>
              <a:gd name="T18" fmla="*/ 769653151 w 41"/>
              <a:gd name="T19" fmla="*/ 1184074428 h 87"/>
              <a:gd name="T20" fmla="*/ 769653151 w 41"/>
              <a:gd name="T21" fmla="*/ 2147483646 h 87"/>
              <a:gd name="T22" fmla="*/ 769653151 w 41"/>
              <a:gd name="T23" fmla="*/ 2147483646 h 87"/>
              <a:gd name="T24" fmla="*/ 769653151 w 41"/>
              <a:gd name="T25" fmla="*/ 2147483646 h 87"/>
              <a:gd name="T26" fmla="*/ 1197233095 w 41"/>
              <a:gd name="T27" fmla="*/ 2147483646 h 87"/>
              <a:gd name="T28" fmla="*/ 1624813038 w 41"/>
              <a:gd name="T29" fmla="*/ 2147483646 h 87"/>
              <a:gd name="T30" fmla="*/ 1624813038 w 41"/>
              <a:gd name="T31" fmla="*/ 2147483646 h 87"/>
              <a:gd name="T32" fmla="*/ 1795854269 w 41"/>
              <a:gd name="T33" fmla="*/ 2147483646 h 87"/>
              <a:gd name="T34" fmla="*/ 1795854269 w 41"/>
              <a:gd name="T35" fmla="*/ 2147483646 h 87"/>
              <a:gd name="T36" fmla="*/ 2147483646 w 41"/>
              <a:gd name="T37" fmla="*/ 2147483646 h 87"/>
              <a:gd name="T38" fmla="*/ 2147483646 w 41"/>
              <a:gd name="T39" fmla="*/ 2147483646 h 87"/>
              <a:gd name="T40" fmla="*/ 2147483646 w 41"/>
              <a:gd name="T41" fmla="*/ 2147483646 h 87"/>
              <a:gd name="T42" fmla="*/ 2147483646 w 41"/>
              <a:gd name="T43" fmla="*/ 2147483646 h 87"/>
              <a:gd name="T44" fmla="*/ 2147483646 w 41"/>
              <a:gd name="T45" fmla="*/ 1184074428 h 87"/>
              <a:gd name="T46" fmla="*/ 2147483646 w 41"/>
              <a:gd name="T47" fmla="*/ 1184074428 h 87"/>
              <a:gd name="T48" fmla="*/ 2147483646 w 41"/>
              <a:gd name="T49" fmla="*/ 2147483646 h 87"/>
              <a:gd name="T50" fmla="*/ 2147483646 w 41"/>
              <a:gd name="T51" fmla="*/ 2147483646 h 87"/>
              <a:gd name="T52" fmla="*/ 2147483646 w 41"/>
              <a:gd name="T53" fmla="*/ 2147483646 h 87"/>
              <a:gd name="T54" fmla="*/ 2147483646 w 41"/>
              <a:gd name="T55" fmla="*/ 930341566 h 87"/>
              <a:gd name="T56" fmla="*/ 2147483646 w 41"/>
              <a:gd name="T57" fmla="*/ 761189390 h 87"/>
              <a:gd name="T58" fmla="*/ 2147483646 w 41"/>
              <a:gd name="T59" fmla="*/ 761189390 h 87"/>
              <a:gd name="T60" fmla="*/ 2147483646 w 41"/>
              <a:gd name="T61" fmla="*/ 0 h 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1" h="87">
                <a:moveTo>
                  <a:pt x="31" y="0"/>
                </a:moveTo>
                <a:cubicBezTo>
                  <a:pt x="10" y="0"/>
                  <a:pt x="10" y="0"/>
                  <a:pt x="10" y="0"/>
                </a:cubicBezTo>
                <a:cubicBezTo>
                  <a:pt x="2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1" y="43"/>
                  <a:pt x="3" y="43"/>
                </a:cubicBezTo>
                <a:cubicBezTo>
                  <a:pt x="5" y="43"/>
                  <a:pt x="6" y="41"/>
                  <a:pt x="6" y="39"/>
                </a:cubicBezTo>
                <a:cubicBezTo>
                  <a:pt x="6" y="14"/>
                  <a:pt x="6" y="14"/>
                  <a:pt x="6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82"/>
                  <a:pt x="9" y="82"/>
                  <a:pt x="9" y="82"/>
                </a:cubicBezTo>
                <a:cubicBezTo>
                  <a:pt x="9" y="85"/>
                  <a:pt x="12" y="87"/>
                  <a:pt x="14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1" y="44"/>
                  <a:pt x="21" y="44"/>
                  <a:pt x="21" y="44"/>
                </a:cubicBezTo>
                <a:cubicBezTo>
                  <a:pt x="21" y="82"/>
                  <a:pt x="21" y="82"/>
                  <a:pt x="21" y="82"/>
                </a:cubicBezTo>
                <a:cubicBezTo>
                  <a:pt x="21" y="85"/>
                  <a:pt x="23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39"/>
                  <a:pt x="33" y="39"/>
                  <a:pt x="33" y="39"/>
                </a:cubicBezTo>
                <a:cubicBezTo>
                  <a:pt x="33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7" y="0"/>
                  <a:pt x="31" y="0"/>
                </a:cubicBezTo>
                <a:close/>
              </a:path>
            </a:pathLst>
          </a:custGeom>
          <a:solidFill>
            <a:srgbClr val="3093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endParaRPr lang="zh-CN" altLang="en-US"/>
          </a:p>
        </p:txBody>
      </p:sp>
      <p:sp>
        <p:nvSpPr>
          <p:cNvPr id="79" name="Oval 189"/>
          <p:cNvSpPr>
            <a:spLocks noChangeArrowheads="1"/>
          </p:cNvSpPr>
          <p:nvPr/>
        </p:nvSpPr>
        <p:spPr bwMode="auto">
          <a:xfrm>
            <a:off x="2615803" y="3354872"/>
            <a:ext cx="109538" cy="117872"/>
          </a:xfrm>
          <a:prstGeom prst="ellipse">
            <a:avLst/>
          </a:prstGeom>
          <a:solidFill>
            <a:srgbClr val="3093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0" name="Freeform 190"/>
          <p:cNvSpPr>
            <a:spLocks/>
          </p:cNvSpPr>
          <p:nvPr/>
        </p:nvSpPr>
        <p:spPr bwMode="auto">
          <a:xfrm>
            <a:off x="2863454" y="3478697"/>
            <a:ext cx="282178" cy="600075"/>
          </a:xfrm>
          <a:custGeom>
            <a:avLst/>
            <a:gdLst>
              <a:gd name="T0" fmla="*/ 2147483646 w 41"/>
              <a:gd name="T1" fmla="*/ 0 h 87"/>
              <a:gd name="T2" fmla="*/ 927598559 w 41"/>
              <a:gd name="T3" fmla="*/ 0 h 87"/>
              <a:gd name="T4" fmla="*/ 0 w 41"/>
              <a:gd name="T5" fmla="*/ 761189390 h 87"/>
              <a:gd name="T6" fmla="*/ 0 w 41"/>
              <a:gd name="T7" fmla="*/ 761189390 h 87"/>
              <a:gd name="T8" fmla="*/ 0 w 41"/>
              <a:gd name="T9" fmla="*/ 930341566 h 87"/>
              <a:gd name="T10" fmla="*/ 0 w 41"/>
              <a:gd name="T11" fmla="*/ 2147483646 h 87"/>
              <a:gd name="T12" fmla="*/ 337310235 w 41"/>
              <a:gd name="T13" fmla="*/ 2147483646 h 87"/>
              <a:gd name="T14" fmla="*/ 590288323 w 41"/>
              <a:gd name="T15" fmla="*/ 2147483646 h 87"/>
              <a:gd name="T16" fmla="*/ 590288323 w 41"/>
              <a:gd name="T17" fmla="*/ 1184074428 h 87"/>
              <a:gd name="T18" fmla="*/ 843266412 w 41"/>
              <a:gd name="T19" fmla="*/ 1184074428 h 87"/>
              <a:gd name="T20" fmla="*/ 843266412 w 41"/>
              <a:gd name="T21" fmla="*/ 2147483646 h 87"/>
              <a:gd name="T22" fmla="*/ 843266412 w 41"/>
              <a:gd name="T23" fmla="*/ 2147483646 h 87"/>
              <a:gd name="T24" fmla="*/ 843266412 w 41"/>
              <a:gd name="T25" fmla="*/ 2147483646 h 87"/>
              <a:gd name="T26" fmla="*/ 1264908794 w 41"/>
              <a:gd name="T27" fmla="*/ 2147483646 h 87"/>
              <a:gd name="T28" fmla="*/ 1686542000 w 41"/>
              <a:gd name="T29" fmla="*/ 2147483646 h 87"/>
              <a:gd name="T30" fmla="*/ 1686542000 w 41"/>
              <a:gd name="T31" fmla="*/ 2147483646 h 87"/>
              <a:gd name="T32" fmla="*/ 1855197117 w 41"/>
              <a:gd name="T33" fmla="*/ 2147483646 h 87"/>
              <a:gd name="T34" fmla="*/ 1855197117 w 41"/>
              <a:gd name="T35" fmla="*/ 2147483646 h 87"/>
              <a:gd name="T36" fmla="*/ 2147483646 w 41"/>
              <a:gd name="T37" fmla="*/ 2147483646 h 87"/>
              <a:gd name="T38" fmla="*/ 2147483646 w 41"/>
              <a:gd name="T39" fmla="*/ 2147483646 h 87"/>
              <a:gd name="T40" fmla="*/ 2147483646 w 41"/>
              <a:gd name="T41" fmla="*/ 2147483646 h 87"/>
              <a:gd name="T42" fmla="*/ 2147483646 w 41"/>
              <a:gd name="T43" fmla="*/ 2147483646 h 87"/>
              <a:gd name="T44" fmla="*/ 2147483646 w 41"/>
              <a:gd name="T45" fmla="*/ 1184074428 h 87"/>
              <a:gd name="T46" fmla="*/ 2147483646 w 41"/>
              <a:gd name="T47" fmla="*/ 1184074428 h 87"/>
              <a:gd name="T48" fmla="*/ 2147483646 w 41"/>
              <a:gd name="T49" fmla="*/ 2147483646 h 87"/>
              <a:gd name="T50" fmla="*/ 2147483646 w 41"/>
              <a:gd name="T51" fmla="*/ 2147483646 h 87"/>
              <a:gd name="T52" fmla="*/ 2147483646 w 41"/>
              <a:gd name="T53" fmla="*/ 2147483646 h 87"/>
              <a:gd name="T54" fmla="*/ 2147483646 w 41"/>
              <a:gd name="T55" fmla="*/ 930341566 h 87"/>
              <a:gd name="T56" fmla="*/ 2147483646 w 41"/>
              <a:gd name="T57" fmla="*/ 761189390 h 87"/>
              <a:gd name="T58" fmla="*/ 2147483646 w 41"/>
              <a:gd name="T59" fmla="*/ 761189390 h 87"/>
              <a:gd name="T60" fmla="*/ 2147483646 w 41"/>
              <a:gd name="T61" fmla="*/ 0 h 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1" h="87">
                <a:moveTo>
                  <a:pt x="32" y="0"/>
                </a:moveTo>
                <a:cubicBezTo>
                  <a:pt x="11" y="0"/>
                  <a:pt x="11" y="0"/>
                  <a:pt x="11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2" y="43"/>
                  <a:pt x="4" y="43"/>
                </a:cubicBezTo>
                <a:cubicBezTo>
                  <a:pt x="6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5" y="87"/>
                </a:cubicBezTo>
                <a:cubicBezTo>
                  <a:pt x="18" y="87"/>
                  <a:pt x="20" y="85"/>
                  <a:pt x="20" y="82"/>
                </a:cubicBezTo>
                <a:cubicBezTo>
                  <a:pt x="20" y="44"/>
                  <a:pt x="20" y="44"/>
                  <a:pt x="20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7" y="87"/>
                </a:cubicBezTo>
                <a:cubicBezTo>
                  <a:pt x="29" y="87"/>
                  <a:pt x="32" y="85"/>
                  <a:pt x="32" y="82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14"/>
                  <a:pt x="32" y="14"/>
                  <a:pt x="32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6" y="43"/>
                  <a:pt x="38" y="43"/>
                </a:cubicBezTo>
                <a:cubicBezTo>
                  <a:pt x="40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0"/>
                  <a:pt x="32" y="0"/>
                </a:cubicBezTo>
                <a:close/>
              </a:path>
            </a:pathLst>
          </a:custGeom>
          <a:solidFill>
            <a:srgbClr val="3093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Oval 191"/>
          <p:cNvSpPr>
            <a:spLocks noChangeArrowheads="1"/>
          </p:cNvSpPr>
          <p:nvPr/>
        </p:nvSpPr>
        <p:spPr bwMode="auto">
          <a:xfrm>
            <a:off x="2951560" y="3354872"/>
            <a:ext cx="111919" cy="117872"/>
          </a:xfrm>
          <a:prstGeom prst="ellipse">
            <a:avLst/>
          </a:prstGeom>
          <a:solidFill>
            <a:srgbClr val="3093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2" name="Freeform 192"/>
          <p:cNvSpPr>
            <a:spLocks/>
          </p:cNvSpPr>
          <p:nvPr/>
        </p:nvSpPr>
        <p:spPr bwMode="auto">
          <a:xfrm>
            <a:off x="4889898" y="3478697"/>
            <a:ext cx="283369" cy="600075"/>
          </a:xfrm>
          <a:custGeom>
            <a:avLst/>
            <a:gdLst>
              <a:gd name="T0" fmla="*/ 2147483646 w 41"/>
              <a:gd name="T1" fmla="*/ 0 h 87"/>
              <a:gd name="T2" fmla="*/ 846825623 w 41"/>
              <a:gd name="T3" fmla="*/ 0 h 87"/>
              <a:gd name="T4" fmla="*/ 0 w 41"/>
              <a:gd name="T5" fmla="*/ 761189390 h 87"/>
              <a:gd name="T6" fmla="*/ 0 w 41"/>
              <a:gd name="T7" fmla="*/ 761189390 h 87"/>
              <a:gd name="T8" fmla="*/ 0 w 41"/>
              <a:gd name="T9" fmla="*/ 930341566 h 87"/>
              <a:gd name="T10" fmla="*/ 0 w 41"/>
              <a:gd name="T11" fmla="*/ 2147483646 h 87"/>
              <a:gd name="T12" fmla="*/ 254045844 w 41"/>
              <a:gd name="T13" fmla="*/ 2147483646 h 87"/>
              <a:gd name="T14" fmla="*/ 508100903 w 41"/>
              <a:gd name="T15" fmla="*/ 2147483646 h 87"/>
              <a:gd name="T16" fmla="*/ 508100903 w 41"/>
              <a:gd name="T17" fmla="*/ 1184074428 h 87"/>
              <a:gd name="T18" fmla="*/ 762146747 w 41"/>
              <a:gd name="T19" fmla="*/ 1184074428 h 87"/>
              <a:gd name="T20" fmla="*/ 762146747 w 41"/>
              <a:gd name="T21" fmla="*/ 2147483646 h 87"/>
              <a:gd name="T22" fmla="*/ 762146747 w 41"/>
              <a:gd name="T23" fmla="*/ 2147483646 h 87"/>
              <a:gd name="T24" fmla="*/ 762146747 w 41"/>
              <a:gd name="T25" fmla="*/ 2147483646 h 87"/>
              <a:gd name="T26" fmla="*/ 1185559559 w 41"/>
              <a:gd name="T27" fmla="*/ 2147483646 h 87"/>
              <a:gd name="T28" fmla="*/ 1608972370 w 41"/>
              <a:gd name="T29" fmla="*/ 2147483646 h 87"/>
              <a:gd name="T30" fmla="*/ 1608972370 w 41"/>
              <a:gd name="T31" fmla="*/ 2147483646 h 87"/>
              <a:gd name="T32" fmla="*/ 1778339338 w 41"/>
              <a:gd name="T33" fmla="*/ 2147483646 h 87"/>
              <a:gd name="T34" fmla="*/ 1778339338 w 41"/>
              <a:gd name="T35" fmla="*/ 2147483646 h 87"/>
              <a:gd name="T36" fmla="*/ 2147483646 w 41"/>
              <a:gd name="T37" fmla="*/ 2147483646 h 87"/>
              <a:gd name="T38" fmla="*/ 2147483646 w 41"/>
              <a:gd name="T39" fmla="*/ 2147483646 h 87"/>
              <a:gd name="T40" fmla="*/ 2147483646 w 41"/>
              <a:gd name="T41" fmla="*/ 2147483646 h 87"/>
              <a:gd name="T42" fmla="*/ 2147483646 w 41"/>
              <a:gd name="T43" fmla="*/ 2147483646 h 87"/>
              <a:gd name="T44" fmla="*/ 2147483646 w 41"/>
              <a:gd name="T45" fmla="*/ 1184074428 h 87"/>
              <a:gd name="T46" fmla="*/ 2147483646 w 41"/>
              <a:gd name="T47" fmla="*/ 1184074428 h 87"/>
              <a:gd name="T48" fmla="*/ 2147483646 w 41"/>
              <a:gd name="T49" fmla="*/ 2147483646 h 87"/>
              <a:gd name="T50" fmla="*/ 2147483646 w 41"/>
              <a:gd name="T51" fmla="*/ 2147483646 h 87"/>
              <a:gd name="T52" fmla="*/ 2147483646 w 41"/>
              <a:gd name="T53" fmla="*/ 2147483646 h 87"/>
              <a:gd name="T54" fmla="*/ 2147483646 w 41"/>
              <a:gd name="T55" fmla="*/ 930341566 h 87"/>
              <a:gd name="T56" fmla="*/ 2147483646 w 41"/>
              <a:gd name="T57" fmla="*/ 761189390 h 87"/>
              <a:gd name="T58" fmla="*/ 2147483646 w 41"/>
              <a:gd name="T59" fmla="*/ 761189390 h 87"/>
              <a:gd name="T60" fmla="*/ 2147483646 w 41"/>
              <a:gd name="T61" fmla="*/ 0 h 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1" h="87">
                <a:moveTo>
                  <a:pt x="31" y="0"/>
                </a:moveTo>
                <a:cubicBezTo>
                  <a:pt x="10" y="0"/>
                  <a:pt x="10" y="0"/>
                  <a:pt x="10" y="0"/>
                </a:cubicBezTo>
                <a:cubicBezTo>
                  <a:pt x="2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1" y="43"/>
                  <a:pt x="3" y="43"/>
                </a:cubicBezTo>
                <a:cubicBezTo>
                  <a:pt x="5" y="43"/>
                  <a:pt x="6" y="41"/>
                  <a:pt x="6" y="39"/>
                </a:cubicBezTo>
                <a:cubicBezTo>
                  <a:pt x="6" y="14"/>
                  <a:pt x="6" y="14"/>
                  <a:pt x="6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82"/>
                  <a:pt x="9" y="82"/>
                  <a:pt x="9" y="82"/>
                </a:cubicBezTo>
                <a:cubicBezTo>
                  <a:pt x="9" y="85"/>
                  <a:pt x="11" y="87"/>
                  <a:pt x="14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1" y="44"/>
                  <a:pt x="21" y="44"/>
                  <a:pt x="21" y="44"/>
                </a:cubicBezTo>
                <a:cubicBezTo>
                  <a:pt x="21" y="82"/>
                  <a:pt x="21" y="82"/>
                  <a:pt x="21" y="82"/>
                </a:cubicBezTo>
                <a:cubicBezTo>
                  <a:pt x="21" y="85"/>
                  <a:pt x="23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39"/>
                  <a:pt x="33" y="39"/>
                  <a:pt x="33" y="39"/>
                </a:cubicBezTo>
                <a:cubicBezTo>
                  <a:pt x="33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7" y="0"/>
                  <a:pt x="31" y="0"/>
                </a:cubicBezTo>
                <a:close/>
              </a:path>
            </a:pathLst>
          </a:custGeom>
          <a:solidFill>
            <a:srgbClr val="19515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" name="Oval 193"/>
          <p:cNvSpPr>
            <a:spLocks noChangeArrowheads="1"/>
          </p:cNvSpPr>
          <p:nvPr/>
        </p:nvSpPr>
        <p:spPr bwMode="auto">
          <a:xfrm>
            <a:off x="4973241" y="3354872"/>
            <a:ext cx="110728" cy="117872"/>
          </a:xfrm>
          <a:prstGeom prst="ellipse">
            <a:avLst/>
          </a:prstGeom>
          <a:solidFill>
            <a:srgbClr val="19515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4" name="Freeform 194"/>
          <p:cNvSpPr>
            <a:spLocks/>
          </p:cNvSpPr>
          <p:nvPr/>
        </p:nvSpPr>
        <p:spPr bwMode="auto">
          <a:xfrm>
            <a:off x="5222081" y="3478697"/>
            <a:ext cx="282179" cy="600075"/>
          </a:xfrm>
          <a:custGeom>
            <a:avLst/>
            <a:gdLst>
              <a:gd name="T0" fmla="*/ 2147483646 w 41"/>
              <a:gd name="T1" fmla="*/ 0 h 87"/>
              <a:gd name="T2" fmla="*/ 927601024 w 41"/>
              <a:gd name="T3" fmla="*/ 0 h 87"/>
              <a:gd name="T4" fmla="*/ 0 w 41"/>
              <a:gd name="T5" fmla="*/ 761189390 h 87"/>
              <a:gd name="T6" fmla="*/ 0 w 41"/>
              <a:gd name="T7" fmla="*/ 761189390 h 87"/>
              <a:gd name="T8" fmla="*/ 0 w 41"/>
              <a:gd name="T9" fmla="*/ 930341566 h 87"/>
              <a:gd name="T10" fmla="*/ 0 w 41"/>
              <a:gd name="T11" fmla="*/ 2147483646 h 87"/>
              <a:gd name="T12" fmla="*/ 337311132 w 41"/>
              <a:gd name="T13" fmla="*/ 2147483646 h 87"/>
              <a:gd name="T14" fmla="*/ 590289892 w 41"/>
              <a:gd name="T15" fmla="*/ 2147483646 h 87"/>
              <a:gd name="T16" fmla="*/ 590289892 w 41"/>
              <a:gd name="T17" fmla="*/ 1184074428 h 87"/>
              <a:gd name="T18" fmla="*/ 843268653 w 41"/>
              <a:gd name="T19" fmla="*/ 1184074428 h 87"/>
              <a:gd name="T20" fmla="*/ 843268653 w 41"/>
              <a:gd name="T21" fmla="*/ 2147483646 h 87"/>
              <a:gd name="T22" fmla="*/ 843268653 w 41"/>
              <a:gd name="T23" fmla="*/ 2147483646 h 87"/>
              <a:gd name="T24" fmla="*/ 843268653 w 41"/>
              <a:gd name="T25" fmla="*/ 2147483646 h 87"/>
              <a:gd name="T26" fmla="*/ 1264912156 w 41"/>
              <a:gd name="T27" fmla="*/ 2147483646 h 87"/>
              <a:gd name="T28" fmla="*/ 1686546482 w 41"/>
              <a:gd name="T29" fmla="*/ 2147483646 h 87"/>
              <a:gd name="T30" fmla="*/ 1686546482 w 41"/>
              <a:gd name="T31" fmla="*/ 2147483646 h 87"/>
              <a:gd name="T32" fmla="*/ 1855202048 w 41"/>
              <a:gd name="T33" fmla="*/ 2147483646 h 87"/>
              <a:gd name="T34" fmla="*/ 1855202048 w 41"/>
              <a:gd name="T35" fmla="*/ 2147483646 h 87"/>
              <a:gd name="T36" fmla="*/ 2147483646 w 41"/>
              <a:gd name="T37" fmla="*/ 2147483646 h 87"/>
              <a:gd name="T38" fmla="*/ 2147483646 w 41"/>
              <a:gd name="T39" fmla="*/ 2147483646 h 87"/>
              <a:gd name="T40" fmla="*/ 2147483646 w 41"/>
              <a:gd name="T41" fmla="*/ 2147483646 h 87"/>
              <a:gd name="T42" fmla="*/ 2147483646 w 41"/>
              <a:gd name="T43" fmla="*/ 2147483646 h 87"/>
              <a:gd name="T44" fmla="*/ 2147483646 w 41"/>
              <a:gd name="T45" fmla="*/ 1184074428 h 87"/>
              <a:gd name="T46" fmla="*/ 2147483646 w 41"/>
              <a:gd name="T47" fmla="*/ 1184074428 h 87"/>
              <a:gd name="T48" fmla="*/ 2147483646 w 41"/>
              <a:gd name="T49" fmla="*/ 2147483646 h 87"/>
              <a:gd name="T50" fmla="*/ 2147483646 w 41"/>
              <a:gd name="T51" fmla="*/ 2147483646 h 87"/>
              <a:gd name="T52" fmla="*/ 2147483646 w 41"/>
              <a:gd name="T53" fmla="*/ 2147483646 h 87"/>
              <a:gd name="T54" fmla="*/ 2147483646 w 41"/>
              <a:gd name="T55" fmla="*/ 930341566 h 87"/>
              <a:gd name="T56" fmla="*/ 2147483646 w 41"/>
              <a:gd name="T57" fmla="*/ 761189390 h 87"/>
              <a:gd name="T58" fmla="*/ 2147483646 w 41"/>
              <a:gd name="T59" fmla="*/ 761189390 h 87"/>
              <a:gd name="T60" fmla="*/ 2147483646 w 41"/>
              <a:gd name="T61" fmla="*/ 0 h 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1" h="87">
                <a:moveTo>
                  <a:pt x="32" y="0"/>
                </a:moveTo>
                <a:cubicBezTo>
                  <a:pt x="11" y="0"/>
                  <a:pt x="11" y="0"/>
                  <a:pt x="11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2" y="43"/>
                  <a:pt x="4" y="43"/>
                </a:cubicBezTo>
                <a:cubicBezTo>
                  <a:pt x="6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5" y="87"/>
                </a:cubicBezTo>
                <a:cubicBezTo>
                  <a:pt x="18" y="87"/>
                  <a:pt x="20" y="85"/>
                  <a:pt x="20" y="82"/>
                </a:cubicBezTo>
                <a:cubicBezTo>
                  <a:pt x="20" y="44"/>
                  <a:pt x="20" y="44"/>
                  <a:pt x="20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7" y="87"/>
                </a:cubicBezTo>
                <a:cubicBezTo>
                  <a:pt x="29" y="87"/>
                  <a:pt x="32" y="85"/>
                  <a:pt x="32" y="82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14"/>
                  <a:pt x="32" y="14"/>
                  <a:pt x="32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6" y="43"/>
                  <a:pt x="38" y="43"/>
                </a:cubicBezTo>
                <a:cubicBezTo>
                  <a:pt x="40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0"/>
                  <a:pt x="32" y="0"/>
                </a:cubicBezTo>
                <a:close/>
              </a:path>
            </a:pathLst>
          </a:custGeom>
          <a:solidFill>
            <a:srgbClr val="19515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" name="Oval 195"/>
          <p:cNvSpPr>
            <a:spLocks noChangeArrowheads="1"/>
          </p:cNvSpPr>
          <p:nvPr/>
        </p:nvSpPr>
        <p:spPr bwMode="auto">
          <a:xfrm>
            <a:off x="5311379" y="3354872"/>
            <a:ext cx="110728" cy="117872"/>
          </a:xfrm>
          <a:prstGeom prst="ellipse">
            <a:avLst/>
          </a:prstGeom>
          <a:solidFill>
            <a:srgbClr val="19515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6" name="Freeform 196"/>
          <p:cNvSpPr>
            <a:spLocks/>
          </p:cNvSpPr>
          <p:nvPr/>
        </p:nvSpPr>
        <p:spPr bwMode="auto">
          <a:xfrm>
            <a:off x="5559029" y="3478697"/>
            <a:ext cx="282178" cy="600075"/>
          </a:xfrm>
          <a:custGeom>
            <a:avLst/>
            <a:gdLst>
              <a:gd name="T0" fmla="*/ 2147483646 w 41"/>
              <a:gd name="T1" fmla="*/ 0 h 87"/>
              <a:gd name="T2" fmla="*/ 927598559 w 41"/>
              <a:gd name="T3" fmla="*/ 0 h 87"/>
              <a:gd name="T4" fmla="*/ 0 w 41"/>
              <a:gd name="T5" fmla="*/ 761189390 h 87"/>
              <a:gd name="T6" fmla="*/ 0 w 41"/>
              <a:gd name="T7" fmla="*/ 761189390 h 87"/>
              <a:gd name="T8" fmla="*/ 0 w 41"/>
              <a:gd name="T9" fmla="*/ 930341566 h 87"/>
              <a:gd name="T10" fmla="*/ 0 w 41"/>
              <a:gd name="T11" fmla="*/ 2147483646 h 87"/>
              <a:gd name="T12" fmla="*/ 337310235 w 41"/>
              <a:gd name="T13" fmla="*/ 2147483646 h 87"/>
              <a:gd name="T14" fmla="*/ 590288323 w 41"/>
              <a:gd name="T15" fmla="*/ 2147483646 h 87"/>
              <a:gd name="T16" fmla="*/ 590288323 w 41"/>
              <a:gd name="T17" fmla="*/ 1184074428 h 87"/>
              <a:gd name="T18" fmla="*/ 843266412 w 41"/>
              <a:gd name="T19" fmla="*/ 1184074428 h 87"/>
              <a:gd name="T20" fmla="*/ 843266412 w 41"/>
              <a:gd name="T21" fmla="*/ 2147483646 h 87"/>
              <a:gd name="T22" fmla="*/ 843266412 w 41"/>
              <a:gd name="T23" fmla="*/ 2147483646 h 87"/>
              <a:gd name="T24" fmla="*/ 843266412 w 41"/>
              <a:gd name="T25" fmla="*/ 2147483646 h 87"/>
              <a:gd name="T26" fmla="*/ 1264908794 w 41"/>
              <a:gd name="T27" fmla="*/ 2147483646 h 87"/>
              <a:gd name="T28" fmla="*/ 1686542000 w 41"/>
              <a:gd name="T29" fmla="*/ 2147483646 h 87"/>
              <a:gd name="T30" fmla="*/ 1686542000 w 41"/>
              <a:gd name="T31" fmla="*/ 2147483646 h 87"/>
              <a:gd name="T32" fmla="*/ 1855197117 w 41"/>
              <a:gd name="T33" fmla="*/ 2147483646 h 87"/>
              <a:gd name="T34" fmla="*/ 1855197117 w 41"/>
              <a:gd name="T35" fmla="*/ 2147483646 h 87"/>
              <a:gd name="T36" fmla="*/ 2147483646 w 41"/>
              <a:gd name="T37" fmla="*/ 2147483646 h 87"/>
              <a:gd name="T38" fmla="*/ 2147483646 w 41"/>
              <a:gd name="T39" fmla="*/ 2147483646 h 87"/>
              <a:gd name="T40" fmla="*/ 2147483646 w 41"/>
              <a:gd name="T41" fmla="*/ 2147483646 h 87"/>
              <a:gd name="T42" fmla="*/ 2147483646 w 41"/>
              <a:gd name="T43" fmla="*/ 2147483646 h 87"/>
              <a:gd name="T44" fmla="*/ 2147483646 w 41"/>
              <a:gd name="T45" fmla="*/ 1184074428 h 87"/>
              <a:gd name="T46" fmla="*/ 2147483646 w 41"/>
              <a:gd name="T47" fmla="*/ 1184074428 h 87"/>
              <a:gd name="T48" fmla="*/ 2147483646 w 41"/>
              <a:gd name="T49" fmla="*/ 2147483646 h 87"/>
              <a:gd name="T50" fmla="*/ 2147483646 w 41"/>
              <a:gd name="T51" fmla="*/ 2147483646 h 87"/>
              <a:gd name="T52" fmla="*/ 2147483646 w 41"/>
              <a:gd name="T53" fmla="*/ 2147483646 h 87"/>
              <a:gd name="T54" fmla="*/ 2147483646 w 41"/>
              <a:gd name="T55" fmla="*/ 930341566 h 87"/>
              <a:gd name="T56" fmla="*/ 2147483646 w 41"/>
              <a:gd name="T57" fmla="*/ 761189390 h 87"/>
              <a:gd name="T58" fmla="*/ 2147483646 w 41"/>
              <a:gd name="T59" fmla="*/ 761189390 h 87"/>
              <a:gd name="T60" fmla="*/ 2147483646 w 41"/>
              <a:gd name="T61" fmla="*/ 0 h 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1" h="87">
                <a:moveTo>
                  <a:pt x="31" y="0"/>
                </a:moveTo>
                <a:cubicBezTo>
                  <a:pt x="11" y="0"/>
                  <a:pt x="11" y="0"/>
                  <a:pt x="11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2" y="43"/>
                  <a:pt x="4" y="43"/>
                </a:cubicBezTo>
                <a:cubicBezTo>
                  <a:pt x="6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5" y="87"/>
                </a:cubicBezTo>
                <a:cubicBezTo>
                  <a:pt x="17" y="87"/>
                  <a:pt x="20" y="85"/>
                  <a:pt x="20" y="82"/>
                </a:cubicBezTo>
                <a:cubicBezTo>
                  <a:pt x="20" y="44"/>
                  <a:pt x="20" y="44"/>
                  <a:pt x="20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7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6" y="43"/>
                  <a:pt x="38" y="43"/>
                </a:cubicBezTo>
                <a:cubicBezTo>
                  <a:pt x="40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0"/>
                  <a:pt x="31" y="0"/>
                </a:cubicBezTo>
                <a:close/>
              </a:path>
            </a:pathLst>
          </a:custGeom>
          <a:solidFill>
            <a:srgbClr val="19515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" name="Oval 197"/>
          <p:cNvSpPr>
            <a:spLocks noChangeArrowheads="1"/>
          </p:cNvSpPr>
          <p:nvPr/>
        </p:nvSpPr>
        <p:spPr bwMode="auto">
          <a:xfrm>
            <a:off x="5649516" y="3354872"/>
            <a:ext cx="109538" cy="117872"/>
          </a:xfrm>
          <a:prstGeom prst="ellipse">
            <a:avLst/>
          </a:prstGeom>
          <a:solidFill>
            <a:srgbClr val="19515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8" name="Freeform 198"/>
          <p:cNvSpPr>
            <a:spLocks/>
          </p:cNvSpPr>
          <p:nvPr/>
        </p:nvSpPr>
        <p:spPr bwMode="auto">
          <a:xfrm>
            <a:off x="4207669" y="3478697"/>
            <a:ext cx="282179" cy="600075"/>
          </a:xfrm>
          <a:custGeom>
            <a:avLst/>
            <a:gdLst>
              <a:gd name="T0" fmla="*/ 2147483646 w 41"/>
              <a:gd name="T1" fmla="*/ 0 h 87"/>
              <a:gd name="T2" fmla="*/ 927601024 w 41"/>
              <a:gd name="T3" fmla="*/ 0 h 87"/>
              <a:gd name="T4" fmla="*/ 0 w 41"/>
              <a:gd name="T5" fmla="*/ 761189390 h 87"/>
              <a:gd name="T6" fmla="*/ 0 w 41"/>
              <a:gd name="T7" fmla="*/ 761189390 h 87"/>
              <a:gd name="T8" fmla="*/ 0 w 41"/>
              <a:gd name="T9" fmla="*/ 930341566 h 87"/>
              <a:gd name="T10" fmla="*/ 0 w 41"/>
              <a:gd name="T11" fmla="*/ 2147483646 h 87"/>
              <a:gd name="T12" fmla="*/ 252978761 w 41"/>
              <a:gd name="T13" fmla="*/ 2147483646 h 87"/>
              <a:gd name="T14" fmla="*/ 590289892 w 41"/>
              <a:gd name="T15" fmla="*/ 2147483646 h 87"/>
              <a:gd name="T16" fmla="*/ 590289892 w 41"/>
              <a:gd name="T17" fmla="*/ 1184074428 h 87"/>
              <a:gd name="T18" fmla="*/ 843268653 w 41"/>
              <a:gd name="T19" fmla="*/ 1184074428 h 87"/>
              <a:gd name="T20" fmla="*/ 843268653 w 41"/>
              <a:gd name="T21" fmla="*/ 2147483646 h 87"/>
              <a:gd name="T22" fmla="*/ 843268653 w 41"/>
              <a:gd name="T23" fmla="*/ 2147483646 h 87"/>
              <a:gd name="T24" fmla="*/ 843268653 w 41"/>
              <a:gd name="T25" fmla="*/ 2147483646 h 87"/>
              <a:gd name="T26" fmla="*/ 1264912156 w 41"/>
              <a:gd name="T27" fmla="*/ 2147483646 h 87"/>
              <a:gd name="T28" fmla="*/ 1602214111 w 41"/>
              <a:gd name="T29" fmla="*/ 2147483646 h 87"/>
              <a:gd name="T30" fmla="*/ 1602214111 w 41"/>
              <a:gd name="T31" fmla="*/ 2147483646 h 87"/>
              <a:gd name="T32" fmla="*/ 1855202048 w 41"/>
              <a:gd name="T33" fmla="*/ 2147483646 h 87"/>
              <a:gd name="T34" fmla="*/ 1855202048 w 41"/>
              <a:gd name="T35" fmla="*/ 2147483646 h 87"/>
              <a:gd name="T36" fmla="*/ 2147483646 w 41"/>
              <a:gd name="T37" fmla="*/ 2147483646 h 87"/>
              <a:gd name="T38" fmla="*/ 2147483646 w 41"/>
              <a:gd name="T39" fmla="*/ 2147483646 h 87"/>
              <a:gd name="T40" fmla="*/ 2147483646 w 41"/>
              <a:gd name="T41" fmla="*/ 2147483646 h 87"/>
              <a:gd name="T42" fmla="*/ 2147483646 w 41"/>
              <a:gd name="T43" fmla="*/ 2147483646 h 87"/>
              <a:gd name="T44" fmla="*/ 2147483646 w 41"/>
              <a:gd name="T45" fmla="*/ 1184074428 h 87"/>
              <a:gd name="T46" fmla="*/ 2147483646 w 41"/>
              <a:gd name="T47" fmla="*/ 1184074428 h 87"/>
              <a:gd name="T48" fmla="*/ 2147483646 w 41"/>
              <a:gd name="T49" fmla="*/ 2147483646 h 87"/>
              <a:gd name="T50" fmla="*/ 2147483646 w 41"/>
              <a:gd name="T51" fmla="*/ 2147483646 h 87"/>
              <a:gd name="T52" fmla="*/ 2147483646 w 41"/>
              <a:gd name="T53" fmla="*/ 2147483646 h 87"/>
              <a:gd name="T54" fmla="*/ 2147483646 w 41"/>
              <a:gd name="T55" fmla="*/ 930341566 h 87"/>
              <a:gd name="T56" fmla="*/ 2147483646 w 41"/>
              <a:gd name="T57" fmla="*/ 761189390 h 87"/>
              <a:gd name="T58" fmla="*/ 2147483646 w 41"/>
              <a:gd name="T59" fmla="*/ 761189390 h 87"/>
              <a:gd name="T60" fmla="*/ 2147483646 w 41"/>
              <a:gd name="T61" fmla="*/ 0 h 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1" h="87">
                <a:moveTo>
                  <a:pt x="31" y="0"/>
                </a:moveTo>
                <a:cubicBezTo>
                  <a:pt x="11" y="0"/>
                  <a:pt x="11" y="0"/>
                  <a:pt x="11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2" y="43"/>
                  <a:pt x="3" y="43"/>
                </a:cubicBezTo>
                <a:cubicBezTo>
                  <a:pt x="5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5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0"/>
                  <a:pt x="31" y="0"/>
                </a:cubicBezTo>
                <a:close/>
              </a:path>
            </a:pathLst>
          </a:custGeom>
          <a:solidFill>
            <a:srgbClr val="19515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" name="Oval 199"/>
          <p:cNvSpPr>
            <a:spLocks noChangeArrowheads="1"/>
          </p:cNvSpPr>
          <p:nvPr/>
        </p:nvSpPr>
        <p:spPr bwMode="auto">
          <a:xfrm>
            <a:off x="4289822" y="3354872"/>
            <a:ext cx="117872" cy="117872"/>
          </a:xfrm>
          <a:prstGeom prst="ellipse">
            <a:avLst/>
          </a:prstGeom>
          <a:solidFill>
            <a:srgbClr val="19515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0" name="Freeform 200"/>
          <p:cNvSpPr>
            <a:spLocks/>
          </p:cNvSpPr>
          <p:nvPr/>
        </p:nvSpPr>
        <p:spPr bwMode="auto">
          <a:xfrm>
            <a:off x="4545806" y="3478697"/>
            <a:ext cx="282179" cy="600075"/>
          </a:xfrm>
          <a:custGeom>
            <a:avLst/>
            <a:gdLst>
              <a:gd name="T0" fmla="*/ 2147483646 w 41"/>
              <a:gd name="T1" fmla="*/ 0 h 87"/>
              <a:gd name="T2" fmla="*/ 843268653 w 41"/>
              <a:gd name="T3" fmla="*/ 0 h 87"/>
              <a:gd name="T4" fmla="*/ 0 w 41"/>
              <a:gd name="T5" fmla="*/ 761189390 h 87"/>
              <a:gd name="T6" fmla="*/ 0 w 41"/>
              <a:gd name="T7" fmla="*/ 761189390 h 87"/>
              <a:gd name="T8" fmla="*/ 0 w 41"/>
              <a:gd name="T9" fmla="*/ 930341566 h 87"/>
              <a:gd name="T10" fmla="*/ 0 w 41"/>
              <a:gd name="T11" fmla="*/ 2147483646 h 87"/>
              <a:gd name="T12" fmla="*/ 252978761 w 41"/>
              <a:gd name="T13" fmla="*/ 2147483646 h 87"/>
              <a:gd name="T14" fmla="*/ 590289892 w 41"/>
              <a:gd name="T15" fmla="*/ 2147483646 h 87"/>
              <a:gd name="T16" fmla="*/ 590289892 w 41"/>
              <a:gd name="T17" fmla="*/ 1184074428 h 87"/>
              <a:gd name="T18" fmla="*/ 843268653 w 41"/>
              <a:gd name="T19" fmla="*/ 1184074428 h 87"/>
              <a:gd name="T20" fmla="*/ 843268653 w 41"/>
              <a:gd name="T21" fmla="*/ 2147483646 h 87"/>
              <a:gd name="T22" fmla="*/ 843268653 w 41"/>
              <a:gd name="T23" fmla="*/ 2147483646 h 87"/>
              <a:gd name="T24" fmla="*/ 843268653 w 41"/>
              <a:gd name="T25" fmla="*/ 2147483646 h 87"/>
              <a:gd name="T26" fmla="*/ 1180579785 w 41"/>
              <a:gd name="T27" fmla="*/ 2147483646 h 87"/>
              <a:gd name="T28" fmla="*/ 1602214111 w 41"/>
              <a:gd name="T29" fmla="*/ 2147483646 h 87"/>
              <a:gd name="T30" fmla="*/ 1602214111 w 41"/>
              <a:gd name="T31" fmla="*/ 2147483646 h 87"/>
              <a:gd name="T32" fmla="*/ 1855202048 w 41"/>
              <a:gd name="T33" fmla="*/ 2147483646 h 87"/>
              <a:gd name="T34" fmla="*/ 1855202048 w 41"/>
              <a:gd name="T35" fmla="*/ 2147483646 h 87"/>
              <a:gd name="T36" fmla="*/ 2147483646 w 41"/>
              <a:gd name="T37" fmla="*/ 2147483646 h 87"/>
              <a:gd name="T38" fmla="*/ 2147483646 w 41"/>
              <a:gd name="T39" fmla="*/ 2147483646 h 87"/>
              <a:gd name="T40" fmla="*/ 2147483646 w 41"/>
              <a:gd name="T41" fmla="*/ 2147483646 h 87"/>
              <a:gd name="T42" fmla="*/ 2147483646 w 41"/>
              <a:gd name="T43" fmla="*/ 2147483646 h 87"/>
              <a:gd name="T44" fmla="*/ 2147483646 w 41"/>
              <a:gd name="T45" fmla="*/ 1184074428 h 87"/>
              <a:gd name="T46" fmla="*/ 2147483646 w 41"/>
              <a:gd name="T47" fmla="*/ 1184074428 h 87"/>
              <a:gd name="T48" fmla="*/ 2147483646 w 41"/>
              <a:gd name="T49" fmla="*/ 2147483646 h 87"/>
              <a:gd name="T50" fmla="*/ 2147483646 w 41"/>
              <a:gd name="T51" fmla="*/ 2147483646 h 87"/>
              <a:gd name="T52" fmla="*/ 2147483646 w 41"/>
              <a:gd name="T53" fmla="*/ 2147483646 h 87"/>
              <a:gd name="T54" fmla="*/ 2147483646 w 41"/>
              <a:gd name="T55" fmla="*/ 930341566 h 87"/>
              <a:gd name="T56" fmla="*/ 2147483646 w 41"/>
              <a:gd name="T57" fmla="*/ 761189390 h 87"/>
              <a:gd name="T58" fmla="*/ 2147483646 w 41"/>
              <a:gd name="T59" fmla="*/ 761189390 h 87"/>
              <a:gd name="T60" fmla="*/ 2147483646 w 41"/>
              <a:gd name="T61" fmla="*/ 0 h 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1" h="87">
                <a:moveTo>
                  <a:pt x="31" y="0"/>
                </a:moveTo>
                <a:cubicBezTo>
                  <a:pt x="10" y="0"/>
                  <a:pt x="10" y="0"/>
                  <a:pt x="10" y="0"/>
                </a:cubicBezTo>
                <a:cubicBezTo>
                  <a:pt x="3" y="1"/>
                  <a:pt x="0" y="7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1"/>
                  <a:pt x="1" y="43"/>
                  <a:pt x="3" y="43"/>
                </a:cubicBezTo>
                <a:cubicBezTo>
                  <a:pt x="5" y="43"/>
                  <a:pt x="7" y="41"/>
                  <a:pt x="7" y="39"/>
                </a:cubicBezTo>
                <a:cubicBezTo>
                  <a:pt x="7" y="14"/>
                  <a:pt x="7" y="14"/>
                  <a:pt x="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5"/>
                  <a:pt x="12" y="87"/>
                  <a:pt x="14" y="87"/>
                </a:cubicBezTo>
                <a:cubicBezTo>
                  <a:pt x="17" y="87"/>
                  <a:pt x="19" y="85"/>
                  <a:pt x="19" y="82"/>
                </a:cubicBezTo>
                <a:cubicBezTo>
                  <a:pt x="19" y="44"/>
                  <a:pt x="19" y="44"/>
                  <a:pt x="19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82"/>
                  <a:pt x="22" y="82"/>
                  <a:pt x="22" y="82"/>
                </a:cubicBezTo>
                <a:cubicBezTo>
                  <a:pt x="22" y="85"/>
                  <a:pt x="24" y="87"/>
                  <a:pt x="26" y="87"/>
                </a:cubicBezTo>
                <a:cubicBezTo>
                  <a:pt x="29" y="87"/>
                  <a:pt x="31" y="85"/>
                  <a:pt x="31" y="82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14"/>
                  <a:pt x="31" y="14"/>
                  <a:pt x="31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1"/>
                  <a:pt x="35" y="43"/>
                  <a:pt x="37" y="43"/>
                </a:cubicBezTo>
                <a:cubicBezTo>
                  <a:pt x="39" y="43"/>
                  <a:pt x="41" y="41"/>
                  <a:pt x="41" y="39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6"/>
                  <a:pt x="38" y="0"/>
                  <a:pt x="31" y="0"/>
                </a:cubicBezTo>
                <a:close/>
              </a:path>
            </a:pathLst>
          </a:custGeom>
          <a:solidFill>
            <a:srgbClr val="19515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" name="Oval 201"/>
          <p:cNvSpPr>
            <a:spLocks noChangeArrowheads="1"/>
          </p:cNvSpPr>
          <p:nvPr/>
        </p:nvSpPr>
        <p:spPr bwMode="auto">
          <a:xfrm>
            <a:off x="4627960" y="3354872"/>
            <a:ext cx="117872" cy="117872"/>
          </a:xfrm>
          <a:prstGeom prst="ellipse">
            <a:avLst/>
          </a:prstGeom>
          <a:solidFill>
            <a:srgbClr val="19515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2" name="矩形 93"/>
          <p:cNvSpPr>
            <a:spLocks noChangeArrowheads="1"/>
          </p:cNvSpPr>
          <p:nvPr/>
        </p:nvSpPr>
        <p:spPr bwMode="auto">
          <a:xfrm>
            <a:off x="5985273" y="1873735"/>
            <a:ext cx="242530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我们本着实用美观的原则，为您精心设计最专业的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作品。模板内页图表的文字、色块、图片均可自由编辑、改色、替换。 </a:t>
            </a:r>
          </a:p>
        </p:txBody>
      </p:sp>
      <p:sp>
        <p:nvSpPr>
          <p:cNvPr id="93" name="矩形 92"/>
          <p:cNvSpPr/>
          <p:nvPr/>
        </p:nvSpPr>
        <p:spPr>
          <a:xfrm>
            <a:off x="6068616" y="2914342"/>
            <a:ext cx="2425303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endParaRPr lang="zh-CN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6589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2"/>
          <p:cNvSpPr>
            <a:spLocks noChangeArrowheads="1"/>
          </p:cNvSpPr>
          <p:nvPr/>
        </p:nvSpPr>
        <p:spPr bwMode="gray">
          <a:xfrm>
            <a:off x="3950494" y="2471961"/>
            <a:ext cx="1331119" cy="1329928"/>
          </a:xfrm>
          <a:prstGeom prst="ellipse">
            <a:avLst/>
          </a:prstGeom>
          <a:solidFill>
            <a:srgbClr val="19515E"/>
          </a:solidFill>
          <a:ln>
            <a:noFill/>
          </a:ln>
          <a:effectLst/>
          <a:ex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sp>
        <p:nvSpPr>
          <p:cNvPr id="42" name="Oval 9"/>
          <p:cNvSpPr>
            <a:spLocks noChangeArrowheads="1"/>
          </p:cNvSpPr>
          <p:nvPr/>
        </p:nvSpPr>
        <p:spPr bwMode="invGray">
          <a:xfrm>
            <a:off x="3864769" y="2388617"/>
            <a:ext cx="1493044" cy="1493044"/>
          </a:xfrm>
          <a:prstGeom prst="ellipse">
            <a:avLst/>
          </a:prstGeom>
          <a:noFill/>
          <a:ln w="12700">
            <a:solidFill>
              <a:srgbClr val="1951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invGray">
          <a:xfrm flipV="1">
            <a:off x="3684985" y="3578051"/>
            <a:ext cx="294084" cy="183356"/>
          </a:xfrm>
          <a:prstGeom prst="line">
            <a:avLst/>
          </a:prstGeom>
          <a:noFill/>
          <a:ln w="12700">
            <a:solidFill>
              <a:srgbClr val="1951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sp>
        <p:nvSpPr>
          <p:cNvPr id="44" name="Line 11"/>
          <p:cNvSpPr>
            <a:spLocks noChangeShapeType="1"/>
          </p:cNvSpPr>
          <p:nvPr/>
        </p:nvSpPr>
        <p:spPr bwMode="invGray">
          <a:xfrm flipV="1">
            <a:off x="3634979" y="3487564"/>
            <a:ext cx="291703" cy="183356"/>
          </a:xfrm>
          <a:prstGeom prst="line">
            <a:avLst/>
          </a:prstGeom>
          <a:noFill/>
          <a:ln w="12700">
            <a:solidFill>
              <a:srgbClr val="1951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sp>
        <p:nvSpPr>
          <p:cNvPr id="45" name="Line 12"/>
          <p:cNvSpPr>
            <a:spLocks noChangeShapeType="1"/>
          </p:cNvSpPr>
          <p:nvPr/>
        </p:nvSpPr>
        <p:spPr bwMode="invGray">
          <a:xfrm flipV="1">
            <a:off x="5257800" y="2574355"/>
            <a:ext cx="292894" cy="183356"/>
          </a:xfrm>
          <a:prstGeom prst="line">
            <a:avLst/>
          </a:prstGeom>
          <a:noFill/>
          <a:ln w="12700">
            <a:solidFill>
              <a:srgbClr val="1951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sp>
        <p:nvSpPr>
          <p:cNvPr id="46" name="Line 13"/>
          <p:cNvSpPr>
            <a:spLocks noChangeShapeType="1"/>
          </p:cNvSpPr>
          <p:nvPr/>
        </p:nvSpPr>
        <p:spPr bwMode="invGray">
          <a:xfrm flipV="1">
            <a:off x="5192316" y="2494583"/>
            <a:ext cx="294084" cy="183356"/>
          </a:xfrm>
          <a:prstGeom prst="line">
            <a:avLst/>
          </a:prstGeom>
          <a:noFill/>
          <a:ln w="12700">
            <a:solidFill>
              <a:srgbClr val="1951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sp>
        <p:nvSpPr>
          <p:cNvPr id="47" name="Line 22"/>
          <p:cNvSpPr>
            <a:spLocks noChangeShapeType="1"/>
          </p:cNvSpPr>
          <p:nvPr/>
        </p:nvSpPr>
        <p:spPr bwMode="invGray">
          <a:xfrm>
            <a:off x="3644503" y="2519586"/>
            <a:ext cx="338138" cy="207169"/>
          </a:xfrm>
          <a:prstGeom prst="line">
            <a:avLst/>
          </a:prstGeom>
          <a:noFill/>
          <a:ln w="12700">
            <a:solidFill>
              <a:srgbClr val="1951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sp>
        <p:nvSpPr>
          <p:cNvPr id="48" name="Line 23"/>
          <p:cNvSpPr>
            <a:spLocks noChangeShapeType="1"/>
          </p:cNvSpPr>
          <p:nvPr/>
        </p:nvSpPr>
        <p:spPr bwMode="invGray">
          <a:xfrm>
            <a:off x="3593306" y="2606501"/>
            <a:ext cx="338138" cy="207169"/>
          </a:xfrm>
          <a:prstGeom prst="line">
            <a:avLst/>
          </a:prstGeom>
          <a:noFill/>
          <a:ln w="12700">
            <a:solidFill>
              <a:srgbClr val="1951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sp>
        <p:nvSpPr>
          <p:cNvPr id="49" name="Line 28"/>
          <p:cNvSpPr>
            <a:spLocks noChangeShapeType="1"/>
          </p:cNvSpPr>
          <p:nvPr/>
        </p:nvSpPr>
        <p:spPr bwMode="invGray">
          <a:xfrm>
            <a:off x="5306616" y="3399457"/>
            <a:ext cx="338138" cy="205979"/>
          </a:xfrm>
          <a:prstGeom prst="line">
            <a:avLst/>
          </a:prstGeom>
          <a:noFill/>
          <a:ln w="12700">
            <a:solidFill>
              <a:srgbClr val="1951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sp>
        <p:nvSpPr>
          <p:cNvPr id="50" name="Line 29"/>
          <p:cNvSpPr>
            <a:spLocks noChangeShapeType="1"/>
          </p:cNvSpPr>
          <p:nvPr/>
        </p:nvSpPr>
        <p:spPr bwMode="invGray">
          <a:xfrm>
            <a:off x="5255419" y="3486373"/>
            <a:ext cx="339329" cy="207169"/>
          </a:xfrm>
          <a:prstGeom prst="line">
            <a:avLst/>
          </a:prstGeom>
          <a:noFill/>
          <a:ln w="12700">
            <a:solidFill>
              <a:srgbClr val="1951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sp>
        <p:nvSpPr>
          <p:cNvPr id="51" name="Oval 18"/>
          <p:cNvSpPr>
            <a:spLocks noChangeArrowheads="1"/>
          </p:cNvSpPr>
          <p:nvPr/>
        </p:nvSpPr>
        <p:spPr bwMode="gray">
          <a:xfrm>
            <a:off x="2789635" y="1857598"/>
            <a:ext cx="866775" cy="856059"/>
          </a:xfrm>
          <a:prstGeom prst="ellipse">
            <a:avLst/>
          </a:prstGeom>
          <a:solidFill>
            <a:srgbClr val="30935C"/>
          </a:solidFill>
          <a:ln>
            <a:solidFill>
              <a:srgbClr val="DDDDDD"/>
            </a:solidFill>
          </a:ln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 dirty="0">
              <a:solidFill>
                <a:srgbClr val="888888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52" name="Oval 21"/>
          <p:cNvSpPr>
            <a:spLocks noChangeArrowheads="1"/>
          </p:cNvSpPr>
          <p:nvPr/>
        </p:nvSpPr>
        <p:spPr bwMode="invGray">
          <a:xfrm>
            <a:off x="2727723" y="1794495"/>
            <a:ext cx="991790" cy="990600"/>
          </a:xfrm>
          <a:prstGeom prst="ellipse">
            <a:avLst/>
          </a:prstGeom>
          <a:noFill/>
          <a:ln w="19050" cap="rnd">
            <a:solidFill>
              <a:srgbClr val="30935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gray">
          <a:xfrm>
            <a:off x="5575697" y="3505423"/>
            <a:ext cx="865584" cy="857250"/>
          </a:xfrm>
          <a:prstGeom prst="ellipse">
            <a:avLst/>
          </a:prstGeom>
          <a:solidFill>
            <a:srgbClr val="30935C"/>
          </a:solidFill>
          <a:ln>
            <a:solidFill>
              <a:srgbClr val="DDDDDD"/>
            </a:solidFill>
          </a:ln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 dirty="0">
              <a:solidFill>
                <a:srgbClr val="888888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54" name="Oval 8"/>
          <p:cNvSpPr>
            <a:spLocks noChangeArrowheads="1"/>
          </p:cNvSpPr>
          <p:nvPr/>
        </p:nvSpPr>
        <p:spPr bwMode="invGray">
          <a:xfrm>
            <a:off x="5513785" y="3444701"/>
            <a:ext cx="991790" cy="990600"/>
          </a:xfrm>
          <a:prstGeom prst="ellipse">
            <a:avLst/>
          </a:prstGeom>
          <a:noFill/>
          <a:ln w="19050" cap="rnd">
            <a:solidFill>
              <a:srgbClr val="30935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sp>
        <p:nvSpPr>
          <p:cNvPr id="55" name="Oval 14"/>
          <p:cNvSpPr>
            <a:spLocks noChangeArrowheads="1"/>
          </p:cNvSpPr>
          <p:nvPr/>
        </p:nvSpPr>
        <p:spPr bwMode="gray">
          <a:xfrm>
            <a:off x="2824163" y="3580432"/>
            <a:ext cx="866775" cy="857250"/>
          </a:xfrm>
          <a:prstGeom prst="ellipse">
            <a:avLst/>
          </a:prstGeom>
          <a:solidFill>
            <a:srgbClr val="19515E"/>
          </a:solidFill>
          <a:ln>
            <a:solidFill>
              <a:srgbClr val="DDDDDD"/>
            </a:solidFill>
          </a:ln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 dirty="0">
              <a:solidFill>
                <a:srgbClr val="888888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56" name="Oval 17"/>
          <p:cNvSpPr>
            <a:spLocks noChangeArrowheads="1"/>
          </p:cNvSpPr>
          <p:nvPr/>
        </p:nvSpPr>
        <p:spPr bwMode="invGray">
          <a:xfrm>
            <a:off x="2763441" y="3518520"/>
            <a:ext cx="990600" cy="990600"/>
          </a:xfrm>
          <a:prstGeom prst="ellipse">
            <a:avLst/>
          </a:prstGeom>
          <a:noFill/>
          <a:ln w="19050" cap="rnd">
            <a:solidFill>
              <a:srgbClr val="19515E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sp>
        <p:nvSpPr>
          <p:cNvPr id="57" name="Oval 24"/>
          <p:cNvSpPr>
            <a:spLocks noChangeArrowheads="1"/>
          </p:cNvSpPr>
          <p:nvPr/>
        </p:nvSpPr>
        <p:spPr bwMode="gray">
          <a:xfrm>
            <a:off x="5539979" y="1857598"/>
            <a:ext cx="866775" cy="856059"/>
          </a:xfrm>
          <a:prstGeom prst="ellipse">
            <a:avLst/>
          </a:prstGeom>
          <a:solidFill>
            <a:srgbClr val="19515E"/>
          </a:solidFill>
          <a:ln>
            <a:solidFill>
              <a:srgbClr val="DDDDDD"/>
            </a:solidFill>
          </a:ln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 dirty="0">
              <a:solidFill>
                <a:srgbClr val="888888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58" name="Oval 27"/>
          <p:cNvSpPr>
            <a:spLocks noChangeArrowheads="1"/>
          </p:cNvSpPr>
          <p:nvPr/>
        </p:nvSpPr>
        <p:spPr bwMode="invGray">
          <a:xfrm>
            <a:off x="5457826" y="1794495"/>
            <a:ext cx="1012031" cy="990600"/>
          </a:xfrm>
          <a:prstGeom prst="ellipse">
            <a:avLst/>
          </a:prstGeom>
          <a:noFill/>
          <a:ln w="19050" cap="rnd">
            <a:solidFill>
              <a:srgbClr val="19515E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sp>
        <p:nvSpPr>
          <p:cNvPr id="59" name="任意多边形 58"/>
          <p:cNvSpPr/>
          <p:nvPr/>
        </p:nvSpPr>
        <p:spPr>
          <a:xfrm>
            <a:off x="2793207" y="1857598"/>
            <a:ext cx="735806" cy="860822"/>
          </a:xfrm>
          <a:custGeom>
            <a:avLst/>
            <a:gdLst>
              <a:gd name="connsiteX0" fmla="*/ 264047 w 935109"/>
              <a:gd name="connsiteY0" fmla="*/ 0 h 1002590"/>
              <a:gd name="connsiteX1" fmla="*/ 254852 w 935109"/>
              <a:gd name="connsiteY1" fmla="*/ 91208 h 1002590"/>
              <a:gd name="connsiteX2" fmla="*/ 920096 w 935109"/>
              <a:gd name="connsiteY2" fmla="*/ 828389 h 1002590"/>
              <a:gd name="connsiteX3" fmla="*/ 935109 w 935109"/>
              <a:gd name="connsiteY3" fmla="*/ 829147 h 1002590"/>
              <a:gd name="connsiteX4" fmla="*/ 922611 w 935109"/>
              <a:gd name="connsiteY4" fmla="*/ 844295 h 1002590"/>
              <a:gd name="connsiteX5" fmla="*/ 540453 w 935109"/>
              <a:gd name="connsiteY5" fmla="*/ 1002590 h 1002590"/>
              <a:gd name="connsiteX6" fmla="*/ 0 w 935109"/>
              <a:gd name="connsiteY6" fmla="*/ 462137 h 1002590"/>
              <a:gd name="connsiteX7" fmla="*/ 238281 w 935109"/>
              <a:gd name="connsiteY7" fmla="*/ 13985 h 1002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5109" h="1002590">
                <a:moveTo>
                  <a:pt x="264047" y="0"/>
                </a:moveTo>
                <a:lnTo>
                  <a:pt x="254852" y="91208"/>
                </a:lnTo>
                <a:cubicBezTo>
                  <a:pt x="254852" y="474877"/>
                  <a:pt x="546438" y="790442"/>
                  <a:pt x="920096" y="828389"/>
                </a:cubicBezTo>
                <a:lnTo>
                  <a:pt x="935109" y="829147"/>
                </a:lnTo>
                <a:lnTo>
                  <a:pt x="922611" y="844295"/>
                </a:lnTo>
                <a:cubicBezTo>
                  <a:pt x="824809" y="942098"/>
                  <a:pt x="689695" y="1002590"/>
                  <a:pt x="540453" y="1002590"/>
                </a:cubicBezTo>
                <a:cubicBezTo>
                  <a:pt x="241969" y="1002590"/>
                  <a:pt x="0" y="760621"/>
                  <a:pt x="0" y="462137"/>
                </a:cubicBezTo>
                <a:cubicBezTo>
                  <a:pt x="0" y="275585"/>
                  <a:pt x="94519" y="111108"/>
                  <a:pt x="238281" y="13985"/>
                </a:cubicBezTo>
                <a:close/>
              </a:path>
            </a:pathLst>
          </a:custGeom>
          <a:gradFill>
            <a:gsLst>
              <a:gs pos="0">
                <a:srgbClr val="94C600">
                  <a:lumMod val="5000"/>
                  <a:lumOff val="95000"/>
                </a:srgbClr>
              </a:gs>
              <a:gs pos="100000">
                <a:sysClr val="window" lastClr="FFFFFF">
                  <a:alpha val="5000"/>
                </a:sysClr>
              </a:gs>
            </a:gsLst>
            <a:lin ang="5400000" scaled="1"/>
          </a:gradFill>
          <a:ln w="63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0" name="任意多边形 59"/>
          <p:cNvSpPr/>
          <p:nvPr/>
        </p:nvSpPr>
        <p:spPr>
          <a:xfrm>
            <a:off x="2818210" y="3638773"/>
            <a:ext cx="734615" cy="860822"/>
          </a:xfrm>
          <a:custGeom>
            <a:avLst/>
            <a:gdLst>
              <a:gd name="connsiteX0" fmla="*/ 264047 w 935109"/>
              <a:gd name="connsiteY0" fmla="*/ 0 h 1002590"/>
              <a:gd name="connsiteX1" fmla="*/ 254852 w 935109"/>
              <a:gd name="connsiteY1" fmla="*/ 91208 h 1002590"/>
              <a:gd name="connsiteX2" fmla="*/ 920096 w 935109"/>
              <a:gd name="connsiteY2" fmla="*/ 828389 h 1002590"/>
              <a:gd name="connsiteX3" fmla="*/ 935109 w 935109"/>
              <a:gd name="connsiteY3" fmla="*/ 829147 h 1002590"/>
              <a:gd name="connsiteX4" fmla="*/ 922611 w 935109"/>
              <a:gd name="connsiteY4" fmla="*/ 844295 h 1002590"/>
              <a:gd name="connsiteX5" fmla="*/ 540453 w 935109"/>
              <a:gd name="connsiteY5" fmla="*/ 1002590 h 1002590"/>
              <a:gd name="connsiteX6" fmla="*/ 0 w 935109"/>
              <a:gd name="connsiteY6" fmla="*/ 462137 h 1002590"/>
              <a:gd name="connsiteX7" fmla="*/ 238281 w 935109"/>
              <a:gd name="connsiteY7" fmla="*/ 13985 h 1002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5109" h="1002590">
                <a:moveTo>
                  <a:pt x="264047" y="0"/>
                </a:moveTo>
                <a:lnTo>
                  <a:pt x="254852" y="91208"/>
                </a:lnTo>
                <a:cubicBezTo>
                  <a:pt x="254852" y="474877"/>
                  <a:pt x="546438" y="790442"/>
                  <a:pt x="920096" y="828389"/>
                </a:cubicBezTo>
                <a:lnTo>
                  <a:pt x="935109" y="829147"/>
                </a:lnTo>
                <a:lnTo>
                  <a:pt x="922611" y="844295"/>
                </a:lnTo>
                <a:cubicBezTo>
                  <a:pt x="824809" y="942098"/>
                  <a:pt x="689695" y="1002590"/>
                  <a:pt x="540453" y="1002590"/>
                </a:cubicBezTo>
                <a:cubicBezTo>
                  <a:pt x="241969" y="1002590"/>
                  <a:pt x="0" y="760621"/>
                  <a:pt x="0" y="462137"/>
                </a:cubicBezTo>
                <a:cubicBezTo>
                  <a:pt x="0" y="275585"/>
                  <a:pt x="94519" y="111108"/>
                  <a:pt x="238281" y="13985"/>
                </a:cubicBezTo>
                <a:close/>
              </a:path>
            </a:pathLst>
          </a:custGeom>
          <a:gradFill>
            <a:gsLst>
              <a:gs pos="0">
                <a:srgbClr val="94C600">
                  <a:lumMod val="5000"/>
                  <a:lumOff val="95000"/>
                </a:srgbClr>
              </a:gs>
              <a:gs pos="100000">
                <a:sysClr val="window" lastClr="FFFFFF">
                  <a:alpha val="5000"/>
                </a:sysClr>
              </a:gs>
            </a:gsLst>
            <a:lin ang="5400000" scaled="1"/>
          </a:gradFill>
          <a:ln w="63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1" name="任意多边形 60"/>
          <p:cNvSpPr/>
          <p:nvPr/>
        </p:nvSpPr>
        <p:spPr>
          <a:xfrm>
            <a:off x="5543550" y="1857598"/>
            <a:ext cx="734616" cy="860822"/>
          </a:xfrm>
          <a:custGeom>
            <a:avLst/>
            <a:gdLst>
              <a:gd name="connsiteX0" fmla="*/ 264047 w 935109"/>
              <a:gd name="connsiteY0" fmla="*/ 0 h 1002590"/>
              <a:gd name="connsiteX1" fmla="*/ 254852 w 935109"/>
              <a:gd name="connsiteY1" fmla="*/ 91208 h 1002590"/>
              <a:gd name="connsiteX2" fmla="*/ 920096 w 935109"/>
              <a:gd name="connsiteY2" fmla="*/ 828389 h 1002590"/>
              <a:gd name="connsiteX3" fmla="*/ 935109 w 935109"/>
              <a:gd name="connsiteY3" fmla="*/ 829147 h 1002590"/>
              <a:gd name="connsiteX4" fmla="*/ 922611 w 935109"/>
              <a:gd name="connsiteY4" fmla="*/ 844295 h 1002590"/>
              <a:gd name="connsiteX5" fmla="*/ 540453 w 935109"/>
              <a:gd name="connsiteY5" fmla="*/ 1002590 h 1002590"/>
              <a:gd name="connsiteX6" fmla="*/ 0 w 935109"/>
              <a:gd name="connsiteY6" fmla="*/ 462137 h 1002590"/>
              <a:gd name="connsiteX7" fmla="*/ 238281 w 935109"/>
              <a:gd name="connsiteY7" fmla="*/ 13985 h 1002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5109" h="1002590">
                <a:moveTo>
                  <a:pt x="264047" y="0"/>
                </a:moveTo>
                <a:lnTo>
                  <a:pt x="254852" y="91208"/>
                </a:lnTo>
                <a:cubicBezTo>
                  <a:pt x="254852" y="474877"/>
                  <a:pt x="546438" y="790442"/>
                  <a:pt x="920096" y="828389"/>
                </a:cubicBezTo>
                <a:lnTo>
                  <a:pt x="935109" y="829147"/>
                </a:lnTo>
                <a:lnTo>
                  <a:pt x="922611" y="844295"/>
                </a:lnTo>
                <a:cubicBezTo>
                  <a:pt x="824809" y="942098"/>
                  <a:pt x="689695" y="1002590"/>
                  <a:pt x="540453" y="1002590"/>
                </a:cubicBezTo>
                <a:cubicBezTo>
                  <a:pt x="241969" y="1002590"/>
                  <a:pt x="0" y="760621"/>
                  <a:pt x="0" y="462137"/>
                </a:cubicBezTo>
                <a:cubicBezTo>
                  <a:pt x="0" y="275585"/>
                  <a:pt x="94519" y="111108"/>
                  <a:pt x="238281" y="13985"/>
                </a:cubicBezTo>
                <a:close/>
              </a:path>
            </a:pathLst>
          </a:custGeom>
          <a:gradFill>
            <a:gsLst>
              <a:gs pos="0">
                <a:srgbClr val="94C600">
                  <a:lumMod val="5000"/>
                  <a:lumOff val="95000"/>
                </a:srgbClr>
              </a:gs>
              <a:gs pos="100000">
                <a:sysClr val="window" lastClr="FFFFFF">
                  <a:alpha val="5000"/>
                </a:sysClr>
              </a:gs>
            </a:gsLst>
            <a:lin ang="5400000" scaled="1"/>
          </a:gradFill>
          <a:ln w="63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5578079" y="3544714"/>
            <a:ext cx="735806" cy="860822"/>
          </a:xfrm>
          <a:custGeom>
            <a:avLst/>
            <a:gdLst>
              <a:gd name="connsiteX0" fmla="*/ 264047 w 935109"/>
              <a:gd name="connsiteY0" fmla="*/ 0 h 1002590"/>
              <a:gd name="connsiteX1" fmla="*/ 254852 w 935109"/>
              <a:gd name="connsiteY1" fmla="*/ 91208 h 1002590"/>
              <a:gd name="connsiteX2" fmla="*/ 920096 w 935109"/>
              <a:gd name="connsiteY2" fmla="*/ 828389 h 1002590"/>
              <a:gd name="connsiteX3" fmla="*/ 935109 w 935109"/>
              <a:gd name="connsiteY3" fmla="*/ 829147 h 1002590"/>
              <a:gd name="connsiteX4" fmla="*/ 922611 w 935109"/>
              <a:gd name="connsiteY4" fmla="*/ 844295 h 1002590"/>
              <a:gd name="connsiteX5" fmla="*/ 540453 w 935109"/>
              <a:gd name="connsiteY5" fmla="*/ 1002590 h 1002590"/>
              <a:gd name="connsiteX6" fmla="*/ 0 w 935109"/>
              <a:gd name="connsiteY6" fmla="*/ 462137 h 1002590"/>
              <a:gd name="connsiteX7" fmla="*/ 238281 w 935109"/>
              <a:gd name="connsiteY7" fmla="*/ 13985 h 1002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5109" h="1002590">
                <a:moveTo>
                  <a:pt x="264047" y="0"/>
                </a:moveTo>
                <a:lnTo>
                  <a:pt x="254852" y="91208"/>
                </a:lnTo>
                <a:cubicBezTo>
                  <a:pt x="254852" y="474877"/>
                  <a:pt x="546438" y="790442"/>
                  <a:pt x="920096" y="828389"/>
                </a:cubicBezTo>
                <a:lnTo>
                  <a:pt x="935109" y="829147"/>
                </a:lnTo>
                <a:lnTo>
                  <a:pt x="922611" y="844295"/>
                </a:lnTo>
                <a:cubicBezTo>
                  <a:pt x="824809" y="942098"/>
                  <a:pt x="689695" y="1002590"/>
                  <a:pt x="540453" y="1002590"/>
                </a:cubicBezTo>
                <a:cubicBezTo>
                  <a:pt x="241969" y="1002590"/>
                  <a:pt x="0" y="760621"/>
                  <a:pt x="0" y="462137"/>
                </a:cubicBezTo>
                <a:cubicBezTo>
                  <a:pt x="0" y="275585"/>
                  <a:pt x="94519" y="111108"/>
                  <a:pt x="238281" y="13985"/>
                </a:cubicBezTo>
                <a:close/>
              </a:path>
            </a:pathLst>
          </a:custGeom>
          <a:gradFill>
            <a:gsLst>
              <a:gs pos="0">
                <a:srgbClr val="94C600">
                  <a:lumMod val="5000"/>
                  <a:lumOff val="95000"/>
                </a:srgbClr>
              </a:gs>
              <a:gs pos="100000">
                <a:sysClr val="window" lastClr="FFFFFF">
                  <a:alpha val="5000"/>
                </a:sysClr>
              </a:gs>
            </a:gsLst>
            <a:lin ang="5400000" scaled="1"/>
          </a:gradFill>
          <a:ln w="63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941305" y="2145729"/>
            <a:ext cx="569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</a:p>
        </p:txBody>
      </p:sp>
      <p:sp>
        <p:nvSpPr>
          <p:cNvPr id="64" name="矩形 63"/>
          <p:cNvSpPr/>
          <p:nvPr/>
        </p:nvSpPr>
        <p:spPr>
          <a:xfrm>
            <a:off x="5688077" y="2145729"/>
            <a:ext cx="569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</a:p>
        </p:txBody>
      </p:sp>
      <p:sp>
        <p:nvSpPr>
          <p:cNvPr id="65" name="矩形 64"/>
          <p:cNvSpPr/>
          <p:nvPr/>
        </p:nvSpPr>
        <p:spPr>
          <a:xfrm>
            <a:off x="2937733" y="3829273"/>
            <a:ext cx="569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</a:p>
        </p:txBody>
      </p:sp>
      <p:sp>
        <p:nvSpPr>
          <p:cNvPr id="66" name="矩形 65"/>
          <p:cNvSpPr/>
          <p:nvPr/>
        </p:nvSpPr>
        <p:spPr>
          <a:xfrm>
            <a:off x="5719033" y="3806651"/>
            <a:ext cx="569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</a:p>
        </p:txBody>
      </p:sp>
      <p:sp>
        <p:nvSpPr>
          <p:cNvPr id="67" name="文本框 30"/>
          <p:cNvSpPr txBox="1">
            <a:spLocks noChangeArrowheads="1"/>
          </p:cNvSpPr>
          <p:nvPr/>
        </p:nvSpPr>
        <p:spPr bwMode="auto">
          <a:xfrm>
            <a:off x="815579" y="1951658"/>
            <a:ext cx="18157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我们本着实用美观的原则，为您精心设计最专业的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作品。模板内页图表的文字、色块、图片均可自由编辑、改色、替换。</a:t>
            </a:r>
          </a:p>
        </p:txBody>
      </p:sp>
      <p:sp>
        <p:nvSpPr>
          <p:cNvPr id="68" name="文本框 31"/>
          <p:cNvSpPr txBox="1">
            <a:spLocks noChangeArrowheads="1"/>
          </p:cNvSpPr>
          <p:nvPr/>
        </p:nvSpPr>
        <p:spPr bwMode="auto">
          <a:xfrm>
            <a:off x="6567487" y="1951658"/>
            <a:ext cx="18157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我们本着实用美观的原则，为您精心设计最专业的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作品。模板内页图表的文字、色块、图片均可自由编辑、改色、替换。</a:t>
            </a:r>
          </a:p>
        </p:txBody>
      </p:sp>
      <p:sp>
        <p:nvSpPr>
          <p:cNvPr id="69" name="文本框 32"/>
          <p:cNvSpPr txBox="1">
            <a:spLocks noChangeArrowheads="1"/>
          </p:cNvSpPr>
          <p:nvPr/>
        </p:nvSpPr>
        <p:spPr bwMode="auto">
          <a:xfrm>
            <a:off x="815579" y="3701876"/>
            <a:ext cx="18157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我们本着实用美观的原则，为您精心设计最专业的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作品。模板内页图表的文字、色块、图片均可自由编辑、改色、替换。</a:t>
            </a:r>
          </a:p>
        </p:txBody>
      </p:sp>
      <p:sp>
        <p:nvSpPr>
          <p:cNvPr id="70" name="文本框 33"/>
          <p:cNvSpPr txBox="1">
            <a:spLocks noChangeArrowheads="1"/>
          </p:cNvSpPr>
          <p:nvPr/>
        </p:nvSpPr>
        <p:spPr bwMode="auto">
          <a:xfrm>
            <a:off x="6567487" y="3711401"/>
            <a:ext cx="18157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我们本着实用美观的原则，为您精心设计最专业的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作品。模板内页图表的文字、色块、图片均可自由编辑、改色、替换。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4414338" y="2871541"/>
            <a:ext cx="586566" cy="517188"/>
            <a:chOff x="1879601" y="815446"/>
            <a:chExt cx="442912" cy="390525"/>
          </a:xfrm>
          <a:solidFill>
            <a:sysClr val="window" lastClr="FFFFFF"/>
          </a:solidFill>
        </p:grpSpPr>
        <p:sp>
          <p:nvSpPr>
            <p:cNvPr id="72" name="Freeform 313"/>
            <p:cNvSpPr>
              <a:spLocks/>
            </p:cNvSpPr>
            <p:nvPr/>
          </p:nvSpPr>
          <p:spPr bwMode="auto">
            <a:xfrm>
              <a:off x="1879601" y="815446"/>
              <a:ext cx="280987" cy="390525"/>
            </a:xfrm>
            <a:custGeom>
              <a:avLst/>
              <a:gdLst>
                <a:gd name="T0" fmla="*/ 68 w 75"/>
                <a:gd name="T1" fmla="*/ 90 h 104"/>
                <a:gd name="T2" fmla="*/ 62 w 75"/>
                <a:gd name="T3" fmla="*/ 97 h 104"/>
                <a:gd name="T4" fmla="*/ 14 w 75"/>
                <a:gd name="T5" fmla="*/ 97 h 104"/>
                <a:gd name="T6" fmla="*/ 9 w 75"/>
                <a:gd name="T7" fmla="*/ 95 h 104"/>
                <a:gd name="T8" fmla="*/ 7 w 75"/>
                <a:gd name="T9" fmla="*/ 90 h 104"/>
                <a:gd name="T10" fmla="*/ 7 w 75"/>
                <a:gd name="T11" fmla="*/ 14 h 104"/>
                <a:gd name="T12" fmla="*/ 14 w 75"/>
                <a:gd name="T13" fmla="*/ 7 h 104"/>
                <a:gd name="T14" fmla="*/ 40 w 75"/>
                <a:gd name="T15" fmla="*/ 7 h 104"/>
                <a:gd name="T16" fmla="*/ 45 w 75"/>
                <a:gd name="T17" fmla="*/ 12 h 104"/>
                <a:gd name="T18" fmla="*/ 45 w 75"/>
                <a:gd name="T19" fmla="*/ 24 h 104"/>
                <a:gd name="T20" fmla="*/ 51 w 75"/>
                <a:gd name="T21" fmla="*/ 31 h 104"/>
                <a:gd name="T22" fmla="*/ 64 w 75"/>
                <a:gd name="T23" fmla="*/ 31 h 104"/>
                <a:gd name="T24" fmla="*/ 68 w 75"/>
                <a:gd name="T25" fmla="*/ 35 h 104"/>
                <a:gd name="T26" fmla="*/ 68 w 75"/>
                <a:gd name="T27" fmla="*/ 38 h 104"/>
                <a:gd name="T28" fmla="*/ 71 w 75"/>
                <a:gd name="T29" fmla="*/ 39 h 104"/>
                <a:gd name="T30" fmla="*/ 74 w 75"/>
                <a:gd name="T31" fmla="*/ 41 h 104"/>
                <a:gd name="T32" fmla="*/ 75 w 75"/>
                <a:gd name="T33" fmla="*/ 42 h 104"/>
                <a:gd name="T34" fmla="*/ 75 w 75"/>
                <a:gd name="T35" fmla="*/ 36 h 104"/>
                <a:gd name="T36" fmla="*/ 70 w 75"/>
                <a:gd name="T37" fmla="*/ 23 h 104"/>
                <a:gd name="T38" fmla="*/ 50 w 75"/>
                <a:gd name="T39" fmla="*/ 3 h 104"/>
                <a:gd name="T40" fmla="*/ 41 w 75"/>
                <a:gd name="T41" fmla="*/ 0 h 104"/>
                <a:gd name="T42" fmla="*/ 8 w 75"/>
                <a:gd name="T43" fmla="*/ 0 h 104"/>
                <a:gd name="T44" fmla="*/ 0 w 75"/>
                <a:gd name="T45" fmla="*/ 8 h 104"/>
                <a:gd name="T46" fmla="*/ 0 w 75"/>
                <a:gd name="T47" fmla="*/ 96 h 104"/>
                <a:gd name="T48" fmla="*/ 3 w 75"/>
                <a:gd name="T49" fmla="*/ 102 h 104"/>
                <a:gd name="T50" fmla="*/ 8 w 75"/>
                <a:gd name="T51" fmla="*/ 104 h 104"/>
                <a:gd name="T52" fmla="*/ 67 w 75"/>
                <a:gd name="T53" fmla="*/ 104 h 104"/>
                <a:gd name="T54" fmla="*/ 75 w 75"/>
                <a:gd name="T55" fmla="*/ 96 h 104"/>
                <a:gd name="T56" fmla="*/ 75 w 75"/>
                <a:gd name="T57" fmla="*/ 85 h 104"/>
                <a:gd name="T58" fmla="*/ 68 w 75"/>
                <a:gd name="T59" fmla="*/ 79 h 104"/>
                <a:gd name="T60" fmla="*/ 68 w 75"/>
                <a:gd name="T61" fmla="*/ 9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5" h="104">
                  <a:moveTo>
                    <a:pt x="68" y="90"/>
                  </a:moveTo>
                  <a:cubicBezTo>
                    <a:pt x="68" y="94"/>
                    <a:pt x="65" y="97"/>
                    <a:pt x="62" y="97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2" y="97"/>
                    <a:pt x="10" y="96"/>
                    <a:pt x="9" y="95"/>
                  </a:cubicBezTo>
                  <a:cubicBezTo>
                    <a:pt x="8" y="93"/>
                    <a:pt x="7" y="92"/>
                    <a:pt x="7" y="90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0"/>
                    <a:pt x="10" y="7"/>
                    <a:pt x="14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3" y="7"/>
                    <a:pt x="45" y="9"/>
                    <a:pt x="45" y="12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8"/>
                    <a:pt x="48" y="31"/>
                    <a:pt x="51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6" y="31"/>
                    <a:pt x="68" y="33"/>
                    <a:pt x="68" y="35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2" y="40"/>
                    <a:pt x="73" y="40"/>
                    <a:pt x="74" y="41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5" y="31"/>
                    <a:pt x="73" y="27"/>
                    <a:pt x="70" y="2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8" y="2"/>
                    <a:pt x="44" y="0"/>
                    <a:pt x="4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8"/>
                    <a:pt x="1" y="100"/>
                    <a:pt x="3" y="102"/>
                  </a:cubicBezTo>
                  <a:cubicBezTo>
                    <a:pt x="4" y="103"/>
                    <a:pt x="6" y="104"/>
                    <a:pt x="8" y="104"/>
                  </a:cubicBezTo>
                  <a:cubicBezTo>
                    <a:pt x="67" y="104"/>
                    <a:pt x="67" y="104"/>
                    <a:pt x="67" y="104"/>
                  </a:cubicBezTo>
                  <a:cubicBezTo>
                    <a:pt x="72" y="104"/>
                    <a:pt x="75" y="100"/>
                    <a:pt x="75" y="96"/>
                  </a:cubicBezTo>
                  <a:cubicBezTo>
                    <a:pt x="75" y="85"/>
                    <a:pt x="75" y="85"/>
                    <a:pt x="75" y="85"/>
                  </a:cubicBezTo>
                  <a:cubicBezTo>
                    <a:pt x="68" y="79"/>
                    <a:pt x="68" y="79"/>
                    <a:pt x="68" y="79"/>
                  </a:cubicBezTo>
                  <a:lnTo>
                    <a:pt x="68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微软雅黑"/>
              </a:endParaRPr>
            </a:p>
          </p:txBody>
        </p:sp>
        <p:sp>
          <p:nvSpPr>
            <p:cNvPr id="73" name="Freeform 314"/>
            <p:cNvSpPr>
              <a:spLocks/>
            </p:cNvSpPr>
            <p:nvPr/>
          </p:nvSpPr>
          <p:spPr bwMode="auto">
            <a:xfrm>
              <a:off x="1928813" y="942446"/>
              <a:ext cx="107950" cy="38100"/>
            </a:xfrm>
            <a:custGeom>
              <a:avLst/>
              <a:gdLst>
                <a:gd name="T0" fmla="*/ 29 w 29"/>
                <a:gd name="T1" fmla="*/ 1 h 10"/>
                <a:gd name="T2" fmla="*/ 28 w 29"/>
                <a:gd name="T3" fmla="*/ 0 h 10"/>
                <a:gd name="T4" fmla="*/ 23 w 29"/>
                <a:gd name="T5" fmla="*/ 0 h 10"/>
                <a:gd name="T6" fmla="*/ 15 w 29"/>
                <a:gd name="T7" fmla="*/ 1 h 10"/>
                <a:gd name="T8" fmla="*/ 5 w 29"/>
                <a:gd name="T9" fmla="*/ 2 h 10"/>
                <a:gd name="T10" fmla="*/ 1 w 29"/>
                <a:gd name="T11" fmla="*/ 3 h 10"/>
                <a:gd name="T12" fmla="*/ 2 w 29"/>
                <a:gd name="T13" fmla="*/ 7 h 10"/>
                <a:gd name="T14" fmla="*/ 17 w 29"/>
                <a:gd name="T15" fmla="*/ 7 h 10"/>
                <a:gd name="T16" fmla="*/ 26 w 29"/>
                <a:gd name="T17" fmla="*/ 6 h 10"/>
                <a:gd name="T18" fmla="*/ 28 w 29"/>
                <a:gd name="T19" fmla="*/ 7 h 10"/>
                <a:gd name="T20" fmla="*/ 28 w 29"/>
                <a:gd name="T21" fmla="*/ 6 h 10"/>
                <a:gd name="T22" fmla="*/ 28 w 29"/>
                <a:gd name="T23" fmla="*/ 1 h 10"/>
                <a:gd name="T24" fmla="*/ 29 w 29"/>
                <a:gd name="T25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10">
                  <a:moveTo>
                    <a:pt x="29" y="1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5" y="0"/>
                    <a:pt x="23" y="0"/>
                  </a:cubicBezTo>
                  <a:cubicBezTo>
                    <a:pt x="20" y="0"/>
                    <a:pt x="18" y="1"/>
                    <a:pt x="15" y="1"/>
                  </a:cubicBezTo>
                  <a:cubicBezTo>
                    <a:pt x="11" y="3"/>
                    <a:pt x="8" y="4"/>
                    <a:pt x="5" y="2"/>
                  </a:cubicBezTo>
                  <a:cubicBezTo>
                    <a:pt x="3" y="1"/>
                    <a:pt x="1" y="1"/>
                    <a:pt x="1" y="3"/>
                  </a:cubicBezTo>
                  <a:cubicBezTo>
                    <a:pt x="0" y="4"/>
                    <a:pt x="0" y="6"/>
                    <a:pt x="2" y="7"/>
                  </a:cubicBezTo>
                  <a:cubicBezTo>
                    <a:pt x="8" y="10"/>
                    <a:pt x="13" y="8"/>
                    <a:pt x="17" y="7"/>
                  </a:cubicBezTo>
                  <a:cubicBezTo>
                    <a:pt x="20" y="6"/>
                    <a:pt x="23" y="5"/>
                    <a:pt x="26" y="6"/>
                  </a:cubicBezTo>
                  <a:cubicBezTo>
                    <a:pt x="27" y="6"/>
                    <a:pt x="27" y="6"/>
                    <a:pt x="28" y="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7" y="4"/>
                    <a:pt x="27" y="2"/>
                    <a:pt x="28" y="1"/>
                  </a:cubicBezTo>
                  <a:cubicBezTo>
                    <a:pt x="28" y="1"/>
                    <a:pt x="28" y="1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微软雅黑"/>
              </a:endParaRPr>
            </a:p>
          </p:txBody>
        </p:sp>
        <p:sp>
          <p:nvSpPr>
            <p:cNvPr id="74" name="Freeform 315"/>
            <p:cNvSpPr>
              <a:spLocks noEditPoints="1"/>
            </p:cNvSpPr>
            <p:nvPr/>
          </p:nvSpPr>
          <p:spPr bwMode="auto">
            <a:xfrm>
              <a:off x="2041526" y="950383"/>
              <a:ext cx="123825" cy="112713"/>
            </a:xfrm>
            <a:custGeom>
              <a:avLst/>
              <a:gdLst>
                <a:gd name="T0" fmla="*/ 31 w 33"/>
                <a:gd name="T1" fmla="*/ 15 h 30"/>
                <a:gd name="T2" fmla="*/ 31 w 33"/>
                <a:gd name="T3" fmla="*/ 9 h 30"/>
                <a:gd name="T4" fmla="*/ 29 w 33"/>
                <a:gd name="T5" fmla="*/ 8 h 30"/>
                <a:gd name="T6" fmla="*/ 27 w 33"/>
                <a:gd name="T7" fmla="*/ 7 h 30"/>
                <a:gd name="T8" fmla="*/ 22 w 33"/>
                <a:gd name="T9" fmla="*/ 6 h 30"/>
                <a:gd name="T10" fmla="*/ 3 w 33"/>
                <a:gd name="T11" fmla="*/ 0 h 30"/>
                <a:gd name="T12" fmla="*/ 1 w 33"/>
                <a:gd name="T13" fmla="*/ 3 h 30"/>
                <a:gd name="T14" fmla="*/ 9 w 33"/>
                <a:gd name="T15" fmla="*/ 21 h 30"/>
                <a:gd name="T16" fmla="*/ 11 w 33"/>
                <a:gd name="T17" fmla="*/ 26 h 30"/>
                <a:gd name="T18" fmla="*/ 13 w 33"/>
                <a:gd name="T19" fmla="*/ 27 h 30"/>
                <a:gd name="T20" fmla="*/ 15 w 33"/>
                <a:gd name="T21" fmla="*/ 29 h 30"/>
                <a:gd name="T22" fmla="*/ 20 w 33"/>
                <a:gd name="T23" fmla="*/ 28 h 30"/>
                <a:gd name="T24" fmla="*/ 23 w 33"/>
                <a:gd name="T25" fmla="*/ 25 h 30"/>
                <a:gd name="T26" fmla="*/ 29 w 33"/>
                <a:gd name="T27" fmla="*/ 18 h 30"/>
                <a:gd name="T28" fmla="*/ 31 w 33"/>
                <a:gd name="T29" fmla="*/ 15 h 30"/>
                <a:gd name="T30" fmla="*/ 22 w 33"/>
                <a:gd name="T31" fmla="*/ 13 h 30"/>
                <a:gd name="T32" fmla="*/ 20 w 33"/>
                <a:gd name="T33" fmla="*/ 17 h 30"/>
                <a:gd name="T34" fmla="*/ 17 w 33"/>
                <a:gd name="T35" fmla="*/ 20 h 30"/>
                <a:gd name="T36" fmla="*/ 11 w 33"/>
                <a:gd name="T37" fmla="*/ 18 h 30"/>
                <a:gd name="T38" fmla="*/ 9 w 33"/>
                <a:gd name="T39" fmla="*/ 14 h 30"/>
                <a:gd name="T40" fmla="*/ 9 w 33"/>
                <a:gd name="T41" fmla="*/ 10 h 30"/>
                <a:gd name="T42" fmla="*/ 10 w 33"/>
                <a:gd name="T43" fmla="*/ 9 h 30"/>
                <a:gd name="T44" fmla="*/ 11 w 33"/>
                <a:gd name="T45" fmla="*/ 7 h 30"/>
                <a:gd name="T46" fmla="*/ 15 w 33"/>
                <a:gd name="T47" fmla="*/ 7 h 30"/>
                <a:gd name="T48" fmla="*/ 19 w 33"/>
                <a:gd name="T49" fmla="*/ 8 h 30"/>
                <a:gd name="T50" fmla="*/ 22 w 33"/>
                <a:gd name="T51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3" h="30">
                  <a:moveTo>
                    <a:pt x="31" y="15"/>
                  </a:moveTo>
                  <a:cubicBezTo>
                    <a:pt x="33" y="14"/>
                    <a:pt x="32" y="11"/>
                    <a:pt x="31" y="9"/>
                  </a:cubicBezTo>
                  <a:cubicBezTo>
                    <a:pt x="31" y="9"/>
                    <a:pt x="29" y="8"/>
                    <a:pt x="29" y="8"/>
                  </a:cubicBezTo>
                  <a:cubicBezTo>
                    <a:pt x="28" y="8"/>
                    <a:pt x="27" y="7"/>
                    <a:pt x="27" y="7"/>
                  </a:cubicBezTo>
                  <a:cubicBezTo>
                    <a:pt x="26" y="7"/>
                    <a:pt x="24" y="6"/>
                    <a:pt x="22" y="6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1" y="3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0" y="23"/>
                    <a:pt x="11" y="25"/>
                    <a:pt x="11" y="26"/>
                  </a:cubicBezTo>
                  <a:cubicBezTo>
                    <a:pt x="12" y="26"/>
                    <a:pt x="12" y="27"/>
                    <a:pt x="13" y="27"/>
                  </a:cubicBezTo>
                  <a:cubicBezTo>
                    <a:pt x="13" y="28"/>
                    <a:pt x="15" y="29"/>
                    <a:pt x="15" y="29"/>
                  </a:cubicBezTo>
                  <a:cubicBezTo>
                    <a:pt x="16" y="30"/>
                    <a:pt x="19" y="30"/>
                    <a:pt x="20" y="28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9" y="18"/>
                    <a:pt x="29" y="18"/>
                    <a:pt x="29" y="18"/>
                  </a:cubicBezTo>
                  <a:lnTo>
                    <a:pt x="31" y="15"/>
                  </a:lnTo>
                  <a:close/>
                  <a:moveTo>
                    <a:pt x="22" y="13"/>
                  </a:moveTo>
                  <a:cubicBezTo>
                    <a:pt x="22" y="13"/>
                    <a:pt x="22" y="15"/>
                    <a:pt x="20" y="17"/>
                  </a:cubicBezTo>
                  <a:cubicBezTo>
                    <a:pt x="19" y="19"/>
                    <a:pt x="17" y="20"/>
                    <a:pt x="17" y="20"/>
                  </a:cubicBezTo>
                  <a:cubicBezTo>
                    <a:pt x="15" y="21"/>
                    <a:pt x="12" y="20"/>
                    <a:pt x="11" y="18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3"/>
                    <a:pt x="8" y="11"/>
                    <a:pt x="9" y="10"/>
                  </a:cubicBezTo>
                  <a:cubicBezTo>
                    <a:pt x="9" y="10"/>
                    <a:pt x="9" y="9"/>
                    <a:pt x="10" y="9"/>
                  </a:cubicBezTo>
                  <a:cubicBezTo>
                    <a:pt x="10" y="8"/>
                    <a:pt x="11" y="7"/>
                    <a:pt x="11" y="7"/>
                  </a:cubicBezTo>
                  <a:cubicBezTo>
                    <a:pt x="12" y="7"/>
                    <a:pt x="14" y="7"/>
                    <a:pt x="15" y="7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1" y="9"/>
                    <a:pt x="23" y="11"/>
                    <a:pt x="2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微软雅黑"/>
              </a:endParaRPr>
            </a:p>
          </p:txBody>
        </p:sp>
        <p:sp>
          <p:nvSpPr>
            <p:cNvPr id="75" name="Freeform 316"/>
            <p:cNvSpPr>
              <a:spLocks/>
            </p:cNvSpPr>
            <p:nvPr/>
          </p:nvSpPr>
          <p:spPr bwMode="auto">
            <a:xfrm>
              <a:off x="2247901" y="1112308"/>
              <a:ext cx="74612" cy="85725"/>
            </a:xfrm>
            <a:custGeom>
              <a:avLst/>
              <a:gdLst>
                <a:gd name="T0" fmla="*/ 18 w 20"/>
                <a:gd name="T1" fmla="*/ 2 h 23"/>
                <a:gd name="T2" fmla="*/ 18 w 20"/>
                <a:gd name="T3" fmla="*/ 1 h 23"/>
                <a:gd name="T4" fmla="*/ 12 w 20"/>
                <a:gd name="T5" fmla="*/ 2 h 23"/>
                <a:gd name="T6" fmla="*/ 9 w 20"/>
                <a:gd name="T7" fmla="*/ 5 h 23"/>
                <a:gd name="T8" fmla="*/ 3 w 20"/>
                <a:gd name="T9" fmla="*/ 12 h 23"/>
                <a:gd name="T10" fmla="*/ 1 w 20"/>
                <a:gd name="T11" fmla="*/ 15 h 23"/>
                <a:gd name="T12" fmla="*/ 2 w 20"/>
                <a:gd name="T13" fmla="*/ 21 h 23"/>
                <a:gd name="T14" fmla="*/ 2 w 20"/>
                <a:gd name="T15" fmla="*/ 21 h 23"/>
                <a:gd name="T16" fmla="*/ 8 w 20"/>
                <a:gd name="T17" fmla="*/ 21 h 23"/>
                <a:gd name="T18" fmla="*/ 11 w 20"/>
                <a:gd name="T19" fmla="*/ 17 h 23"/>
                <a:gd name="T20" fmla="*/ 16 w 20"/>
                <a:gd name="T21" fmla="*/ 11 h 23"/>
                <a:gd name="T22" fmla="*/ 19 w 20"/>
                <a:gd name="T23" fmla="*/ 8 h 23"/>
                <a:gd name="T24" fmla="*/ 18 w 20"/>
                <a:gd name="T25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3">
                  <a:moveTo>
                    <a:pt x="18" y="2"/>
                  </a:moveTo>
                  <a:cubicBezTo>
                    <a:pt x="18" y="1"/>
                    <a:pt x="18" y="1"/>
                    <a:pt x="18" y="1"/>
                  </a:cubicBezTo>
                  <a:cubicBezTo>
                    <a:pt x="16" y="0"/>
                    <a:pt x="13" y="0"/>
                    <a:pt x="12" y="2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9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4" y="23"/>
                    <a:pt x="6" y="22"/>
                    <a:pt x="8" y="21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0" y="6"/>
                    <a:pt x="20" y="3"/>
                    <a:pt x="1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微软雅黑"/>
              </a:endParaRPr>
            </a:p>
          </p:txBody>
        </p:sp>
        <p:sp>
          <p:nvSpPr>
            <p:cNvPr id="76" name="Freeform 317"/>
            <p:cNvSpPr>
              <a:spLocks/>
            </p:cNvSpPr>
            <p:nvPr/>
          </p:nvSpPr>
          <p:spPr bwMode="auto">
            <a:xfrm>
              <a:off x="2160588" y="1002771"/>
              <a:ext cx="136525" cy="112713"/>
            </a:xfrm>
            <a:custGeom>
              <a:avLst/>
              <a:gdLst>
                <a:gd name="T0" fmla="*/ 31 w 36"/>
                <a:gd name="T1" fmla="*/ 29 h 30"/>
                <a:gd name="T2" fmla="*/ 35 w 36"/>
                <a:gd name="T3" fmla="*/ 29 h 30"/>
                <a:gd name="T4" fmla="*/ 34 w 36"/>
                <a:gd name="T5" fmla="*/ 25 h 30"/>
                <a:gd name="T6" fmla="*/ 5 w 36"/>
                <a:gd name="T7" fmla="*/ 1 h 30"/>
                <a:gd name="T8" fmla="*/ 1 w 36"/>
                <a:gd name="T9" fmla="*/ 1 h 30"/>
                <a:gd name="T10" fmla="*/ 2 w 36"/>
                <a:gd name="T11" fmla="*/ 5 h 30"/>
                <a:gd name="T12" fmla="*/ 31 w 36"/>
                <a:gd name="T1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0">
                  <a:moveTo>
                    <a:pt x="31" y="29"/>
                  </a:moveTo>
                  <a:cubicBezTo>
                    <a:pt x="32" y="30"/>
                    <a:pt x="34" y="30"/>
                    <a:pt x="35" y="29"/>
                  </a:cubicBezTo>
                  <a:cubicBezTo>
                    <a:pt x="36" y="28"/>
                    <a:pt x="35" y="26"/>
                    <a:pt x="34" y="2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1" y="4"/>
                    <a:pt x="2" y="5"/>
                  </a:cubicBezTo>
                  <a:lnTo>
                    <a:pt x="31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微软雅黑"/>
              </a:endParaRPr>
            </a:p>
          </p:txBody>
        </p:sp>
        <p:sp>
          <p:nvSpPr>
            <p:cNvPr id="77" name="Freeform 318"/>
            <p:cNvSpPr>
              <a:spLocks/>
            </p:cNvSpPr>
            <p:nvPr/>
          </p:nvSpPr>
          <p:spPr bwMode="auto">
            <a:xfrm>
              <a:off x="2116138" y="1059921"/>
              <a:ext cx="131762" cy="112713"/>
            </a:xfrm>
            <a:custGeom>
              <a:avLst/>
              <a:gdLst>
                <a:gd name="T0" fmla="*/ 4 w 35"/>
                <a:gd name="T1" fmla="*/ 1 h 30"/>
                <a:gd name="T2" fmla="*/ 1 w 35"/>
                <a:gd name="T3" fmla="*/ 1 h 30"/>
                <a:gd name="T4" fmla="*/ 1 w 35"/>
                <a:gd name="T5" fmla="*/ 5 h 30"/>
                <a:gd name="T6" fmla="*/ 30 w 35"/>
                <a:gd name="T7" fmla="*/ 29 h 30"/>
                <a:gd name="T8" fmla="*/ 34 w 35"/>
                <a:gd name="T9" fmla="*/ 29 h 30"/>
                <a:gd name="T10" fmla="*/ 33 w 35"/>
                <a:gd name="T11" fmla="*/ 25 h 30"/>
                <a:gd name="T12" fmla="*/ 4 w 35"/>
                <a:gd name="T13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0">
                  <a:moveTo>
                    <a:pt x="4" y="1"/>
                  </a:moveTo>
                  <a:cubicBezTo>
                    <a:pt x="3" y="0"/>
                    <a:pt x="1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1" y="30"/>
                    <a:pt x="33" y="30"/>
                    <a:pt x="34" y="29"/>
                  </a:cubicBezTo>
                  <a:cubicBezTo>
                    <a:pt x="35" y="28"/>
                    <a:pt x="35" y="26"/>
                    <a:pt x="33" y="25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微软雅黑"/>
              </a:endParaRPr>
            </a:p>
          </p:txBody>
        </p:sp>
        <p:sp>
          <p:nvSpPr>
            <p:cNvPr id="78" name="Freeform 319"/>
            <p:cNvSpPr>
              <a:spLocks/>
            </p:cNvSpPr>
            <p:nvPr/>
          </p:nvSpPr>
          <p:spPr bwMode="auto">
            <a:xfrm>
              <a:off x="2135188" y="1024996"/>
              <a:ext cx="138112" cy="123825"/>
            </a:xfrm>
            <a:custGeom>
              <a:avLst/>
              <a:gdLst>
                <a:gd name="T0" fmla="*/ 30 w 37"/>
                <a:gd name="T1" fmla="*/ 32 h 33"/>
                <a:gd name="T2" fmla="*/ 34 w 37"/>
                <a:gd name="T3" fmla="*/ 32 h 33"/>
                <a:gd name="T4" fmla="*/ 36 w 37"/>
                <a:gd name="T5" fmla="*/ 29 h 33"/>
                <a:gd name="T6" fmla="*/ 36 w 37"/>
                <a:gd name="T7" fmla="*/ 25 h 33"/>
                <a:gd name="T8" fmla="*/ 7 w 37"/>
                <a:gd name="T9" fmla="*/ 1 h 33"/>
                <a:gd name="T10" fmla="*/ 3 w 37"/>
                <a:gd name="T11" fmla="*/ 1 h 33"/>
                <a:gd name="T12" fmla="*/ 1 w 37"/>
                <a:gd name="T13" fmla="*/ 4 h 33"/>
                <a:gd name="T14" fmla="*/ 1 w 37"/>
                <a:gd name="T15" fmla="*/ 8 h 33"/>
                <a:gd name="T16" fmla="*/ 30 w 37"/>
                <a:gd name="T17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33">
                  <a:moveTo>
                    <a:pt x="30" y="32"/>
                  </a:moveTo>
                  <a:cubicBezTo>
                    <a:pt x="31" y="33"/>
                    <a:pt x="33" y="33"/>
                    <a:pt x="34" y="32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7" y="28"/>
                    <a:pt x="37" y="26"/>
                    <a:pt x="36" y="25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4" y="0"/>
                    <a:pt x="3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7"/>
                    <a:pt x="1" y="8"/>
                  </a:cubicBezTo>
                  <a:lnTo>
                    <a:pt x="30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微软雅黑"/>
              </a:endParaRPr>
            </a:p>
          </p:txBody>
        </p:sp>
        <p:sp>
          <p:nvSpPr>
            <p:cNvPr id="79" name="Freeform 320"/>
            <p:cNvSpPr>
              <a:spLocks/>
            </p:cNvSpPr>
            <p:nvPr/>
          </p:nvSpPr>
          <p:spPr bwMode="auto">
            <a:xfrm>
              <a:off x="1920876" y="878946"/>
              <a:ext cx="112712" cy="38100"/>
            </a:xfrm>
            <a:custGeom>
              <a:avLst/>
              <a:gdLst>
                <a:gd name="T0" fmla="*/ 7 w 30"/>
                <a:gd name="T1" fmla="*/ 8 h 10"/>
                <a:gd name="T2" fmla="*/ 15 w 30"/>
                <a:gd name="T3" fmla="*/ 9 h 10"/>
                <a:gd name="T4" fmla="*/ 25 w 30"/>
                <a:gd name="T5" fmla="*/ 8 h 10"/>
                <a:gd name="T6" fmla="*/ 26 w 30"/>
                <a:gd name="T7" fmla="*/ 2 h 10"/>
                <a:gd name="T8" fmla="*/ 16 w 30"/>
                <a:gd name="T9" fmla="*/ 2 h 10"/>
                <a:gd name="T10" fmla="*/ 4 w 30"/>
                <a:gd name="T11" fmla="*/ 3 h 10"/>
                <a:gd name="T12" fmla="*/ 7 w 30"/>
                <a:gd name="T13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7" y="8"/>
                  </a:moveTo>
                  <a:cubicBezTo>
                    <a:pt x="9" y="7"/>
                    <a:pt x="13" y="9"/>
                    <a:pt x="15" y="9"/>
                  </a:cubicBezTo>
                  <a:cubicBezTo>
                    <a:pt x="19" y="9"/>
                    <a:pt x="21" y="7"/>
                    <a:pt x="25" y="8"/>
                  </a:cubicBezTo>
                  <a:cubicBezTo>
                    <a:pt x="29" y="9"/>
                    <a:pt x="30" y="3"/>
                    <a:pt x="26" y="2"/>
                  </a:cubicBezTo>
                  <a:cubicBezTo>
                    <a:pt x="22" y="1"/>
                    <a:pt x="19" y="1"/>
                    <a:pt x="16" y="2"/>
                  </a:cubicBezTo>
                  <a:cubicBezTo>
                    <a:pt x="11" y="3"/>
                    <a:pt x="8" y="0"/>
                    <a:pt x="4" y="3"/>
                  </a:cubicBezTo>
                  <a:cubicBezTo>
                    <a:pt x="0" y="4"/>
                    <a:pt x="3" y="10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491342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20"/>
          <p:cNvSpPr>
            <a:spLocks/>
          </p:cNvSpPr>
          <p:nvPr/>
        </p:nvSpPr>
        <p:spPr bwMode="auto">
          <a:xfrm>
            <a:off x="1888331" y="1458920"/>
            <a:ext cx="2166938" cy="3581400"/>
          </a:xfrm>
          <a:custGeom>
            <a:avLst/>
            <a:gdLst>
              <a:gd name="T0" fmla="*/ 2147483646 w 698"/>
              <a:gd name="T1" fmla="*/ 0 h 1154"/>
              <a:gd name="T2" fmla="*/ 0 w 698"/>
              <a:gd name="T3" fmla="*/ 2147483646 h 1154"/>
              <a:gd name="T4" fmla="*/ 771123440 w 698"/>
              <a:gd name="T5" fmla="*/ 2147483646 h 1154"/>
              <a:gd name="T6" fmla="*/ 2147483646 w 698"/>
              <a:gd name="T7" fmla="*/ 2147483646 h 1154"/>
              <a:gd name="T8" fmla="*/ 2147483646 w 698"/>
              <a:gd name="T9" fmla="*/ 2147483646 h 1154"/>
              <a:gd name="T10" fmla="*/ 2147483646 w 698"/>
              <a:gd name="T11" fmla="*/ 2147483646 h 1154"/>
              <a:gd name="T12" fmla="*/ 2147483646 w 698"/>
              <a:gd name="T13" fmla="*/ 0 h 11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98" h="1154">
                <a:moveTo>
                  <a:pt x="205" y="0"/>
                </a:moveTo>
                <a:cubicBezTo>
                  <a:pt x="86" y="0"/>
                  <a:pt x="0" y="91"/>
                  <a:pt x="0" y="202"/>
                </a:cubicBezTo>
                <a:cubicBezTo>
                  <a:pt x="0" y="247"/>
                  <a:pt x="14" y="296"/>
                  <a:pt x="45" y="343"/>
                </a:cubicBezTo>
                <a:cubicBezTo>
                  <a:pt x="219" y="605"/>
                  <a:pt x="537" y="566"/>
                  <a:pt x="607" y="1154"/>
                </a:cubicBezTo>
                <a:cubicBezTo>
                  <a:pt x="607" y="1154"/>
                  <a:pt x="698" y="974"/>
                  <a:pt x="698" y="733"/>
                </a:cubicBezTo>
                <a:cubicBezTo>
                  <a:pt x="698" y="579"/>
                  <a:pt x="662" y="401"/>
                  <a:pt x="542" y="229"/>
                </a:cubicBezTo>
                <a:cubicBezTo>
                  <a:pt x="427" y="63"/>
                  <a:pt x="304" y="0"/>
                  <a:pt x="205" y="0"/>
                </a:cubicBezTo>
              </a:path>
            </a:pathLst>
          </a:custGeom>
          <a:solidFill>
            <a:srgbClr val="3093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Freeform 22"/>
          <p:cNvSpPr>
            <a:spLocks/>
          </p:cNvSpPr>
          <p:nvPr/>
        </p:nvSpPr>
        <p:spPr bwMode="auto">
          <a:xfrm>
            <a:off x="1139429" y="2476904"/>
            <a:ext cx="2631281" cy="2563416"/>
          </a:xfrm>
          <a:custGeom>
            <a:avLst/>
            <a:gdLst>
              <a:gd name="T0" fmla="*/ 2147483646 w 848"/>
              <a:gd name="T1" fmla="*/ 0 h 826"/>
              <a:gd name="T2" fmla="*/ 0 w 848"/>
              <a:gd name="T3" fmla="*/ 2147483646 h 826"/>
              <a:gd name="T4" fmla="*/ 1746115755 w 848"/>
              <a:gd name="T5" fmla="*/ 2147483646 h 826"/>
              <a:gd name="T6" fmla="*/ 2147483646 w 848"/>
              <a:gd name="T7" fmla="*/ 2147483646 h 826"/>
              <a:gd name="T8" fmla="*/ 2147483646 w 848"/>
              <a:gd name="T9" fmla="*/ 2147483646 h 826"/>
              <a:gd name="T10" fmla="*/ 2147483646 w 848"/>
              <a:gd name="T11" fmla="*/ 1523844262 h 826"/>
              <a:gd name="T12" fmla="*/ 2147483646 w 848"/>
              <a:gd name="T13" fmla="*/ 0 h 82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48" h="826">
                <a:moveTo>
                  <a:pt x="210" y="0"/>
                </a:moveTo>
                <a:cubicBezTo>
                  <a:pt x="77" y="0"/>
                  <a:pt x="0" y="89"/>
                  <a:pt x="0" y="184"/>
                </a:cubicBezTo>
                <a:cubicBezTo>
                  <a:pt x="0" y="246"/>
                  <a:pt x="32" y="311"/>
                  <a:pt x="102" y="357"/>
                </a:cubicBezTo>
                <a:cubicBezTo>
                  <a:pt x="337" y="511"/>
                  <a:pt x="584" y="367"/>
                  <a:pt x="848" y="826"/>
                </a:cubicBezTo>
                <a:cubicBezTo>
                  <a:pt x="848" y="826"/>
                  <a:pt x="848" y="818"/>
                  <a:pt x="848" y="802"/>
                </a:cubicBezTo>
                <a:cubicBezTo>
                  <a:pt x="848" y="700"/>
                  <a:pt x="824" y="312"/>
                  <a:pt x="470" y="89"/>
                </a:cubicBezTo>
                <a:cubicBezTo>
                  <a:pt x="369" y="26"/>
                  <a:pt x="282" y="0"/>
                  <a:pt x="210" y="0"/>
                </a:cubicBezTo>
              </a:path>
            </a:pathLst>
          </a:custGeom>
          <a:solidFill>
            <a:srgbClr val="19515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Freeform 24"/>
          <p:cNvSpPr>
            <a:spLocks/>
          </p:cNvSpPr>
          <p:nvPr/>
        </p:nvSpPr>
        <p:spPr bwMode="auto">
          <a:xfrm>
            <a:off x="906066" y="3585377"/>
            <a:ext cx="2864644" cy="1454944"/>
          </a:xfrm>
          <a:custGeom>
            <a:avLst/>
            <a:gdLst>
              <a:gd name="T0" fmla="*/ 2147483646 w 923"/>
              <a:gd name="T1" fmla="*/ 0 h 469"/>
              <a:gd name="T2" fmla="*/ 0 w 923"/>
              <a:gd name="T3" fmla="*/ 2147483646 h 469"/>
              <a:gd name="T4" fmla="*/ 2147483646 w 923"/>
              <a:gd name="T5" fmla="*/ 2147483646 h 469"/>
              <a:gd name="T6" fmla="*/ 2147483646 w 923"/>
              <a:gd name="T7" fmla="*/ 2147483646 h 469"/>
              <a:gd name="T8" fmla="*/ 2147483646 w 923"/>
              <a:gd name="T9" fmla="*/ 2147483646 h 469"/>
              <a:gd name="T10" fmla="*/ 2147483646 w 923"/>
              <a:gd name="T11" fmla="*/ 2147483646 h 469"/>
              <a:gd name="T12" fmla="*/ 2147483646 w 923"/>
              <a:gd name="T13" fmla="*/ 2147483646 h 469"/>
              <a:gd name="T14" fmla="*/ 2147483646 w 923"/>
              <a:gd name="T15" fmla="*/ 119754176 h 469"/>
              <a:gd name="T16" fmla="*/ 2147483646 w 923"/>
              <a:gd name="T17" fmla="*/ 0 h 4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923" h="469">
                <a:moveTo>
                  <a:pt x="266" y="0"/>
                </a:moveTo>
                <a:cubicBezTo>
                  <a:pt x="83" y="0"/>
                  <a:pt x="0" y="95"/>
                  <a:pt x="0" y="188"/>
                </a:cubicBezTo>
                <a:cubicBezTo>
                  <a:pt x="0" y="263"/>
                  <a:pt x="55" y="336"/>
                  <a:pt x="156" y="353"/>
                </a:cubicBezTo>
                <a:cubicBezTo>
                  <a:pt x="180" y="357"/>
                  <a:pt x="203" y="359"/>
                  <a:pt x="226" y="359"/>
                </a:cubicBezTo>
                <a:cubicBezTo>
                  <a:pt x="280" y="359"/>
                  <a:pt x="331" y="349"/>
                  <a:pt x="383" y="340"/>
                </a:cubicBezTo>
                <a:cubicBezTo>
                  <a:pt x="434" y="330"/>
                  <a:pt x="486" y="320"/>
                  <a:pt x="544" y="320"/>
                </a:cubicBezTo>
                <a:cubicBezTo>
                  <a:pt x="646" y="320"/>
                  <a:pt x="764" y="351"/>
                  <a:pt x="923" y="469"/>
                </a:cubicBezTo>
                <a:cubicBezTo>
                  <a:pt x="923" y="469"/>
                  <a:pt x="780" y="70"/>
                  <a:pt x="358" y="7"/>
                </a:cubicBezTo>
                <a:cubicBezTo>
                  <a:pt x="325" y="2"/>
                  <a:pt x="294" y="0"/>
                  <a:pt x="266" y="0"/>
                </a:cubicBezTo>
              </a:path>
            </a:pathLst>
          </a:custGeom>
          <a:solidFill>
            <a:srgbClr val="30935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Freeform 25"/>
          <p:cNvSpPr>
            <a:spLocks noEditPoints="1"/>
          </p:cNvSpPr>
          <p:nvPr/>
        </p:nvSpPr>
        <p:spPr bwMode="auto">
          <a:xfrm>
            <a:off x="806054" y="1355336"/>
            <a:ext cx="3792140" cy="3788569"/>
          </a:xfrm>
          <a:custGeom>
            <a:avLst/>
            <a:gdLst>
              <a:gd name="T0" fmla="*/ 2147483646 w 1222"/>
              <a:gd name="T1" fmla="*/ 2147483646 h 1221"/>
              <a:gd name="T2" fmla="*/ 2147483646 w 1222"/>
              <a:gd name="T3" fmla="*/ 0 h 1221"/>
              <a:gd name="T4" fmla="*/ 2147483646 w 1222"/>
              <a:gd name="T5" fmla="*/ 2053944157 h 1221"/>
              <a:gd name="T6" fmla="*/ 2147483646 w 1222"/>
              <a:gd name="T7" fmla="*/ 2147483646 h 1221"/>
              <a:gd name="T8" fmla="*/ 2147483646 w 1222"/>
              <a:gd name="T9" fmla="*/ 2147483646 h 1221"/>
              <a:gd name="T10" fmla="*/ 1438253494 w 1222"/>
              <a:gd name="T11" fmla="*/ 2147483646 h 1221"/>
              <a:gd name="T12" fmla="*/ 2147483646 w 1222"/>
              <a:gd name="T13" fmla="*/ 2147483646 h 1221"/>
              <a:gd name="T14" fmla="*/ 0 w 1222"/>
              <a:gd name="T15" fmla="*/ 2147483646 h 1221"/>
              <a:gd name="T16" fmla="*/ 2147483646 w 1222"/>
              <a:gd name="T17" fmla="*/ 2147483646 h 1221"/>
              <a:gd name="T18" fmla="*/ 2147483646 w 1222"/>
              <a:gd name="T19" fmla="*/ 2147483646 h 1221"/>
              <a:gd name="T20" fmla="*/ 2147483646 w 1222"/>
              <a:gd name="T21" fmla="*/ 2147483646 h 1221"/>
              <a:gd name="T22" fmla="*/ 2147483646 w 1222"/>
              <a:gd name="T23" fmla="*/ 2147483646 h 1221"/>
              <a:gd name="T24" fmla="*/ 2147483646 w 1222"/>
              <a:gd name="T25" fmla="*/ 2147483646 h 1221"/>
              <a:gd name="T26" fmla="*/ 2147483646 w 1222"/>
              <a:gd name="T27" fmla="*/ 2147483646 h 1221"/>
              <a:gd name="T28" fmla="*/ 2147483646 w 1222"/>
              <a:gd name="T29" fmla="*/ 2147483646 h 1221"/>
              <a:gd name="T30" fmla="*/ 2147483646 w 1222"/>
              <a:gd name="T31" fmla="*/ 2147483646 h 1221"/>
              <a:gd name="T32" fmla="*/ 2147483646 w 1222"/>
              <a:gd name="T33" fmla="*/ 2147483646 h 1221"/>
              <a:gd name="T34" fmla="*/ 2147483646 w 1222"/>
              <a:gd name="T35" fmla="*/ 2147483646 h 1221"/>
              <a:gd name="T36" fmla="*/ 2147483646 w 1222"/>
              <a:gd name="T37" fmla="*/ 2147483646 h 1221"/>
              <a:gd name="T38" fmla="*/ 2147483646 w 1222"/>
              <a:gd name="T39" fmla="*/ 2147483646 h 1221"/>
              <a:gd name="T40" fmla="*/ 2147483646 w 1222"/>
              <a:gd name="T41" fmla="*/ 2147483646 h 1221"/>
              <a:gd name="T42" fmla="*/ 2147483646 w 1222"/>
              <a:gd name="T43" fmla="*/ 2147483646 h 1221"/>
              <a:gd name="T44" fmla="*/ 2147483646 w 1222"/>
              <a:gd name="T45" fmla="*/ 2147483646 h 1221"/>
              <a:gd name="T46" fmla="*/ 2147483646 w 1222"/>
              <a:gd name="T47" fmla="*/ 2147483646 h 1221"/>
              <a:gd name="T48" fmla="*/ 2147483646 w 1222"/>
              <a:gd name="T49" fmla="*/ 2147483646 h 1221"/>
              <a:gd name="T50" fmla="*/ 2147483646 w 1222"/>
              <a:gd name="T51" fmla="*/ 2147483646 h 1221"/>
              <a:gd name="T52" fmla="*/ 2147483646 w 1222"/>
              <a:gd name="T53" fmla="*/ 2147483646 h 1221"/>
              <a:gd name="T54" fmla="*/ 2147483646 w 1222"/>
              <a:gd name="T55" fmla="*/ 2147483646 h 1221"/>
              <a:gd name="T56" fmla="*/ 2147483646 w 1222"/>
              <a:gd name="T57" fmla="*/ 2147483646 h 1221"/>
              <a:gd name="T58" fmla="*/ 188345035 w 1222"/>
              <a:gd name="T59" fmla="*/ 2147483646 h 1221"/>
              <a:gd name="T60" fmla="*/ 2147483646 w 1222"/>
              <a:gd name="T61" fmla="*/ 2147483646 h 1221"/>
              <a:gd name="T62" fmla="*/ 1626598529 w 1222"/>
              <a:gd name="T63" fmla="*/ 2147483646 h 1221"/>
              <a:gd name="T64" fmla="*/ 2147483646 w 1222"/>
              <a:gd name="T65" fmla="*/ 2147483646 h 1221"/>
              <a:gd name="T66" fmla="*/ 2147483646 w 1222"/>
              <a:gd name="T67" fmla="*/ 2147483646 h 1221"/>
              <a:gd name="T68" fmla="*/ 2147483646 w 1222"/>
              <a:gd name="T69" fmla="*/ 2139524646 h 1221"/>
              <a:gd name="T70" fmla="*/ 2147483646 w 1222"/>
              <a:gd name="T71" fmla="*/ 188280386 h 1221"/>
              <a:gd name="T72" fmla="*/ 2147483646 w 1222"/>
              <a:gd name="T73" fmla="*/ 2147483646 h 1221"/>
              <a:gd name="T74" fmla="*/ 2147483646 w 1222"/>
              <a:gd name="T75" fmla="*/ 2147483646 h 122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222" h="1221">
                <a:moveTo>
                  <a:pt x="919" y="243"/>
                </a:moveTo>
                <a:cubicBezTo>
                  <a:pt x="772" y="31"/>
                  <a:pt x="628" y="0"/>
                  <a:pt x="555" y="0"/>
                </a:cubicBezTo>
                <a:cubicBezTo>
                  <a:pt x="465" y="0"/>
                  <a:pt x="387" y="45"/>
                  <a:pt x="345" y="120"/>
                </a:cubicBezTo>
                <a:cubicBezTo>
                  <a:pt x="311" y="181"/>
                  <a:pt x="306" y="256"/>
                  <a:pt x="332" y="327"/>
                </a:cubicBezTo>
                <a:cubicBezTo>
                  <a:pt x="328" y="327"/>
                  <a:pt x="324" y="327"/>
                  <a:pt x="320" y="327"/>
                </a:cubicBezTo>
                <a:cubicBezTo>
                  <a:pt x="204" y="327"/>
                  <a:pt x="113" y="388"/>
                  <a:pt x="84" y="485"/>
                </a:cubicBezTo>
                <a:cubicBezTo>
                  <a:pt x="61" y="564"/>
                  <a:pt x="85" y="648"/>
                  <a:pt x="148" y="710"/>
                </a:cubicBezTo>
                <a:cubicBezTo>
                  <a:pt x="39" y="753"/>
                  <a:pt x="0" y="839"/>
                  <a:pt x="0" y="907"/>
                </a:cubicBezTo>
                <a:cubicBezTo>
                  <a:pt x="0" y="990"/>
                  <a:pt x="57" y="1084"/>
                  <a:pt x="184" y="1106"/>
                </a:cubicBezTo>
                <a:cubicBezTo>
                  <a:pt x="209" y="1110"/>
                  <a:pt x="234" y="1112"/>
                  <a:pt x="260" y="1112"/>
                </a:cubicBezTo>
                <a:cubicBezTo>
                  <a:pt x="317" y="1112"/>
                  <a:pt x="370" y="1102"/>
                  <a:pt x="421" y="1092"/>
                </a:cubicBezTo>
                <a:cubicBezTo>
                  <a:pt x="471" y="1083"/>
                  <a:pt x="523" y="1073"/>
                  <a:pt x="578" y="1073"/>
                </a:cubicBezTo>
                <a:cubicBezTo>
                  <a:pt x="649" y="1073"/>
                  <a:pt x="764" y="1087"/>
                  <a:pt x="935" y="1213"/>
                </a:cubicBezTo>
                <a:cubicBezTo>
                  <a:pt x="937" y="1215"/>
                  <a:pt x="938" y="1216"/>
                  <a:pt x="940" y="1216"/>
                </a:cubicBezTo>
                <a:cubicBezTo>
                  <a:pt x="944" y="1219"/>
                  <a:pt x="948" y="1220"/>
                  <a:pt x="952" y="1221"/>
                </a:cubicBezTo>
                <a:cubicBezTo>
                  <a:pt x="954" y="1221"/>
                  <a:pt x="956" y="1221"/>
                  <a:pt x="957" y="1221"/>
                </a:cubicBezTo>
                <a:cubicBezTo>
                  <a:pt x="965" y="1221"/>
                  <a:pt x="973" y="1219"/>
                  <a:pt x="979" y="1214"/>
                </a:cubicBezTo>
                <a:cubicBezTo>
                  <a:pt x="984" y="1210"/>
                  <a:pt x="987" y="1204"/>
                  <a:pt x="990" y="1198"/>
                </a:cubicBezTo>
                <a:cubicBezTo>
                  <a:pt x="1016" y="1143"/>
                  <a:pt x="1222" y="678"/>
                  <a:pt x="919" y="243"/>
                </a:cubicBezTo>
                <a:close/>
                <a:moveTo>
                  <a:pt x="979" y="1194"/>
                </a:moveTo>
                <a:cubicBezTo>
                  <a:pt x="978" y="1198"/>
                  <a:pt x="975" y="1202"/>
                  <a:pt x="971" y="1205"/>
                </a:cubicBezTo>
                <a:cubicBezTo>
                  <a:pt x="967" y="1208"/>
                  <a:pt x="962" y="1210"/>
                  <a:pt x="957" y="1210"/>
                </a:cubicBezTo>
                <a:cubicBezTo>
                  <a:pt x="956" y="1210"/>
                  <a:pt x="955" y="1210"/>
                  <a:pt x="954" y="1210"/>
                </a:cubicBezTo>
                <a:cubicBezTo>
                  <a:pt x="951" y="1209"/>
                  <a:pt x="948" y="1208"/>
                  <a:pt x="946" y="1207"/>
                </a:cubicBezTo>
                <a:cubicBezTo>
                  <a:pt x="944" y="1206"/>
                  <a:pt x="943" y="1205"/>
                  <a:pt x="942" y="1204"/>
                </a:cubicBezTo>
                <a:cubicBezTo>
                  <a:pt x="768" y="1076"/>
                  <a:pt x="651" y="1061"/>
                  <a:pt x="578" y="1061"/>
                </a:cubicBezTo>
                <a:cubicBezTo>
                  <a:pt x="522" y="1061"/>
                  <a:pt x="470" y="1071"/>
                  <a:pt x="419" y="1081"/>
                </a:cubicBezTo>
                <a:cubicBezTo>
                  <a:pt x="368" y="1091"/>
                  <a:pt x="316" y="1101"/>
                  <a:pt x="260" y="1101"/>
                </a:cubicBezTo>
                <a:cubicBezTo>
                  <a:pt x="235" y="1101"/>
                  <a:pt x="210" y="1099"/>
                  <a:pt x="186" y="1094"/>
                </a:cubicBezTo>
                <a:cubicBezTo>
                  <a:pt x="66" y="1074"/>
                  <a:pt x="11" y="986"/>
                  <a:pt x="11" y="907"/>
                </a:cubicBezTo>
                <a:cubicBezTo>
                  <a:pt x="11" y="839"/>
                  <a:pt x="53" y="753"/>
                  <a:pt x="169" y="715"/>
                </a:cubicBezTo>
                <a:cubicBezTo>
                  <a:pt x="100" y="655"/>
                  <a:pt x="71" y="569"/>
                  <a:pt x="95" y="488"/>
                </a:cubicBezTo>
                <a:cubicBezTo>
                  <a:pt x="123" y="396"/>
                  <a:pt x="209" y="338"/>
                  <a:pt x="320" y="338"/>
                </a:cubicBezTo>
                <a:cubicBezTo>
                  <a:pt x="329" y="338"/>
                  <a:pt x="339" y="339"/>
                  <a:pt x="349" y="340"/>
                </a:cubicBezTo>
                <a:cubicBezTo>
                  <a:pt x="318" y="267"/>
                  <a:pt x="319" y="189"/>
                  <a:pt x="355" y="125"/>
                </a:cubicBezTo>
                <a:cubicBezTo>
                  <a:pt x="395" y="54"/>
                  <a:pt x="469" y="11"/>
                  <a:pt x="555" y="11"/>
                </a:cubicBezTo>
                <a:cubicBezTo>
                  <a:pt x="626" y="11"/>
                  <a:pt x="766" y="42"/>
                  <a:pt x="910" y="249"/>
                </a:cubicBezTo>
                <a:cubicBezTo>
                  <a:pt x="1211" y="683"/>
                  <a:pt x="1001" y="1149"/>
                  <a:pt x="979" y="11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139194" y="3890837"/>
            <a:ext cx="543527" cy="543527"/>
          </a:xfrm>
          <a:prstGeom prst="ellipse">
            <a:avLst/>
          </a:prstGeom>
          <a:gradFill>
            <a:gsLst>
              <a:gs pos="0">
                <a:sysClr val="windowText" lastClr="000000">
                  <a:alpha val="5000"/>
                </a:sysClr>
              </a:gs>
              <a:gs pos="75000">
                <a:sysClr val="windowText" lastClr="000000">
                  <a:alpha val="15000"/>
                </a:sys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1344745" y="2693276"/>
            <a:ext cx="543527" cy="543527"/>
          </a:xfrm>
          <a:prstGeom prst="ellipse">
            <a:avLst/>
          </a:prstGeom>
          <a:gradFill>
            <a:gsLst>
              <a:gs pos="0">
                <a:sysClr val="windowText" lastClr="000000">
                  <a:alpha val="5000"/>
                </a:sysClr>
              </a:gs>
              <a:gs pos="75000">
                <a:sysClr val="windowText" lastClr="000000">
                  <a:alpha val="15000"/>
                </a:sys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2158753" y="1796824"/>
            <a:ext cx="543527" cy="543527"/>
          </a:xfrm>
          <a:prstGeom prst="ellipse">
            <a:avLst/>
          </a:prstGeom>
          <a:gradFill>
            <a:gsLst>
              <a:gs pos="0">
                <a:sysClr val="windowText" lastClr="000000">
                  <a:alpha val="5000"/>
                </a:sysClr>
              </a:gs>
              <a:gs pos="75000">
                <a:sysClr val="windowText" lastClr="000000">
                  <a:alpha val="15000"/>
                </a:sys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sp>
        <p:nvSpPr>
          <p:cNvPr id="49" name="文本框 10"/>
          <p:cNvSpPr txBox="1">
            <a:spLocks noChangeArrowheads="1"/>
          </p:cNvSpPr>
          <p:nvPr/>
        </p:nvSpPr>
        <p:spPr bwMode="auto">
          <a:xfrm>
            <a:off x="1170385" y="3955080"/>
            <a:ext cx="50601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kumimoji="0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11"/>
          <p:cNvSpPr txBox="1">
            <a:spLocks noChangeArrowheads="1"/>
          </p:cNvSpPr>
          <p:nvPr/>
        </p:nvSpPr>
        <p:spPr bwMode="auto">
          <a:xfrm>
            <a:off x="1375173" y="2757312"/>
            <a:ext cx="50601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kumimoji="0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12"/>
          <p:cNvSpPr txBox="1">
            <a:spLocks noChangeArrowheads="1"/>
          </p:cNvSpPr>
          <p:nvPr/>
        </p:nvSpPr>
        <p:spPr bwMode="auto">
          <a:xfrm>
            <a:off x="2189560" y="1860771"/>
            <a:ext cx="50601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kumimoji="0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13"/>
          <p:cNvSpPr txBox="1">
            <a:spLocks noChangeArrowheads="1"/>
          </p:cNvSpPr>
          <p:nvPr/>
        </p:nvSpPr>
        <p:spPr bwMode="auto">
          <a:xfrm rot="2446238">
            <a:off x="2490788" y="2156329"/>
            <a:ext cx="129659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模板内页图表的文字、色块、图片均可自由编辑、改色、替换。</a:t>
            </a:r>
          </a:p>
        </p:txBody>
      </p:sp>
      <p:sp>
        <p:nvSpPr>
          <p:cNvPr id="53" name="文本框 14"/>
          <p:cNvSpPr txBox="1">
            <a:spLocks noChangeArrowheads="1"/>
          </p:cNvSpPr>
          <p:nvPr/>
        </p:nvSpPr>
        <p:spPr bwMode="auto">
          <a:xfrm rot="1187866">
            <a:off x="1858567" y="2969816"/>
            <a:ext cx="1383506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模板内页图表的文字、色块、图片均可自由编辑、改色、替换。</a:t>
            </a:r>
          </a:p>
        </p:txBody>
      </p:sp>
      <p:sp>
        <p:nvSpPr>
          <p:cNvPr id="54" name="文本框 15"/>
          <p:cNvSpPr txBox="1">
            <a:spLocks noChangeArrowheads="1"/>
          </p:cNvSpPr>
          <p:nvPr/>
        </p:nvSpPr>
        <p:spPr bwMode="auto">
          <a:xfrm>
            <a:off x="1707357" y="3888986"/>
            <a:ext cx="131683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模板内页图表的文字、色块、图片均可自由编辑、改色、替换。</a:t>
            </a:r>
          </a:p>
        </p:txBody>
      </p:sp>
      <p:sp>
        <p:nvSpPr>
          <p:cNvPr id="55" name="椭圆 54"/>
          <p:cNvSpPr/>
          <p:nvPr/>
        </p:nvSpPr>
        <p:spPr>
          <a:xfrm>
            <a:off x="2702280" y="5087114"/>
            <a:ext cx="1987843" cy="286102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noFill/>
            <a:prstDash val="solid"/>
          </a:ln>
          <a:effectLst>
            <a:softEdge rad="114300"/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895975" y="2685264"/>
            <a:ext cx="133882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</a:t>
            </a:r>
            <a:endParaRPr kumimoji="0" lang="zh-CN" altLang="en-US" sz="15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微软雅黑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5919787" y="3071027"/>
            <a:ext cx="1690688" cy="0"/>
          </a:xfrm>
          <a:prstGeom prst="line">
            <a:avLst/>
          </a:prstGeom>
          <a:noFill/>
          <a:ln w="50800" cap="flat" cmpd="thickThin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</p:cxnSp>
      <p:sp>
        <p:nvSpPr>
          <p:cNvPr id="58" name="文本框 19"/>
          <p:cNvSpPr txBox="1">
            <a:spLocks noChangeArrowheads="1"/>
          </p:cNvSpPr>
          <p:nvPr/>
        </p:nvSpPr>
        <p:spPr bwMode="auto">
          <a:xfrm>
            <a:off x="5859066" y="3100792"/>
            <a:ext cx="1827609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我们本着实用美观的原则，为您精心设计最专业的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作品。模板内页图表的文字、色块、图片均可自由编辑、改色、替换。我们本着实用美观的原则，为您精心设计最专业的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作品。模板内页图表的文字、色块、图片均可自由编辑、改色、替换。</a:t>
            </a:r>
          </a:p>
        </p:txBody>
      </p:sp>
      <p:grpSp>
        <p:nvGrpSpPr>
          <p:cNvPr id="59" name="组合 20"/>
          <p:cNvGrpSpPr>
            <a:grpSpLocks/>
          </p:cNvGrpSpPr>
          <p:nvPr/>
        </p:nvGrpSpPr>
        <p:grpSpPr bwMode="auto">
          <a:xfrm>
            <a:off x="4212431" y="3327011"/>
            <a:ext cx="925116" cy="1851422"/>
            <a:chOff x="4367213" y="-290513"/>
            <a:chExt cx="4060825" cy="8121650"/>
          </a:xfrm>
        </p:grpSpPr>
        <p:sp>
          <p:nvSpPr>
            <p:cNvPr id="60" name="Freeform 608@|5FFC:0|FBC:16777215|LFC:0|LBC:16777215"/>
            <p:cNvSpPr>
              <a:spLocks/>
            </p:cNvSpPr>
            <p:nvPr/>
          </p:nvSpPr>
          <p:spPr bwMode="auto">
            <a:xfrm>
              <a:off x="6962775" y="3067050"/>
              <a:ext cx="544513" cy="569913"/>
            </a:xfrm>
            <a:custGeom>
              <a:avLst/>
              <a:gdLst>
                <a:gd name="T0" fmla="*/ 282038958 w 145"/>
                <a:gd name="T1" fmla="*/ 2136847550 h 152"/>
                <a:gd name="T2" fmla="*/ 2044789015 w 145"/>
                <a:gd name="T3" fmla="*/ 1293353813 h 152"/>
                <a:gd name="T4" fmla="*/ 1156361604 w 145"/>
                <a:gd name="T5" fmla="*/ 0 h 152"/>
                <a:gd name="T6" fmla="*/ 56407792 w 145"/>
                <a:gd name="T7" fmla="*/ 1194946336 h 152"/>
                <a:gd name="T8" fmla="*/ 282038958 w 145"/>
                <a:gd name="T9" fmla="*/ 2136847550 h 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5" h="152">
                  <a:moveTo>
                    <a:pt x="20" y="152"/>
                  </a:moveTo>
                  <a:cubicBezTo>
                    <a:pt x="20" y="152"/>
                    <a:pt x="132" y="121"/>
                    <a:pt x="145" y="92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0" y="65"/>
                    <a:pt x="4" y="85"/>
                  </a:cubicBezTo>
                  <a:cubicBezTo>
                    <a:pt x="8" y="105"/>
                    <a:pt x="20" y="152"/>
                    <a:pt x="20" y="1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Freeform 609@|5FFC:7979762|FBC:16777215|LFC:0|LBC:16777215"/>
            <p:cNvSpPr>
              <a:spLocks/>
            </p:cNvSpPr>
            <p:nvPr/>
          </p:nvSpPr>
          <p:spPr bwMode="auto">
            <a:xfrm>
              <a:off x="5040313" y="-177800"/>
              <a:ext cx="623888" cy="522288"/>
            </a:xfrm>
            <a:custGeom>
              <a:avLst/>
              <a:gdLst>
                <a:gd name="T0" fmla="*/ 762766972 w 166"/>
                <a:gd name="T1" fmla="*/ 1962480251 h 139"/>
                <a:gd name="T2" fmla="*/ 1101771175 w 166"/>
                <a:gd name="T3" fmla="*/ 1736585055 h 139"/>
                <a:gd name="T4" fmla="*/ 1991664723 w 166"/>
                <a:gd name="T5" fmla="*/ 1736585055 h 139"/>
                <a:gd name="T6" fmla="*/ 2147483646 w 166"/>
                <a:gd name="T7" fmla="*/ 1284790905 h 139"/>
                <a:gd name="T8" fmla="*/ 2132918979 w 166"/>
                <a:gd name="T9" fmla="*/ 734164084 h 139"/>
                <a:gd name="T10" fmla="*/ 1949289197 w 166"/>
                <a:gd name="T11" fmla="*/ 734164084 h 139"/>
                <a:gd name="T12" fmla="*/ 1935165275 w 166"/>
                <a:gd name="T13" fmla="*/ 465910956 h 139"/>
                <a:gd name="T14" fmla="*/ 1610281237 w 166"/>
                <a:gd name="T15" fmla="*/ 155303652 h 139"/>
                <a:gd name="T16" fmla="*/ 1200649906 w 166"/>
                <a:gd name="T17" fmla="*/ 0 h 139"/>
                <a:gd name="T18" fmla="*/ 494386140 w 166"/>
                <a:gd name="T19" fmla="*/ 480031519 h 139"/>
                <a:gd name="T20" fmla="*/ 381383486 w 166"/>
                <a:gd name="T21" fmla="*/ 974179844 h 139"/>
                <a:gd name="T22" fmla="*/ 0 w 166"/>
                <a:gd name="T23" fmla="*/ 1468331926 h 139"/>
                <a:gd name="T24" fmla="*/ 762766972 w 166"/>
                <a:gd name="T25" fmla="*/ 1962480251 h 13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66" h="139">
                  <a:moveTo>
                    <a:pt x="54" y="139"/>
                  </a:moveTo>
                  <a:cubicBezTo>
                    <a:pt x="78" y="123"/>
                    <a:pt x="78" y="123"/>
                    <a:pt x="78" y="123"/>
                  </a:cubicBezTo>
                  <a:cubicBezTo>
                    <a:pt x="141" y="123"/>
                    <a:pt x="141" y="123"/>
                    <a:pt x="141" y="123"/>
                  </a:cubicBezTo>
                  <a:cubicBezTo>
                    <a:pt x="166" y="91"/>
                    <a:pt x="166" y="91"/>
                    <a:pt x="166" y="91"/>
                  </a:cubicBezTo>
                  <a:cubicBezTo>
                    <a:pt x="166" y="91"/>
                    <a:pt x="156" y="52"/>
                    <a:pt x="151" y="52"/>
                  </a:cubicBezTo>
                  <a:cubicBezTo>
                    <a:pt x="147" y="52"/>
                    <a:pt x="138" y="52"/>
                    <a:pt x="138" y="52"/>
                  </a:cubicBezTo>
                  <a:cubicBezTo>
                    <a:pt x="138" y="52"/>
                    <a:pt x="142" y="37"/>
                    <a:pt x="137" y="33"/>
                  </a:cubicBezTo>
                  <a:cubicBezTo>
                    <a:pt x="133" y="28"/>
                    <a:pt x="119" y="11"/>
                    <a:pt x="114" y="11"/>
                  </a:cubicBezTo>
                  <a:cubicBezTo>
                    <a:pt x="110" y="11"/>
                    <a:pt x="85" y="0"/>
                    <a:pt x="85" y="0"/>
                  </a:cubicBezTo>
                  <a:cubicBezTo>
                    <a:pt x="85" y="0"/>
                    <a:pt x="42" y="24"/>
                    <a:pt x="35" y="34"/>
                  </a:cubicBezTo>
                  <a:cubicBezTo>
                    <a:pt x="28" y="44"/>
                    <a:pt x="27" y="69"/>
                    <a:pt x="27" y="69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54" y="139"/>
                  </a:lnTo>
                  <a:close/>
                </a:path>
              </a:pathLst>
            </a:custGeom>
            <a:solidFill>
              <a:srgbClr val="F2C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610@|5FFC:7979762|FBC:16777215|LFC:0|LBC:16777215"/>
            <p:cNvSpPr>
              <a:spLocks/>
            </p:cNvSpPr>
            <p:nvPr/>
          </p:nvSpPr>
          <p:spPr bwMode="auto">
            <a:xfrm>
              <a:off x="7100888" y="-150813"/>
              <a:ext cx="714375" cy="495300"/>
            </a:xfrm>
            <a:custGeom>
              <a:avLst/>
              <a:gdLst>
                <a:gd name="T0" fmla="*/ 1653984918 w 190"/>
                <a:gd name="T1" fmla="*/ 1576911375 h 132"/>
                <a:gd name="T2" fmla="*/ 1258157250 w 190"/>
                <a:gd name="T3" fmla="*/ 1633229236 h 132"/>
                <a:gd name="T4" fmla="*/ 720966049 w 190"/>
                <a:gd name="T5" fmla="*/ 1717704152 h 132"/>
                <a:gd name="T6" fmla="*/ 282730826 w 190"/>
                <a:gd name="T7" fmla="*/ 1351636177 h 132"/>
                <a:gd name="T8" fmla="*/ 282730826 w 190"/>
                <a:gd name="T9" fmla="*/ 1084125398 h 132"/>
                <a:gd name="T10" fmla="*/ 169637743 w 190"/>
                <a:gd name="T11" fmla="*/ 619500227 h 132"/>
                <a:gd name="T12" fmla="*/ 367553457 w 190"/>
                <a:gd name="T13" fmla="*/ 478703698 h 132"/>
                <a:gd name="T14" fmla="*/ 565465411 w 190"/>
                <a:gd name="T15" fmla="*/ 351989448 h 132"/>
                <a:gd name="T16" fmla="*/ 947152214 w 190"/>
                <a:gd name="T17" fmla="*/ 112635723 h 132"/>
                <a:gd name="T18" fmla="*/ 1371250332 w 190"/>
                <a:gd name="T19" fmla="*/ 0 h 132"/>
                <a:gd name="T20" fmla="*/ 2147483646 w 190"/>
                <a:gd name="T21" fmla="*/ 858853952 h 132"/>
                <a:gd name="T22" fmla="*/ 2147483646 w 190"/>
                <a:gd name="T23" fmla="*/ 1281239789 h 132"/>
                <a:gd name="T24" fmla="*/ 1866033977 w 190"/>
                <a:gd name="T25" fmla="*/ 1858500682 h 132"/>
                <a:gd name="T26" fmla="*/ 1653984918 w 190"/>
                <a:gd name="T27" fmla="*/ 1576911375 h 1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90" h="132">
                  <a:moveTo>
                    <a:pt x="117" y="112"/>
                  </a:moveTo>
                  <a:cubicBezTo>
                    <a:pt x="117" y="112"/>
                    <a:pt x="100" y="112"/>
                    <a:pt x="89" y="116"/>
                  </a:cubicBezTo>
                  <a:cubicBezTo>
                    <a:pt x="79" y="121"/>
                    <a:pt x="51" y="122"/>
                    <a:pt x="51" y="122"/>
                  </a:cubicBezTo>
                  <a:cubicBezTo>
                    <a:pt x="51" y="122"/>
                    <a:pt x="24" y="104"/>
                    <a:pt x="20" y="96"/>
                  </a:cubicBezTo>
                  <a:cubicBezTo>
                    <a:pt x="17" y="88"/>
                    <a:pt x="20" y="77"/>
                    <a:pt x="20" y="77"/>
                  </a:cubicBezTo>
                  <a:cubicBezTo>
                    <a:pt x="20" y="77"/>
                    <a:pt x="0" y="60"/>
                    <a:pt x="12" y="4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35" y="26"/>
                    <a:pt x="40" y="25"/>
                  </a:cubicBezTo>
                  <a:cubicBezTo>
                    <a:pt x="44" y="23"/>
                    <a:pt x="67" y="8"/>
                    <a:pt x="67" y="8"/>
                  </a:cubicBezTo>
                  <a:cubicBezTo>
                    <a:pt x="67" y="8"/>
                    <a:pt x="93" y="0"/>
                    <a:pt x="97" y="0"/>
                  </a:cubicBezTo>
                  <a:cubicBezTo>
                    <a:pt x="102" y="0"/>
                    <a:pt x="147" y="22"/>
                    <a:pt x="158" y="61"/>
                  </a:cubicBezTo>
                  <a:cubicBezTo>
                    <a:pt x="185" y="92"/>
                    <a:pt x="190" y="91"/>
                    <a:pt x="190" y="91"/>
                  </a:cubicBezTo>
                  <a:cubicBezTo>
                    <a:pt x="190" y="91"/>
                    <a:pt x="149" y="131"/>
                    <a:pt x="132" y="132"/>
                  </a:cubicBezTo>
                  <a:lnTo>
                    <a:pt x="117" y="112"/>
                  </a:lnTo>
                  <a:close/>
                </a:path>
              </a:pathLst>
            </a:custGeom>
            <a:solidFill>
              <a:srgbClr val="F2C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611@|5FFC:16578549|FBC:16777215|LFC:0|LBC:16777215"/>
            <p:cNvSpPr>
              <a:spLocks/>
            </p:cNvSpPr>
            <p:nvPr/>
          </p:nvSpPr>
          <p:spPr bwMode="auto">
            <a:xfrm>
              <a:off x="4905375" y="127000"/>
              <a:ext cx="387350" cy="292100"/>
            </a:xfrm>
            <a:custGeom>
              <a:avLst/>
              <a:gdLst>
                <a:gd name="T0" fmla="*/ 509135849 w 103"/>
                <a:gd name="T1" fmla="*/ 0 h 78"/>
                <a:gd name="T2" fmla="*/ 1456699248 w 103"/>
                <a:gd name="T3" fmla="*/ 687180229 h 78"/>
                <a:gd name="T4" fmla="*/ 1117275349 w 103"/>
                <a:gd name="T5" fmla="*/ 1093877051 h 78"/>
                <a:gd name="T6" fmla="*/ 0 w 103"/>
                <a:gd name="T7" fmla="*/ 743274664 h 78"/>
                <a:gd name="T8" fmla="*/ 509135849 w 103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" h="78">
                  <a:moveTo>
                    <a:pt x="36" y="0"/>
                  </a:moveTo>
                  <a:cubicBezTo>
                    <a:pt x="36" y="0"/>
                    <a:pt x="93" y="22"/>
                    <a:pt x="103" y="49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0" y="53"/>
                    <a:pt x="0" y="53"/>
                    <a:pt x="0" y="53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F5F7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Freeform 612@|5FFC:16578549|FBC:16777215|LFC:0|LBC:16777215"/>
            <p:cNvSpPr>
              <a:spLocks/>
            </p:cNvSpPr>
            <p:nvPr/>
          </p:nvSpPr>
          <p:spPr bwMode="auto">
            <a:xfrm>
              <a:off x="7575550" y="127000"/>
              <a:ext cx="442913" cy="292100"/>
            </a:xfrm>
            <a:custGeom>
              <a:avLst/>
              <a:gdLst>
                <a:gd name="T0" fmla="*/ 901680784 w 118"/>
                <a:gd name="T1" fmla="*/ 0 h 78"/>
                <a:gd name="T2" fmla="*/ 0 w 118"/>
                <a:gd name="T3" fmla="*/ 715225574 h 78"/>
                <a:gd name="T4" fmla="*/ 211333311 w 118"/>
                <a:gd name="T5" fmla="*/ 1093877051 h 78"/>
                <a:gd name="T6" fmla="*/ 1662473946 w 118"/>
                <a:gd name="T7" fmla="*/ 813397388 h 78"/>
                <a:gd name="T8" fmla="*/ 901680784 w 118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8" h="78">
                  <a:moveTo>
                    <a:pt x="64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1" y="70"/>
                    <a:pt x="15" y="78"/>
                  </a:cubicBezTo>
                  <a:cubicBezTo>
                    <a:pt x="118" y="58"/>
                    <a:pt x="118" y="58"/>
                    <a:pt x="118" y="58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F5F7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 613@|5FFC:7979762|FBC:16777215|LFC:0|LBC:16777215"/>
            <p:cNvSpPr>
              <a:spLocks/>
            </p:cNvSpPr>
            <p:nvPr/>
          </p:nvSpPr>
          <p:spPr bwMode="auto">
            <a:xfrm>
              <a:off x="5811838" y="-185738"/>
              <a:ext cx="898525" cy="1360488"/>
            </a:xfrm>
            <a:custGeom>
              <a:avLst/>
              <a:gdLst>
                <a:gd name="T0" fmla="*/ 961109710 w 239"/>
                <a:gd name="T1" fmla="*/ 2147483646 h 362"/>
                <a:gd name="T2" fmla="*/ 522956588 w 239"/>
                <a:gd name="T3" fmla="*/ 2147483646 h 362"/>
                <a:gd name="T4" fmla="*/ 240278367 w 239"/>
                <a:gd name="T5" fmla="*/ 1723185833 h 362"/>
                <a:gd name="T6" fmla="*/ 1370995010 w 239"/>
                <a:gd name="T7" fmla="*/ 28250796 h 362"/>
                <a:gd name="T8" fmla="*/ 2147483646 w 239"/>
                <a:gd name="T9" fmla="*/ 127119188 h 362"/>
                <a:gd name="T10" fmla="*/ 2147483646 w 239"/>
                <a:gd name="T11" fmla="*/ 762722645 h 362"/>
                <a:gd name="T12" fmla="*/ 2147483646 w 239"/>
                <a:gd name="T13" fmla="*/ 1059335337 h 362"/>
                <a:gd name="T14" fmla="*/ 2147483646 w 239"/>
                <a:gd name="T15" fmla="*/ 1454820179 h 362"/>
                <a:gd name="T16" fmla="*/ 2147483646 w 239"/>
                <a:gd name="T17" fmla="*/ 2147483646 h 362"/>
                <a:gd name="T18" fmla="*/ 2147483646 w 239"/>
                <a:gd name="T19" fmla="*/ 2147483646 h 362"/>
                <a:gd name="T20" fmla="*/ 2147483646 w 239"/>
                <a:gd name="T21" fmla="*/ 2147483646 h 362"/>
                <a:gd name="T22" fmla="*/ 2147483646 w 239"/>
                <a:gd name="T23" fmla="*/ 2147483646 h 362"/>
                <a:gd name="T24" fmla="*/ 961109710 w 239"/>
                <a:gd name="T25" fmla="*/ 2147483646 h 36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39" h="362">
                  <a:moveTo>
                    <a:pt x="68" y="292"/>
                  </a:moveTo>
                  <a:cubicBezTo>
                    <a:pt x="68" y="292"/>
                    <a:pt x="45" y="231"/>
                    <a:pt x="37" y="222"/>
                  </a:cubicBezTo>
                  <a:cubicBezTo>
                    <a:pt x="29" y="212"/>
                    <a:pt x="0" y="176"/>
                    <a:pt x="17" y="122"/>
                  </a:cubicBezTo>
                  <a:cubicBezTo>
                    <a:pt x="34" y="68"/>
                    <a:pt x="52" y="20"/>
                    <a:pt x="97" y="2"/>
                  </a:cubicBezTo>
                  <a:cubicBezTo>
                    <a:pt x="97" y="2"/>
                    <a:pt x="156" y="0"/>
                    <a:pt x="171" y="9"/>
                  </a:cubicBezTo>
                  <a:cubicBezTo>
                    <a:pt x="186" y="19"/>
                    <a:pt x="207" y="54"/>
                    <a:pt x="207" y="54"/>
                  </a:cubicBezTo>
                  <a:cubicBezTo>
                    <a:pt x="207" y="75"/>
                    <a:pt x="207" y="75"/>
                    <a:pt x="207" y="75"/>
                  </a:cubicBezTo>
                  <a:cubicBezTo>
                    <a:pt x="207" y="75"/>
                    <a:pt x="229" y="92"/>
                    <a:pt x="234" y="103"/>
                  </a:cubicBezTo>
                  <a:cubicBezTo>
                    <a:pt x="239" y="115"/>
                    <a:pt x="234" y="167"/>
                    <a:pt x="234" y="179"/>
                  </a:cubicBezTo>
                  <a:cubicBezTo>
                    <a:pt x="234" y="192"/>
                    <a:pt x="216" y="209"/>
                    <a:pt x="216" y="209"/>
                  </a:cubicBezTo>
                  <a:cubicBezTo>
                    <a:pt x="216" y="209"/>
                    <a:pt x="227" y="247"/>
                    <a:pt x="225" y="261"/>
                  </a:cubicBezTo>
                  <a:cubicBezTo>
                    <a:pt x="222" y="274"/>
                    <a:pt x="236" y="320"/>
                    <a:pt x="236" y="320"/>
                  </a:cubicBezTo>
                  <a:cubicBezTo>
                    <a:pt x="236" y="320"/>
                    <a:pt x="135" y="362"/>
                    <a:pt x="68" y="292"/>
                  </a:cubicBezTo>
                  <a:close/>
                </a:path>
              </a:pathLst>
            </a:custGeom>
            <a:solidFill>
              <a:srgbClr val="F2C2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614@|5FFC:7582443|FBC:16777215|LFC:0|LBC:16777215"/>
            <p:cNvSpPr>
              <a:spLocks/>
            </p:cNvSpPr>
            <p:nvPr/>
          </p:nvSpPr>
          <p:spPr bwMode="auto">
            <a:xfrm>
              <a:off x="7172325" y="-147638"/>
              <a:ext cx="406400" cy="454025"/>
            </a:xfrm>
            <a:custGeom>
              <a:avLst/>
              <a:gdLst>
                <a:gd name="T0" fmla="*/ 1118631052 w 108"/>
                <a:gd name="T1" fmla="*/ 0 h 121"/>
                <a:gd name="T2" fmla="*/ 1118631052 w 108"/>
                <a:gd name="T3" fmla="*/ 394228782 h 121"/>
                <a:gd name="T4" fmla="*/ 948714459 w 108"/>
                <a:gd name="T5" fmla="*/ 563182366 h 121"/>
                <a:gd name="T6" fmla="*/ 722153985 w 108"/>
                <a:gd name="T7" fmla="*/ 816614618 h 121"/>
                <a:gd name="T8" fmla="*/ 453117185 w 108"/>
                <a:gd name="T9" fmla="*/ 858853952 h 121"/>
                <a:gd name="T10" fmla="*/ 453117185 w 108"/>
                <a:gd name="T11" fmla="*/ 1379796984 h 121"/>
                <a:gd name="T12" fmla="*/ 269036800 w 108"/>
                <a:gd name="T13" fmla="*/ 1027807536 h 121"/>
                <a:gd name="T14" fmla="*/ 226556711 w 108"/>
                <a:gd name="T15" fmla="*/ 1534672041 h 121"/>
                <a:gd name="T16" fmla="*/ 453117185 w 108"/>
                <a:gd name="T17" fmla="*/ 1703625625 h 121"/>
                <a:gd name="T18" fmla="*/ 821274193 w 108"/>
                <a:gd name="T19" fmla="*/ 1661386291 h 121"/>
                <a:gd name="T20" fmla="*/ 594713719 w 108"/>
                <a:gd name="T21" fmla="*/ 1337557650 h 121"/>
                <a:gd name="T22" fmla="*/ 580553689 w 108"/>
                <a:gd name="T23" fmla="*/ 1027807536 h 121"/>
                <a:gd name="T24" fmla="*/ 1061990933 w 108"/>
                <a:gd name="T25" fmla="*/ 746214477 h 121"/>
                <a:gd name="T26" fmla="*/ 1231911289 w 108"/>
                <a:gd name="T27" fmla="*/ 408307309 h 121"/>
                <a:gd name="T28" fmla="*/ 1529268148 w 108"/>
                <a:gd name="T29" fmla="*/ 239353725 h 121"/>
                <a:gd name="T30" fmla="*/ 1118631052 w 108"/>
                <a:gd name="T31" fmla="*/ 0 h 1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8" h="121">
                  <a:moveTo>
                    <a:pt x="79" y="0"/>
                  </a:moveTo>
                  <a:cubicBezTo>
                    <a:pt x="79" y="28"/>
                    <a:pt x="79" y="28"/>
                    <a:pt x="79" y="28"/>
                  </a:cubicBezTo>
                  <a:cubicBezTo>
                    <a:pt x="79" y="28"/>
                    <a:pt x="78" y="38"/>
                    <a:pt x="67" y="40"/>
                  </a:cubicBezTo>
                  <a:cubicBezTo>
                    <a:pt x="67" y="40"/>
                    <a:pt x="57" y="58"/>
                    <a:pt x="51" y="58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0" y="93"/>
                    <a:pt x="32" y="98"/>
                  </a:cubicBezTo>
                  <a:cubicBezTo>
                    <a:pt x="35" y="103"/>
                    <a:pt x="16" y="88"/>
                    <a:pt x="19" y="73"/>
                  </a:cubicBezTo>
                  <a:cubicBezTo>
                    <a:pt x="19" y="73"/>
                    <a:pt x="0" y="90"/>
                    <a:pt x="16" y="109"/>
                  </a:cubicBezTo>
                  <a:cubicBezTo>
                    <a:pt x="24" y="116"/>
                    <a:pt x="32" y="121"/>
                    <a:pt x="32" y="121"/>
                  </a:cubicBezTo>
                  <a:cubicBezTo>
                    <a:pt x="32" y="121"/>
                    <a:pt x="47" y="120"/>
                    <a:pt x="58" y="118"/>
                  </a:cubicBezTo>
                  <a:cubicBezTo>
                    <a:pt x="49" y="111"/>
                    <a:pt x="40" y="101"/>
                    <a:pt x="42" y="95"/>
                  </a:cubicBezTo>
                  <a:cubicBezTo>
                    <a:pt x="44" y="82"/>
                    <a:pt x="41" y="73"/>
                    <a:pt x="41" y="73"/>
                  </a:cubicBezTo>
                  <a:cubicBezTo>
                    <a:pt x="41" y="73"/>
                    <a:pt x="74" y="59"/>
                    <a:pt x="75" y="53"/>
                  </a:cubicBezTo>
                  <a:cubicBezTo>
                    <a:pt x="76" y="48"/>
                    <a:pt x="87" y="29"/>
                    <a:pt x="87" y="29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96" y="7"/>
                    <a:pt x="83" y="1"/>
                    <a:pt x="79" y="0"/>
                  </a:cubicBezTo>
                  <a:close/>
                </a:path>
              </a:pathLst>
            </a:custGeom>
            <a:solidFill>
              <a:srgbClr val="EBB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 615@|5FFC:7582443|FBC:16777215|LFC:0|LBC:16777215"/>
            <p:cNvSpPr>
              <a:spLocks/>
            </p:cNvSpPr>
            <p:nvPr/>
          </p:nvSpPr>
          <p:spPr bwMode="auto">
            <a:xfrm>
              <a:off x="5353050" y="-120650"/>
              <a:ext cx="263525" cy="273050"/>
            </a:xfrm>
            <a:custGeom>
              <a:avLst/>
              <a:gdLst>
                <a:gd name="T0" fmla="*/ 977903629 w 70"/>
                <a:gd name="T1" fmla="*/ 923384032 h 73"/>
                <a:gd name="T2" fmla="*/ 992077509 w 70"/>
                <a:gd name="T3" fmla="*/ 545636189 h 73"/>
                <a:gd name="T4" fmla="*/ 963733513 w 70"/>
                <a:gd name="T5" fmla="*/ 517654175 h 73"/>
                <a:gd name="T6" fmla="*/ 779488127 w 70"/>
                <a:gd name="T7" fmla="*/ 517654175 h 73"/>
                <a:gd name="T8" fmla="*/ 793662007 w 70"/>
                <a:gd name="T9" fmla="*/ 461693886 h 73"/>
                <a:gd name="T10" fmla="*/ 637764382 w 70"/>
                <a:gd name="T11" fmla="*/ 755495686 h 73"/>
                <a:gd name="T12" fmla="*/ 481866756 w 70"/>
                <a:gd name="T13" fmla="*/ 741506549 h 73"/>
                <a:gd name="T14" fmla="*/ 283451255 w 70"/>
                <a:gd name="T15" fmla="*/ 685542521 h 73"/>
                <a:gd name="T16" fmla="*/ 155897625 w 70"/>
                <a:gd name="T17" fmla="*/ 377747843 h 73"/>
                <a:gd name="T18" fmla="*/ 0 w 70"/>
                <a:gd name="T19" fmla="*/ 0 h 73"/>
                <a:gd name="T20" fmla="*/ 127553629 w 70"/>
                <a:gd name="T21" fmla="*/ 685542521 h 73"/>
                <a:gd name="T22" fmla="*/ 325969131 w 70"/>
                <a:gd name="T23" fmla="*/ 923384032 h 73"/>
                <a:gd name="T24" fmla="*/ 807835888 w 70"/>
                <a:gd name="T25" fmla="*/ 1021319212 h 73"/>
                <a:gd name="T26" fmla="*/ 977903629 w 70"/>
                <a:gd name="T27" fmla="*/ 923384032 h 7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0" h="73">
                  <a:moveTo>
                    <a:pt x="69" y="66"/>
                  </a:moveTo>
                  <a:cubicBezTo>
                    <a:pt x="65" y="57"/>
                    <a:pt x="67" y="47"/>
                    <a:pt x="70" y="39"/>
                  </a:cubicBezTo>
                  <a:cubicBezTo>
                    <a:pt x="69" y="38"/>
                    <a:pt x="69" y="37"/>
                    <a:pt x="68" y="37"/>
                  </a:cubicBezTo>
                  <a:cubicBezTo>
                    <a:pt x="64" y="37"/>
                    <a:pt x="55" y="37"/>
                    <a:pt x="55" y="37"/>
                  </a:cubicBezTo>
                  <a:cubicBezTo>
                    <a:pt x="55" y="37"/>
                    <a:pt x="56" y="35"/>
                    <a:pt x="56" y="33"/>
                  </a:cubicBezTo>
                  <a:cubicBezTo>
                    <a:pt x="50" y="42"/>
                    <a:pt x="45" y="54"/>
                    <a:pt x="45" y="54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4" y="53"/>
                    <a:pt x="23" y="49"/>
                    <a:pt x="20" y="49"/>
                  </a:cubicBezTo>
                  <a:cubicBezTo>
                    <a:pt x="16" y="49"/>
                    <a:pt x="10" y="30"/>
                    <a:pt x="11" y="27"/>
                  </a:cubicBezTo>
                  <a:cubicBezTo>
                    <a:pt x="12" y="23"/>
                    <a:pt x="0" y="0"/>
                    <a:pt x="0" y="0"/>
                  </a:cubicBezTo>
                  <a:cubicBezTo>
                    <a:pt x="4" y="13"/>
                    <a:pt x="2" y="47"/>
                    <a:pt x="9" y="49"/>
                  </a:cubicBezTo>
                  <a:cubicBezTo>
                    <a:pt x="15" y="50"/>
                    <a:pt x="23" y="66"/>
                    <a:pt x="23" y="66"/>
                  </a:cubicBezTo>
                  <a:cubicBezTo>
                    <a:pt x="23" y="66"/>
                    <a:pt x="44" y="73"/>
                    <a:pt x="57" y="73"/>
                  </a:cubicBezTo>
                  <a:cubicBezTo>
                    <a:pt x="69" y="73"/>
                    <a:pt x="69" y="66"/>
                    <a:pt x="69" y="66"/>
                  </a:cubicBezTo>
                  <a:close/>
                </a:path>
              </a:pathLst>
            </a:custGeom>
            <a:solidFill>
              <a:srgbClr val="EBB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616@|5FFC:7582443|FBC:16777215|LFC:0|LBC:16777215"/>
            <p:cNvSpPr>
              <a:spLocks/>
            </p:cNvSpPr>
            <p:nvPr/>
          </p:nvSpPr>
          <p:spPr bwMode="auto">
            <a:xfrm>
              <a:off x="5826125" y="-158750"/>
              <a:ext cx="865188" cy="1069975"/>
            </a:xfrm>
            <a:custGeom>
              <a:avLst/>
              <a:gdLst>
                <a:gd name="T0" fmla="*/ 2147483646 w 230"/>
                <a:gd name="T1" fmla="*/ 2147483646 h 285"/>
                <a:gd name="T2" fmla="*/ 2147483646 w 230"/>
                <a:gd name="T3" fmla="*/ 2147483646 h 285"/>
                <a:gd name="T4" fmla="*/ 2147483646 w 230"/>
                <a:gd name="T5" fmla="*/ 1987360302 h 285"/>
                <a:gd name="T6" fmla="*/ 2080092513 w 230"/>
                <a:gd name="T7" fmla="*/ 2147483646 h 285"/>
                <a:gd name="T8" fmla="*/ 1698033016 w 230"/>
                <a:gd name="T9" fmla="*/ 1818221658 h 285"/>
                <a:gd name="T10" fmla="*/ 1584832570 w 230"/>
                <a:gd name="T11" fmla="*/ 1226243910 h 285"/>
                <a:gd name="T12" fmla="*/ 1315977280 w 230"/>
                <a:gd name="T13" fmla="*/ 1071202656 h 285"/>
                <a:gd name="T14" fmla="*/ 1386727088 w 230"/>
                <a:gd name="T15" fmla="*/ 662453434 h 285"/>
                <a:gd name="T16" fmla="*/ 1146174731 w 230"/>
                <a:gd name="T17" fmla="*/ 0 h 285"/>
                <a:gd name="T18" fmla="*/ 183954016 w 230"/>
                <a:gd name="T19" fmla="*/ 1620895742 h 285"/>
                <a:gd name="T20" fmla="*/ 339605098 w 230"/>
                <a:gd name="T21" fmla="*/ 2147483646 h 285"/>
                <a:gd name="T22" fmla="*/ 693365425 w 230"/>
                <a:gd name="T23" fmla="*/ 2147483646 h 285"/>
                <a:gd name="T24" fmla="*/ 1584832570 w 230"/>
                <a:gd name="T25" fmla="*/ 2147483646 h 285"/>
                <a:gd name="T26" fmla="*/ 2147483646 w 230"/>
                <a:gd name="T27" fmla="*/ 2147483646 h 285"/>
                <a:gd name="T28" fmla="*/ 2080092513 w 230"/>
                <a:gd name="T29" fmla="*/ 2147483646 h 285"/>
                <a:gd name="T30" fmla="*/ 2147483646 w 230"/>
                <a:gd name="T31" fmla="*/ 2147483646 h 285"/>
                <a:gd name="T32" fmla="*/ 2147483646 w 230"/>
                <a:gd name="T33" fmla="*/ 2147483646 h 285"/>
                <a:gd name="T34" fmla="*/ 2147483646 w 230"/>
                <a:gd name="T35" fmla="*/ 2147483646 h 285"/>
                <a:gd name="T36" fmla="*/ 2147483646 w 230"/>
                <a:gd name="T37" fmla="*/ 2147483646 h 2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0" h="285">
                  <a:moveTo>
                    <a:pt x="230" y="166"/>
                  </a:moveTo>
                  <a:cubicBezTo>
                    <a:pt x="213" y="155"/>
                    <a:pt x="189" y="154"/>
                    <a:pt x="189" y="154"/>
                  </a:cubicBezTo>
                  <a:cubicBezTo>
                    <a:pt x="176" y="147"/>
                    <a:pt x="189" y="141"/>
                    <a:pt x="189" y="141"/>
                  </a:cubicBezTo>
                  <a:cubicBezTo>
                    <a:pt x="176" y="137"/>
                    <a:pt x="147" y="154"/>
                    <a:pt x="147" y="154"/>
                  </a:cubicBezTo>
                  <a:cubicBezTo>
                    <a:pt x="147" y="154"/>
                    <a:pt x="137" y="145"/>
                    <a:pt x="120" y="129"/>
                  </a:cubicBezTo>
                  <a:cubicBezTo>
                    <a:pt x="103" y="113"/>
                    <a:pt x="115" y="94"/>
                    <a:pt x="112" y="87"/>
                  </a:cubicBezTo>
                  <a:cubicBezTo>
                    <a:pt x="108" y="80"/>
                    <a:pt x="93" y="76"/>
                    <a:pt x="93" y="76"/>
                  </a:cubicBezTo>
                  <a:cubicBezTo>
                    <a:pt x="88" y="72"/>
                    <a:pt x="98" y="47"/>
                    <a:pt x="98" y="47"/>
                  </a:cubicBezTo>
                  <a:cubicBezTo>
                    <a:pt x="87" y="38"/>
                    <a:pt x="83" y="16"/>
                    <a:pt x="81" y="0"/>
                  </a:cubicBezTo>
                  <a:cubicBezTo>
                    <a:pt x="44" y="22"/>
                    <a:pt x="29" y="66"/>
                    <a:pt x="13" y="115"/>
                  </a:cubicBezTo>
                  <a:cubicBezTo>
                    <a:pt x="0" y="155"/>
                    <a:pt x="13" y="186"/>
                    <a:pt x="24" y="203"/>
                  </a:cubicBezTo>
                  <a:cubicBezTo>
                    <a:pt x="37" y="200"/>
                    <a:pt x="49" y="194"/>
                    <a:pt x="49" y="194"/>
                  </a:cubicBezTo>
                  <a:cubicBezTo>
                    <a:pt x="82" y="201"/>
                    <a:pt x="112" y="216"/>
                    <a:pt x="112" y="216"/>
                  </a:cubicBezTo>
                  <a:cubicBezTo>
                    <a:pt x="131" y="250"/>
                    <a:pt x="174" y="285"/>
                    <a:pt x="174" y="285"/>
                  </a:cubicBezTo>
                  <a:cubicBezTo>
                    <a:pt x="152" y="262"/>
                    <a:pt x="147" y="215"/>
                    <a:pt x="147" y="215"/>
                  </a:cubicBezTo>
                  <a:cubicBezTo>
                    <a:pt x="147" y="215"/>
                    <a:pt x="155" y="217"/>
                    <a:pt x="175" y="215"/>
                  </a:cubicBezTo>
                  <a:cubicBezTo>
                    <a:pt x="184" y="213"/>
                    <a:pt x="201" y="206"/>
                    <a:pt x="215" y="198"/>
                  </a:cubicBezTo>
                  <a:cubicBezTo>
                    <a:pt x="221" y="192"/>
                    <a:pt x="230" y="181"/>
                    <a:pt x="230" y="172"/>
                  </a:cubicBezTo>
                  <a:cubicBezTo>
                    <a:pt x="230" y="171"/>
                    <a:pt x="230" y="168"/>
                    <a:pt x="230" y="166"/>
                  </a:cubicBezTo>
                  <a:close/>
                </a:path>
              </a:pathLst>
            </a:custGeom>
            <a:solidFill>
              <a:srgbClr val="EBB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617@|5FFC:0|FBC:16777215|LFC:0|LBC:16777215"/>
            <p:cNvSpPr>
              <a:spLocks/>
            </p:cNvSpPr>
            <p:nvPr/>
          </p:nvSpPr>
          <p:spPr bwMode="auto">
            <a:xfrm>
              <a:off x="5759450" y="-290513"/>
              <a:ext cx="800100" cy="1163638"/>
            </a:xfrm>
            <a:custGeom>
              <a:avLst/>
              <a:gdLst>
                <a:gd name="T0" fmla="*/ 1100584504 w 213"/>
                <a:gd name="T1" fmla="*/ 2147483646 h 310"/>
                <a:gd name="T2" fmla="*/ 1100584504 w 213"/>
                <a:gd name="T3" fmla="*/ 2147483646 h 310"/>
                <a:gd name="T4" fmla="*/ 1030036720 w 213"/>
                <a:gd name="T5" fmla="*/ 2147483646 h 310"/>
                <a:gd name="T6" fmla="*/ 677282772 w 213"/>
                <a:gd name="T7" fmla="*/ 2147483646 h 310"/>
                <a:gd name="T8" fmla="*/ 493853273 w 213"/>
                <a:gd name="T9" fmla="*/ 2147483646 h 310"/>
                <a:gd name="T10" fmla="*/ 790164486 w 213"/>
                <a:gd name="T11" fmla="*/ 2147483646 h 310"/>
                <a:gd name="T12" fmla="*/ 1030036720 w 213"/>
                <a:gd name="T13" fmla="*/ 2147483646 h 310"/>
                <a:gd name="T14" fmla="*/ 1185244851 w 213"/>
                <a:gd name="T15" fmla="*/ 2147483646 h 310"/>
                <a:gd name="T16" fmla="*/ 1114697066 w 213"/>
                <a:gd name="T17" fmla="*/ 2113508192 h 310"/>
                <a:gd name="T18" fmla="*/ 1255796392 w 213"/>
                <a:gd name="T19" fmla="*/ 1451274299 h 310"/>
                <a:gd name="T20" fmla="*/ 1072366893 w 213"/>
                <a:gd name="T21" fmla="*/ 1254015136 h 310"/>
                <a:gd name="T22" fmla="*/ 1255796392 w 213"/>
                <a:gd name="T23" fmla="*/ 831314248 h 310"/>
                <a:gd name="T24" fmla="*/ 1947191725 w 213"/>
                <a:gd name="T25" fmla="*/ 634051332 h 310"/>
                <a:gd name="T26" fmla="*/ 2147483646 w 213"/>
                <a:gd name="T27" fmla="*/ 605872524 h 310"/>
                <a:gd name="T28" fmla="*/ 2147483646 w 213"/>
                <a:gd name="T29" fmla="*/ 972212042 h 310"/>
                <a:gd name="T30" fmla="*/ 2147483646 w 213"/>
                <a:gd name="T31" fmla="*/ 422700888 h 310"/>
                <a:gd name="T32" fmla="*/ 2147483646 w 213"/>
                <a:gd name="T33" fmla="*/ 324069429 h 310"/>
                <a:gd name="T34" fmla="*/ 1947191725 w 213"/>
                <a:gd name="T35" fmla="*/ 98631458 h 310"/>
                <a:gd name="T36" fmla="*/ 1735540859 w 213"/>
                <a:gd name="T37" fmla="*/ 225441725 h 310"/>
                <a:gd name="T38" fmla="*/ 1735540859 w 213"/>
                <a:gd name="T39" fmla="*/ 0 h 310"/>
                <a:gd name="T40" fmla="*/ 1368678106 w 213"/>
                <a:gd name="T41" fmla="*/ 324069429 h 310"/>
                <a:gd name="T42" fmla="*/ 649065161 w 213"/>
                <a:gd name="T43" fmla="*/ 1014482130 h 310"/>
                <a:gd name="T44" fmla="*/ 268089845 w 213"/>
                <a:gd name="T45" fmla="*/ 1902157748 h 310"/>
                <a:gd name="T46" fmla="*/ 155211887 w 213"/>
                <a:gd name="T47" fmla="*/ 2147483646 h 310"/>
                <a:gd name="T48" fmla="*/ 776055680 w 213"/>
                <a:gd name="T49" fmla="*/ 2147483646 h 310"/>
                <a:gd name="T50" fmla="*/ 1100584504 w 213"/>
                <a:gd name="T51" fmla="*/ 2147483646 h 31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13" h="310">
                  <a:moveTo>
                    <a:pt x="78" y="310"/>
                  </a:moveTo>
                  <a:cubicBezTo>
                    <a:pt x="78" y="310"/>
                    <a:pt x="80" y="278"/>
                    <a:pt x="78" y="267"/>
                  </a:cubicBezTo>
                  <a:cubicBezTo>
                    <a:pt x="76" y="255"/>
                    <a:pt x="73" y="222"/>
                    <a:pt x="73" y="222"/>
                  </a:cubicBezTo>
                  <a:cubicBezTo>
                    <a:pt x="73" y="222"/>
                    <a:pt x="59" y="230"/>
                    <a:pt x="48" y="222"/>
                  </a:cubicBezTo>
                  <a:cubicBezTo>
                    <a:pt x="38" y="214"/>
                    <a:pt x="31" y="188"/>
                    <a:pt x="35" y="177"/>
                  </a:cubicBezTo>
                  <a:cubicBezTo>
                    <a:pt x="38" y="167"/>
                    <a:pt x="47" y="161"/>
                    <a:pt x="56" y="169"/>
                  </a:cubicBezTo>
                  <a:cubicBezTo>
                    <a:pt x="66" y="177"/>
                    <a:pt x="73" y="183"/>
                    <a:pt x="73" y="183"/>
                  </a:cubicBezTo>
                  <a:cubicBezTo>
                    <a:pt x="84" y="177"/>
                    <a:pt x="84" y="177"/>
                    <a:pt x="84" y="177"/>
                  </a:cubicBezTo>
                  <a:cubicBezTo>
                    <a:pt x="84" y="177"/>
                    <a:pt x="80" y="157"/>
                    <a:pt x="79" y="150"/>
                  </a:cubicBezTo>
                  <a:cubicBezTo>
                    <a:pt x="78" y="143"/>
                    <a:pt x="84" y="113"/>
                    <a:pt x="89" y="103"/>
                  </a:cubicBezTo>
                  <a:cubicBezTo>
                    <a:pt x="93" y="94"/>
                    <a:pt x="76" y="89"/>
                    <a:pt x="76" y="89"/>
                  </a:cubicBezTo>
                  <a:cubicBezTo>
                    <a:pt x="76" y="89"/>
                    <a:pt x="73" y="76"/>
                    <a:pt x="89" y="59"/>
                  </a:cubicBezTo>
                  <a:cubicBezTo>
                    <a:pt x="106" y="42"/>
                    <a:pt x="123" y="49"/>
                    <a:pt x="138" y="45"/>
                  </a:cubicBezTo>
                  <a:cubicBezTo>
                    <a:pt x="153" y="42"/>
                    <a:pt x="198" y="48"/>
                    <a:pt x="191" y="43"/>
                  </a:cubicBezTo>
                  <a:cubicBezTo>
                    <a:pt x="185" y="37"/>
                    <a:pt x="213" y="69"/>
                    <a:pt x="213" y="69"/>
                  </a:cubicBezTo>
                  <a:cubicBezTo>
                    <a:pt x="193" y="30"/>
                    <a:pt x="193" y="30"/>
                    <a:pt x="193" y="30"/>
                  </a:cubicBezTo>
                  <a:cubicBezTo>
                    <a:pt x="193" y="30"/>
                    <a:pt x="169" y="27"/>
                    <a:pt x="165" y="23"/>
                  </a:cubicBezTo>
                  <a:cubicBezTo>
                    <a:pt x="161" y="18"/>
                    <a:pt x="153" y="5"/>
                    <a:pt x="138" y="7"/>
                  </a:cubicBezTo>
                  <a:cubicBezTo>
                    <a:pt x="123" y="8"/>
                    <a:pt x="123" y="16"/>
                    <a:pt x="123" y="16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0"/>
                    <a:pt x="108" y="17"/>
                    <a:pt x="97" y="23"/>
                  </a:cubicBezTo>
                  <a:cubicBezTo>
                    <a:pt x="85" y="28"/>
                    <a:pt x="46" y="72"/>
                    <a:pt x="46" y="72"/>
                  </a:cubicBezTo>
                  <a:cubicBezTo>
                    <a:pt x="46" y="72"/>
                    <a:pt x="16" y="121"/>
                    <a:pt x="19" y="135"/>
                  </a:cubicBezTo>
                  <a:cubicBezTo>
                    <a:pt x="21" y="149"/>
                    <a:pt x="0" y="182"/>
                    <a:pt x="11" y="206"/>
                  </a:cubicBezTo>
                  <a:cubicBezTo>
                    <a:pt x="21" y="230"/>
                    <a:pt x="51" y="264"/>
                    <a:pt x="55" y="275"/>
                  </a:cubicBezTo>
                  <a:cubicBezTo>
                    <a:pt x="60" y="285"/>
                    <a:pt x="62" y="308"/>
                    <a:pt x="78" y="3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618@|5FFC:16578549|FBC:16777215|LFC:0|LBC:16777215"/>
            <p:cNvSpPr>
              <a:spLocks/>
            </p:cNvSpPr>
            <p:nvPr/>
          </p:nvSpPr>
          <p:spPr bwMode="auto">
            <a:xfrm>
              <a:off x="6243638" y="795337"/>
              <a:ext cx="823913" cy="1076325"/>
            </a:xfrm>
            <a:custGeom>
              <a:avLst/>
              <a:gdLst>
                <a:gd name="T0" fmla="*/ 0 w 219"/>
                <a:gd name="T1" fmla="*/ 435997881 h 287"/>
                <a:gd name="T2" fmla="*/ 764309102 w 219"/>
                <a:gd name="T3" fmla="*/ 506319031 h 287"/>
                <a:gd name="T4" fmla="*/ 1627690921 w 219"/>
                <a:gd name="T5" fmla="*/ 506319031 h 287"/>
                <a:gd name="T6" fmla="*/ 1556924694 w 219"/>
                <a:gd name="T7" fmla="*/ 0 h 287"/>
                <a:gd name="T8" fmla="*/ 1896613867 w 219"/>
                <a:gd name="T9" fmla="*/ 435997881 h 287"/>
                <a:gd name="T10" fmla="*/ 2147483646 w 219"/>
                <a:gd name="T11" fmla="*/ 1068899483 h 287"/>
                <a:gd name="T12" fmla="*/ 2147483646 w 219"/>
                <a:gd name="T13" fmla="*/ 1870574095 h 287"/>
                <a:gd name="T14" fmla="*/ 1995694108 w 219"/>
                <a:gd name="T15" fmla="*/ 2147483646 h 287"/>
                <a:gd name="T16" fmla="*/ 0 w 219"/>
                <a:gd name="T17" fmla="*/ 435997881 h 28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9" h="287">
                  <a:moveTo>
                    <a:pt x="0" y="31"/>
                  </a:moveTo>
                  <a:cubicBezTo>
                    <a:pt x="0" y="31"/>
                    <a:pt x="41" y="29"/>
                    <a:pt x="54" y="36"/>
                  </a:cubicBezTo>
                  <a:cubicBezTo>
                    <a:pt x="66" y="43"/>
                    <a:pt x="115" y="36"/>
                    <a:pt x="115" y="36"/>
                  </a:cubicBezTo>
                  <a:cubicBezTo>
                    <a:pt x="115" y="36"/>
                    <a:pt x="102" y="18"/>
                    <a:pt x="110" y="0"/>
                  </a:cubicBezTo>
                  <a:cubicBezTo>
                    <a:pt x="134" y="31"/>
                    <a:pt x="134" y="31"/>
                    <a:pt x="134" y="31"/>
                  </a:cubicBezTo>
                  <a:cubicBezTo>
                    <a:pt x="154" y="76"/>
                    <a:pt x="154" y="76"/>
                    <a:pt x="154" y="76"/>
                  </a:cubicBezTo>
                  <a:cubicBezTo>
                    <a:pt x="154" y="76"/>
                    <a:pt x="214" y="109"/>
                    <a:pt x="216" y="133"/>
                  </a:cubicBezTo>
                  <a:cubicBezTo>
                    <a:pt x="219" y="157"/>
                    <a:pt x="141" y="287"/>
                    <a:pt x="141" y="287"/>
                  </a:cubicBezTo>
                  <a:cubicBezTo>
                    <a:pt x="141" y="287"/>
                    <a:pt x="7" y="65"/>
                    <a:pt x="0" y="31"/>
                  </a:cubicBezTo>
                  <a:close/>
                </a:path>
              </a:pathLst>
            </a:custGeom>
            <a:solidFill>
              <a:srgbClr val="F5F7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619@|5FFC:2303014|FBC:16777215|LFC:0|LBC:16777215"/>
            <p:cNvSpPr>
              <a:spLocks/>
            </p:cNvSpPr>
            <p:nvPr/>
          </p:nvSpPr>
          <p:spPr bwMode="auto">
            <a:xfrm>
              <a:off x="6402388" y="941387"/>
              <a:ext cx="508000" cy="773113"/>
            </a:xfrm>
            <a:custGeom>
              <a:avLst/>
              <a:gdLst>
                <a:gd name="T0" fmla="*/ 1288551407 w 135"/>
                <a:gd name="T1" fmla="*/ 2147483646 h 206"/>
                <a:gd name="T2" fmla="*/ 1911585185 w 135"/>
                <a:gd name="T3" fmla="*/ 1619754300 h 206"/>
                <a:gd name="T4" fmla="*/ 1288551407 w 135"/>
                <a:gd name="T5" fmla="*/ 732411978 h 206"/>
                <a:gd name="T6" fmla="*/ 1061990933 w 135"/>
                <a:gd name="T7" fmla="*/ 56339672 h 206"/>
                <a:gd name="T8" fmla="*/ 0 w 135"/>
                <a:gd name="T9" fmla="*/ 225358687 h 206"/>
                <a:gd name="T10" fmla="*/ 863754281 w 135"/>
                <a:gd name="T11" fmla="*/ 816921486 h 206"/>
                <a:gd name="T12" fmla="*/ 962870726 w 135"/>
                <a:gd name="T13" fmla="*/ 2147483646 h 206"/>
                <a:gd name="T14" fmla="*/ 1288551407 w 135"/>
                <a:gd name="T15" fmla="*/ 2147483646 h 20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5" h="206">
                  <a:moveTo>
                    <a:pt x="91" y="206"/>
                  </a:moveTo>
                  <a:cubicBezTo>
                    <a:pt x="135" y="115"/>
                    <a:pt x="135" y="115"/>
                    <a:pt x="135" y="115"/>
                  </a:cubicBezTo>
                  <a:cubicBezTo>
                    <a:pt x="91" y="52"/>
                    <a:pt x="91" y="52"/>
                    <a:pt x="91" y="52"/>
                  </a:cubicBezTo>
                  <a:cubicBezTo>
                    <a:pt x="91" y="52"/>
                    <a:pt x="88" y="9"/>
                    <a:pt x="75" y="4"/>
                  </a:cubicBezTo>
                  <a:cubicBezTo>
                    <a:pt x="75" y="4"/>
                    <a:pt x="9" y="0"/>
                    <a:pt x="0" y="16"/>
                  </a:cubicBezTo>
                  <a:cubicBezTo>
                    <a:pt x="0" y="16"/>
                    <a:pt x="56" y="49"/>
                    <a:pt x="61" y="58"/>
                  </a:cubicBezTo>
                  <a:cubicBezTo>
                    <a:pt x="68" y="166"/>
                    <a:pt x="68" y="166"/>
                    <a:pt x="68" y="166"/>
                  </a:cubicBezTo>
                  <a:lnTo>
                    <a:pt x="91" y="206"/>
                  </a:lnTo>
                  <a:close/>
                </a:path>
              </a:pathLst>
            </a:custGeom>
            <a:solidFill>
              <a:srgbClr val="262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620@|5FFC:0|FBC:16777215|LFC:0|LBC:16777215"/>
            <p:cNvSpPr>
              <a:spLocks/>
            </p:cNvSpPr>
            <p:nvPr/>
          </p:nvSpPr>
          <p:spPr bwMode="auto">
            <a:xfrm>
              <a:off x="5468938" y="7077075"/>
              <a:ext cx="982663" cy="420688"/>
            </a:xfrm>
            <a:custGeom>
              <a:avLst/>
              <a:gdLst>
                <a:gd name="T0" fmla="*/ 70875981 w 261"/>
                <a:gd name="T1" fmla="*/ 183412456 h 112"/>
                <a:gd name="T2" fmla="*/ 70875981 w 261"/>
                <a:gd name="T3" fmla="*/ 1142798952 h 112"/>
                <a:gd name="T4" fmla="*/ 1289939085 w 261"/>
                <a:gd name="T5" fmla="*/ 1283883434 h 112"/>
                <a:gd name="T6" fmla="*/ 1389165458 w 261"/>
                <a:gd name="T7" fmla="*/ 1058146760 h 112"/>
                <a:gd name="T8" fmla="*/ 2147483646 w 261"/>
                <a:gd name="T9" fmla="*/ 1566056154 h 112"/>
                <a:gd name="T10" fmla="*/ 2147483646 w 261"/>
                <a:gd name="T11" fmla="*/ 507909393 h 112"/>
                <a:gd name="T12" fmla="*/ 2147483646 w 261"/>
                <a:gd name="T13" fmla="*/ 0 h 112"/>
                <a:gd name="T14" fmla="*/ 70875981 w 261"/>
                <a:gd name="T15" fmla="*/ 183412456 h 1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61" h="112">
                  <a:moveTo>
                    <a:pt x="5" y="13"/>
                  </a:moveTo>
                  <a:cubicBezTo>
                    <a:pt x="5" y="13"/>
                    <a:pt x="0" y="57"/>
                    <a:pt x="5" y="81"/>
                  </a:cubicBezTo>
                  <a:cubicBezTo>
                    <a:pt x="91" y="91"/>
                    <a:pt x="91" y="91"/>
                    <a:pt x="91" y="91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8" y="75"/>
                    <a:pt x="177" y="110"/>
                    <a:pt x="211" y="111"/>
                  </a:cubicBezTo>
                  <a:cubicBezTo>
                    <a:pt x="246" y="112"/>
                    <a:pt x="261" y="36"/>
                    <a:pt x="261" y="36"/>
                  </a:cubicBezTo>
                  <a:cubicBezTo>
                    <a:pt x="154" y="0"/>
                    <a:pt x="154" y="0"/>
                    <a:pt x="154" y="0"/>
                  </a:cubicBezTo>
                  <a:lnTo>
                    <a:pt x="5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reeform 621@|5FFC:0|FBC:16777215|LFC:0|LBC:16777215"/>
            <p:cNvSpPr>
              <a:spLocks/>
            </p:cNvSpPr>
            <p:nvPr/>
          </p:nvSpPr>
          <p:spPr bwMode="auto">
            <a:xfrm>
              <a:off x="6078538" y="7256462"/>
              <a:ext cx="1027113" cy="574675"/>
            </a:xfrm>
            <a:custGeom>
              <a:avLst/>
              <a:gdLst>
                <a:gd name="T0" fmla="*/ 28311448 w 273"/>
                <a:gd name="T1" fmla="*/ 98753955 h 153"/>
                <a:gd name="T2" fmla="*/ 28311448 w 273"/>
                <a:gd name="T3" fmla="*/ 1439004980 h 153"/>
                <a:gd name="T4" fmla="*/ 778529080 w 273"/>
                <a:gd name="T5" fmla="*/ 1707055185 h 153"/>
                <a:gd name="T6" fmla="*/ 877613505 w 273"/>
                <a:gd name="T7" fmla="*/ 1565974351 h 153"/>
                <a:gd name="T8" fmla="*/ 2066637889 w 273"/>
                <a:gd name="T9" fmla="*/ 2130290177 h 153"/>
                <a:gd name="T10" fmla="*/ 2147483646 w 273"/>
                <a:gd name="T11" fmla="*/ 1862239972 h 153"/>
                <a:gd name="T12" fmla="*/ 2147483646 w 273"/>
                <a:gd name="T13" fmla="*/ 1495435812 h 153"/>
                <a:gd name="T14" fmla="*/ 2147483646 w 273"/>
                <a:gd name="T15" fmla="*/ 1410789565 h 153"/>
                <a:gd name="T16" fmla="*/ 2147483646 w 273"/>
                <a:gd name="T17" fmla="*/ 380911868 h 153"/>
                <a:gd name="T18" fmla="*/ 28311448 w 273"/>
                <a:gd name="T19" fmla="*/ 98753955 h 1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3" h="153">
                  <a:moveTo>
                    <a:pt x="2" y="7"/>
                  </a:moveTo>
                  <a:cubicBezTo>
                    <a:pt x="2" y="7"/>
                    <a:pt x="0" y="93"/>
                    <a:pt x="2" y="102"/>
                  </a:cubicBezTo>
                  <a:cubicBezTo>
                    <a:pt x="5" y="111"/>
                    <a:pt x="45" y="122"/>
                    <a:pt x="55" y="121"/>
                  </a:cubicBezTo>
                  <a:cubicBezTo>
                    <a:pt x="62" y="111"/>
                    <a:pt x="62" y="111"/>
                    <a:pt x="62" y="111"/>
                  </a:cubicBezTo>
                  <a:cubicBezTo>
                    <a:pt x="62" y="111"/>
                    <a:pt x="82" y="149"/>
                    <a:pt x="146" y="151"/>
                  </a:cubicBezTo>
                  <a:cubicBezTo>
                    <a:pt x="210" y="153"/>
                    <a:pt x="273" y="132"/>
                    <a:pt x="273" y="132"/>
                  </a:cubicBezTo>
                  <a:cubicBezTo>
                    <a:pt x="273" y="132"/>
                    <a:pt x="266" y="107"/>
                    <a:pt x="263" y="106"/>
                  </a:cubicBezTo>
                  <a:cubicBezTo>
                    <a:pt x="259" y="105"/>
                    <a:pt x="228" y="100"/>
                    <a:pt x="228" y="100"/>
                  </a:cubicBezTo>
                  <a:cubicBezTo>
                    <a:pt x="228" y="100"/>
                    <a:pt x="168" y="55"/>
                    <a:pt x="155" y="27"/>
                  </a:cubicBezTo>
                  <a:cubicBezTo>
                    <a:pt x="142" y="0"/>
                    <a:pt x="2" y="7"/>
                    <a:pt x="2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Freeform 622@|5FFC:2303014|FBC:16777215|LFC:0|LBC:16777215"/>
            <p:cNvSpPr>
              <a:spLocks/>
            </p:cNvSpPr>
            <p:nvPr/>
          </p:nvSpPr>
          <p:spPr bwMode="auto">
            <a:xfrm>
              <a:off x="5476875" y="3067050"/>
              <a:ext cx="1628775" cy="4152900"/>
            </a:xfrm>
            <a:custGeom>
              <a:avLst/>
              <a:gdLst>
                <a:gd name="T0" fmla="*/ 141496537 w 433"/>
                <a:gd name="T1" fmla="*/ 2147483646 h 1106"/>
                <a:gd name="T2" fmla="*/ 141496537 w 433"/>
                <a:gd name="T3" fmla="*/ 2147483646 h 1106"/>
                <a:gd name="T4" fmla="*/ 353741342 w 433"/>
                <a:gd name="T5" fmla="*/ 2147483646 h 1106"/>
                <a:gd name="T6" fmla="*/ 1386666812 w 433"/>
                <a:gd name="T7" fmla="*/ 2147483646 h 1106"/>
                <a:gd name="T8" fmla="*/ 2147483646 w 433"/>
                <a:gd name="T9" fmla="*/ 2147483646 h 1106"/>
                <a:gd name="T10" fmla="*/ 2147483646 w 433"/>
                <a:gd name="T11" fmla="*/ 1452212056 h 1106"/>
                <a:gd name="T12" fmla="*/ 2147483646 w 433"/>
                <a:gd name="T13" fmla="*/ 0 h 1106"/>
                <a:gd name="T14" fmla="*/ 2147483646 w 433"/>
                <a:gd name="T15" fmla="*/ 126892498 h 1106"/>
                <a:gd name="T16" fmla="*/ 2147483646 w 433"/>
                <a:gd name="T17" fmla="*/ 2147483646 h 1106"/>
                <a:gd name="T18" fmla="*/ 2147483646 w 433"/>
                <a:gd name="T19" fmla="*/ 2147483646 h 1106"/>
                <a:gd name="T20" fmla="*/ 1995102672 w 433"/>
                <a:gd name="T21" fmla="*/ 2147483646 h 1106"/>
                <a:gd name="T22" fmla="*/ 2147483646 w 433"/>
                <a:gd name="T23" fmla="*/ 2147483646 h 1106"/>
                <a:gd name="T24" fmla="*/ 2147483646 w 433"/>
                <a:gd name="T25" fmla="*/ 2147483646 h 1106"/>
                <a:gd name="T26" fmla="*/ 1245170275 w 433"/>
                <a:gd name="T27" fmla="*/ 2147483646 h 1106"/>
                <a:gd name="T28" fmla="*/ 141496537 w 433"/>
                <a:gd name="T29" fmla="*/ 2147483646 h 110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33" h="1106">
                  <a:moveTo>
                    <a:pt x="10" y="1096"/>
                  </a:moveTo>
                  <a:cubicBezTo>
                    <a:pt x="10" y="1096"/>
                    <a:pt x="0" y="1086"/>
                    <a:pt x="10" y="1058"/>
                  </a:cubicBezTo>
                  <a:cubicBezTo>
                    <a:pt x="20" y="1030"/>
                    <a:pt x="25" y="934"/>
                    <a:pt x="25" y="934"/>
                  </a:cubicBezTo>
                  <a:cubicBezTo>
                    <a:pt x="25" y="934"/>
                    <a:pt x="60" y="663"/>
                    <a:pt x="98" y="615"/>
                  </a:cubicBezTo>
                  <a:cubicBezTo>
                    <a:pt x="98" y="615"/>
                    <a:pt x="160" y="402"/>
                    <a:pt x="161" y="382"/>
                  </a:cubicBezTo>
                  <a:cubicBezTo>
                    <a:pt x="163" y="361"/>
                    <a:pt x="207" y="103"/>
                    <a:pt x="207" y="103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433" y="9"/>
                    <a:pt x="433" y="9"/>
                    <a:pt x="433" y="9"/>
                  </a:cubicBezTo>
                  <a:cubicBezTo>
                    <a:pt x="433" y="9"/>
                    <a:pt x="428" y="220"/>
                    <a:pt x="421" y="240"/>
                  </a:cubicBezTo>
                  <a:cubicBezTo>
                    <a:pt x="414" y="261"/>
                    <a:pt x="362" y="492"/>
                    <a:pt x="350" y="536"/>
                  </a:cubicBezTo>
                  <a:cubicBezTo>
                    <a:pt x="338" y="581"/>
                    <a:pt x="143" y="1018"/>
                    <a:pt x="141" y="1027"/>
                  </a:cubicBezTo>
                  <a:cubicBezTo>
                    <a:pt x="140" y="1036"/>
                    <a:pt x="173" y="1046"/>
                    <a:pt x="173" y="1046"/>
                  </a:cubicBezTo>
                  <a:cubicBezTo>
                    <a:pt x="185" y="1079"/>
                    <a:pt x="185" y="1079"/>
                    <a:pt x="185" y="1079"/>
                  </a:cubicBezTo>
                  <a:cubicBezTo>
                    <a:pt x="185" y="1079"/>
                    <a:pt x="131" y="1106"/>
                    <a:pt x="88" y="1105"/>
                  </a:cubicBezTo>
                  <a:cubicBezTo>
                    <a:pt x="45" y="1104"/>
                    <a:pt x="10" y="1096"/>
                    <a:pt x="10" y="1096"/>
                  </a:cubicBezTo>
                  <a:close/>
                </a:path>
              </a:pathLst>
            </a:custGeom>
            <a:solidFill>
              <a:srgbClr val="262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623@|5FFC:0|FBC:16777215|LFC:0|LBC:16777215"/>
            <p:cNvSpPr>
              <a:spLocks/>
            </p:cNvSpPr>
            <p:nvPr/>
          </p:nvSpPr>
          <p:spPr bwMode="auto">
            <a:xfrm>
              <a:off x="5718175" y="3067050"/>
              <a:ext cx="1387475" cy="4152900"/>
            </a:xfrm>
            <a:custGeom>
              <a:avLst/>
              <a:gdLst>
                <a:gd name="T0" fmla="*/ 2021780441 w 369"/>
                <a:gd name="T1" fmla="*/ 1452212056 h 1106"/>
                <a:gd name="T2" fmla="*/ 1979362811 w 369"/>
                <a:gd name="T3" fmla="*/ 1705997051 h 1106"/>
                <a:gd name="T4" fmla="*/ 2147483646 w 369"/>
                <a:gd name="T5" fmla="*/ 1846989133 h 1106"/>
                <a:gd name="T6" fmla="*/ 2147483646 w 369"/>
                <a:gd name="T7" fmla="*/ 2147483646 h 1106"/>
                <a:gd name="T8" fmla="*/ 2147483646 w 369"/>
                <a:gd name="T9" fmla="*/ 2147483646 h 1106"/>
                <a:gd name="T10" fmla="*/ 2147483646 w 369"/>
                <a:gd name="T11" fmla="*/ 2147483646 h 1106"/>
                <a:gd name="T12" fmla="*/ 2147483646 w 369"/>
                <a:gd name="T13" fmla="*/ 2147483646 h 1106"/>
                <a:gd name="T14" fmla="*/ 1625906375 w 369"/>
                <a:gd name="T15" fmla="*/ 2147483646 h 1106"/>
                <a:gd name="T16" fmla="*/ 834162002 w 369"/>
                <a:gd name="T17" fmla="*/ 2147483646 h 1106"/>
                <a:gd name="T18" fmla="*/ 706916632 w 369"/>
                <a:gd name="T19" fmla="*/ 2147483646 h 1106"/>
                <a:gd name="T20" fmla="*/ 1470385091 w 369"/>
                <a:gd name="T21" fmla="*/ 2147483646 h 1106"/>
                <a:gd name="T22" fmla="*/ 1371415635 w 369"/>
                <a:gd name="T23" fmla="*/ 2147483646 h 1106"/>
                <a:gd name="T24" fmla="*/ 296904610 w 369"/>
                <a:gd name="T25" fmla="*/ 2147483646 h 1106"/>
                <a:gd name="T26" fmla="*/ 1526936918 w 369"/>
                <a:gd name="T27" fmla="*/ 2147483646 h 1106"/>
                <a:gd name="T28" fmla="*/ 933127699 w 369"/>
                <a:gd name="T29" fmla="*/ 2147483646 h 1106"/>
                <a:gd name="T30" fmla="*/ 0 w 369"/>
                <a:gd name="T31" fmla="*/ 2147483646 h 1106"/>
                <a:gd name="T32" fmla="*/ 0 w 369"/>
                <a:gd name="T33" fmla="*/ 2147483646 h 1106"/>
                <a:gd name="T34" fmla="*/ 721054589 w 369"/>
                <a:gd name="T35" fmla="*/ 2147483646 h 1106"/>
                <a:gd name="T36" fmla="*/ 1088648982 w 369"/>
                <a:gd name="T37" fmla="*/ 2147483646 h 1106"/>
                <a:gd name="T38" fmla="*/ 1371415635 w 369"/>
                <a:gd name="T39" fmla="*/ 2147483646 h 1106"/>
                <a:gd name="T40" fmla="*/ 933127699 w 369"/>
                <a:gd name="T41" fmla="*/ 2147483646 h 1106"/>
                <a:gd name="T42" fmla="*/ 84831500 w 369"/>
                <a:gd name="T43" fmla="*/ 2147483646 h 1106"/>
                <a:gd name="T44" fmla="*/ 933127699 w 369"/>
                <a:gd name="T45" fmla="*/ 2147483646 h 1106"/>
                <a:gd name="T46" fmla="*/ 424149979 w 369"/>
                <a:gd name="T47" fmla="*/ 2147483646 h 1106"/>
                <a:gd name="T48" fmla="*/ 84831500 w 369"/>
                <a:gd name="T49" fmla="*/ 2147483646 h 1106"/>
                <a:gd name="T50" fmla="*/ 339318480 w 369"/>
                <a:gd name="T51" fmla="*/ 2147483646 h 1106"/>
                <a:gd name="T52" fmla="*/ 1710734114 w 369"/>
                <a:gd name="T53" fmla="*/ 2147483646 h 1106"/>
                <a:gd name="T54" fmla="*/ 1541074875 w 369"/>
                <a:gd name="T55" fmla="*/ 2147483646 h 1106"/>
                <a:gd name="T56" fmla="*/ 1088648982 w 369"/>
                <a:gd name="T57" fmla="*/ 2147483646 h 1106"/>
                <a:gd name="T58" fmla="*/ 2147483646 w 369"/>
                <a:gd name="T59" fmla="*/ 2147483646 h 1106"/>
                <a:gd name="T60" fmla="*/ 2147483646 w 369"/>
                <a:gd name="T61" fmla="*/ 2147483646 h 1106"/>
                <a:gd name="T62" fmla="*/ 2147483646 w 369"/>
                <a:gd name="T63" fmla="*/ 126892498 h 1106"/>
                <a:gd name="T64" fmla="*/ 2147483646 w 369"/>
                <a:gd name="T65" fmla="*/ 0 h 1106"/>
                <a:gd name="T66" fmla="*/ 2021780441 w 369"/>
                <a:gd name="T67" fmla="*/ 1452212056 h 110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69" h="1106">
                  <a:moveTo>
                    <a:pt x="143" y="103"/>
                  </a:moveTo>
                  <a:cubicBezTo>
                    <a:pt x="143" y="103"/>
                    <a:pt x="142" y="110"/>
                    <a:pt x="140" y="121"/>
                  </a:cubicBezTo>
                  <a:cubicBezTo>
                    <a:pt x="193" y="129"/>
                    <a:pt x="308" y="130"/>
                    <a:pt x="314" y="131"/>
                  </a:cubicBezTo>
                  <a:cubicBezTo>
                    <a:pt x="322" y="133"/>
                    <a:pt x="341" y="227"/>
                    <a:pt x="335" y="245"/>
                  </a:cubicBezTo>
                  <a:cubicBezTo>
                    <a:pt x="329" y="262"/>
                    <a:pt x="313" y="262"/>
                    <a:pt x="313" y="262"/>
                  </a:cubicBezTo>
                  <a:cubicBezTo>
                    <a:pt x="313" y="262"/>
                    <a:pt x="324" y="333"/>
                    <a:pt x="313" y="344"/>
                  </a:cubicBezTo>
                  <a:cubicBezTo>
                    <a:pt x="301" y="354"/>
                    <a:pt x="251" y="344"/>
                    <a:pt x="251" y="344"/>
                  </a:cubicBezTo>
                  <a:cubicBezTo>
                    <a:pt x="251" y="344"/>
                    <a:pt x="127" y="408"/>
                    <a:pt x="115" y="438"/>
                  </a:cubicBezTo>
                  <a:cubicBezTo>
                    <a:pt x="108" y="454"/>
                    <a:pt x="81" y="496"/>
                    <a:pt x="59" y="529"/>
                  </a:cubicBezTo>
                  <a:cubicBezTo>
                    <a:pt x="56" y="540"/>
                    <a:pt x="53" y="550"/>
                    <a:pt x="50" y="559"/>
                  </a:cubicBezTo>
                  <a:cubicBezTo>
                    <a:pt x="104" y="519"/>
                    <a:pt x="104" y="519"/>
                    <a:pt x="104" y="519"/>
                  </a:cubicBezTo>
                  <a:cubicBezTo>
                    <a:pt x="104" y="519"/>
                    <a:pt x="133" y="529"/>
                    <a:pt x="97" y="560"/>
                  </a:cubicBezTo>
                  <a:cubicBezTo>
                    <a:pt x="62" y="591"/>
                    <a:pt x="21" y="666"/>
                    <a:pt x="21" y="666"/>
                  </a:cubicBezTo>
                  <a:cubicBezTo>
                    <a:pt x="33" y="657"/>
                    <a:pt x="93" y="603"/>
                    <a:pt x="108" y="601"/>
                  </a:cubicBezTo>
                  <a:cubicBezTo>
                    <a:pt x="123" y="600"/>
                    <a:pt x="87" y="631"/>
                    <a:pt x="66" y="650"/>
                  </a:cubicBezTo>
                  <a:cubicBezTo>
                    <a:pt x="44" y="669"/>
                    <a:pt x="0" y="709"/>
                    <a:pt x="0" y="709"/>
                  </a:cubicBezTo>
                  <a:cubicBezTo>
                    <a:pt x="0" y="709"/>
                    <a:pt x="0" y="709"/>
                    <a:pt x="0" y="709"/>
                  </a:cubicBezTo>
                  <a:cubicBezTo>
                    <a:pt x="0" y="709"/>
                    <a:pt x="31" y="687"/>
                    <a:pt x="51" y="679"/>
                  </a:cubicBezTo>
                  <a:cubicBezTo>
                    <a:pt x="70" y="672"/>
                    <a:pt x="77" y="766"/>
                    <a:pt x="77" y="766"/>
                  </a:cubicBezTo>
                  <a:cubicBezTo>
                    <a:pt x="77" y="766"/>
                    <a:pt x="96" y="868"/>
                    <a:pt x="97" y="875"/>
                  </a:cubicBezTo>
                  <a:cubicBezTo>
                    <a:pt x="99" y="883"/>
                    <a:pt x="84" y="971"/>
                    <a:pt x="66" y="977"/>
                  </a:cubicBezTo>
                  <a:cubicBezTo>
                    <a:pt x="47" y="983"/>
                    <a:pt x="6" y="1027"/>
                    <a:pt x="6" y="1027"/>
                  </a:cubicBezTo>
                  <a:cubicBezTo>
                    <a:pt x="21" y="1012"/>
                    <a:pt x="66" y="1017"/>
                    <a:pt x="66" y="1017"/>
                  </a:cubicBezTo>
                  <a:cubicBezTo>
                    <a:pt x="30" y="1045"/>
                    <a:pt x="30" y="1045"/>
                    <a:pt x="30" y="1045"/>
                  </a:cubicBezTo>
                  <a:cubicBezTo>
                    <a:pt x="22" y="1050"/>
                    <a:pt x="13" y="1075"/>
                    <a:pt x="6" y="1104"/>
                  </a:cubicBezTo>
                  <a:cubicBezTo>
                    <a:pt x="12" y="1104"/>
                    <a:pt x="18" y="1105"/>
                    <a:pt x="24" y="1105"/>
                  </a:cubicBezTo>
                  <a:cubicBezTo>
                    <a:pt x="67" y="1106"/>
                    <a:pt x="121" y="1079"/>
                    <a:pt x="121" y="1079"/>
                  </a:cubicBezTo>
                  <a:cubicBezTo>
                    <a:pt x="109" y="1046"/>
                    <a:pt x="109" y="1046"/>
                    <a:pt x="109" y="1046"/>
                  </a:cubicBezTo>
                  <a:cubicBezTo>
                    <a:pt x="109" y="1046"/>
                    <a:pt x="76" y="1036"/>
                    <a:pt x="77" y="1027"/>
                  </a:cubicBezTo>
                  <a:cubicBezTo>
                    <a:pt x="79" y="1018"/>
                    <a:pt x="274" y="581"/>
                    <a:pt x="286" y="536"/>
                  </a:cubicBezTo>
                  <a:cubicBezTo>
                    <a:pt x="298" y="492"/>
                    <a:pt x="350" y="261"/>
                    <a:pt x="357" y="240"/>
                  </a:cubicBezTo>
                  <a:cubicBezTo>
                    <a:pt x="364" y="220"/>
                    <a:pt x="369" y="9"/>
                    <a:pt x="369" y="9"/>
                  </a:cubicBezTo>
                  <a:cubicBezTo>
                    <a:pt x="176" y="0"/>
                    <a:pt x="176" y="0"/>
                    <a:pt x="176" y="0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624@|5FFC:0|FBC:16777215|LFC:0|LBC:16777215"/>
            <p:cNvSpPr>
              <a:spLocks/>
            </p:cNvSpPr>
            <p:nvPr/>
          </p:nvSpPr>
          <p:spPr bwMode="auto">
            <a:xfrm>
              <a:off x="5653088" y="3125787"/>
              <a:ext cx="1328738" cy="4416425"/>
            </a:xfrm>
            <a:custGeom>
              <a:avLst/>
              <a:gdLst>
                <a:gd name="T0" fmla="*/ 2147483646 w 353"/>
                <a:gd name="T1" fmla="*/ 2147483646 h 1176"/>
                <a:gd name="T2" fmla="*/ 2147483646 w 353"/>
                <a:gd name="T3" fmla="*/ 2147483646 h 1176"/>
                <a:gd name="T4" fmla="*/ 2147483646 w 353"/>
                <a:gd name="T5" fmla="*/ 2147483646 h 1176"/>
                <a:gd name="T6" fmla="*/ 2147483646 w 353"/>
                <a:gd name="T7" fmla="*/ 2147483646 h 1176"/>
                <a:gd name="T8" fmla="*/ 2147483646 w 353"/>
                <a:gd name="T9" fmla="*/ 2147483646 h 1176"/>
                <a:gd name="T10" fmla="*/ 2147483646 w 353"/>
                <a:gd name="T11" fmla="*/ 2147483646 h 1176"/>
                <a:gd name="T12" fmla="*/ 2147483646 w 353"/>
                <a:gd name="T13" fmla="*/ 0 h 1176"/>
                <a:gd name="T14" fmla="*/ 240866699 w 353"/>
                <a:gd name="T15" fmla="*/ 789796493 h 1176"/>
                <a:gd name="T16" fmla="*/ 240866699 w 353"/>
                <a:gd name="T17" fmla="*/ 2147483646 h 1176"/>
                <a:gd name="T18" fmla="*/ 2082794933 w 353"/>
                <a:gd name="T19" fmla="*/ 2147483646 h 1176"/>
                <a:gd name="T20" fmla="*/ 2147483646 w 353"/>
                <a:gd name="T21" fmla="*/ 2147483646 h 1176"/>
                <a:gd name="T22" fmla="*/ 1912772931 w 353"/>
                <a:gd name="T23" fmla="*/ 2147483646 h 1176"/>
                <a:gd name="T24" fmla="*/ 1615229722 w 353"/>
                <a:gd name="T25" fmla="*/ 2147483646 h 1176"/>
                <a:gd name="T26" fmla="*/ 1615229722 w 353"/>
                <a:gd name="T27" fmla="*/ 2147483646 h 1176"/>
                <a:gd name="T28" fmla="*/ 2147483646 w 353"/>
                <a:gd name="T29" fmla="*/ 2147483646 h 117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53" h="1176">
                  <a:moveTo>
                    <a:pt x="299" y="1133"/>
                  </a:moveTo>
                  <a:cubicBezTo>
                    <a:pt x="302" y="1130"/>
                    <a:pt x="288" y="846"/>
                    <a:pt x="321" y="731"/>
                  </a:cubicBezTo>
                  <a:cubicBezTo>
                    <a:pt x="353" y="616"/>
                    <a:pt x="321" y="572"/>
                    <a:pt x="321" y="572"/>
                  </a:cubicBezTo>
                  <a:cubicBezTo>
                    <a:pt x="321" y="572"/>
                    <a:pt x="331" y="515"/>
                    <a:pt x="322" y="495"/>
                  </a:cubicBezTo>
                  <a:cubicBezTo>
                    <a:pt x="314" y="476"/>
                    <a:pt x="275" y="296"/>
                    <a:pt x="275" y="296"/>
                  </a:cubicBezTo>
                  <a:cubicBezTo>
                    <a:pt x="275" y="296"/>
                    <a:pt x="310" y="261"/>
                    <a:pt x="305" y="248"/>
                  </a:cubicBezTo>
                  <a:cubicBezTo>
                    <a:pt x="300" y="235"/>
                    <a:pt x="305" y="0"/>
                    <a:pt x="305" y="0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7" y="56"/>
                    <a:pt x="0" y="158"/>
                    <a:pt x="17" y="207"/>
                  </a:cubicBezTo>
                  <a:cubicBezTo>
                    <a:pt x="35" y="255"/>
                    <a:pt x="110" y="473"/>
                    <a:pt x="147" y="515"/>
                  </a:cubicBezTo>
                  <a:cubicBezTo>
                    <a:pt x="147" y="515"/>
                    <a:pt x="152" y="607"/>
                    <a:pt x="163" y="621"/>
                  </a:cubicBezTo>
                  <a:cubicBezTo>
                    <a:pt x="163" y="621"/>
                    <a:pt x="137" y="647"/>
                    <a:pt x="135" y="660"/>
                  </a:cubicBezTo>
                  <a:cubicBezTo>
                    <a:pt x="134" y="674"/>
                    <a:pt x="111" y="996"/>
                    <a:pt x="114" y="1005"/>
                  </a:cubicBezTo>
                  <a:cubicBezTo>
                    <a:pt x="118" y="1014"/>
                    <a:pt x="104" y="1111"/>
                    <a:pt x="114" y="1123"/>
                  </a:cubicBezTo>
                  <a:cubicBezTo>
                    <a:pt x="114" y="1123"/>
                    <a:pt x="262" y="1176"/>
                    <a:pt x="299" y="11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625@|5FFC:2303014|FBC:16777215|LFC:0|LBC:16777215"/>
            <p:cNvSpPr>
              <a:spLocks/>
            </p:cNvSpPr>
            <p:nvPr/>
          </p:nvSpPr>
          <p:spPr bwMode="auto">
            <a:xfrm>
              <a:off x="5770563" y="3532187"/>
              <a:ext cx="1068388" cy="3938588"/>
            </a:xfrm>
            <a:custGeom>
              <a:avLst/>
              <a:gdLst>
                <a:gd name="T0" fmla="*/ 2147483646 w 284"/>
                <a:gd name="T1" fmla="*/ 2147483646 h 1049"/>
                <a:gd name="T2" fmla="*/ 2147483646 w 284"/>
                <a:gd name="T3" fmla="*/ 2147483646 h 1049"/>
                <a:gd name="T4" fmla="*/ 2147483646 w 284"/>
                <a:gd name="T5" fmla="*/ 2147483646 h 1049"/>
                <a:gd name="T6" fmla="*/ 2147483646 w 284"/>
                <a:gd name="T7" fmla="*/ 2147483646 h 1049"/>
                <a:gd name="T8" fmla="*/ 2147483646 w 284"/>
                <a:gd name="T9" fmla="*/ 2147483646 h 1049"/>
                <a:gd name="T10" fmla="*/ 2147483646 w 284"/>
                <a:gd name="T11" fmla="*/ 2147483646 h 1049"/>
                <a:gd name="T12" fmla="*/ 2147483646 w 284"/>
                <a:gd name="T13" fmla="*/ 2147483646 h 1049"/>
                <a:gd name="T14" fmla="*/ 2147483646 w 284"/>
                <a:gd name="T15" fmla="*/ 2058176930 h 1049"/>
                <a:gd name="T16" fmla="*/ 2147483646 w 284"/>
                <a:gd name="T17" fmla="*/ 1353323617 h 1049"/>
                <a:gd name="T18" fmla="*/ 849127697 w 284"/>
                <a:gd name="T19" fmla="*/ 817630594 h 1049"/>
                <a:gd name="T20" fmla="*/ 2147483646 w 284"/>
                <a:gd name="T21" fmla="*/ 888119680 h 1049"/>
                <a:gd name="T22" fmla="*/ 2147483646 w 284"/>
                <a:gd name="T23" fmla="*/ 84583899 h 1049"/>
                <a:gd name="T24" fmla="*/ 2147483646 w 284"/>
                <a:gd name="T25" fmla="*/ 84583899 h 1049"/>
                <a:gd name="T26" fmla="*/ 1754861147 w 284"/>
                <a:gd name="T27" fmla="*/ 140970663 h 1049"/>
                <a:gd name="T28" fmla="*/ 99066653 w 284"/>
                <a:gd name="T29" fmla="*/ 310134707 h 1049"/>
                <a:gd name="T30" fmla="*/ 1429363953 w 284"/>
                <a:gd name="T31" fmla="*/ 2147483646 h 1049"/>
                <a:gd name="T32" fmla="*/ 2147483646 w 284"/>
                <a:gd name="T33" fmla="*/ 2147483646 h 1049"/>
                <a:gd name="T34" fmla="*/ 1500125848 w 284"/>
                <a:gd name="T35" fmla="*/ 2147483646 h 1049"/>
                <a:gd name="T36" fmla="*/ 1429363953 w 284"/>
                <a:gd name="T37" fmla="*/ 2147483646 h 1049"/>
                <a:gd name="T38" fmla="*/ 2147483646 w 284"/>
                <a:gd name="T39" fmla="*/ 2147483646 h 1049"/>
                <a:gd name="T40" fmla="*/ 2147483646 w 284"/>
                <a:gd name="T41" fmla="*/ 2147483646 h 1049"/>
                <a:gd name="T42" fmla="*/ 1896384938 w 284"/>
                <a:gd name="T43" fmla="*/ 2147483646 h 1049"/>
                <a:gd name="T44" fmla="*/ 2122815479 w 284"/>
                <a:gd name="T45" fmla="*/ 2147483646 h 1049"/>
                <a:gd name="T46" fmla="*/ 2147483646 w 284"/>
                <a:gd name="T47" fmla="*/ 2147483646 h 1049"/>
                <a:gd name="T48" fmla="*/ 2147483646 w 284"/>
                <a:gd name="T49" fmla="*/ 2147483646 h 1049"/>
                <a:gd name="T50" fmla="*/ 1825623043 w 284"/>
                <a:gd name="T51" fmla="*/ 2147483646 h 1049"/>
                <a:gd name="T52" fmla="*/ 1684103014 w 284"/>
                <a:gd name="T53" fmla="*/ 2147483646 h 1049"/>
                <a:gd name="T54" fmla="*/ 1500125848 w 284"/>
                <a:gd name="T55" fmla="*/ 2147483646 h 1049"/>
                <a:gd name="T56" fmla="*/ 1528426844 w 284"/>
                <a:gd name="T57" fmla="*/ 2147483646 h 1049"/>
                <a:gd name="T58" fmla="*/ 2094514483 w 284"/>
                <a:gd name="T59" fmla="*/ 2147483646 h 1049"/>
                <a:gd name="T60" fmla="*/ 1896384938 w 284"/>
                <a:gd name="T61" fmla="*/ 2147483646 h 1049"/>
                <a:gd name="T62" fmla="*/ 1202929649 w 284"/>
                <a:gd name="T63" fmla="*/ 2147483646 h 1049"/>
                <a:gd name="T64" fmla="*/ 2147483646 w 284"/>
                <a:gd name="T65" fmla="*/ 2147483646 h 1049"/>
                <a:gd name="T66" fmla="*/ 2147483646 w 284"/>
                <a:gd name="T67" fmla="*/ 2147483646 h 1049"/>
                <a:gd name="T68" fmla="*/ 2147483646 w 284"/>
                <a:gd name="T69" fmla="*/ 2147483646 h 1049"/>
                <a:gd name="T70" fmla="*/ 2147483646 w 284"/>
                <a:gd name="T71" fmla="*/ 2147483646 h 104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84" h="1049">
                  <a:moveTo>
                    <a:pt x="272" y="594"/>
                  </a:moveTo>
                  <a:cubicBezTo>
                    <a:pt x="261" y="599"/>
                    <a:pt x="243" y="828"/>
                    <a:pt x="243" y="828"/>
                  </a:cubicBezTo>
                  <a:cubicBezTo>
                    <a:pt x="228" y="770"/>
                    <a:pt x="265" y="536"/>
                    <a:pt x="265" y="536"/>
                  </a:cubicBezTo>
                  <a:cubicBezTo>
                    <a:pt x="229" y="708"/>
                    <a:pt x="162" y="744"/>
                    <a:pt x="162" y="744"/>
                  </a:cubicBezTo>
                  <a:cubicBezTo>
                    <a:pt x="202" y="722"/>
                    <a:pt x="260" y="467"/>
                    <a:pt x="260" y="467"/>
                  </a:cubicBezTo>
                  <a:cubicBezTo>
                    <a:pt x="271" y="464"/>
                    <a:pt x="272" y="392"/>
                    <a:pt x="272" y="392"/>
                  </a:cubicBezTo>
                  <a:cubicBezTo>
                    <a:pt x="272" y="392"/>
                    <a:pt x="212" y="212"/>
                    <a:pt x="204" y="197"/>
                  </a:cubicBezTo>
                  <a:cubicBezTo>
                    <a:pt x="197" y="183"/>
                    <a:pt x="235" y="161"/>
                    <a:pt x="231" y="146"/>
                  </a:cubicBezTo>
                  <a:cubicBezTo>
                    <a:pt x="227" y="131"/>
                    <a:pt x="194" y="97"/>
                    <a:pt x="171" y="96"/>
                  </a:cubicBezTo>
                  <a:cubicBezTo>
                    <a:pt x="151" y="95"/>
                    <a:pt x="83" y="67"/>
                    <a:pt x="60" y="58"/>
                  </a:cubicBezTo>
                  <a:cubicBezTo>
                    <a:pt x="86" y="66"/>
                    <a:pt x="138" y="65"/>
                    <a:pt x="162" y="63"/>
                  </a:cubicBezTo>
                  <a:cubicBezTo>
                    <a:pt x="189" y="62"/>
                    <a:pt x="272" y="6"/>
                    <a:pt x="272" y="6"/>
                  </a:cubicBezTo>
                  <a:cubicBezTo>
                    <a:pt x="272" y="6"/>
                    <a:pt x="272" y="6"/>
                    <a:pt x="272" y="6"/>
                  </a:cubicBezTo>
                  <a:cubicBezTo>
                    <a:pt x="248" y="14"/>
                    <a:pt x="152" y="0"/>
                    <a:pt x="124" y="10"/>
                  </a:cubicBezTo>
                  <a:cubicBezTo>
                    <a:pt x="96" y="20"/>
                    <a:pt x="7" y="22"/>
                    <a:pt x="7" y="22"/>
                  </a:cubicBezTo>
                  <a:cubicBezTo>
                    <a:pt x="0" y="49"/>
                    <a:pt x="87" y="233"/>
                    <a:pt x="101" y="270"/>
                  </a:cubicBezTo>
                  <a:cubicBezTo>
                    <a:pt x="116" y="306"/>
                    <a:pt x="181" y="373"/>
                    <a:pt x="181" y="373"/>
                  </a:cubicBezTo>
                  <a:cubicBezTo>
                    <a:pt x="167" y="364"/>
                    <a:pt x="106" y="340"/>
                    <a:pt x="106" y="340"/>
                  </a:cubicBezTo>
                  <a:cubicBezTo>
                    <a:pt x="106" y="340"/>
                    <a:pt x="93" y="329"/>
                    <a:pt x="101" y="348"/>
                  </a:cubicBezTo>
                  <a:cubicBezTo>
                    <a:pt x="109" y="366"/>
                    <a:pt x="148" y="411"/>
                    <a:pt x="162" y="429"/>
                  </a:cubicBezTo>
                  <a:cubicBezTo>
                    <a:pt x="176" y="446"/>
                    <a:pt x="162" y="474"/>
                    <a:pt x="162" y="474"/>
                  </a:cubicBezTo>
                  <a:cubicBezTo>
                    <a:pt x="161" y="463"/>
                    <a:pt x="134" y="451"/>
                    <a:pt x="134" y="451"/>
                  </a:cubicBezTo>
                  <a:cubicBezTo>
                    <a:pt x="134" y="480"/>
                    <a:pt x="150" y="504"/>
                    <a:pt x="150" y="504"/>
                  </a:cubicBezTo>
                  <a:cubicBezTo>
                    <a:pt x="162" y="520"/>
                    <a:pt x="235" y="461"/>
                    <a:pt x="235" y="461"/>
                  </a:cubicBezTo>
                  <a:cubicBezTo>
                    <a:pt x="228" y="488"/>
                    <a:pt x="196" y="511"/>
                    <a:pt x="196" y="511"/>
                  </a:cubicBezTo>
                  <a:cubicBezTo>
                    <a:pt x="175" y="545"/>
                    <a:pt x="129" y="558"/>
                    <a:pt x="129" y="558"/>
                  </a:cubicBezTo>
                  <a:cubicBezTo>
                    <a:pt x="129" y="558"/>
                    <a:pt x="125" y="657"/>
                    <a:pt x="119" y="704"/>
                  </a:cubicBezTo>
                  <a:cubicBezTo>
                    <a:pt x="113" y="751"/>
                    <a:pt x="101" y="891"/>
                    <a:pt x="106" y="870"/>
                  </a:cubicBezTo>
                  <a:cubicBezTo>
                    <a:pt x="107" y="869"/>
                    <a:pt x="107" y="867"/>
                    <a:pt x="108" y="865"/>
                  </a:cubicBezTo>
                  <a:cubicBezTo>
                    <a:pt x="117" y="843"/>
                    <a:pt x="148" y="803"/>
                    <a:pt x="148" y="803"/>
                  </a:cubicBezTo>
                  <a:cubicBezTo>
                    <a:pt x="97" y="907"/>
                    <a:pt x="134" y="887"/>
                    <a:pt x="134" y="887"/>
                  </a:cubicBezTo>
                  <a:cubicBezTo>
                    <a:pt x="120" y="907"/>
                    <a:pt x="100" y="966"/>
                    <a:pt x="85" y="1015"/>
                  </a:cubicBezTo>
                  <a:cubicBezTo>
                    <a:pt x="99" y="1020"/>
                    <a:pt x="186" y="1049"/>
                    <a:pt x="238" y="1040"/>
                  </a:cubicBezTo>
                  <a:cubicBezTo>
                    <a:pt x="268" y="896"/>
                    <a:pt x="268" y="896"/>
                    <a:pt x="268" y="896"/>
                  </a:cubicBezTo>
                  <a:cubicBezTo>
                    <a:pt x="268" y="815"/>
                    <a:pt x="271" y="715"/>
                    <a:pt x="284" y="648"/>
                  </a:cubicBezTo>
                  <a:cubicBezTo>
                    <a:pt x="281" y="616"/>
                    <a:pt x="277" y="591"/>
                    <a:pt x="272" y="594"/>
                  </a:cubicBezTo>
                  <a:close/>
                </a:path>
              </a:pathLst>
            </a:custGeom>
            <a:solidFill>
              <a:srgbClr val="262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626@|5FFC:0|FBC:16777215|LFC:0|LBC:16777215"/>
            <p:cNvSpPr>
              <a:spLocks/>
            </p:cNvSpPr>
            <p:nvPr/>
          </p:nvSpPr>
          <p:spPr bwMode="auto">
            <a:xfrm>
              <a:off x="4367213" y="234950"/>
              <a:ext cx="4060825" cy="3402013"/>
            </a:xfrm>
            <a:custGeom>
              <a:avLst/>
              <a:gdLst>
                <a:gd name="T0" fmla="*/ 2147483646 w 1080"/>
                <a:gd name="T1" fmla="*/ 2147483646 h 906"/>
                <a:gd name="T2" fmla="*/ 2147483646 w 1080"/>
                <a:gd name="T3" fmla="*/ 2147483646 h 906"/>
                <a:gd name="T4" fmla="*/ 2147483646 w 1080"/>
                <a:gd name="T5" fmla="*/ 2147483646 h 906"/>
                <a:gd name="T6" fmla="*/ 2147483646 w 1080"/>
                <a:gd name="T7" fmla="*/ 2147483646 h 906"/>
                <a:gd name="T8" fmla="*/ 2147483646 w 1080"/>
                <a:gd name="T9" fmla="*/ 2147483646 h 906"/>
                <a:gd name="T10" fmla="*/ 2147483646 w 1080"/>
                <a:gd name="T11" fmla="*/ 2147483646 h 906"/>
                <a:gd name="T12" fmla="*/ 2147483646 w 1080"/>
                <a:gd name="T13" fmla="*/ 2147483646 h 906"/>
                <a:gd name="T14" fmla="*/ 2147483646 w 1080"/>
                <a:gd name="T15" fmla="*/ 2147483646 h 906"/>
                <a:gd name="T16" fmla="*/ 2147483646 w 1080"/>
                <a:gd name="T17" fmla="*/ 2147483646 h 906"/>
                <a:gd name="T18" fmla="*/ 2147483646 w 1080"/>
                <a:gd name="T19" fmla="*/ 2147483646 h 906"/>
                <a:gd name="T20" fmla="*/ 2147483646 w 1080"/>
                <a:gd name="T21" fmla="*/ 2002182280 h 906"/>
                <a:gd name="T22" fmla="*/ 2147483646 w 1080"/>
                <a:gd name="T23" fmla="*/ 28199909 h 906"/>
                <a:gd name="T24" fmla="*/ 2147483646 w 1080"/>
                <a:gd name="T25" fmla="*/ 775493745 h 906"/>
                <a:gd name="T26" fmla="*/ 2147483646 w 1080"/>
                <a:gd name="T27" fmla="*/ 1663787126 h 906"/>
                <a:gd name="T28" fmla="*/ 2147483646 w 1080"/>
                <a:gd name="T29" fmla="*/ 2147483646 h 906"/>
                <a:gd name="T30" fmla="*/ 2147483646 w 1080"/>
                <a:gd name="T31" fmla="*/ 2147483646 h 906"/>
                <a:gd name="T32" fmla="*/ 2147483646 w 1080"/>
                <a:gd name="T33" fmla="*/ 2147483646 h 906"/>
                <a:gd name="T34" fmla="*/ 2147483646 w 1080"/>
                <a:gd name="T35" fmla="*/ 2147483646 h 906"/>
                <a:gd name="T36" fmla="*/ 2147483646 w 1080"/>
                <a:gd name="T37" fmla="*/ 2147483646 h 906"/>
                <a:gd name="T38" fmla="*/ 2147483646 w 1080"/>
                <a:gd name="T39" fmla="*/ 2100881962 h 906"/>
                <a:gd name="T40" fmla="*/ 2147483646 w 1080"/>
                <a:gd name="T41" fmla="*/ 2147483646 h 906"/>
                <a:gd name="T42" fmla="*/ 2147483646 w 1080"/>
                <a:gd name="T43" fmla="*/ 2147483646 h 906"/>
                <a:gd name="T44" fmla="*/ 2147483646 w 1080"/>
                <a:gd name="T45" fmla="*/ 2147483646 h 906"/>
                <a:gd name="T46" fmla="*/ 2147483646 w 1080"/>
                <a:gd name="T47" fmla="*/ 2147483646 h 906"/>
                <a:gd name="T48" fmla="*/ 2147483646 w 1080"/>
                <a:gd name="T49" fmla="*/ 2147483646 h 906"/>
                <a:gd name="T50" fmla="*/ 2147483646 w 1080"/>
                <a:gd name="T51" fmla="*/ 2147483646 h 906"/>
                <a:gd name="T52" fmla="*/ 2147483646 w 1080"/>
                <a:gd name="T53" fmla="*/ 2147483646 h 906"/>
                <a:gd name="T54" fmla="*/ 2147483646 w 1080"/>
                <a:gd name="T55" fmla="*/ 2100881962 h 906"/>
                <a:gd name="T56" fmla="*/ 2147483646 w 1080"/>
                <a:gd name="T57" fmla="*/ 2030382189 h 906"/>
                <a:gd name="T58" fmla="*/ 2147483646 w 1080"/>
                <a:gd name="T59" fmla="*/ 690894018 h 906"/>
                <a:gd name="T60" fmla="*/ 1852048282 w 1080"/>
                <a:gd name="T61" fmla="*/ 28199909 h 906"/>
                <a:gd name="T62" fmla="*/ 1682396037 w 1080"/>
                <a:gd name="T63" fmla="*/ 521694563 h 906"/>
                <a:gd name="T64" fmla="*/ 862402669 w 1080"/>
                <a:gd name="T65" fmla="*/ 1762486808 h 906"/>
                <a:gd name="T66" fmla="*/ 381721310 w 1080"/>
                <a:gd name="T67" fmla="*/ 2147483646 h 906"/>
                <a:gd name="T68" fmla="*/ 2147483646 w 1080"/>
                <a:gd name="T69" fmla="*/ 2147483646 h 906"/>
                <a:gd name="T70" fmla="*/ 2147483646 w 1080"/>
                <a:gd name="T71" fmla="*/ 2147483646 h 906"/>
                <a:gd name="T72" fmla="*/ 2147483646 w 1080"/>
                <a:gd name="T73" fmla="*/ 2147483646 h 906"/>
                <a:gd name="T74" fmla="*/ 2147483646 w 1080"/>
                <a:gd name="T75" fmla="*/ 2147483646 h 90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80" h="906">
                  <a:moveTo>
                    <a:pt x="332" y="906"/>
                  </a:moveTo>
                  <a:cubicBezTo>
                    <a:pt x="332" y="906"/>
                    <a:pt x="371" y="869"/>
                    <a:pt x="635" y="835"/>
                  </a:cubicBezTo>
                  <a:cubicBezTo>
                    <a:pt x="635" y="835"/>
                    <a:pt x="666" y="803"/>
                    <a:pt x="670" y="787"/>
                  </a:cubicBezTo>
                  <a:cubicBezTo>
                    <a:pt x="670" y="787"/>
                    <a:pt x="695" y="824"/>
                    <a:pt x="706" y="828"/>
                  </a:cubicBezTo>
                  <a:cubicBezTo>
                    <a:pt x="716" y="832"/>
                    <a:pt x="832" y="828"/>
                    <a:pt x="835" y="846"/>
                  </a:cubicBezTo>
                  <a:cubicBezTo>
                    <a:pt x="835" y="846"/>
                    <a:pt x="796" y="654"/>
                    <a:pt x="791" y="619"/>
                  </a:cubicBezTo>
                  <a:cubicBezTo>
                    <a:pt x="787" y="583"/>
                    <a:pt x="756" y="436"/>
                    <a:pt x="756" y="436"/>
                  </a:cubicBezTo>
                  <a:cubicBezTo>
                    <a:pt x="784" y="364"/>
                    <a:pt x="784" y="364"/>
                    <a:pt x="784" y="364"/>
                  </a:cubicBezTo>
                  <a:cubicBezTo>
                    <a:pt x="784" y="364"/>
                    <a:pt x="887" y="332"/>
                    <a:pt x="899" y="324"/>
                  </a:cubicBezTo>
                  <a:cubicBezTo>
                    <a:pt x="910" y="317"/>
                    <a:pt x="1052" y="246"/>
                    <a:pt x="1062" y="209"/>
                  </a:cubicBezTo>
                  <a:cubicBezTo>
                    <a:pt x="1080" y="200"/>
                    <a:pt x="1031" y="155"/>
                    <a:pt x="1030" y="142"/>
                  </a:cubicBezTo>
                  <a:cubicBezTo>
                    <a:pt x="1028" y="128"/>
                    <a:pt x="1002" y="2"/>
                    <a:pt x="1002" y="2"/>
                  </a:cubicBezTo>
                  <a:cubicBezTo>
                    <a:pt x="1002" y="2"/>
                    <a:pt x="872" y="33"/>
                    <a:pt x="862" y="55"/>
                  </a:cubicBezTo>
                  <a:cubicBezTo>
                    <a:pt x="862" y="55"/>
                    <a:pt x="902" y="109"/>
                    <a:pt x="903" y="118"/>
                  </a:cubicBezTo>
                  <a:cubicBezTo>
                    <a:pt x="904" y="127"/>
                    <a:pt x="912" y="170"/>
                    <a:pt x="912" y="170"/>
                  </a:cubicBezTo>
                  <a:cubicBezTo>
                    <a:pt x="912" y="170"/>
                    <a:pt x="841" y="166"/>
                    <a:pt x="817" y="192"/>
                  </a:cubicBezTo>
                  <a:cubicBezTo>
                    <a:pt x="817" y="192"/>
                    <a:pt x="804" y="173"/>
                    <a:pt x="798" y="180"/>
                  </a:cubicBezTo>
                  <a:cubicBezTo>
                    <a:pt x="793" y="186"/>
                    <a:pt x="770" y="182"/>
                    <a:pt x="762" y="180"/>
                  </a:cubicBezTo>
                  <a:cubicBezTo>
                    <a:pt x="762" y="180"/>
                    <a:pt x="706" y="144"/>
                    <a:pt x="691" y="158"/>
                  </a:cubicBezTo>
                  <a:cubicBezTo>
                    <a:pt x="676" y="171"/>
                    <a:pt x="622" y="136"/>
                    <a:pt x="609" y="149"/>
                  </a:cubicBezTo>
                  <a:cubicBezTo>
                    <a:pt x="609" y="149"/>
                    <a:pt x="653" y="248"/>
                    <a:pt x="670" y="259"/>
                  </a:cubicBezTo>
                  <a:cubicBezTo>
                    <a:pt x="688" y="271"/>
                    <a:pt x="629" y="367"/>
                    <a:pt x="629" y="367"/>
                  </a:cubicBezTo>
                  <a:cubicBezTo>
                    <a:pt x="629" y="367"/>
                    <a:pt x="529" y="204"/>
                    <a:pt x="518" y="164"/>
                  </a:cubicBezTo>
                  <a:cubicBezTo>
                    <a:pt x="518" y="164"/>
                    <a:pt x="448" y="143"/>
                    <a:pt x="421" y="162"/>
                  </a:cubicBezTo>
                  <a:cubicBezTo>
                    <a:pt x="421" y="162"/>
                    <a:pt x="329" y="155"/>
                    <a:pt x="297" y="156"/>
                  </a:cubicBezTo>
                  <a:cubicBezTo>
                    <a:pt x="265" y="158"/>
                    <a:pt x="266" y="193"/>
                    <a:pt x="262" y="192"/>
                  </a:cubicBezTo>
                  <a:cubicBezTo>
                    <a:pt x="258" y="190"/>
                    <a:pt x="225" y="172"/>
                    <a:pt x="179" y="192"/>
                  </a:cubicBezTo>
                  <a:cubicBezTo>
                    <a:pt x="179" y="192"/>
                    <a:pt x="171" y="153"/>
                    <a:pt x="172" y="149"/>
                  </a:cubicBezTo>
                  <a:cubicBezTo>
                    <a:pt x="174" y="144"/>
                    <a:pt x="174" y="144"/>
                    <a:pt x="174" y="144"/>
                  </a:cubicBezTo>
                  <a:cubicBezTo>
                    <a:pt x="174" y="144"/>
                    <a:pt x="222" y="78"/>
                    <a:pt x="234" y="49"/>
                  </a:cubicBezTo>
                  <a:cubicBezTo>
                    <a:pt x="234" y="49"/>
                    <a:pt x="155" y="0"/>
                    <a:pt x="131" y="2"/>
                  </a:cubicBezTo>
                  <a:cubicBezTo>
                    <a:pt x="131" y="2"/>
                    <a:pt x="121" y="25"/>
                    <a:pt x="119" y="37"/>
                  </a:cubicBezTo>
                  <a:cubicBezTo>
                    <a:pt x="118" y="50"/>
                    <a:pt x="65" y="105"/>
                    <a:pt x="61" y="125"/>
                  </a:cubicBezTo>
                  <a:cubicBezTo>
                    <a:pt x="56" y="146"/>
                    <a:pt x="0" y="223"/>
                    <a:pt x="27" y="257"/>
                  </a:cubicBezTo>
                  <a:cubicBezTo>
                    <a:pt x="53" y="290"/>
                    <a:pt x="287" y="385"/>
                    <a:pt x="287" y="385"/>
                  </a:cubicBezTo>
                  <a:cubicBezTo>
                    <a:pt x="287" y="385"/>
                    <a:pt x="368" y="466"/>
                    <a:pt x="378" y="547"/>
                  </a:cubicBezTo>
                  <a:cubicBezTo>
                    <a:pt x="378" y="547"/>
                    <a:pt x="387" y="663"/>
                    <a:pt x="380" y="689"/>
                  </a:cubicBezTo>
                  <a:cubicBezTo>
                    <a:pt x="373" y="716"/>
                    <a:pt x="322" y="881"/>
                    <a:pt x="332" y="9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627@|5FFC:2303014|FBC:16777215|LFC:0|LBC:16777215"/>
            <p:cNvSpPr>
              <a:spLocks/>
            </p:cNvSpPr>
            <p:nvPr/>
          </p:nvSpPr>
          <p:spPr bwMode="auto">
            <a:xfrm>
              <a:off x="5476875" y="1439862"/>
              <a:ext cx="11113" cy="34925"/>
            </a:xfrm>
            <a:custGeom>
              <a:avLst/>
              <a:gdLst>
                <a:gd name="T0" fmla="*/ 0 w 3"/>
                <a:gd name="T1" fmla="*/ 0 h 9"/>
                <a:gd name="T2" fmla="*/ 27445406 w 3"/>
                <a:gd name="T3" fmla="*/ 135528403 h 9"/>
                <a:gd name="T4" fmla="*/ 0 w 3"/>
                <a:gd name="T5" fmla="*/ 0 h 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9">
                  <a:moveTo>
                    <a:pt x="0" y="0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3" y="7"/>
                    <a:pt x="2" y="4"/>
                    <a:pt x="0" y="0"/>
                  </a:cubicBezTo>
                  <a:close/>
                </a:path>
              </a:pathLst>
            </a:custGeom>
            <a:solidFill>
              <a:srgbClr val="262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628@|5FFC:2303014|FBC:16777215|LFC:0|LBC:16777215"/>
            <p:cNvSpPr>
              <a:spLocks/>
            </p:cNvSpPr>
            <p:nvPr/>
          </p:nvSpPr>
          <p:spPr bwMode="auto">
            <a:xfrm>
              <a:off x="4811713" y="606425"/>
              <a:ext cx="3175" cy="38100"/>
            </a:xfrm>
            <a:custGeom>
              <a:avLst/>
              <a:gdLst>
                <a:gd name="T0" fmla="*/ 0 w 1"/>
                <a:gd name="T1" fmla="*/ 0 h 10"/>
                <a:gd name="T2" fmla="*/ 0 w 1"/>
                <a:gd name="T3" fmla="*/ 0 h 10"/>
                <a:gd name="T4" fmla="*/ 0 w 1"/>
                <a:gd name="T5" fmla="*/ 0 h 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0"/>
                    <a:pt x="0" y="0"/>
                  </a:cubicBezTo>
                  <a:close/>
                </a:path>
              </a:pathLst>
            </a:custGeom>
            <a:solidFill>
              <a:srgbClr val="262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629@|5FFC:2303014|FBC:16777215|LFC:0|LBC:16777215"/>
            <p:cNvSpPr>
              <a:spLocks/>
            </p:cNvSpPr>
            <p:nvPr/>
          </p:nvSpPr>
          <p:spPr bwMode="auto">
            <a:xfrm>
              <a:off x="4668838" y="242887"/>
              <a:ext cx="3700463" cy="3394075"/>
            </a:xfrm>
            <a:custGeom>
              <a:avLst/>
              <a:gdLst>
                <a:gd name="T0" fmla="*/ 2147483646 w 984"/>
                <a:gd name="T1" fmla="*/ 197348191 h 904"/>
                <a:gd name="T2" fmla="*/ 2147483646 w 984"/>
                <a:gd name="T3" fmla="*/ 662527945 h 904"/>
                <a:gd name="T4" fmla="*/ 2147483646 w 984"/>
                <a:gd name="T5" fmla="*/ 1014937306 h 904"/>
                <a:gd name="T6" fmla="*/ 2147483646 w 984"/>
                <a:gd name="T7" fmla="*/ 1635174476 h 904"/>
                <a:gd name="T8" fmla="*/ 2147483646 w 984"/>
                <a:gd name="T9" fmla="*/ 2147483646 h 904"/>
                <a:gd name="T10" fmla="*/ 2147483646 w 984"/>
                <a:gd name="T11" fmla="*/ 2147483646 h 904"/>
                <a:gd name="T12" fmla="*/ 2147483646 w 984"/>
                <a:gd name="T13" fmla="*/ 2147483646 h 904"/>
                <a:gd name="T14" fmla="*/ 2147483646 w 984"/>
                <a:gd name="T15" fmla="*/ 2147483646 h 904"/>
                <a:gd name="T16" fmla="*/ 2147483646 w 984"/>
                <a:gd name="T17" fmla="*/ 2072161632 h 904"/>
                <a:gd name="T18" fmla="*/ 2147483646 w 984"/>
                <a:gd name="T19" fmla="*/ 2147483646 h 904"/>
                <a:gd name="T20" fmla="*/ 2147483646 w 984"/>
                <a:gd name="T21" fmla="*/ 2147483646 h 904"/>
                <a:gd name="T22" fmla="*/ 2147483646 w 984"/>
                <a:gd name="T23" fmla="*/ 2147483646 h 904"/>
                <a:gd name="T24" fmla="*/ 2147483646 w 984"/>
                <a:gd name="T25" fmla="*/ 2147483646 h 904"/>
                <a:gd name="T26" fmla="*/ 2147483646 w 984"/>
                <a:gd name="T27" fmla="*/ 2147483646 h 904"/>
                <a:gd name="T28" fmla="*/ 2147483646 w 984"/>
                <a:gd name="T29" fmla="*/ 2147483646 h 904"/>
                <a:gd name="T30" fmla="*/ 1301096329 w 984"/>
                <a:gd name="T31" fmla="*/ 2072161632 h 904"/>
                <a:gd name="T32" fmla="*/ 2147483646 w 984"/>
                <a:gd name="T33" fmla="*/ 662527945 h 904"/>
                <a:gd name="T34" fmla="*/ 537409517 w 984"/>
                <a:gd name="T35" fmla="*/ 1282765116 h 904"/>
                <a:gd name="T36" fmla="*/ 1541517366 w 984"/>
                <a:gd name="T37" fmla="*/ 1099515102 h 904"/>
                <a:gd name="T38" fmla="*/ 70711185 w 984"/>
                <a:gd name="T39" fmla="*/ 2147483646 h 904"/>
                <a:gd name="T40" fmla="*/ 70711185 w 984"/>
                <a:gd name="T41" fmla="*/ 2147483646 h 904"/>
                <a:gd name="T42" fmla="*/ 890969201 w 984"/>
                <a:gd name="T43" fmla="*/ 2147483646 h 904"/>
                <a:gd name="T44" fmla="*/ 2147483646 w 984"/>
                <a:gd name="T45" fmla="*/ 2147483646 h 904"/>
                <a:gd name="T46" fmla="*/ 2147483646 w 984"/>
                <a:gd name="T47" fmla="*/ 2147483646 h 904"/>
                <a:gd name="T48" fmla="*/ 2147483646 w 984"/>
                <a:gd name="T49" fmla="*/ 2147483646 h 904"/>
                <a:gd name="T50" fmla="*/ 2147483646 w 984"/>
                <a:gd name="T51" fmla="*/ 2147483646 h 904"/>
                <a:gd name="T52" fmla="*/ 2147483646 w 984"/>
                <a:gd name="T53" fmla="*/ 2147483646 h 904"/>
                <a:gd name="T54" fmla="*/ 2147483646 w 984"/>
                <a:gd name="T55" fmla="*/ 2147483646 h 904"/>
                <a:gd name="T56" fmla="*/ 2147483646 w 984"/>
                <a:gd name="T57" fmla="*/ 2147483646 h 904"/>
                <a:gd name="T58" fmla="*/ 2147483646 w 984"/>
                <a:gd name="T59" fmla="*/ 2147483646 h 904"/>
                <a:gd name="T60" fmla="*/ 2147483646 w 984"/>
                <a:gd name="T61" fmla="*/ 2147483646 h 904"/>
                <a:gd name="T62" fmla="*/ 2147483646 w 984"/>
                <a:gd name="T63" fmla="*/ 2147483646 h 904"/>
                <a:gd name="T64" fmla="*/ 2147483646 w 984"/>
                <a:gd name="T65" fmla="*/ 2147483646 h 904"/>
                <a:gd name="T66" fmla="*/ 2147483646 w 984"/>
                <a:gd name="T67" fmla="*/ 2147483646 h 904"/>
                <a:gd name="T68" fmla="*/ 2147483646 w 984"/>
                <a:gd name="T69" fmla="*/ 2147483646 h 904"/>
                <a:gd name="T70" fmla="*/ 2147483646 w 984"/>
                <a:gd name="T71" fmla="*/ 2147483646 h 904"/>
                <a:gd name="T72" fmla="*/ 2147483646 w 984"/>
                <a:gd name="T73" fmla="*/ 2147483646 h 904"/>
                <a:gd name="T74" fmla="*/ 2147483646 w 984"/>
                <a:gd name="T75" fmla="*/ 2147483646 h 904"/>
                <a:gd name="T76" fmla="*/ 2147483646 w 984"/>
                <a:gd name="T77" fmla="*/ 2147483646 h 904"/>
                <a:gd name="T78" fmla="*/ 2147483646 w 984"/>
                <a:gd name="T79" fmla="*/ 2147483646 h 904"/>
                <a:gd name="T80" fmla="*/ 2147483646 w 984"/>
                <a:gd name="T81" fmla="*/ 2147483646 h 904"/>
                <a:gd name="T82" fmla="*/ 2147483646 w 984"/>
                <a:gd name="T83" fmla="*/ 2147483646 h 904"/>
                <a:gd name="T84" fmla="*/ 2147483646 w 984"/>
                <a:gd name="T85" fmla="*/ 2147483646 h 904"/>
                <a:gd name="T86" fmla="*/ 2147483646 w 984"/>
                <a:gd name="T87" fmla="*/ 0 h 9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984" h="904">
                  <a:moveTo>
                    <a:pt x="922" y="0"/>
                  </a:moveTo>
                  <a:cubicBezTo>
                    <a:pt x="922" y="0"/>
                    <a:pt x="898" y="5"/>
                    <a:pt x="870" y="14"/>
                  </a:cubicBezTo>
                  <a:cubicBezTo>
                    <a:pt x="892" y="29"/>
                    <a:pt x="926" y="66"/>
                    <a:pt x="926" y="66"/>
                  </a:cubicBezTo>
                  <a:cubicBezTo>
                    <a:pt x="926" y="66"/>
                    <a:pt x="832" y="29"/>
                    <a:pt x="837" y="47"/>
                  </a:cubicBezTo>
                  <a:cubicBezTo>
                    <a:pt x="920" y="107"/>
                    <a:pt x="920" y="107"/>
                    <a:pt x="920" y="107"/>
                  </a:cubicBezTo>
                  <a:cubicBezTo>
                    <a:pt x="905" y="96"/>
                    <a:pt x="858" y="65"/>
                    <a:pt x="832" y="72"/>
                  </a:cubicBezTo>
                  <a:cubicBezTo>
                    <a:pt x="832" y="72"/>
                    <a:pt x="887" y="119"/>
                    <a:pt x="917" y="123"/>
                  </a:cubicBezTo>
                  <a:cubicBezTo>
                    <a:pt x="917" y="123"/>
                    <a:pt x="829" y="109"/>
                    <a:pt x="837" y="116"/>
                  </a:cubicBezTo>
                  <a:cubicBezTo>
                    <a:pt x="864" y="168"/>
                    <a:pt x="864" y="168"/>
                    <a:pt x="864" y="168"/>
                  </a:cubicBezTo>
                  <a:cubicBezTo>
                    <a:pt x="864" y="168"/>
                    <a:pt x="930" y="192"/>
                    <a:pt x="955" y="198"/>
                  </a:cubicBezTo>
                  <a:cubicBezTo>
                    <a:pt x="863" y="182"/>
                    <a:pt x="863" y="182"/>
                    <a:pt x="863" y="182"/>
                  </a:cubicBezTo>
                  <a:cubicBezTo>
                    <a:pt x="957" y="218"/>
                    <a:pt x="957" y="218"/>
                    <a:pt x="957" y="218"/>
                  </a:cubicBezTo>
                  <a:cubicBezTo>
                    <a:pt x="957" y="218"/>
                    <a:pt x="870" y="207"/>
                    <a:pt x="827" y="168"/>
                  </a:cubicBezTo>
                  <a:cubicBezTo>
                    <a:pt x="810" y="167"/>
                    <a:pt x="757" y="168"/>
                    <a:pt x="737" y="190"/>
                  </a:cubicBezTo>
                  <a:cubicBezTo>
                    <a:pt x="737" y="190"/>
                    <a:pt x="724" y="171"/>
                    <a:pt x="718" y="178"/>
                  </a:cubicBezTo>
                  <a:cubicBezTo>
                    <a:pt x="713" y="184"/>
                    <a:pt x="690" y="180"/>
                    <a:pt x="682" y="178"/>
                  </a:cubicBezTo>
                  <a:cubicBezTo>
                    <a:pt x="682" y="178"/>
                    <a:pt x="626" y="142"/>
                    <a:pt x="611" y="156"/>
                  </a:cubicBezTo>
                  <a:cubicBezTo>
                    <a:pt x="596" y="169"/>
                    <a:pt x="542" y="134"/>
                    <a:pt x="529" y="147"/>
                  </a:cubicBezTo>
                  <a:cubicBezTo>
                    <a:pt x="529" y="147"/>
                    <a:pt x="529" y="148"/>
                    <a:pt x="530" y="150"/>
                  </a:cubicBezTo>
                  <a:cubicBezTo>
                    <a:pt x="553" y="155"/>
                    <a:pt x="591" y="165"/>
                    <a:pt x="605" y="178"/>
                  </a:cubicBezTo>
                  <a:cubicBezTo>
                    <a:pt x="623" y="193"/>
                    <a:pt x="636" y="248"/>
                    <a:pt x="588" y="290"/>
                  </a:cubicBezTo>
                  <a:cubicBezTo>
                    <a:pt x="576" y="322"/>
                    <a:pt x="549" y="365"/>
                    <a:pt x="549" y="365"/>
                  </a:cubicBezTo>
                  <a:cubicBezTo>
                    <a:pt x="549" y="365"/>
                    <a:pt x="449" y="202"/>
                    <a:pt x="438" y="162"/>
                  </a:cubicBezTo>
                  <a:cubicBezTo>
                    <a:pt x="438" y="162"/>
                    <a:pt x="395" y="149"/>
                    <a:pt x="363" y="153"/>
                  </a:cubicBezTo>
                  <a:cubicBezTo>
                    <a:pt x="400" y="219"/>
                    <a:pt x="479" y="348"/>
                    <a:pt x="540" y="350"/>
                  </a:cubicBezTo>
                  <a:cubicBezTo>
                    <a:pt x="540" y="350"/>
                    <a:pt x="502" y="359"/>
                    <a:pt x="444" y="306"/>
                  </a:cubicBezTo>
                  <a:cubicBezTo>
                    <a:pt x="387" y="253"/>
                    <a:pt x="316" y="255"/>
                    <a:pt x="316" y="255"/>
                  </a:cubicBezTo>
                  <a:cubicBezTo>
                    <a:pt x="316" y="255"/>
                    <a:pt x="266" y="133"/>
                    <a:pt x="192" y="168"/>
                  </a:cubicBezTo>
                  <a:cubicBezTo>
                    <a:pt x="192" y="168"/>
                    <a:pt x="192" y="168"/>
                    <a:pt x="192" y="168"/>
                  </a:cubicBezTo>
                  <a:cubicBezTo>
                    <a:pt x="185" y="178"/>
                    <a:pt x="184" y="190"/>
                    <a:pt x="182" y="190"/>
                  </a:cubicBezTo>
                  <a:cubicBezTo>
                    <a:pt x="178" y="188"/>
                    <a:pt x="145" y="170"/>
                    <a:pt x="99" y="190"/>
                  </a:cubicBezTo>
                  <a:cubicBezTo>
                    <a:pt x="99" y="190"/>
                    <a:pt x="91" y="151"/>
                    <a:pt x="92" y="147"/>
                  </a:cubicBezTo>
                  <a:cubicBezTo>
                    <a:pt x="94" y="142"/>
                    <a:pt x="94" y="142"/>
                    <a:pt x="94" y="142"/>
                  </a:cubicBezTo>
                  <a:cubicBezTo>
                    <a:pt x="94" y="142"/>
                    <a:pt x="142" y="76"/>
                    <a:pt x="154" y="47"/>
                  </a:cubicBezTo>
                  <a:cubicBezTo>
                    <a:pt x="154" y="47"/>
                    <a:pt x="131" y="33"/>
                    <a:pt x="106" y="20"/>
                  </a:cubicBezTo>
                  <a:cubicBezTo>
                    <a:pt x="78" y="42"/>
                    <a:pt x="37" y="78"/>
                    <a:pt x="38" y="91"/>
                  </a:cubicBezTo>
                  <a:cubicBezTo>
                    <a:pt x="38" y="93"/>
                    <a:pt x="38" y="95"/>
                    <a:pt x="38" y="97"/>
                  </a:cubicBezTo>
                  <a:cubicBezTo>
                    <a:pt x="109" y="78"/>
                    <a:pt x="109" y="78"/>
                    <a:pt x="109" y="78"/>
                  </a:cubicBezTo>
                  <a:cubicBezTo>
                    <a:pt x="109" y="78"/>
                    <a:pt x="28" y="113"/>
                    <a:pt x="14" y="135"/>
                  </a:cubicBezTo>
                  <a:cubicBezTo>
                    <a:pt x="1" y="157"/>
                    <a:pt x="5" y="218"/>
                    <a:pt x="5" y="218"/>
                  </a:cubicBezTo>
                  <a:cubicBezTo>
                    <a:pt x="51" y="207"/>
                    <a:pt x="51" y="207"/>
                    <a:pt x="51" y="207"/>
                  </a:cubicBezTo>
                  <a:cubicBezTo>
                    <a:pt x="31" y="213"/>
                    <a:pt x="0" y="223"/>
                    <a:pt x="5" y="234"/>
                  </a:cubicBezTo>
                  <a:cubicBezTo>
                    <a:pt x="11" y="250"/>
                    <a:pt x="37" y="234"/>
                    <a:pt x="37" y="234"/>
                  </a:cubicBezTo>
                  <a:cubicBezTo>
                    <a:pt x="37" y="234"/>
                    <a:pt x="44" y="266"/>
                    <a:pt x="63" y="277"/>
                  </a:cubicBezTo>
                  <a:cubicBezTo>
                    <a:pt x="82" y="287"/>
                    <a:pt x="191" y="328"/>
                    <a:pt x="191" y="328"/>
                  </a:cubicBezTo>
                  <a:cubicBezTo>
                    <a:pt x="191" y="328"/>
                    <a:pt x="184" y="286"/>
                    <a:pt x="173" y="270"/>
                  </a:cubicBezTo>
                  <a:cubicBezTo>
                    <a:pt x="185" y="281"/>
                    <a:pt x="208" y="304"/>
                    <a:pt x="215" y="319"/>
                  </a:cubicBezTo>
                  <a:cubicBezTo>
                    <a:pt x="203" y="259"/>
                    <a:pt x="203" y="259"/>
                    <a:pt x="203" y="259"/>
                  </a:cubicBezTo>
                  <a:cubicBezTo>
                    <a:pt x="203" y="259"/>
                    <a:pt x="228" y="282"/>
                    <a:pt x="232" y="309"/>
                  </a:cubicBezTo>
                  <a:cubicBezTo>
                    <a:pt x="237" y="335"/>
                    <a:pt x="263" y="216"/>
                    <a:pt x="243" y="201"/>
                  </a:cubicBezTo>
                  <a:cubicBezTo>
                    <a:pt x="222" y="187"/>
                    <a:pt x="197" y="190"/>
                    <a:pt x="197" y="190"/>
                  </a:cubicBezTo>
                  <a:cubicBezTo>
                    <a:pt x="197" y="190"/>
                    <a:pt x="213" y="170"/>
                    <a:pt x="231" y="178"/>
                  </a:cubicBezTo>
                  <a:cubicBezTo>
                    <a:pt x="249" y="185"/>
                    <a:pt x="270" y="247"/>
                    <a:pt x="272" y="268"/>
                  </a:cubicBezTo>
                  <a:cubicBezTo>
                    <a:pt x="273" y="288"/>
                    <a:pt x="461" y="358"/>
                    <a:pt x="461" y="358"/>
                  </a:cubicBezTo>
                  <a:cubicBezTo>
                    <a:pt x="461" y="358"/>
                    <a:pt x="280" y="299"/>
                    <a:pt x="272" y="325"/>
                  </a:cubicBezTo>
                  <a:cubicBezTo>
                    <a:pt x="272" y="325"/>
                    <a:pt x="486" y="362"/>
                    <a:pt x="455" y="503"/>
                  </a:cubicBezTo>
                  <a:cubicBezTo>
                    <a:pt x="455" y="503"/>
                    <a:pt x="460" y="365"/>
                    <a:pt x="265" y="375"/>
                  </a:cubicBezTo>
                  <a:cubicBezTo>
                    <a:pt x="265" y="375"/>
                    <a:pt x="323" y="421"/>
                    <a:pt x="316" y="531"/>
                  </a:cubicBezTo>
                  <a:cubicBezTo>
                    <a:pt x="309" y="642"/>
                    <a:pt x="316" y="621"/>
                    <a:pt x="316" y="621"/>
                  </a:cubicBezTo>
                  <a:cubicBezTo>
                    <a:pt x="461" y="592"/>
                    <a:pt x="461" y="592"/>
                    <a:pt x="461" y="592"/>
                  </a:cubicBezTo>
                  <a:cubicBezTo>
                    <a:pt x="316" y="633"/>
                    <a:pt x="316" y="633"/>
                    <a:pt x="316" y="633"/>
                  </a:cubicBezTo>
                  <a:cubicBezTo>
                    <a:pt x="316" y="633"/>
                    <a:pt x="306" y="724"/>
                    <a:pt x="268" y="801"/>
                  </a:cubicBezTo>
                  <a:cubicBezTo>
                    <a:pt x="257" y="847"/>
                    <a:pt x="247" y="892"/>
                    <a:pt x="252" y="904"/>
                  </a:cubicBezTo>
                  <a:cubicBezTo>
                    <a:pt x="252" y="904"/>
                    <a:pt x="291" y="867"/>
                    <a:pt x="555" y="833"/>
                  </a:cubicBezTo>
                  <a:cubicBezTo>
                    <a:pt x="555" y="833"/>
                    <a:pt x="586" y="801"/>
                    <a:pt x="590" y="785"/>
                  </a:cubicBezTo>
                  <a:cubicBezTo>
                    <a:pt x="590" y="785"/>
                    <a:pt x="615" y="822"/>
                    <a:pt x="626" y="826"/>
                  </a:cubicBezTo>
                  <a:cubicBezTo>
                    <a:pt x="636" y="830"/>
                    <a:pt x="752" y="826"/>
                    <a:pt x="755" y="844"/>
                  </a:cubicBezTo>
                  <a:cubicBezTo>
                    <a:pt x="755" y="844"/>
                    <a:pt x="716" y="652"/>
                    <a:pt x="711" y="617"/>
                  </a:cubicBezTo>
                  <a:cubicBezTo>
                    <a:pt x="710" y="612"/>
                    <a:pt x="709" y="605"/>
                    <a:pt x="708" y="597"/>
                  </a:cubicBezTo>
                  <a:cubicBezTo>
                    <a:pt x="683" y="595"/>
                    <a:pt x="659" y="592"/>
                    <a:pt x="655" y="584"/>
                  </a:cubicBezTo>
                  <a:cubicBezTo>
                    <a:pt x="655" y="528"/>
                    <a:pt x="655" y="528"/>
                    <a:pt x="655" y="528"/>
                  </a:cubicBezTo>
                  <a:cubicBezTo>
                    <a:pt x="655" y="528"/>
                    <a:pt x="656" y="562"/>
                    <a:pt x="670" y="571"/>
                  </a:cubicBezTo>
                  <a:cubicBezTo>
                    <a:pt x="676" y="575"/>
                    <a:pt x="690" y="577"/>
                    <a:pt x="704" y="577"/>
                  </a:cubicBezTo>
                  <a:cubicBezTo>
                    <a:pt x="694" y="521"/>
                    <a:pt x="676" y="434"/>
                    <a:pt x="676" y="434"/>
                  </a:cubicBezTo>
                  <a:cubicBezTo>
                    <a:pt x="704" y="362"/>
                    <a:pt x="704" y="362"/>
                    <a:pt x="704" y="362"/>
                  </a:cubicBezTo>
                  <a:cubicBezTo>
                    <a:pt x="704" y="362"/>
                    <a:pt x="706" y="361"/>
                    <a:pt x="710" y="360"/>
                  </a:cubicBezTo>
                  <a:cubicBezTo>
                    <a:pt x="711" y="342"/>
                    <a:pt x="715" y="319"/>
                    <a:pt x="725" y="291"/>
                  </a:cubicBezTo>
                  <a:cubicBezTo>
                    <a:pt x="725" y="291"/>
                    <a:pt x="705" y="212"/>
                    <a:pt x="714" y="201"/>
                  </a:cubicBezTo>
                  <a:cubicBezTo>
                    <a:pt x="714" y="201"/>
                    <a:pt x="720" y="255"/>
                    <a:pt x="737" y="263"/>
                  </a:cubicBezTo>
                  <a:cubicBezTo>
                    <a:pt x="755" y="305"/>
                    <a:pt x="755" y="305"/>
                    <a:pt x="755" y="305"/>
                  </a:cubicBezTo>
                  <a:cubicBezTo>
                    <a:pt x="817" y="291"/>
                    <a:pt x="817" y="291"/>
                    <a:pt x="817" y="291"/>
                  </a:cubicBezTo>
                  <a:cubicBezTo>
                    <a:pt x="817" y="291"/>
                    <a:pt x="852" y="216"/>
                    <a:pt x="844" y="200"/>
                  </a:cubicBezTo>
                  <a:cubicBezTo>
                    <a:pt x="835" y="184"/>
                    <a:pt x="852" y="203"/>
                    <a:pt x="852" y="203"/>
                  </a:cubicBezTo>
                  <a:cubicBezTo>
                    <a:pt x="852" y="203"/>
                    <a:pt x="856" y="257"/>
                    <a:pt x="854" y="303"/>
                  </a:cubicBezTo>
                  <a:cubicBezTo>
                    <a:pt x="901" y="277"/>
                    <a:pt x="975" y="234"/>
                    <a:pt x="982" y="207"/>
                  </a:cubicBezTo>
                  <a:cubicBezTo>
                    <a:pt x="983" y="205"/>
                    <a:pt x="983" y="203"/>
                    <a:pt x="984" y="201"/>
                  </a:cubicBezTo>
                  <a:cubicBezTo>
                    <a:pt x="974" y="187"/>
                    <a:pt x="951" y="150"/>
                    <a:pt x="950" y="140"/>
                  </a:cubicBezTo>
                  <a:cubicBezTo>
                    <a:pt x="948" y="126"/>
                    <a:pt x="922" y="0"/>
                    <a:pt x="922" y="0"/>
                  </a:cubicBezTo>
                  <a:close/>
                </a:path>
              </a:pathLst>
            </a:custGeom>
            <a:solidFill>
              <a:srgbClr val="262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36127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 bwMode="auto">
          <a:xfrm>
            <a:off x="1491853" y="1715194"/>
            <a:ext cx="3022997" cy="232172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EAEAEA"/>
            </a:solidFill>
            <a:prstDash val="solid"/>
          </a:ln>
          <a:effectLst/>
        </p:spPr>
        <p:txBody>
          <a:bodyPr anchor="ctr"/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b="1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4"/>
          <p:cNvSpPr/>
          <p:nvPr/>
        </p:nvSpPr>
        <p:spPr bwMode="auto">
          <a:xfrm>
            <a:off x="1491853" y="1931887"/>
            <a:ext cx="3022997" cy="758429"/>
          </a:xfrm>
          <a:custGeom>
            <a:avLst/>
            <a:gdLst/>
            <a:ahLst/>
            <a:cxnLst/>
            <a:rect l="l" t="t" r="r" b="b"/>
            <a:pathLst>
              <a:path w="4030414" h="1011820">
                <a:moveTo>
                  <a:pt x="0" y="0"/>
                </a:moveTo>
                <a:lnTo>
                  <a:pt x="4030414" y="0"/>
                </a:lnTo>
                <a:lnTo>
                  <a:pt x="4030414" y="736474"/>
                </a:lnTo>
                <a:cubicBezTo>
                  <a:pt x="3780690" y="751887"/>
                  <a:pt x="3554242" y="853285"/>
                  <a:pt x="3380318" y="1011820"/>
                </a:cubicBezTo>
                <a:lnTo>
                  <a:pt x="0" y="1011820"/>
                </a:lnTo>
                <a:close/>
              </a:path>
            </a:pathLst>
          </a:custGeom>
          <a:solidFill>
            <a:srgbClr val="19515E"/>
          </a:solidFill>
          <a:ln w="3175" cap="flat" cmpd="sng" algn="ctr">
            <a:solidFill>
              <a:srgbClr val="EAEAEA"/>
            </a:solidFill>
            <a:prstDash val="solid"/>
          </a:ln>
          <a:effectLst/>
        </p:spPr>
        <p:txBody>
          <a:bodyPr anchor="ctr"/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4624388" y="1715194"/>
            <a:ext cx="3022997" cy="232172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EAEAEA"/>
            </a:solidFill>
            <a:prstDash val="solid"/>
          </a:ln>
          <a:effectLst/>
        </p:spPr>
        <p:txBody>
          <a:bodyPr anchor="ctr"/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b="1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6"/>
          <p:cNvSpPr/>
          <p:nvPr/>
        </p:nvSpPr>
        <p:spPr bwMode="auto">
          <a:xfrm>
            <a:off x="4624388" y="1931887"/>
            <a:ext cx="3022997" cy="758429"/>
          </a:xfrm>
          <a:custGeom>
            <a:avLst/>
            <a:gdLst/>
            <a:ahLst/>
            <a:cxnLst/>
            <a:rect l="l" t="t" r="r" b="b"/>
            <a:pathLst>
              <a:path w="4030414" h="1011820">
                <a:moveTo>
                  <a:pt x="0" y="0"/>
                </a:moveTo>
                <a:lnTo>
                  <a:pt x="4030414" y="0"/>
                </a:lnTo>
                <a:lnTo>
                  <a:pt x="4030414" y="1011820"/>
                </a:lnTo>
                <a:lnTo>
                  <a:pt x="650096" y="1011820"/>
                </a:lnTo>
                <a:cubicBezTo>
                  <a:pt x="476172" y="853285"/>
                  <a:pt x="249725" y="751887"/>
                  <a:pt x="0" y="736474"/>
                </a:cubicBezTo>
                <a:close/>
              </a:path>
            </a:pathLst>
          </a:custGeom>
          <a:solidFill>
            <a:srgbClr val="30935C"/>
          </a:solidFill>
          <a:ln w="3175" cap="flat" cmpd="sng" algn="ctr">
            <a:solidFill>
              <a:srgbClr val="EAEAEA"/>
            </a:solidFill>
            <a:prstDash val="solid"/>
          </a:ln>
          <a:effectLst/>
        </p:spPr>
        <p:txBody>
          <a:bodyPr anchor="ctr"/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7"/>
          <p:cNvSpPr/>
          <p:nvPr/>
        </p:nvSpPr>
        <p:spPr bwMode="auto">
          <a:xfrm>
            <a:off x="5208985" y="2804615"/>
            <a:ext cx="2431256" cy="232172"/>
          </a:xfrm>
          <a:custGeom>
            <a:avLst/>
            <a:gdLst/>
            <a:ahLst/>
            <a:cxnLst/>
            <a:rect l="l" t="t" r="r" b="b"/>
            <a:pathLst>
              <a:path w="3241082" h="309984">
                <a:moveTo>
                  <a:pt x="0" y="0"/>
                </a:moveTo>
                <a:lnTo>
                  <a:pt x="3241082" y="0"/>
                </a:lnTo>
                <a:lnTo>
                  <a:pt x="3241082" y="309984"/>
                </a:lnTo>
                <a:lnTo>
                  <a:pt x="163395" y="309984"/>
                </a:lnTo>
                <a:cubicBezTo>
                  <a:pt x="126720" y="196841"/>
                  <a:pt x="71183" y="92202"/>
                  <a:pt x="0" y="0"/>
                </a:cubicBezTo>
                <a:close/>
              </a:path>
            </a:pathLst>
          </a:cu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EAEAEA"/>
            </a:solidFill>
            <a:prstDash val="solid"/>
          </a:ln>
          <a:effectLst/>
        </p:spPr>
        <p:txBody>
          <a:bodyPr anchor="ctr"/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b="1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8"/>
          <p:cNvSpPr/>
          <p:nvPr/>
        </p:nvSpPr>
        <p:spPr bwMode="auto">
          <a:xfrm>
            <a:off x="5208985" y="3021310"/>
            <a:ext cx="2431256" cy="758428"/>
          </a:xfrm>
          <a:custGeom>
            <a:avLst/>
            <a:gdLst/>
            <a:ahLst/>
            <a:cxnLst/>
            <a:rect l="l" t="t" r="r" b="b"/>
            <a:pathLst>
              <a:path w="3241082" h="1011820">
                <a:moveTo>
                  <a:pt x="155628" y="0"/>
                </a:moveTo>
                <a:lnTo>
                  <a:pt x="3241082" y="0"/>
                </a:lnTo>
                <a:lnTo>
                  <a:pt x="3241082" y="1011820"/>
                </a:lnTo>
                <a:lnTo>
                  <a:pt x="0" y="1011820"/>
                </a:lnTo>
                <a:cubicBezTo>
                  <a:pt x="137765" y="831463"/>
                  <a:pt x="218879" y="605968"/>
                  <a:pt x="218879" y="361528"/>
                </a:cubicBezTo>
                <a:cubicBezTo>
                  <a:pt x="218879" y="234581"/>
                  <a:pt x="197001" y="112743"/>
                  <a:pt x="155628" y="0"/>
                </a:cubicBezTo>
                <a:close/>
              </a:path>
            </a:pathLst>
          </a:custGeom>
          <a:solidFill>
            <a:srgbClr val="19515E"/>
          </a:solidFill>
          <a:ln w="3175" cap="flat" cmpd="sng" algn="ctr">
            <a:solidFill>
              <a:srgbClr val="EAEAEA"/>
            </a:solidFill>
            <a:prstDash val="solid"/>
          </a:ln>
          <a:effectLst/>
        </p:spPr>
        <p:txBody>
          <a:bodyPr anchor="ctr"/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9"/>
          <p:cNvSpPr/>
          <p:nvPr/>
        </p:nvSpPr>
        <p:spPr bwMode="auto">
          <a:xfrm>
            <a:off x="4624388" y="3894038"/>
            <a:ext cx="3022997" cy="232172"/>
          </a:xfrm>
          <a:custGeom>
            <a:avLst/>
            <a:gdLst/>
            <a:ahLst/>
            <a:cxnLst/>
            <a:rect l="l" t="t" r="r" b="b"/>
            <a:pathLst>
              <a:path w="4030414" h="309984">
                <a:moveTo>
                  <a:pt x="650096" y="0"/>
                </a:moveTo>
                <a:lnTo>
                  <a:pt x="4030414" y="0"/>
                </a:lnTo>
                <a:lnTo>
                  <a:pt x="4030414" y="309984"/>
                </a:lnTo>
                <a:lnTo>
                  <a:pt x="0" y="309984"/>
                </a:lnTo>
                <a:lnTo>
                  <a:pt x="0" y="275347"/>
                </a:lnTo>
                <a:cubicBezTo>
                  <a:pt x="249725" y="259934"/>
                  <a:pt x="476172" y="158535"/>
                  <a:pt x="650096" y="0"/>
                </a:cubicBezTo>
                <a:close/>
              </a:path>
            </a:pathLst>
          </a:cu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EAEAEA"/>
            </a:solidFill>
            <a:prstDash val="solid"/>
          </a:ln>
          <a:effectLst/>
        </p:spPr>
        <p:txBody>
          <a:bodyPr anchor="ctr"/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b="1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10"/>
          <p:cNvSpPr/>
          <p:nvPr/>
        </p:nvSpPr>
        <p:spPr bwMode="auto">
          <a:xfrm>
            <a:off x="4624388" y="4110731"/>
            <a:ext cx="3022997" cy="758429"/>
          </a:xfrm>
          <a:custGeom>
            <a:avLst/>
            <a:gdLst/>
            <a:ahLst/>
            <a:cxnLst/>
            <a:rect l="l" t="t" r="r" b="b"/>
            <a:pathLst>
              <a:path w="4030414" h="1011820">
                <a:moveTo>
                  <a:pt x="0" y="0"/>
                </a:moveTo>
                <a:lnTo>
                  <a:pt x="4030414" y="0"/>
                </a:lnTo>
                <a:lnTo>
                  <a:pt x="4030414" y="1011820"/>
                </a:lnTo>
                <a:lnTo>
                  <a:pt x="0" y="1011820"/>
                </a:lnTo>
                <a:close/>
              </a:path>
            </a:pathLst>
          </a:custGeom>
          <a:solidFill>
            <a:srgbClr val="30935C"/>
          </a:solidFill>
          <a:ln w="3175" cap="flat" cmpd="sng" algn="ctr">
            <a:solidFill>
              <a:srgbClr val="EAEAEA"/>
            </a:solidFill>
            <a:prstDash val="solid"/>
          </a:ln>
          <a:effectLst/>
        </p:spPr>
        <p:txBody>
          <a:bodyPr anchor="ctr"/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11"/>
          <p:cNvSpPr/>
          <p:nvPr/>
        </p:nvSpPr>
        <p:spPr bwMode="auto">
          <a:xfrm>
            <a:off x="1491853" y="3894038"/>
            <a:ext cx="3022997" cy="232172"/>
          </a:xfrm>
          <a:custGeom>
            <a:avLst/>
            <a:gdLst/>
            <a:ahLst/>
            <a:cxnLst/>
            <a:rect l="l" t="t" r="r" b="b"/>
            <a:pathLst>
              <a:path w="4030414" h="309984">
                <a:moveTo>
                  <a:pt x="0" y="0"/>
                </a:moveTo>
                <a:lnTo>
                  <a:pt x="3380318" y="0"/>
                </a:lnTo>
                <a:cubicBezTo>
                  <a:pt x="3554242" y="158535"/>
                  <a:pt x="3780690" y="259934"/>
                  <a:pt x="4030414" y="275347"/>
                </a:cubicBezTo>
                <a:lnTo>
                  <a:pt x="4030414" y="309984"/>
                </a:lnTo>
                <a:lnTo>
                  <a:pt x="0" y="309984"/>
                </a:lnTo>
                <a:close/>
              </a:path>
            </a:pathLst>
          </a:cu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EAEAEA"/>
            </a:solidFill>
            <a:prstDash val="solid"/>
          </a:ln>
          <a:effectLst/>
        </p:spPr>
        <p:txBody>
          <a:bodyPr anchor="ctr"/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b="1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12"/>
          <p:cNvSpPr/>
          <p:nvPr/>
        </p:nvSpPr>
        <p:spPr bwMode="auto">
          <a:xfrm>
            <a:off x="1491853" y="4110731"/>
            <a:ext cx="3022997" cy="758429"/>
          </a:xfrm>
          <a:custGeom>
            <a:avLst/>
            <a:gdLst/>
            <a:ahLst/>
            <a:cxnLst/>
            <a:rect l="l" t="t" r="r" b="b"/>
            <a:pathLst>
              <a:path w="4030414" h="1011820">
                <a:moveTo>
                  <a:pt x="0" y="0"/>
                </a:moveTo>
                <a:lnTo>
                  <a:pt x="4030414" y="0"/>
                </a:lnTo>
                <a:lnTo>
                  <a:pt x="4030414" y="1011820"/>
                </a:lnTo>
                <a:lnTo>
                  <a:pt x="0" y="1011820"/>
                </a:lnTo>
                <a:close/>
              </a:path>
            </a:pathLst>
          </a:custGeom>
          <a:solidFill>
            <a:srgbClr val="19515E"/>
          </a:solidFill>
          <a:ln w="3175" cap="flat" cmpd="sng" algn="ctr">
            <a:solidFill>
              <a:srgbClr val="EAEAEA"/>
            </a:solidFill>
            <a:prstDash val="solid"/>
          </a:ln>
          <a:effectLst/>
        </p:spPr>
        <p:txBody>
          <a:bodyPr anchor="ctr"/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13"/>
          <p:cNvSpPr/>
          <p:nvPr/>
        </p:nvSpPr>
        <p:spPr bwMode="auto">
          <a:xfrm>
            <a:off x="1491854" y="2804615"/>
            <a:ext cx="2431256" cy="232172"/>
          </a:xfrm>
          <a:custGeom>
            <a:avLst/>
            <a:gdLst/>
            <a:ahLst/>
            <a:cxnLst/>
            <a:rect l="l" t="t" r="r" b="b"/>
            <a:pathLst>
              <a:path w="3241082" h="309984">
                <a:moveTo>
                  <a:pt x="0" y="0"/>
                </a:moveTo>
                <a:lnTo>
                  <a:pt x="3241082" y="0"/>
                </a:lnTo>
                <a:cubicBezTo>
                  <a:pt x="3169899" y="92202"/>
                  <a:pt x="3114363" y="196841"/>
                  <a:pt x="3077688" y="309984"/>
                </a:cubicBezTo>
                <a:lnTo>
                  <a:pt x="0" y="309984"/>
                </a:lnTo>
                <a:close/>
              </a:path>
            </a:pathLst>
          </a:cu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EAEAEA"/>
            </a:solidFill>
            <a:prstDash val="solid"/>
          </a:ln>
          <a:effectLst/>
        </p:spPr>
        <p:txBody>
          <a:bodyPr anchor="ctr"/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b="1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14"/>
          <p:cNvSpPr/>
          <p:nvPr/>
        </p:nvSpPr>
        <p:spPr bwMode="auto">
          <a:xfrm>
            <a:off x="1491854" y="3021310"/>
            <a:ext cx="2431256" cy="758428"/>
          </a:xfrm>
          <a:custGeom>
            <a:avLst/>
            <a:gdLst/>
            <a:ahLst/>
            <a:cxnLst/>
            <a:rect l="l" t="t" r="r" b="b"/>
            <a:pathLst>
              <a:path w="3241082" h="1011820">
                <a:moveTo>
                  <a:pt x="0" y="0"/>
                </a:moveTo>
                <a:lnTo>
                  <a:pt x="3085454" y="0"/>
                </a:lnTo>
                <a:cubicBezTo>
                  <a:pt x="3044081" y="112743"/>
                  <a:pt x="3022203" y="234581"/>
                  <a:pt x="3022203" y="361528"/>
                </a:cubicBezTo>
                <a:cubicBezTo>
                  <a:pt x="3022203" y="605968"/>
                  <a:pt x="3103318" y="831463"/>
                  <a:pt x="3241082" y="1011820"/>
                </a:cubicBezTo>
                <a:lnTo>
                  <a:pt x="0" y="1011820"/>
                </a:lnTo>
                <a:close/>
              </a:path>
            </a:pathLst>
          </a:custGeom>
          <a:solidFill>
            <a:srgbClr val="30935C"/>
          </a:solidFill>
          <a:ln w="3175" cap="flat" cmpd="sng" algn="ctr">
            <a:solidFill>
              <a:srgbClr val="EAEAEA"/>
            </a:solidFill>
            <a:prstDash val="solid"/>
          </a:ln>
          <a:effectLst/>
        </p:spPr>
        <p:txBody>
          <a:bodyPr anchor="ctr"/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椭圆 38"/>
          <p:cNvSpPr/>
          <p:nvPr/>
        </p:nvSpPr>
        <p:spPr bwMode="auto">
          <a:xfrm>
            <a:off x="3851673" y="2573634"/>
            <a:ext cx="1435894" cy="1437084"/>
          </a:xfrm>
          <a:prstGeom prst="ellipse">
            <a:avLst/>
          </a:prstGeom>
          <a:solidFill>
            <a:srgbClr val="19515E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总标题</a:t>
            </a:r>
          </a:p>
        </p:txBody>
      </p:sp>
      <p:sp>
        <p:nvSpPr>
          <p:cNvPr id="40" name="文本框 16"/>
          <p:cNvSpPr txBox="1">
            <a:spLocks noChangeArrowheads="1"/>
          </p:cNvSpPr>
          <p:nvPr/>
        </p:nvSpPr>
        <p:spPr bwMode="auto">
          <a:xfrm>
            <a:off x="1699022" y="2042616"/>
            <a:ext cx="227647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模板内页图表的文字、色块、图片均可自由编辑、改色、替换。</a:t>
            </a:r>
          </a:p>
        </p:txBody>
      </p:sp>
      <p:sp>
        <p:nvSpPr>
          <p:cNvPr id="41" name="文本框 17"/>
          <p:cNvSpPr txBox="1">
            <a:spLocks noChangeArrowheads="1"/>
          </p:cNvSpPr>
          <p:nvPr/>
        </p:nvSpPr>
        <p:spPr bwMode="auto">
          <a:xfrm>
            <a:off x="1699022" y="3158231"/>
            <a:ext cx="189428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模板内页图表的文字、色块、图片均可自由编辑、改色、替换。</a:t>
            </a:r>
          </a:p>
        </p:txBody>
      </p:sp>
      <p:sp>
        <p:nvSpPr>
          <p:cNvPr id="42" name="文本框 18"/>
          <p:cNvSpPr txBox="1">
            <a:spLocks noChangeArrowheads="1"/>
          </p:cNvSpPr>
          <p:nvPr/>
        </p:nvSpPr>
        <p:spPr bwMode="auto">
          <a:xfrm>
            <a:off x="5516166" y="3158231"/>
            <a:ext cx="189428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模板内页图表的文字、色块、图片均可自由编辑、改色、替换。</a:t>
            </a:r>
          </a:p>
        </p:txBody>
      </p:sp>
      <p:sp>
        <p:nvSpPr>
          <p:cNvPr id="43" name="文本框 19"/>
          <p:cNvSpPr txBox="1">
            <a:spLocks noChangeArrowheads="1"/>
          </p:cNvSpPr>
          <p:nvPr/>
        </p:nvSpPr>
        <p:spPr bwMode="auto">
          <a:xfrm>
            <a:off x="5133975" y="2042616"/>
            <a:ext cx="227647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模板内页图表的文字、色块、图片均可自由编辑、改色、替换。</a:t>
            </a:r>
          </a:p>
        </p:txBody>
      </p:sp>
      <p:sp>
        <p:nvSpPr>
          <p:cNvPr id="44" name="文本框 20"/>
          <p:cNvSpPr txBox="1">
            <a:spLocks noChangeArrowheads="1"/>
          </p:cNvSpPr>
          <p:nvPr/>
        </p:nvSpPr>
        <p:spPr bwMode="auto">
          <a:xfrm>
            <a:off x="1699022" y="4255988"/>
            <a:ext cx="227647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模板内页图表的文字、色块、图片均可自由编辑、改色、替换。</a:t>
            </a:r>
          </a:p>
        </p:txBody>
      </p:sp>
      <p:sp>
        <p:nvSpPr>
          <p:cNvPr id="45" name="文本框 21"/>
          <p:cNvSpPr txBox="1">
            <a:spLocks noChangeArrowheads="1"/>
          </p:cNvSpPr>
          <p:nvPr/>
        </p:nvSpPr>
        <p:spPr bwMode="auto">
          <a:xfrm>
            <a:off x="5133975" y="4255988"/>
            <a:ext cx="227647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模板内页图表的文字、色块、图片均可自由编辑、改色、替换。</a:t>
            </a:r>
          </a:p>
        </p:txBody>
      </p:sp>
      <p:sp>
        <p:nvSpPr>
          <p:cNvPr id="46" name="TextBox 19"/>
          <p:cNvSpPr txBox="1">
            <a:spLocks noChangeArrowheads="1"/>
          </p:cNvSpPr>
          <p:nvPr/>
        </p:nvSpPr>
        <p:spPr bwMode="auto">
          <a:xfrm>
            <a:off x="1714500" y="1721147"/>
            <a:ext cx="11227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zh-CN" sz="9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单击此处添加标题</a:t>
            </a:r>
          </a:p>
        </p:txBody>
      </p:sp>
      <p:sp>
        <p:nvSpPr>
          <p:cNvPr id="47" name="TextBox 19"/>
          <p:cNvSpPr txBox="1">
            <a:spLocks noChangeArrowheads="1"/>
          </p:cNvSpPr>
          <p:nvPr/>
        </p:nvSpPr>
        <p:spPr bwMode="auto">
          <a:xfrm>
            <a:off x="5133975" y="1721147"/>
            <a:ext cx="11227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zh-CN" sz="9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单击此处添加标题</a:t>
            </a:r>
          </a:p>
        </p:txBody>
      </p:sp>
      <p:sp>
        <p:nvSpPr>
          <p:cNvPr id="48" name="TextBox 19"/>
          <p:cNvSpPr txBox="1">
            <a:spLocks noChangeArrowheads="1"/>
          </p:cNvSpPr>
          <p:nvPr/>
        </p:nvSpPr>
        <p:spPr bwMode="auto">
          <a:xfrm>
            <a:off x="1714500" y="2828428"/>
            <a:ext cx="11227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zh-CN" sz="9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单击此处添加标题</a:t>
            </a:r>
          </a:p>
        </p:txBody>
      </p:sp>
      <p:sp>
        <p:nvSpPr>
          <p:cNvPr id="49" name="TextBox 19"/>
          <p:cNvSpPr txBox="1">
            <a:spLocks noChangeArrowheads="1"/>
          </p:cNvSpPr>
          <p:nvPr/>
        </p:nvSpPr>
        <p:spPr bwMode="auto">
          <a:xfrm>
            <a:off x="5516166" y="2828428"/>
            <a:ext cx="112275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zh-CN" sz="9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单击此处添加标题</a:t>
            </a:r>
          </a:p>
        </p:txBody>
      </p:sp>
      <p:sp>
        <p:nvSpPr>
          <p:cNvPr id="50" name="TextBox 19"/>
          <p:cNvSpPr txBox="1">
            <a:spLocks noChangeArrowheads="1"/>
          </p:cNvSpPr>
          <p:nvPr/>
        </p:nvSpPr>
        <p:spPr bwMode="auto">
          <a:xfrm>
            <a:off x="1714500" y="3903562"/>
            <a:ext cx="11227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zh-CN" sz="9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单击此处添加标题</a:t>
            </a:r>
          </a:p>
        </p:txBody>
      </p:sp>
      <p:sp>
        <p:nvSpPr>
          <p:cNvPr id="51" name="TextBox 19"/>
          <p:cNvSpPr txBox="1">
            <a:spLocks noChangeArrowheads="1"/>
          </p:cNvSpPr>
          <p:nvPr/>
        </p:nvSpPr>
        <p:spPr bwMode="auto">
          <a:xfrm>
            <a:off x="5133975" y="3903562"/>
            <a:ext cx="11227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zh-CN" sz="9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xmlns="" val="1433180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51922" y="2296664"/>
            <a:ext cx="29546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400" b="1" dirty="0" smtClean="0">
                <a:solidFill>
                  <a:srgbClr val="00B050"/>
                </a:solidFill>
                <a:latin typeface="微软雅黑"/>
                <a:ea typeface="微软雅黑"/>
              </a:rPr>
              <a:t> </a:t>
            </a:r>
            <a:r>
              <a:rPr lang="zh-CN" altLang="en-US" sz="2800" b="1" dirty="0" smtClean="0">
                <a:solidFill>
                  <a:srgbClr val="00B050"/>
                </a:solidFill>
                <a:latin typeface="微软雅黑"/>
                <a:ea typeface="微软雅黑"/>
              </a:rPr>
              <a:t>第四部分</a:t>
            </a:r>
            <a:endParaRPr lang="en-US" altLang="zh-CN" sz="2800" b="1" dirty="0">
              <a:solidFill>
                <a:srgbClr val="00B050"/>
              </a:solidFill>
              <a:latin typeface="微软雅黑"/>
              <a:ea typeface="微软雅黑"/>
            </a:endParaRPr>
          </a:p>
          <a:p>
            <a:pPr marL="0" lvl="1" algn="ctr"/>
            <a:r>
              <a:rPr lang="zh-CN" altLang="en-US" sz="3600" b="1" dirty="0" smtClean="0">
                <a:solidFill>
                  <a:srgbClr val="00B050"/>
                </a:solidFill>
                <a:latin typeface="微软雅黑"/>
                <a:ea typeface="微软雅黑"/>
              </a:rPr>
              <a:t>标题文字内容</a:t>
            </a:r>
            <a:endParaRPr lang="en-US" altLang="zh-CN" sz="3600" b="1" dirty="0" smtClean="0">
              <a:solidFill>
                <a:srgbClr val="00B050"/>
              </a:solidFill>
              <a:latin typeface="微软雅黑"/>
              <a:ea typeface="微软雅黑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3635896" y="2224656"/>
            <a:ext cx="0" cy="1924424"/>
          </a:xfrm>
          <a:prstGeom prst="line">
            <a:avLst/>
          </a:prstGeom>
          <a:noFill/>
          <a:ln w="12700" cap="flat" cmpd="sng" algn="ctr">
            <a:solidFill>
              <a:srgbClr val="080808"/>
            </a:solidFill>
            <a:prstDash val="dash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2317896" y="3818740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00B050"/>
                </a:solidFill>
                <a:latin typeface="微软雅黑"/>
                <a:ea typeface="微软雅黑"/>
              </a:rPr>
              <a:t>PART 01</a:t>
            </a:r>
            <a:endParaRPr lang="zh-CN" altLang="en-US" sz="1600" dirty="0" smtClean="0">
              <a:solidFill>
                <a:srgbClr val="00B050"/>
              </a:solidFill>
              <a:latin typeface="微软雅黑"/>
              <a:ea typeface="微软雅黑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123728" y="2296666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948592" y="3376784"/>
            <a:ext cx="1027882" cy="245726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0B050"/>
                </a:solidFill>
                <a:latin typeface="微软雅黑"/>
                <a:ea typeface="微软雅黑"/>
              </a:rPr>
              <a:t>※ 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/>
                <a:ea typeface="微软雅黑"/>
              </a:rPr>
              <a:t>添加内容</a:t>
            </a:r>
            <a:endParaRPr lang="zh-CN" altLang="en-US" sz="1200" dirty="0">
              <a:solidFill>
                <a:srgbClr val="00B050"/>
              </a:solidFill>
              <a:latin typeface="微软雅黑"/>
              <a:ea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01263" y="3376784"/>
            <a:ext cx="985236" cy="245726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0B050"/>
                </a:solidFill>
                <a:latin typeface="微软雅黑"/>
                <a:ea typeface="微软雅黑"/>
              </a:rPr>
              <a:t>※ 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/>
                <a:ea typeface="微软雅黑"/>
              </a:rPr>
              <a:t>添加</a:t>
            </a:r>
            <a:r>
              <a:rPr lang="zh-CN" altLang="en-US" sz="1200" dirty="0">
                <a:solidFill>
                  <a:srgbClr val="00B050"/>
                </a:solidFill>
                <a:latin typeface="微软雅黑"/>
                <a:ea typeface="微软雅黑"/>
              </a:rPr>
              <a:t>内容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11289" y="3376784"/>
            <a:ext cx="1027882" cy="245726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0B050"/>
                </a:solidFill>
                <a:latin typeface="微软雅黑"/>
                <a:ea typeface="微软雅黑"/>
              </a:rPr>
              <a:t>※ 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/>
                <a:ea typeface="微软雅黑"/>
              </a:rPr>
              <a:t>添加</a:t>
            </a:r>
            <a:r>
              <a:rPr lang="zh-CN" altLang="en-US" sz="1200" dirty="0">
                <a:solidFill>
                  <a:srgbClr val="00B050"/>
                </a:solidFill>
                <a:latin typeface="微软雅黑"/>
                <a:ea typeface="微软雅黑"/>
              </a:rPr>
              <a:t>内容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48592" y="3723855"/>
            <a:ext cx="985236" cy="245726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0B050"/>
                </a:solidFill>
                <a:latin typeface="微软雅黑"/>
                <a:ea typeface="微软雅黑"/>
              </a:rPr>
              <a:t>※ 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/>
                <a:ea typeface="微软雅黑"/>
              </a:rPr>
              <a:t>添加</a:t>
            </a:r>
            <a:r>
              <a:rPr lang="zh-CN" altLang="en-US" sz="1200" dirty="0">
                <a:solidFill>
                  <a:srgbClr val="00B050"/>
                </a:solidFill>
                <a:latin typeface="微软雅黑"/>
                <a:ea typeface="微软雅黑"/>
              </a:rPr>
              <a:t>内容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01264" y="3723855"/>
            <a:ext cx="985236" cy="245726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0B050"/>
                </a:solidFill>
                <a:latin typeface="微软雅黑"/>
                <a:ea typeface="微软雅黑"/>
              </a:rPr>
              <a:t>※ 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/>
                <a:ea typeface="微软雅黑"/>
              </a:rPr>
              <a:t>添加</a:t>
            </a:r>
            <a:r>
              <a:rPr lang="zh-CN" altLang="en-US" sz="1200" dirty="0">
                <a:solidFill>
                  <a:srgbClr val="00B050"/>
                </a:solidFill>
                <a:latin typeface="微软雅黑"/>
                <a:ea typeface="微软雅黑"/>
              </a:rPr>
              <a:t>内容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10903" y="3723855"/>
            <a:ext cx="985236" cy="245726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0B050"/>
                </a:solidFill>
                <a:latin typeface="微软雅黑"/>
                <a:ea typeface="微软雅黑"/>
              </a:rPr>
              <a:t>※ 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/>
                <a:ea typeface="微软雅黑"/>
              </a:rPr>
              <a:t>添加</a:t>
            </a:r>
            <a:r>
              <a:rPr lang="zh-CN" altLang="en-US" sz="1200" dirty="0">
                <a:solidFill>
                  <a:srgbClr val="00B050"/>
                </a:solidFill>
                <a:latin typeface="微软雅黑"/>
                <a:ea typeface="微软雅黑"/>
              </a:rPr>
              <a:t>内容</a:t>
            </a:r>
          </a:p>
        </p:txBody>
      </p:sp>
      <p:sp>
        <p:nvSpPr>
          <p:cNvPr id="27" name="TextBox 13"/>
          <p:cNvSpPr txBox="1"/>
          <p:nvPr/>
        </p:nvSpPr>
        <p:spPr>
          <a:xfrm>
            <a:off x="2344338" y="2510532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 smtClean="0">
                <a:solidFill>
                  <a:srgbClr val="00B050"/>
                </a:solidFill>
                <a:latin typeface="微软雅黑"/>
                <a:ea typeface="微软雅黑"/>
              </a:rPr>
              <a:t>04</a:t>
            </a:r>
            <a:endParaRPr lang="zh-CN" altLang="en-US" sz="5000" b="1" dirty="0" smtClean="0">
              <a:solidFill>
                <a:srgbClr val="00B050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686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706852" y="1796100"/>
            <a:ext cx="2352980" cy="2352980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47" name="同心圆 4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1033496" y="2450880"/>
            <a:ext cx="165219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342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000" b="1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 录</a:t>
            </a:r>
            <a:endParaRPr kumimoji="0" lang="zh-CN" altLang="en-US" sz="5000" b="1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Rectangle 4"/>
          <p:cNvSpPr txBox="1">
            <a:spLocks noChangeArrowheads="1"/>
          </p:cNvSpPr>
          <p:nvPr/>
        </p:nvSpPr>
        <p:spPr bwMode="auto">
          <a:xfrm>
            <a:off x="1143145" y="3301356"/>
            <a:ext cx="137245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1" tIns="34285" rIns="68571" bIns="34285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C-0105</a:t>
            </a:r>
            <a:endParaRPr kumimoji="0" lang="zh-CN" altLang="en-US" sz="1500" b="0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731949" y="1929333"/>
            <a:ext cx="1602228" cy="1359398"/>
            <a:chOff x="5553262" y="2638733"/>
            <a:chExt cx="2397222" cy="2093640"/>
          </a:xfrm>
        </p:grpSpPr>
        <p:grpSp>
          <p:nvGrpSpPr>
            <p:cNvPr id="52" name="组合 51"/>
            <p:cNvGrpSpPr/>
            <p:nvPr/>
          </p:nvGrpSpPr>
          <p:grpSpPr>
            <a:xfrm>
              <a:off x="5553262" y="2638733"/>
              <a:ext cx="2397222" cy="2093640"/>
              <a:chOff x="5553262" y="2638733"/>
              <a:chExt cx="2397222" cy="2093640"/>
            </a:xfrm>
          </p:grpSpPr>
          <p:grpSp>
            <p:nvGrpSpPr>
              <p:cNvPr id="54" name="组合 53"/>
              <p:cNvGrpSpPr/>
              <p:nvPr/>
            </p:nvGrpSpPr>
            <p:grpSpPr>
              <a:xfrm>
                <a:off x="5553262" y="2638733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56" name="Freeform 6"/>
                <p:cNvSpPr>
                  <a:spLocks/>
                </p:cNvSpPr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57" name="Freeform 6"/>
                <p:cNvSpPr>
                  <a:spLocks/>
                </p:cNvSpPr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82000"/>
                        <a:lumOff val="18000"/>
                      </a:sysClr>
                    </a:gs>
                    <a:gs pos="47000">
                      <a:srgbClr val="F5F5F5"/>
                    </a:gs>
                    <a:gs pos="100000">
                      <a:sysClr val="window" lastClr="FFFFFF">
                        <a:lumMod val="95000"/>
                        <a:lumOff val="5000"/>
                      </a:sys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</a:endParaRPr>
                </a:p>
              </p:txBody>
            </p:sp>
          </p:grpSp>
          <p:sp>
            <p:nvSpPr>
              <p:cNvPr id="55" name="Freeform 7"/>
              <p:cNvSpPr>
                <a:spLocks/>
              </p:cNvSpPr>
              <p:nvPr/>
            </p:nvSpPr>
            <p:spPr bwMode="auto">
              <a:xfrm>
                <a:off x="5864945" y="2882683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rgbClr val="94C600"/>
              </a:solidFill>
              <a:ln w="7938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6259489" y="3110169"/>
              <a:ext cx="1273333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/>
                  <a:ea typeface="微软雅黑"/>
                </a:rPr>
                <a:t>03</a:t>
              </a:r>
              <a:endPara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3278088" y="1940577"/>
            <a:ext cx="1602228" cy="1359398"/>
            <a:chOff x="1881842" y="2656049"/>
            <a:chExt cx="2397222" cy="2093640"/>
          </a:xfrm>
        </p:grpSpPr>
        <p:grpSp>
          <p:nvGrpSpPr>
            <p:cNvPr id="59" name="组合 58"/>
            <p:cNvGrpSpPr/>
            <p:nvPr/>
          </p:nvGrpSpPr>
          <p:grpSpPr>
            <a:xfrm>
              <a:off x="1881842" y="2656049"/>
              <a:ext cx="2397222" cy="2093640"/>
              <a:chOff x="1511944" y="2420246"/>
              <a:chExt cx="2627152" cy="2294453"/>
            </a:xfrm>
            <a:effectLst>
              <a:outerShdw blurRad="203200" dist="38100" dir="3780000" sx="103000" sy="103000" algn="t" rotWithShape="0">
                <a:prstClr val="black">
                  <a:alpha val="25000"/>
                </a:prstClr>
              </a:outerShdw>
            </a:effectLst>
          </p:grpSpPr>
          <p:sp>
            <p:nvSpPr>
              <p:cNvPr id="62" name="Freeform 6"/>
              <p:cNvSpPr>
                <a:spLocks/>
              </p:cNvSpPr>
              <p:nvPr/>
            </p:nvSpPr>
            <p:spPr bwMode="auto">
              <a:xfrm>
                <a:off x="1511944" y="2420246"/>
                <a:ext cx="2627152" cy="2294453"/>
              </a:xfrm>
              <a:custGeom>
                <a:avLst/>
                <a:gdLst>
                  <a:gd name="T0" fmla="*/ 4479 w 4516"/>
                  <a:gd name="T1" fmla="*/ 2074 h 3947"/>
                  <a:gd name="T2" fmla="*/ 3967 w 4516"/>
                  <a:gd name="T3" fmla="*/ 2960 h 3947"/>
                  <a:gd name="T4" fmla="*/ 3455 w 4516"/>
                  <a:gd name="T5" fmla="*/ 3847 h 3947"/>
                  <a:gd name="T6" fmla="*/ 3282 w 4516"/>
                  <a:gd name="T7" fmla="*/ 3947 h 3947"/>
                  <a:gd name="T8" fmla="*/ 2258 w 4516"/>
                  <a:gd name="T9" fmla="*/ 3947 h 3947"/>
                  <a:gd name="T10" fmla="*/ 1234 w 4516"/>
                  <a:gd name="T11" fmla="*/ 3947 h 3947"/>
                  <a:gd name="T12" fmla="*/ 1061 w 4516"/>
                  <a:gd name="T13" fmla="*/ 3847 h 3947"/>
                  <a:gd name="T14" fmla="*/ 549 w 4516"/>
                  <a:gd name="T15" fmla="*/ 2960 h 3947"/>
                  <a:gd name="T16" fmla="*/ 37 w 4516"/>
                  <a:gd name="T17" fmla="*/ 2074 h 3947"/>
                  <a:gd name="T18" fmla="*/ 37 w 4516"/>
                  <a:gd name="T19" fmla="*/ 1874 h 3947"/>
                  <a:gd name="T20" fmla="*/ 549 w 4516"/>
                  <a:gd name="T21" fmla="*/ 987 h 3947"/>
                  <a:gd name="T22" fmla="*/ 1061 w 4516"/>
                  <a:gd name="T23" fmla="*/ 100 h 3947"/>
                  <a:gd name="T24" fmla="*/ 1234 w 4516"/>
                  <a:gd name="T25" fmla="*/ 0 h 3947"/>
                  <a:gd name="T26" fmla="*/ 2258 w 4516"/>
                  <a:gd name="T27" fmla="*/ 0 h 3947"/>
                  <a:gd name="T28" fmla="*/ 3282 w 4516"/>
                  <a:gd name="T29" fmla="*/ 0 h 3947"/>
                  <a:gd name="T30" fmla="*/ 3455 w 4516"/>
                  <a:gd name="T31" fmla="*/ 100 h 3947"/>
                  <a:gd name="T32" fmla="*/ 3967 w 4516"/>
                  <a:gd name="T33" fmla="*/ 987 h 3947"/>
                  <a:gd name="T34" fmla="*/ 4479 w 4516"/>
                  <a:gd name="T35" fmla="*/ 1874 h 3947"/>
                  <a:gd name="T36" fmla="*/ 4479 w 4516"/>
                  <a:gd name="T37" fmla="*/ 2074 h 3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16" h="3947">
                    <a:moveTo>
                      <a:pt x="4479" y="2074"/>
                    </a:moveTo>
                    <a:lnTo>
                      <a:pt x="3967" y="2960"/>
                    </a:lnTo>
                    <a:lnTo>
                      <a:pt x="3455" y="3847"/>
                    </a:lnTo>
                    <a:cubicBezTo>
                      <a:pt x="3418" y="3911"/>
                      <a:pt x="3355" y="3947"/>
                      <a:pt x="3282" y="3947"/>
                    </a:cubicBezTo>
                    <a:lnTo>
                      <a:pt x="2258" y="3947"/>
                    </a:lnTo>
                    <a:lnTo>
                      <a:pt x="1234" y="3947"/>
                    </a:lnTo>
                    <a:cubicBezTo>
                      <a:pt x="1160" y="3947"/>
                      <a:pt x="1097" y="3911"/>
                      <a:pt x="1061" y="3847"/>
                    </a:cubicBezTo>
                    <a:lnTo>
                      <a:pt x="549" y="2960"/>
                    </a:lnTo>
                    <a:lnTo>
                      <a:pt x="37" y="2074"/>
                    </a:lnTo>
                    <a:cubicBezTo>
                      <a:pt x="0" y="2010"/>
                      <a:pt x="0" y="1937"/>
                      <a:pt x="37" y="1874"/>
                    </a:cubicBezTo>
                    <a:lnTo>
                      <a:pt x="549" y="987"/>
                    </a:lnTo>
                    <a:lnTo>
                      <a:pt x="1061" y="100"/>
                    </a:lnTo>
                    <a:cubicBezTo>
                      <a:pt x="1097" y="36"/>
                      <a:pt x="1160" y="0"/>
                      <a:pt x="1234" y="0"/>
                    </a:cubicBezTo>
                    <a:lnTo>
                      <a:pt x="2258" y="0"/>
                    </a:lnTo>
                    <a:lnTo>
                      <a:pt x="3282" y="0"/>
                    </a:lnTo>
                    <a:cubicBezTo>
                      <a:pt x="3355" y="0"/>
                      <a:pt x="3418" y="36"/>
                      <a:pt x="3455" y="100"/>
                    </a:cubicBezTo>
                    <a:lnTo>
                      <a:pt x="3967" y="987"/>
                    </a:lnTo>
                    <a:lnTo>
                      <a:pt x="4479" y="1874"/>
                    </a:lnTo>
                    <a:cubicBezTo>
                      <a:pt x="4516" y="1937"/>
                      <a:pt x="4516" y="2010"/>
                      <a:pt x="4479" y="2074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7938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/>
                  <a:ea typeface="微软雅黑"/>
                </a:endParaRPr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>
                <a:off x="1524106" y="2431739"/>
                <a:ext cx="2602832" cy="2271469"/>
              </a:xfrm>
              <a:custGeom>
                <a:avLst/>
                <a:gdLst>
                  <a:gd name="T0" fmla="*/ 4479 w 4516"/>
                  <a:gd name="T1" fmla="*/ 2074 h 3947"/>
                  <a:gd name="T2" fmla="*/ 3967 w 4516"/>
                  <a:gd name="T3" fmla="*/ 2960 h 3947"/>
                  <a:gd name="T4" fmla="*/ 3455 w 4516"/>
                  <a:gd name="T5" fmla="*/ 3847 h 3947"/>
                  <a:gd name="T6" fmla="*/ 3282 w 4516"/>
                  <a:gd name="T7" fmla="*/ 3947 h 3947"/>
                  <a:gd name="T8" fmla="*/ 2258 w 4516"/>
                  <a:gd name="T9" fmla="*/ 3947 h 3947"/>
                  <a:gd name="T10" fmla="*/ 1234 w 4516"/>
                  <a:gd name="T11" fmla="*/ 3947 h 3947"/>
                  <a:gd name="T12" fmla="*/ 1061 w 4516"/>
                  <a:gd name="T13" fmla="*/ 3847 h 3947"/>
                  <a:gd name="T14" fmla="*/ 549 w 4516"/>
                  <a:gd name="T15" fmla="*/ 2960 h 3947"/>
                  <a:gd name="T16" fmla="*/ 37 w 4516"/>
                  <a:gd name="T17" fmla="*/ 2074 h 3947"/>
                  <a:gd name="T18" fmla="*/ 37 w 4516"/>
                  <a:gd name="T19" fmla="*/ 1874 h 3947"/>
                  <a:gd name="T20" fmla="*/ 549 w 4516"/>
                  <a:gd name="T21" fmla="*/ 987 h 3947"/>
                  <a:gd name="T22" fmla="*/ 1061 w 4516"/>
                  <a:gd name="T23" fmla="*/ 100 h 3947"/>
                  <a:gd name="T24" fmla="*/ 1234 w 4516"/>
                  <a:gd name="T25" fmla="*/ 0 h 3947"/>
                  <a:gd name="T26" fmla="*/ 2258 w 4516"/>
                  <a:gd name="T27" fmla="*/ 0 h 3947"/>
                  <a:gd name="T28" fmla="*/ 3282 w 4516"/>
                  <a:gd name="T29" fmla="*/ 0 h 3947"/>
                  <a:gd name="T30" fmla="*/ 3455 w 4516"/>
                  <a:gd name="T31" fmla="*/ 100 h 3947"/>
                  <a:gd name="T32" fmla="*/ 3967 w 4516"/>
                  <a:gd name="T33" fmla="*/ 987 h 3947"/>
                  <a:gd name="T34" fmla="*/ 4479 w 4516"/>
                  <a:gd name="T35" fmla="*/ 1874 h 3947"/>
                  <a:gd name="T36" fmla="*/ 4479 w 4516"/>
                  <a:gd name="T37" fmla="*/ 2074 h 3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16" h="3947">
                    <a:moveTo>
                      <a:pt x="4479" y="2074"/>
                    </a:moveTo>
                    <a:lnTo>
                      <a:pt x="3967" y="2960"/>
                    </a:lnTo>
                    <a:lnTo>
                      <a:pt x="3455" y="3847"/>
                    </a:lnTo>
                    <a:cubicBezTo>
                      <a:pt x="3418" y="3911"/>
                      <a:pt x="3355" y="3947"/>
                      <a:pt x="3282" y="3947"/>
                    </a:cubicBezTo>
                    <a:lnTo>
                      <a:pt x="2258" y="3947"/>
                    </a:lnTo>
                    <a:lnTo>
                      <a:pt x="1234" y="3947"/>
                    </a:lnTo>
                    <a:cubicBezTo>
                      <a:pt x="1160" y="3947"/>
                      <a:pt x="1097" y="3911"/>
                      <a:pt x="1061" y="3847"/>
                    </a:cubicBezTo>
                    <a:lnTo>
                      <a:pt x="549" y="2960"/>
                    </a:lnTo>
                    <a:lnTo>
                      <a:pt x="37" y="2074"/>
                    </a:lnTo>
                    <a:cubicBezTo>
                      <a:pt x="0" y="2010"/>
                      <a:pt x="0" y="1937"/>
                      <a:pt x="37" y="1874"/>
                    </a:cubicBezTo>
                    <a:lnTo>
                      <a:pt x="549" y="987"/>
                    </a:lnTo>
                    <a:lnTo>
                      <a:pt x="1061" y="100"/>
                    </a:lnTo>
                    <a:cubicBezTo>
                      <a:pt x="1097" y="36"/>
                      <a:pt x="1160" y="0"/>
                      <a:pt x="1234" y="0"/>
                    </a:cubicBezTo>
                    <a:lnTo>
                      <a:pt x="2258" y="0"/>
                    </a:lnTo>
                    <a:lnTo>
                      <a:pt x="3282" y="0"/>
                    </a:lnTo>
                    <a:cubicBezTo>
                      <a:pt x="3355" y="0"/>
                      <a:pt x="3418" y="36"/>
                      <a:pt x="3455" y="100"/>
                    </a:cubicBezTo>
                    <a:lnTo>
                      <a:pt x="3967" y="987"/>
                    </a:lnTo>
                    <a:lnTo>
                      <a:pt x="4479" y="1874"/>
                    </a:lnTo>
                    <a:cubicBezTo>
                      <a:pt x="4516" y="1937"/>
                      <a:pt x="4516" y="2010"/>
                      <a:pt x="4479" y="2074"/>
                    </a:cubicBezTo>
                    <a:close/>
                  </a:path>
                </a:pathLst>
              </a:custGeom>
              <a:gradFill>
                <a:gsLst>
                  <a:gs pos="0">
                    <a:sysClr val="window" lastClr="FFFFFF">
                      <a:lumMod val="82000"/>
                      <a:lumOff val="18000"/>
                    </a:sysClr>
                  </a:gs>
                  <a:gs pos="47000">
                    <a:srgbClr val="F5F5F5"/>
                  </a:gs>
                  <a:gs pos="100000">
                    <a:sysClr val="window" lastClr="FFFFFF">
                      <a:lumMod val="95000"/>
                      <a:lumOff val="5000"/>
                    </a:sysClr>
                  </a:gs>
                </a:gsLst>
                <a:lin ang="18900000" scaled="0"/>
              </a:gradFill>
              <a:ln w="7938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60" name="Freeform 7"/>
            <p:cNvSpPr>
              <a:spLocks/>
            </p:cNvSpPr>
            <p:nvPr/>
          </p:nvSpPr>
          <p:spPr bwMode="auto">
            <a:xfrm>
              <a:off x="2193523" y="2932555"/>
              <a:ext cx="1773860" cy="1540629"/>
            </a:xfrm>
            <a:custGeom>
              <a:avLst/>
              <a:gdLst>
                <a:gd name="T0" fmla="*/ 3404 w 3431"/>
                <a:gd name="T1" fmla="*/ 1576 h 2999"/>
                <a:gd name="T2" fmla="*/ 3015 w 3431"/>
                <a:gd name="T3" fmla="*/ 2249 h 2999"/>
                <a:gd name="T4" fmla="*/ 2625 w 3431"/>
                <a:gd name="T5" fmla="*/ 2923 h 2999"/>
                <a:gd name="T6" fmla="*/ 2494 w 3431"/>
                <a:gd name="T7" fmla="*/ 2999 h 2999"/>
                <a:gd name="T8" fmla="*/ 1716 w 3431"/>
                <a:gd name="T9" fmla="*/ 2999 h 2999"/>
                <a:gd name="T10" fmla="*/ 938 w 3431"/>
                <a:gd name="T11" fmla="*/ 2999 h 2999"/>
                <a:gd name="T12" fmla="*/ 806 w 3431"/>
                <a:gd name="T13" fmla="*/ 2923 h 2999"/>
                <a:gd name="T14" fmla="*/ 417 w 3431"/>
                <a:gd name="T15" fmla="*/ 2249 h 2999"/>
                <a:gd name="T16" fmla="*/ 28 w 3431"/>
                <a:gd name="T17" fmla="*/ 1576 h 2999"/>
                <a:gd name="T18" fmla="*/ 28 w 3431"/>
                <a:gd name="T19" fmla="*/ 1424 h 2999"/>
                <a:gd name="T20" fmla="*/ 417 w 3431"/>
                <a:gd name="T21" fmla="*/ 750 h 2999"/>
                <a:gd name="T22" fmla="*/ 806 w 3431"/>
                <a:gd name="T23" fmla="*/ 76 h 2999"/>
                <a:gd name="T24" fmla="*/ 938 w 3431"/>
                <a:gd name="T25" fmla="*/ 0 h 2999"/>
                <a:gd name="T26" fmla="*/ 1716 w 3431"/>
                <a:gd name="T27" fmla="*/ 0 h 2999"/>
                <a:gd name="T28" fmla="*/ 2494 w 3431"/>
                <a:gd name="T29" fmla="*/ 0 h 2999"/>
                <a:gd name="T30" fmla="*/ 2625 w 3431"/>
                <a:gd name="T31" fmla="*/ 76 h 2999"/>
                <a:gd name="T32" fmla="*/ 3015 w 3431"/>
                <a:gd name="T33" fmla="*/ 750 h 2999"/>
                <a:gd name="T34" fmla="*/ 3404 w 3431"/>
                <a:gd name="T35" fmla="*/ 1424 h 2999"/>
                <a:gd name="T36" fmla="*/ 3404 w 3431"/>
                <a:gd name="T37" fmla="*/ 1576 h 2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31" h="2999">
                  <a:moveTo>
                    <a:pt x="3404" y="1576"/>
                  </a:moveTo>
                  <a:lnTo>
                    <a:pt x="3015" y="2249"/>
                  </a:lnTo>
                  <a:lnTo>
                    <a:pt x="2625" y="2923"/>
                  </a:lnTo>
                  <a:cubicBezTo>
                    <a:pt x="2598" y="2972"/>
                    <a:pt x="2550" y="2999"/>
                    <a:pt x="2494" y="2999"/>
                  </a:cubicBezTo>
                  <a:lnTo>
                    <a:pt x="1716" y="2999"/>
                  </a:lnTo>
                  <a:lnTo>
                    <a:pt x="938" y="2999"/>
                  </a:lnTo>
                  <a:cubicBezTo>
                    <a:pt x="882" y="2999"/>
                    <a:pt x="834" y="2972"/>
                    <a:pt x="806" y="2923"/>
                  </a:cubicBezTo>
                  <a:lnTo>
                    <a:pt x="417" y="2249"/>
                  </a:lnTo>
                  <a:lnTo>
                    <a:pt x="28" y="1576"/>
                  </a:lnTo>
                  <a:cubicBezTo>
                    <a:pt x="0" y="1527"/>
                    <a:pt x="0" y="1472"/>
                    <a:pt x="28" y="1424"/>
                  </a:cubicBezTo>
                  <a:lnTo>
                    <a:pt x="417" y="750"/>
                  </a:lnTo>
                  <a:lnTo>
                    <a:pt x="806" y="76"/>
                  </a:lnTo>
                  <a:cubicBezTo>
                    <a:pt x="834" y="28"/>
                    <a:pt x="882" y="0"/>
                    <a:pt x="938" y="0"/>
                  </a:cubicBezTo>
                  <a:lnTo>
                    <a:pt x="1716" y="0"/>
                  </a:lnTo>
                  <a:lnTo>
                    <a:pt x="2494" y="0"/>
                  </a:lnTo>
                  <a:cubicBezTo>
                    <a:pt x="2550" y="0"/>
                    <a:pt x="2598" y="28"/>
                    <a:pt x="2625" y="76"/>
                  </a:cubicBezTo>
                  <a:lnTo>
                    <a:pt x="3015" y="750"/>
                  </a:lnTo>
                  <a:lnTo>
                    <a:pt x="3404" y="1424"/>
                  </a:lnTo>
                  <a:cubicBezTo>
                    <a:pt x="3431" y="1472"/>
                    <a:pt x="3431" y="1527"/>
                    <a:pt x="3404" y="1576"/>
                  </a:cubicBezTo>
                  <a:close/>
                </a:path>
              </a:pathLst>
            </a:custGeom>
            <a:solidFill>
              <a:srgbClr val="94C600"/>
            </a:solidFill>
            <a:ln w="7938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575311" y="3250047"/>
              <a:ext cx="1157729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/>
                  <a:ea typeface="微软雅黑"/>
                </a:rPr>
                <a:t>01</a:t>
              </a:r>
              <a:endPara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507954" y="2620275"/>
            <a:ext cx="1602228" cy="1359398"/>
            <a:chOff x="3721944" y="3702869"/>
            <a:chExt cx="2397222" cy="2093640"/>
          </a:xfrm>
        </p:grpSpPr>
        <p:grpSp>
          <p:nvGrpSpPr>
            <p:cNvPr id="65" name="组合 64"/>
            <p:cNvGrpSpPr/>
            <p:nvPr/>
          </p:nvGrpSpPr>
          <p:grpSpPr>
            <a:xfrm>
              <a:off x="3721944" y="3702869"/>
              <a:ext cx="2397222" cy="2093640"/>
              <a:chOff x="3721944" y="3702869"/>
              <a:chExt cx="2397222" cy="2093640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3721944" y="3702869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69" name="Freeform 6"/>
                <p:cNvSpPr>
                  <a:spLocks/>
                </p:cNvSpPr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70" name="Freeform 6"/>
                <p:cNvSpPr>
                  <a:spLocks/>
                </p:cNvSpPr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82000"/>
                        <a:lumOff val="18000"/>
                      </a:sysClr>
                    </a:gs>
                    <a:gs pos="47000">
                      <a:srgbClr val="F5F5F5"/>
                    </a:gs>
                    <a:gs pos="100000">
                      <a:sysClr val="window" lastClr="FFFFFF">
                        <a:lumMod val="95000"/>
                        <a:lumOff val="5000"/>
                      </a:sys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</a:endParaRPr>
                </a:p>
              </p:txBody>
            </p:sp>
          </p:grpSp>
          <p:sp>
            <p:nvSpPr>
              <p:cNvPr id="68" name="Freeform 7"/>
              <p:cNvSpPr>
                <a:spLocks/>
              </p:cNvSpPr>
              <p:nvPr/>
            </p:nvSpPr>
            <p:spPr bwMode="auto">
              <a:xfrm>
                <a:off x="4033627" y="3946819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rgbClr val="71685A"/>
              </a:solidFill>
              <a:ln w="7938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4382515" y="4183862"/>
              <a:ext cx="1220570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/>
                  <a:ea typeface="微软雅黑"/>
                </a:rPr>
                <a:t>02</a:t>
              </a:r>
              <a:endPara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6958451" y="2613468"/>
            <a:ext cx="1602228" cy="1359398"/>
            <a:chOff x="7388330" y="3692384"/>
            <a:chExt cx="2397222" cy="2093640"/>
          </a:xfrm>
        </p:grpSpPr>
        <p:grpSp>
          <p:nvGrpSpPr>
            <p:cNvPr id="72" name="组合 71"/>
            <p:cNvGrpSpPr/>
            <p:nvPr/>
          </p:nvGrpSpPr>
          <p:grpSpPr>
            <a:xfrm>
              <a:off x="7388330" y="3692384"/>
              <a:ext cx="2397222" cy="2093640"/>
              <a:chOff x="7388330" y="3692384"/>
              <a:chExt cx="2397222" cy="2093640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7388330" y="3692384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76" name="Freeform 6"/>
                <p:cNvSpPr>
                  <a:spLocks/>
                </p:cNvSpPr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77" name="Freeform 6"/>
                <p:cNvSpPr>
                  <a:spLocks/>
                </p:cNvSpPr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82000"/>
                        <a:lumOff val="18000"/>
                      </a:sysClr>
                    </a:gs>
                    <a:gs pos="47000">
                      <a:srgbClr val="F5F5F5"/>
                    </a:gs>
                    <a:gs pos="100000">
                      <a:sysClr val="window" lastClr="FFFFFF">
                        <a:lumMod val="95000"/>
                        <a:lumOff val="5000"/>
                      </a:sys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/>
                    <a:ea typeface="微软雅黑"/>
                  </a:endParaRPr>
                </a:p>
              </p:txBody>
            </p:sp>
          </p:grpSp>
          <p:sp>
            <p:nvSpPr>
              <p:cNvPr id="75" name="Freeform 7"/>
              <p:cNvSpPr>
                <a:spLocks/>
              </p:cNvSpPr>
              <p:nvPr/>
            </p:nvSpPr>
            <p:spPr bwMode="auto">
              <a:xfrm>
                <a:off x="7700013" y="3936334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rgbClr val="909465"/>
              </a:solidFill>
              <a:ln w="7938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8048903" y="4173377"/>
              <a:ext cx="1185202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/>
                  <a:ea typeface="微软雅黑"/>
                </a:rPr>
                <a:t>04</a:t>
              </a:r>
              <a:endPara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3639327" y="3415662"/>
            <a:ext cx="1027882" cy="471555"/>
            <a:chOff x="2328257" y="4927865"/>
            <a:chExt cx="1537897" cy="726254"/>
          </a:xfrm>
        </p:grpSpPr>
        <p:sp>
          <p:nvSpPr>
            <p:cNvPr id="79" name="TextBox 78"/>
            <p:cNvSpPr txBox="1"/>
            <p:nvPr/>
          </p:nvSpPr>
          <p:spPr>
            <a:xfrm>
              <a:off x="2328257" y="4927865"/>
              <a:ext cx="1537897" cy="497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标题内容</a:t>
              </a:r>
              <a:endPara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419469" y="5322308"/>
              <a:ext cx="1379770" cy="331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WORKREPORT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4858857" y="1989543"/>
            <a:ext cx="1027882" cy="446865"/>
            <a:chOff x="4246958" y="2731461"/>
            <a:chExt cx="1537897" cy="688227"/>
          </a:xfrm>
        </p:grpSpPr>
        <p:sp>
          <p:nvSpPr>
            <p:cNvPr id="82" name="TextBox 81"/>
            <p:cNvSpPr txBox="1"/>
            <p:nvPr/>
          </p:nvSpPr>
          <p:spPr>
            <a:xfrm>
              <a:off x="4246958" y="2731461"/>
              <a:ext cx="1537897" cy="497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标题内容</a:t>
              </a:r>
              <a:endPara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335082" y="3111579"/>
              <a:ext cx="1286284" cy="308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WORKREPORT</a:t>
              </a:r>
              <a:endParaRPr kumimoji="0" lang="zh-CN" altLang="en-US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6093849" y="3448650"/>
            <a:ext cx="1027882" cy="466656"/>
            <a:chOff x="5982926" y="4927865"/>
            <a:chExt cx="1537897" cy="718707"/>
          </a:xfrm>
        </p:grpSpPr>
        <p:sp>
          <p:nvSpPr>
            <p:cNvPr id="85" name="TextBox 84"/>
            <p:cNvSpPr txBox="1"/>
            <p:nvPr/>
          </p:nvSpPr>
          <p:spPr>
            <a:xfrm>
              <a:off x="5982926" y="4927865"/>
              <a:ext cx="1537897" cy="497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标题内容</a:t>
              </a:r>
              <a:endPara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071050" y="5338463"/>
              <a:ext cx="1286284" cy="308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WORKREPORT</a:t>
              </a:r>
              <a:endParaRPr kumimoji="0" lang="zh-CN" altLang="en-US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7259916" y="1989543"/>
            <a:ext cx="1027882" cy="446865"/>
            <a:chOff x="7839376" y="2731461"/>
            <a:chExt cx="1537897" cy="688227"/>
          </a:xfrm>
        </p:grpSpPr>
        <p:sp>
          <p:nvSpPr>
            <p:cNvPr id="88" name="TextBox 87"/>
            <p:cNvSpPr txBox="1"/>
            <p:nvPr/>
          </p:nvSpPr>
          <p:spPr>
            <a:xfrm>
              <a:off x="7839376" y="2731461"/>
              <a:ext cx="1537897" cy="497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标题内容</a:t>
              </a:r>
              <a:endPara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947821" y="3111579"/>
              <a:ext cx="1286284" cy="308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WORKREPORT</a:t>
              </a:r>
              <a:endParaRPr kumimoji="0" lang="zh-CN" altLang="en-US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2786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7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8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6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1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2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19" presetID="2" presetClass="entr" presetSubtype="3" accel="52000" fill="hold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1" dur="2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22" dur="2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2" accel="5200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5" dur="2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26" dur="2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3" accel="5200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9" dur="2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30" dur="2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12" accel="5200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33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34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47" presetClass="entr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42" presetClass="entr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47" presetClass="entr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/>
          <p:bldP spid="5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6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1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2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19" presetID="2" presetClass="entr" presetSubtype="3" accel="5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2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2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2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2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2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3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2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2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12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47" presetClass="entr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42" presetClass="entr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47" presetClass="entr" presetSubtype="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/>
          <p:bldP spid="50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2519363" y="1776586"/>
            <a:ext cx="4727972" cy="792956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640807" y="1836117"/>
            <a:ext cx="4551760" cy="67389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4" name="矩形 6"/>
          <p:cNvSpPr/>
          <p:nvPr/>
        </p:nvSpPr>
        <p:spPr>
          <a:xfrm>
            <a:off x="2859882" y="1837308"/>
            <a:ext cx="1956197" cy="673894"/>
          </a:xfrm>
          <a:custGeom>
            <a:avLst/>
            <a:gdLst>
              <a:gd name="connsiteX0" fmla="*/ 0 w 5765856"/>
              <a:gd name="connsiteY0" fmla="*/ 0 h 1565728"/>
              <a:gd name="connsiteX1" fmla="*/ 5765856 w 5765856"/>
              <a:gd name="connsiteY1" fmla="*/ 0 h 1565728"/>
              <a:gd name="connsiteX2" fmla="*/ 5765856 w 5765856"/>
              <a:gd name="connsiteY2" fmla="*/ 1565728 h 1565728"/>
              <a:gd name="connsiteX3" fmla="*/ 0 w 5765856"/>
              <a:gd name="connsiteY3" fmla="*/ 1565728 h 1565728"/>
              <a:gd name="connsiteX4" fmla="*/ 0 w 5765856"/>
              <a:gd name="connsiteY4" fmla="*/ 0 h 1565728"/>
              <a:gd name="connsiteX0" fmla="*/ 0 w 5765856"/>
              <a:gd name="connsiteY0" fmla="*/ 0 h 1565728"/>
              <a:gd name="connsiteX1" fmla="*/ 2449900 w 5765856"/>
              <a:gd name="connsiteY1" fmla="*/ 0 h 1565728"/>
              <a:gd name="connsiteX2" fmla="*/ 5765856 w 5765856"/>
              <a:gd name="connsiteY2" fmla="*/ 1565728 h 1565728"/>
              <a:gd name="connsiteX3" fmla="*/ 0 w 5765856"/>
              <a:gd name="connsiteY3" fmla="*/ 1565728 h 1565728"/>
              <a:gd name="connsiteX4" fmla="*/ 0 w 5765856"/>
              <a:gd name="connsiteY4" fmla="*/ 0 h 1565728"/>
              <a:gd name="connsiteX0" fmla="*/ 0 w 2449900"/>
              <a:gd name="connsiteY0" fmla="*/ 0 h 1565728"/>
              <a:gd name="connsiteX1" fmla="*/ 2449900 w 2449900"/>
              <a:gd name="connsiteY1" fmla="*/ 0 h 1565728"/>
              <a:gd name="connsiteX2" fmla="*/ 1475210 w 2449900"/>
              <a:gd name="connsiteY2" fmla="*/ 1565728 h 1565728"/>
              <a:gd name="connsiteX3" fmla="*/ 0 w 2449900"/>
              <a:gd name="connsiteY3" fmla="*/ 1565728 h 1565728"/>
              <a:gd name="connsiteX4" fmla="*/ 0 w 2449900"/>
              <a:gd name="connsiteY4" fmla="*/ 0 h 1565728"/>
              <a:gd name="connsiteX0" fmla="*/ 0 w 2449900"/>
              <a:gd name="connsiteY0" fmla="*/ 0 h 1565728"/>
              <a:gd name="connsiteX1" fmla="*/ 2449900 w 2449900"/>
              <a:gd name="connsiteY1" fmla="*/ 0 h 1565728"/>
              <a:gd name="connsiteX2" fmla="*/ 1475210 w 2449900"/>
              <a:gd name="connsiteY2" fmla="*/ 1565728 h 1565728"/>
              <a:gd name="connsiteX3" fmla="*/ 0 w 2449900"/>
              <a:gd name="connsiteY3" fmla="*/ 1565728 h 1565728"/>
              <a:gd name="connsiteX4" fmla="*/ 0 w 2449900"/>
              <a:gd name="connsiteY4" fmla="*/ 0 h 1565728"/>
              <a:gd name="connsiteX0" fmla="*/ 0 w 2449900"/>
              <a:gd name="connsiteY0" fmla="*/ 0 h 1565728"/>
              <a:gd name="connsiteX1" fmla="*/ 2449900 w 2449900"/>
              <a:gd name="connsiteY1" fmla="*/ 0 h 1565728"/>
              <a:gd name="connsiteX2" fmla="*/ 962744 w 2449900"/>
              <a:gd name="connsiteY2" fmla="*/ 1565728 h 1565728"/>
              <a:gd name="connsiteX3" fmla="*/ 0 w 2449900"/>
              <a:gd name="connsiteY3" fmla="*/ 1565728 h 1565728"/>
              <a:gd name="connsiteX4" fmla="*/ 0 w 2449900"/>
              <a:gd name="connsiteY4" fmla="*/ 0 h 1565728"/>
              <a:gd name="connsiteX0" fmla="*/ 0 w 2449900"/>
              <a:gd name="connsiteY0" fmla="*/ 0 h 1565728"/>
              <a:gd name="connsiteX1" fmla="*/ 2449900 w 2449900"/>
              <a:gd name="connsiteY1" fmla="*/ 0 h 1565728"/>
              <a:gd name="connsiteX2" fmla="*/ 962744 w 2449900"/>
              <a:gd name="connsiteY2" fmla="*/ 1565728 h 1565728"/>
              <a:gd name="connsiteX3" fmla="*/ 0 w 2449900"/>
              <a:gd name="connsiteY3" fmla="*/ 1565728 h 1565728"/>
              <a:gd name="connsiteX4" fmla="*/ 0 w 2449900"/>
              <a:gd name="connsiteY4" fmla="*/ 0 h 1565728"/>
              <a:gd name="connsiteX0" fmla="*/ 0 w 2449900"/>
              <a:gd name="connsiteY0" fmla="*/ 0 h 1565728"/>
              <a:gd name="connsiteX1" fmla="*/ 2449900 w 2449900"/>
              <a:gd name="connsiteY1" fmla="*/ 0 h 1565728"/>
              <a:gd name="connsiteX2" fmla="*/ 962744 w 2449900"/>
              <a:gd name="connsiteY2" fmla="*/ 1565728 h 1565728"/>
              <a:gd name="connsiteX3" fmla="*/ 0 w 2449900"/>
              <a:gd name="connsiteY3" fmla="*/ 1565728 h 1565728"/>
              <a:gd name="connsiteX4" fmla="*/ 0 w 2449900"/>
              <a:gd name="connsiteY4" fmla="*/ 0 h 1565728"/>
              <a:gd name="connsiteX0" fmla="*/ 0 w 2510190"/>
              <a:gd name="connsiteY0" fmla="*/ 10049 h 1575777"/>
              <a:gd name="connsiteX1" fmla="*/ 2510190 w 2510190"/>
              <a:gd name="connsiteY1" fmla="*/ 0 h 1575777"/>
              <a:gd name="connsiteX2" fmla="*/ 962744 w 2510190"/>
              <a:gd name="connsiteY2" fmla="*/ 1575777 h 1575777"/>
              <a:gd name="connsiteX3" fmla="*/ 0 w 2510190"/>
              <a:gd name="connsiteY3" fmla="*/ 1575777 h 1575777"/>
              <a:gd name="connsiteX4" fmla="*/ 0 w 2510190"/>
              <a:gd name="connsiteY4" fmla="*/ 10049 h 1575777"/>
              <a:gd name="connsiteX0" fmla="*/ 0 w 2540335"/>
              <a:gd name="connsiteY0" fmla="*/ 0 h 1565728"/>
              <a:gd name="connsiteX1" fmla="*/ 2540335 w 2540335"/>
              <a:gd name="connsiteY1" fmla="*/ 10047 h 1565728"/>
              <a:gd name="connsiteX2" fmla="*/ 962744 w 2540335"/>
              <a:gd name="connsiteY2" fmla="*/ 1565728 h 1565728"/>
              <a:gd name="connsiteX3" fmla="*/ 0 w 2540335"/>
              <a:gd name="connsiteY3" fmla="*/ 1565728 h 1565728"/>
              <a:gd name="connsiteX4" fmla="*/ 0 w 2540335"/>
              <a:gd name="connsiteY4" fmla="*/ 0 h 1565728"/>
              <a:gd name="connsiteX0" fmla="*/ 0 w 2469996"/>
              <a:gd name="connsiteY0" fmla="*/ 1 h 1565729"/>
              <a:gd name="connsiteX1" fmla="*/ 2469996 w 2469996"/>
              <a:gd name="connsiteY1" fmla="*/ 0 h 1565729"/>
              <a:gd name="connsiteX2" fmla="*/ 962744 w 2469996"/>
              <a:gd name="connsiteY2" fmla="*/ 1565729 h 1565729"/>
              <a:gd name="connsiteX3" fmla="*/ 0 w 2469996"/>
              <a:gd name="connsiteY3" fmla="*/ 1565729 h 1565729"/>
              <a:gd name="connsiteX4" fmla="*/ 0 w 2469996"/>
              <a:gd name="connsiteY4" fmla="*/ 1 h 1565729"/>
              <a:gd name="connsiteX0" fmla="*/ 0 w 2469996"/>
              <a:gd name="connsiteY0" fmla="*/ 1 h 1565729"/>
              <a:gd name="connsiteX1" fmla="*/ 2469996 w 2469996"/>
              <a:gd name="connsiteY1" fmla="*/ 0 h 1565729"/>
              <a:gd name="connsiteX2" fmla="*/ 962744 w 2469996"/>
              <a:gd name="connsiteY2" fmla="*/ 1565729 h 1565729"/>
              <a:gd name="connsiteX3" fmla="*/ 0 w 2469996"/>
              <a:gd name="connsiteY3" fmla="*/ 1565729 h 1565729"/>
              <a:gd name="connsiteX4" fmla="*/ 0 w 2469996"/>
              <a:gd name="connsiteY4" fmla="*/ 1 h 1565729"/>
              <a:gd name="connsiteX0" fmla="*/ 0 w 2469996"/>
              <a:gd name="connsiteY0" fmla="*/ -1 h 1565727"/>
              <a:gd name="connsiteX1" fmla="*/ 2469996 w 2469996"/>
              <a:gd name="connsiteY1" fmla="*/ 105039 h 1565727"/>
              <a:gd name="connsiteX2" fmla="*/ 962744 w 2469996"/>
              <a:gd name="connsiteY2" fmla="*/ 1565727 h 1565727"/>
              <a:gd name="connsiteX3" fmla="*/ 0 w 2469996"/>
              <a:gd name="connsiteY3" fmla="*/ 1565727 h 1565727"/>
              <a:gd name="connsiteX4" fmla="*/ 0 w 2469996"/>
              <a:gd name="connsiteY4" fmla="*/ -1 h 1565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996" h="1565727">
                <a:moveTo>
                  <a:pt x="0" y="-1"/>
                </a:moveTo>
                <a:lnTo>
                  <a:pt x="2469996" y="105039"/>
                </a:lnTo>
                <a:cubicBezTo>
                  <a:pt x="1542197" y="345595"/>
                  <a:pt x="1780010" y="1566333"/>
                  <a:pt x="962744" y="1565727"/>
                </a:cubicBezTo>
                <a:lnTo>
                  <a:pt x="0" y="1565727"/>
                </a:lnTo>
                <a:lnTo>
                  <a:pt x="0" y="-1"/>
                </a:lnTo>
                <a:close/>
              </a:path>
            </a:pathLst>
          </a:cu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5" name="矩形 6"/>
          <p:cNvSpPr/>
          <p:nvPr/>
        </p:nvSpPr>
        <p:spPr>
          <a:xfrm>
            <a:off x="2828925" y="1837308"/>
            <a:ext cx="1933575" cy="673894"/>
          </a:xfrm>
          <a:custGeom>
            <a:avLst/>
            <a:gdLst>
              <a:gd name="connsiteX0" fmla="*/ 0 w 5765856"/>
              <a:gd name="connsiteY0" fmla="*/ 0 h 1565728"/>
              <a:gd name="connsiteX1" fmla="*/ 5765856 w 5765856"/>
              <a:gd name="connsiteY1" fmla="*/ 0 h 1565728"/>
              <a:gd name="connsiteX2" fmla="*/ 5765856 w 5765856"/>
              <a:gd name="connsiteY2" fmla="*/ 1565728 h 1565728"/>
              <a:gd name="connsiteX3" fmla="*/ 0 w 5765856"/>
              <a:gd name="connsiteY3" fmla="*/ 1565728 h 1565728"/>
              <a:gd name="connsiteX4" fmla="*/ 0 w 5765856"/>
              <a:gd name="connsiteY4" fmla="*/ 0 h 1565728"/>
              <a:gd name="connsiteX0" fmla="*/ 0 w 5765856"/>
              <a:gd name="connsiteY0" fmla="*/ 0 h 1565728"/>
              <a:gd name="connsiteX1" fmla="*/ 2449900 w 5765856"/>
              <a:gd name="connsiteY1" fmla="*/ 0 h 1565728"/>
              <a:gd name="connsiteX2" fmla="*/ 5765856 w 5765856"/>
              <a:gd name="connsiteY2" fmla="*/ 1565728 h 1565728"/>
              <a:gd name="connsiteX3" fmla="*/ 0 w 5765856"/>
              <a:gd name="connsiteY3" fmla="*/ 1565728 h 1565728"/>
              <a:gd name="connsiteX4" fmla="*/ 0 w 5765856"/>
              <a:gd name="connsiteY4" fmla="*/ 0 h 1565728"/>
              <a:gd name="connsiteX0" fmla="*/ 0 w 2449900"/>
              <a:gd name="connsiteY0" fmla="*/ 0 h 1565728"/>
              <a:gd name="connsiteX1" fmla="*/ 2449900 w 2449900"/>
              <a:gd name="connsiteY1" fmla="*/ 0 h 1565728"/>
              <a:gd name="connsiteX2" fmla="*/ 1475210 w 2449900"/>
              <a:gd name="connsiteY2" fmla="*/ 1565728 h 1565728"/>
              <a:gd name="connsiteX3" fmla="*/ 0 w 2449900"/>
              <a:gd name="connsiteY3" fmla="*/ 1565728 h 1565728"/>
              <a:gd name="connsiteX4" fmla="*/ 0 w 2449900"/>
              <a:gd name="connsiteY4" fmla="*/ 0 h 1565728"/>
              <a:gd name="connsiteX0" fmla="*/ 0 w 2449900"/>
              <a:gd name="connsiteY0" fmla="*/ 0 h 1565728"/>
              <a:gd name="connsiteX1" fmla="*/ 2449900 w 2449900"/>
              <a:gd name="connsiteY1" fmla="*/ 0 h 1565728"/>
              <a:gd name="connsiteX2" fmla="*/ 1475210 w 2449900"/>
              <a:gd name="connsiteY2" fmla="*/ 1565728 h 1565728"/>
              <a:gd name="connsiteX3" fmla="*/ 0 w 2449900"/>
              <a:gd name="connsiteY3" fmla="*/ 1565728 h 1565728"/>
              <a:gd name="connsiteX4" fmla="*/ 0 w 2449900"/>
              <a:gd name="connsiteY4" fmla="*/ 0 h 1565728"/>
              <a:gd name="connsiteX0" fmla="*/ 0 w 2449900"/>
              <a:gd name="connsiteY0" fmla="*/ 0 h 1565728"/>
              <a:gd name="connsiteX1" fmla="*/ 2449900 w 2449900"/>
              <a:gd name="connsiteY1" fmla="*/ 0 h 1565728"/>
              <a:gd name="connsiteX2" fmla="*/ 962744 w 2449900"/>
              <a:gd name="connsiteY2" fmla="*/ 1565728 h 1565728"/>
              <a:gd name="connsiteX3" fmla="*/ 0 w 2449900"/>
              <a:gd name="connsiteY3" fmla="*/ 1565728 h 1565728"/>
              <a:gd name="connsiteX4" fmla="*/ 0 w 2449900"/>
              <a:gd name="connsiteY4" fmla="*/ 0 h 1565728"/>
              <a:gd name="connsiteX0" fmla="*/ 0 w 2449900"/>
              <a:gd name="connsiteY0" fmla="*/ 0 h 1565728"/>
              <a:gd name="connsiteX1" fmla="*/ 2449900 w 2449900"/>
              <a:gd name="connsiteY1" fmla="*/ 0 h 1565728"/>
              <a:gd name="connsiteX2" fmla="*/ 962744 w 2449900"/>
              <a:gd name="connsiteY2" fmla="*/ 1565728 h 1565728"/>
              <a:gd name="connsiteX3" fmla="*/ 0 w 2449900"/>
              <a:gd name="connsiteY3" fmla="*/ 1565728 h 1565728"/>
              <a:gd name="connsiteX4" fmla="*/ 0 w 2449900"/>
              <a:gd name="connsiteY4" fmla="*/ 0 h 1565728"/>
              <a:gd name="connsiteX0" fmla="*/ 0 w 2449900"/>
              <a:gd name="connsiteY0" fmla="*/ 0 h 1565728"/>
              <a:gd name="connsiteX1" fmla="*/ 2449900 w 2449900"/>
              <a:gd name="connsiteY1" fmla="*/ 0 h 1565728"/>
              <a:gd name="connsiteX2" fmla="*/ 962744 w 2449900"/>
              <a:gd name="connsiteY2" fmla="*/ 1565728 h 1565728"/>
              <a:gd name="connsiteX3" fmla="*/ 0 w 2449900"/>
              <a:gd name="connsiteY3" fmla="*/ 1565728 h 1565728"/>
              <a:gd name="connsiteX4" fmla="*/ 0 w 2449900"/>
              <a:gd name="connsiteY4" fmla="*/ 0 h 1565728"/>
              <a:gd name="connsiteX0" fmla="*/ 0 w 2510190"/>
              <a:gd name="connsiteY0" fmla="*/ 10049 h 1575777"/>
              <a:gd name="connsiteX1" fmla="*/ 2510190 w 2510190"/>
              <a:gd name="connsiteY1" fmla="*/ 0 h 1575777"/>
              <a:gd name="connsiteX2" fmla="*/ 962744 w 2510190"/>
              <a:gd name="connsiteY2" fmla="*/ 1575777 h 1575777"/>
              <a:gd name="connsiteX3" fmla="*/ 0 w 2510190"/>
              <a:gd name="connsiteY3" fmla="*/ 1575777 h 1575777"/>
              <a:gd name="connsiteX4" fmla="*/ 0 w 2510190"/>
              <a:gd name="connsiteY4" fmla="*/ 10049 h 1575777"/>
              <a:gd name="connsiteX0" fmla="*/ 0 w 2540335"/>
              <a:gd name="connsiteY0" fmla="*/ 0 h 1565728"/>
              <a:gd name="connsiteX1" fmla="*/ 2540335 w 2540335"/>
              <a:gd name="connsiteY1" fmla="*/ 10047 h 1565728"/>
              <a:gd name="connsiteX2" fmla="*/ 962744 w 2540335"/>
              <a:gd name="connsiteY2" fmla="*/ 1565728 h 1565728"/>
              <a:gd name="connsiteX3" fmla="*/ 0 w 2540335"/>
              <a:gd name="connsiteY3" fmla="*/ 1565728 h 1565728"/>
              <a:gd name="connsiteX4" fmla="*/ 0 w 2540335"/>
              <a:gd name="connsiteY4" fmla="*/ 0 h 1565728"/>
              <a:gd name="connsiteX0" fmla="*/ 0 w 2469996"/>
              <a:gd name="connsiteY0" fmla="*/ 1 h 1565729"/>
              <a:gd name="connsiteX1" fmla="*/ 2469996 w 2469996"/>
              <a:gd name="connsiteY1" fmla="*/ 0 h 1565729"/>
              <a:gd name="connsiteX2" fmla="*/ 962744 w 2469996"/>
              <a:gd name="connsiteY2" fmla="*/ 1565729 h 1565729"/>
              <a:gd name="connsiteX3" fmla="*/ 0 w 2469996"/>
              <a:gd name="connsiteY3" fmla="*/ 1565729 h 1565729"/>
              <a:gd name="connsiteX4" fmla="*/ 0 w 2469996"/>
              <a:gd name="connsiteY4" fmla="*/ 1 h 1565729"/>
              <a:gd name="connsiteX0" fmla="*/ 0 w 2469996"/>
              <a:gd name="connsiteY0" fmla="*/ 1 h 1565729"/>
              <a:gd name="connsiteX1" fmla="*/ 2469996 w 2469996"/>
              <a:gd name="connsiteY1" fmla="*/ 0 h 1565729"/>
              <a:gd name="connsiteX2" fmla="*/ 962744 w 2469996"/>
              <a:gd name="connsiteY2" fmla="*/ 1565729 h 1565729"/>
              <a:gd name="connsiteX3" fmla="*/ 0 w 2469996"/>
              <a:gd name="connsiteY3" fmla="*/ 1565729 h 1565729"/>
              <a:gd name="connsiteX4" fmla="*/ 0 w 2469996"/>
              <a:gd name="connsiteY4" fmla="*/ 1 h 156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996" h="1565729">
                <a:moveTo>
                  <a:pt x="0" y="1"/>
                </a:moveTo>
                <a:lnTo>
                  <a:pt x="2469996" y="0"/>
                </a:lnTo>
                <a:cubicBezTo>
                  <a:pt x="1542197" y="240556"/>
                  <a:pt x="1780010" y="1566335"/>
                  <a:pt x="962744" y="1565729"/>
                </a:cubicBezTo>
                <a:lnTo>
                  <a:pt x="0" y="1565729"/>
                </a:lnTo>
                <a:lnTo>
                  <a:pt x="0" y="1"/>
                </a:lnTo>
                <a:close/>
              </a:path>
            </a:pathLst>
          </a:custGeom>
          <a:solidFill>
            <a:srgbClr val="30935C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115741" y="1667049"/>
            <a:ext cx="929878" cy="929878"/>
          </a:xfrm>
          <a:prstGeom prst="ellipse">
            <a:avLst/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175273" y="1726580"/>
            <a:ext cx="810815" cy="810815"/>
          </a:xfrm>
          <a:prstGeom prst="ellipse">
            <a:avLst/>
          </a:prstGeom>
          <a:solidFill>
            <a:srgbClr val="30935C"/>
          </a:solidFill>
          <a:ln w="63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8" name="TextBox 12"/>
          <p:cNvSpPr txBox="1"/>
          <p:nvPr/>
        </p:nvSpPr>
        <p:spPr>
          <a:xfrm>
            <a:off x="3126582" y="2028998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9" name="矩形 38"/>
          <p:cNvSpPr/>
          <p:nvPr/>
        </p:nvSpPr>
        <p:spPr>
          <a:xfrm>
            <a:off x="2519363" y="2804095"/>
            <a:ext cx="4727972" cy="794147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640807" y="2864817"/>
            <a:ext cx="4551760" cy="67389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" name="矩形 6"/>
          <p:cNvSpPr/>
          <p:nvPr/>
        </p:nvSpPr>
        <p:spPr>
          <a:xfrm>
            <a:off x="2859882" y="2864817"/>
            <a:ext cx="1956197" cy="673894"/>
          </a:xfrm>
          <a:custGeom>
            <a:avLst/>
            <a:gdLst>
              <a:gd name="connsiteX0" fmla="*/ 0 w 5765856"/>
              <a:gd name="connsiteY0" fmla="*/ 0 h 1565728"/>
              <a:gd name="connsiteX1" fmla="*/ 5765856 w 5765856"/>
              <a:gd name="connsiteY1" fmla="*/ 0 h 1565728"/>
              <a:gd name="connsiteX2" fmla="*/ 5765856 w 5765856"/>
              <a:gd name="connsiteY2" fmla="*/ 1565728 h 1565728"/>
              <a:gd name="connsiteX3" fmla="*/ 0 w 5765856"/>
              <a:gd name="connsiteY3" fmla="*/ 1565728 h 1565728"/>
              <a:gd name="connsiteX4" fmla="*/ 0 w 5765856"/>
              <a:gd name="connsiteY4" fmla="*/ 0 h 1565728"/>
              <a:gd name="connsiteX0" fmla="*/ 0 w 5765856"/>
              <a:gd name="connsiteY0" fmla="*/ 0 h 1565728"/>
              <a:gd name="connsiteX1" fmla="*/ 2449900 w 5765856"/>
              <a:gd name="connsiteY1" fmla="*/ 0 h 1565728"/>
              <a:gd name="connsiteX2" fmla="*/ 5765856 w 5765856"/>
              <a:gd name="connsiteY2" fmla="*/ 1565728 h 1565728"/>
              <a:gd name="connsiteX3" fmla="*/ 0 w 5765856"/>
              <a:gd name="connsiteY3" fmla="*/ 1565728 h 1565728"/>
              <a:gd name="connsiteX4" fmla="*/ 0 w 5765856"/>
              <a:gd name="connsiteY4" fmla="*/ 0 h 1565728"/>
              <a:gd name="connsiteX0" fmla="*/ 0 w 2449900"/>
              <a:gd name="connsiteY0" fmla="*/ 0 h 1565728"/>
              <a:gd name="connsiteX1" fmla="*/ 2449900 w 2449900"/>
              <a:gd name="connsiteY1" fmla="*/ 0 h 1565728"/>
              <a:gd name="connsiteX2" fmla="*/ 1475210 w 2449900"/>
              <a:gd name="connsiteY2" fmla="*/ 1565728 h 1565728"/>
              <a:gd name="connsiteX3" fmla="*/ 0 w 2449900"/>
              <a:gd name="connsiteY3" fmla="*/ 1565728 h 1565728"/>
              <a:gd name="connsiteX4" fmla="*/ 0 w 2449900"/>
              <a:gd name="connsiteY4" fmla="*/ 0 h 1565728"/>
              <a:gd name="connsiteX0" fmla="*/ 0 w 2449900"/>
              <a:gd name="connsiteY0" fmla="*/ 0 h 1565728"/>
              <a:gd name="connsiteX1" fmla="*/ 2449900 w 2449900"/>
              <a:gd name="connsiteY1" fmla="*/ 0 h 1565728"/>
              <a:gd name="connsiteX2" fmla="*/ 1475210 w 2449900"/>
              <a:gd name="connsiteY2" fmla="*/ 1565728 h 1565728"/>
              <a:gd name="connsiteX3" fmla="*/ 0 w 2449900"/>
              <a:gd name="connsiteY3" fmla="*/ 1565728 h 1565728"/>
              <a:gd name="connsiteX4" fmla="*/ 0 w 2449900"/>
              <a:gd name="connsiteY4" fmla="*/ 0 h 1565728"/>
              <a:gd name="connsiteX0" fmla="*/ 0 w 2449900"/>
              <a:gd name="connsiteY0" fmla="*/ 0 h 1565728"/>
              <a:gd name="connsiteX1" fmla="*/ 2449900 w 2449900"/>
              <a:gd name="connsiteY1" fmla="*/ 0 h 1565728"/>
              <a:gd name="connsiteX2" fmla="*/ 962744 w 2449900"/>
              <a:gd name="connsiteY2" fmla="*/ 1565728 h 1565728"/>
              <a:gd name="connsiteX3" fmla="*/ 0 w 2449900"/>
              <a:gd name="connsiteY3" fmla="*/ 1565728 h 1565728"/>
              <a:gd name="connsiteX4" fmla="*/ 0 w 2449900"/>
              <a:gd name="connsiteY4" fmla="*/ 0 h 1565728"/>
              <a:gd name="connsiteX0" fmla="*/ 0 w 2449900"/>
              <a:gd name="connsiteY0" fmla="*/ 0 h 1565728"/>
              <a:gd name="connsiteX1" fmla="*/ 2449900 w 2449900"/>
              <a:gd name="connsiteY1" fmla="*/ 0 h 1565728"/>
              <a:gd name="connsiteX2" fmla="*/ 962744 w 2449900"/>
              <a:gd name="connsiteY2" fmla="*/ 1565728 h 1565728"/>
              <a:gd name="connsiteX3" fmla="*/ 0 w 2449900"/>
              <a:gd name="connsiteY3" fmla="*/ 1565728 h 1565728"/>
              <a:gd name="connsiteX4" fmla="*/ 0 w 2449900"/>
              <a:gd name="connsiteY4" fmla="*/ 0 h 1565728"/>
              <a:gd name="connsiteX0" fmla="*/ 0 w 2449900"/>
              <a:gd name="connsiteY0" fmla="*/ 0 h 1565728"/>
              <a:gd name="connsiteX1" fmla="*/ 2449900 w 2449900"/>
              <a:gd name="connsiteY1" fmla="*/ 0 h 1565728"/>
              <a:gd name="connsiteX2" fmla="*/ 962744 w 2449900"/>
              <a:gd name="connsiteY2" fmla="*/ 1565728 h 1565728"/>
              <a:gd name="connsiteX3" fmla="*/ 0 w 2449900"/>
              <a:gd name="connsiteY3" fmla="*/ 1565728 h 1565728"/>
              <a:gd name="connsiteX4" fmla="*/ 0 w 2449900"/>
              <a:gd name="connsiteY4" fmla="*/ 0 h 1565728"/>
              <a:gd name="connsiteX0" fmla="*/ 0 w 2510190"/>
              <a:gd name="connsiteY0" fmla="*/ 10049 h 1575777"/>
              <a:gd name="connsiteX1" fmla="*/ 2510190 w 2510190"/>
              <a:gd name="connsiteY1" fmla="*/ 0 h 1575777"/>
              <a:gd name="connsiteX2" fmla="*/ 962744 w 2510190"/>
              <a:gd name="connsiteY2" fmla="*/ 1575777 h 1575777"/>
              <a:gd name="connsiteX3" fmla="*/ 0 w 2510190"/>
              <a:gd name="connsiteY3" fmla="*/ 1575777 h 1575777"/>
              <a:gd name="connsiteX4" fmla="*/ 0 w 2510190"/>
              <a:gd name="connsiteY4" fmla="*/ 10049 h 1575777"/>
              <a:gd name="connsiteX0" fmla="*/ 0 w 2540335"/>
              <a:gd name="connsiteY0" fmla="*/ 0 h 1565728"/>
              <a:gd name="connsiteX1" fmla="*/ 2540335 w 2540335"/>
              <a:gd name="connsiteY1" fmla="*/ 10047 h 1565728"/>
              <a:gd name="connsiteX2" fmla="*/ 962744 w 2540335"/>
              <a:gd name="connsiteY2" fmla="*/ 1565728 h 1565728"/>
              <a:gd name="connsiteX3" fmla="*/ 0 w 2540335"/>
              <a:gd name="connsiteY3" fmla="*/ 1565728 h 1565728"/>
              <a:gd name="connsiteX4" fmla="*/ 0 w 2540335"/>
              <a:gd name="connsiteY4" fmla="*/ 0 h 1565728"/>
              <a:gd name="connsiteX0" fmla="*/ 0 w 2469996"/>
              <a:gd name="connsiteY0" fmla="*/ 1 h 1565729"/>
              <a:gd name="connsiteX1" fmla="*/ 2469996 w 2469996"/>
              <a:gd name="connsiteY1" fmla="*/ 0 h 1565729"/>
              <a:gd name="connsiteX2" fmla="*/ 962744 w 2469996"/>
              <a:gd name="connsiteY2" fmla="*/ 1565729 h 1565729"/>
              <a:gd name="connsiteX3" fmla="*/ 0 w 2469996"/>
              <a:gd name="connsiteY3" fmla="*/ 1565729 h 1565729"/>
              <a:gd name="connsiteX4" fmla="*/ 0 w 2469996"/>
              <a:gd name="connsiteY4" fmla="*/ 1 h 1565729"/>
              <a:gd name="connsiteX0" fmla="*/ 0 w 2469996"/>
              <a:gd name="connsiteY0" fmla="*/ 1 h 1565729"/>
              <a:gd name="connsiteX1" fmla="*/ 2469996 w 2469996"/>
              <a:gd name="connsiteY1" fmla="*/ 0 h 1565729"/>
              <a:gd name="connsiteX2" fmla="*/ 962744 w 2469996"/>
              <a:gd name="connsiteY2" fmla="*/ 1565729 h 1565729"/>
              <a:gd name="connsiteX3" fmla="*/ 0 w 2469996"/>
              <a:gd name="connsiteY3" fmla="*/ 1565729 h 1565729"/>
              <a:gd name="connsiteX4" fmla="*/ 0 w 2469996"/>
              <a:gd name="connsiteY4" fmla="*/ 1 h 1565729"/>
              <a:gd name="connsiteX0" fmla="*/ 0 w 2469996"/>
              <a:gd name="connsiteY0" fmla="*/ -1 h 1565727"/>
              <a:gd name="connsiteX1" fmla="*/ 2469996 w 2469996"/>
              <a:gd name="connsiteY1" fmla="*/ 105039 h 1565727"/>
              <a:gd name="connsiteX2" fmla="*/ 962744 w 2469996"/>
              <a:gd name="connsiteY2" fmla="*/ 1565727 h 1565727"/>
              <a:gd name="connsiteX3" fmla="*/ 0 w 2469996"/>
              <a:gd name="connsiteY3" fmla="*/ 1565727 h 1565727"/>
              <a:gd name="connsiteX4" fmla="*/ 0 w 2469996"/>
              <a:gd name="connsiteY4" fmla="*/ -1 h 1565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996" h="1565727">
                <a:moveTo>
                  <a:pt x="0" y="-1"/>
                </a:moveTo>
                <a:lnTo>
                  <a:pt x="2469996" y="105039"/>
                </a:lnTo>
                <a:cubicBezTo>
                  <a:pt x="1542197" y="345595"/>
                  <a:pt x="1780010" y="1566333"/>
                  <a:pt x="962744" y="1565727"/>
                </a:cubicBezTo>
                <a:lnTo>
                  <a:pt x="0" y="1565727"/>
                </a:lnTo>
                <a:lnTo>
                  <a:pt x="0" y="-1"/>
                </a:lnTo>
                <a:close/>
              </a:path>
            </a:pathLst>
          </a:cu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2" name="矩形 6"/>
          <p:cNvSpPr/>
          <p:nvPr/>
        </p:nvSpPr>
        <p:spPr>
          <a:xfrm>
            <a:off x="2828925" y="2864817"/>
            <a:ext cx="1933575" cy="673894"/>
          </a:xfrm>
          <a:custGeom>
            <a:avLst/>
            <a:gdLst>
              <a:gd name="connsiteX0" fmla="*/ 0 w 5765856"/>
              <a:gd name="connsiteY0" fmla="*/ 0 h 1565728"/>
              <a:gd name="connsiteX1" fmla="*/ 5765856 w 5765856"/>
              <a:gd name="connsiteY1" fmla="*/ 0 h 1565728"/>
              <a:gd name="connsiteX2" fmla="*/ 5765856 w 5765856"/>
              <a:gd name="connsiteY2" fmla="*/ 1565728 h 1565728"/>
              <a:gd name="connsiteX3" fmla="*/ 0 w 5765856"/>
              <a:gd name="connsiteY3" fmla="*/ 1565728 h 1565728"/>
              <a:gd name="connsiteX4" fmla="*/ 0 w 5765856"/>
              <a:gd name="connsiteY4" fmla="*/ 0 h 1565728"/>
              <a:gd name="connsiteX0" fmla="*/ 0 w 5765856"/>
              <a:gd name="connsiteY0" fmla="*/ 0 h 1565728"/>
              <a:gd name="connsiteX1" fmla="*/ 2449900 w 5765856"/>
              <a:gd name="connsiteY1" fmla="*/ 0 h 1565728"/>
              <a:gd name="connsiteX2" fmla="*/ 5765856 w 5765856"/>
              <a:gd name="connsiteY2" fmla="*/ 1565728 h 1565728"/>
              <a:gd name="connsiteX3" fmla="*/ 0 w 5765856"/>
              <a:gd name="connsiteY3" fmla="*/ 1565728 h 1565728"/>
              <a:gd name="connsiteX4" fmla="*/ 0 w 5765856"/>
              <a:gd name="connsiteY4" fmla="*/ 0 h 1565728"/>
              <a:gd name="connsiteX0" fmla="*/ 0 w 2449900"/>
              <a:gd name="connsiteY0" fmla="*/ 0 h 1565728"/>
              <a:gd name="connsiteX1" fmla="*/ 2449900 w 2449900"/>
              <a:gd name="connsiteY1" fmla="*/ 0 h 1565728"/>
              <a:gd name="connsiteX2" fmla="*/ 1475210 w 2449900"/>
              <a:gd name="connsiteY2" fmla="*/ 1565728 h 1565728"/>
              <a:gd name="connsiteX3" fmla="*/ 0 w 2449900"/>
              <a:gd name="connsiteY3" fmla="*/ 1565728 h 1565728"/>
              <a:gd name="connsiteX4" fmla="*/ 0 w 2449900"/>
              <a:gd name="connsiteY4" fmla="*/ 0 h 1565728"/>
              <a:gd name="connsiteX0" fmla="*/ 0 w 2449900"/>
              <a:gd name="connsiteY0" fmla="*/ 0 h 1565728"/>
              <a:gd name="connsiteX1" fmla="*/ 2449900 w 2449900"/>
              <a:gd name="connsiteY1" fmla="*/ 0 h 1565728"/>
              <a:gd name="connsiteX2" fmla="*/ 1475210 w 2449900"/>
              <a:gd name="connsiteY2" fmla="*/ 1565728 h 1565728"/>
              <a:gd name="connsiteX3" fmla="*/ 0 w 2449900"/>
              <a:gd name="connsiteY3" fmla="*/ 1565728 h 1565728"/>
              <a:gd name="connsiteX4" fmla="*/ 0 w 2449900"/>
              <a:gd name="connsiteY4" fmla="*/ 0 h 1565728"/>
              <a:gd name="connsiteX0" fmla="*/ 0 w 2449900"/>
              <a:gd name="connsiteY0" fmla="*/ 0 h 1565728"/>
              <a:gd name="connsiteX1" fmla="*/ 2449900 w 2449900"/>
              <a:gd name="connsiteY1" fmla="*/ 0 h 1565728"/>
              <a:gd name="connsiteX2" fmla="*/ 962744 w 2449900"/>
              <a:gd name="connsiteY2" fmla="*/ 1565728 h 1565728"/>
              <a:gd name="connsiteX3" fmla="*/ 0 w 2449900"/>
              <a:gd name="connsiteY3" fmla="*/ 1565728 h 1565728"/>
              <a:gd name="connsiteX4" fmla="*/ 0 w 2449900"/>
              <a:gd name="connsiteY4" fmla="*/ 0 h 1565728"/>
              <a:gd name="connsiteX0" fmla="*/ 0 w 2449900"/>
              <a:gd name="connsiteY0" fmla="*/ 0 h 1565728"/>
              <a:gd name="connsiteX1" fmla="*/ 2449900 w 2449900"/>
              <a:gd name="connsiteY1" fmla="*/ 0 h 1565728"/>
              <a:gd name="connsiteX2" fmla="*/ 962744 w 2449900"/>
              <a:gd name="connsiteY2" fmla="*/ 1565728 h 1565728"/>
              <a:gd name="connsiteX3" fmla="*/ 0 w 2449900"/>
              <a:gd name="connsiteY3" fmla="*/ 1565728 h 1565728"/>
              <a:gd name="connsiteX4" fmla="*/ 0 w 2449900"/>
              <a:gd name="connsiteY4" fmla="*/ 0 h 1565728"/>
              <a:gd name="connsiteX0" fmla="*/ 0 w 2449900"/>
              <a:gd name="connsiteY0" fmla="*/ 0 h 1565728"/>
              <a:gd name="connsiteX1" fmla="*/ 2449900 w 2449900"/>
              <a:gd name="connsiteY1" fmla="*/ 0 h 1565728"/>
              <a:gd name="connsiteX2" fmla="*/ 962744 w 2449900"/>
              <a:gd name="connsiteY2" fmla="*/ 1565728 h 1565728"/>
              <a:gd name="connsiteX3" fmla="*/ 0 w 2449900"/>
              <a:gd name="connsiteY3" fmla="*/ 1565728 h 1565728"/>
              <a:gd name="connsiteX4" fmla="*/ 0 w 2449900"/>
              <a:gd name="connsiteY4" fmla="*/ 0 h 1565728"/>
              <a:gd name="connsiteX0" fmla="*/ 0 w 2510190"/>
              <a:gd name="connsiteY0" fmla="*/ 10049 h 1575777"/>
              <a:gd name="connsiteX1" fmla="*/ 2510190 w 2510190"/>
              <a:gd name="connsiteY1" fmla="*/ 0 h 1575777"/>
              <a:gd name="connsiteX2" fmla="*/ 962744 w 2510190"/>
              <a:gd name="connsiteY2" fmla="*/ 1575777 h 1575777"/>
              <a:gd name="connsiteX3" fmla="*/ 0 w 2510190"/>
              <a:gd name="connsiteY3" fmla="*/ 1575777 h 1575777"/>
              <a:gd name="connsiteX4" fmla="*/ 0 w 2510190"/>
              <a:gd name="connsiteY4" fmla="*/ 10049 h 1575777"/>
              <a:gd name="connsiteX0" fmla="*/ 0 w 2540335"/>
              <a:gd name="connsiteY0" fmla="*/ 0 h 1565728"/>
              <a:gd name="connsiteX1" fmla="*/ 2540335 w 2540335"/>
              <a:gd name="connsiteY1" fmla="*/ 10047 h 1565728"/>
              <a:gd name="connsiteX2" fmla="*/ 962744 w 2540335"/>
              <a:gd name="connsiteY2" fmla="*/ 1565728 h 1565728"/>
              <a:gd name="connsiteX3" fmla="*/ 0 w 2540335"/>
              <a:gd name="connsiteY3" fmla="*/ 1565728 h 1565728"/>
              <a:gd name="connsiteX4" fmla="*/ 0 w 2540335"/>
              <a:gd name="connsiteY4" fmla="*/ 0 h 1565728"/>
              <a:gd name="connsiteX0" fmla="*/ 0 w 2469996"/>
              <a:gd name="connsiteY0" fmla="*/ 1 h 1565729"/>
              <a:gd name="connsiteX1" fmla="*/ 2469996 w 2469996"/>
              <a:gd name="connsiteY1" fmla="*/ 0 h 1565729"/>
              <a:gd name="connsiteX2" fmla="*/ 962744 w 2469996"/>
              <a:gd name="connsiteY2" fmla="*/ 1565729 h 1565729"/>
              <a:gd name="connsiteX3" fmla="*/ 0 w 2469996"/>
              <a:gd name="connsiteY3" fmla="*/ 1565729 h 1565729"/>
              <a:gd name="connsiteX4" fmla="*/ 0 w 2469996"/>
              <a:gd name="connsiteY4" fmla="*/ 1 h 1565729"/>
              <a:gd name="connsiteX0" fmla="*/ 0 w 2469996"/>
              <a:gd name="connsiteY0" fmla="*/ 1 h 1565729"/>
              <a:gd name="connsiteX1" fmla="*/ 2469996 w 2469996"/>
              <a:gd name="connsiteY1" fmla="*/ 0 h 1565729"/>
              <a:gd name="connsiteX2" fmla="*/ 962744 w 2469996"/>
              <a:gd name="connsiteY2" fmla="*/ 1565729 h 1565729"/>
              <a:gd name="connsiteX3" fmla="*/ 0 w 2469996"/>
              <a:gd name="connsiteY3" fmla="*/ 1565729 h 1565729"/>
              <a:gd name="connsiteX4" fmla="*/ 0 w 2469996"/>
              <a:gd name="connsiteY4" fmla="*/ 1 h 156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996" h="1565729">
                <a:moveTo>
                  <a:pt x="0" y="1"/>
                </a:moveTo>
                <a:lnTo>
                  <a:pt x="2469996" y="0"/>
                </a:lnTo>
                <a:cubicBezTo>
                  <a:pt x="1542197" y="240556"/>
                  <a:pt x="1780010" y="1566335"/>
                  <a:pt x="962744" y="1565729"/>
                </a:cubicBezTo>
                <a:lnTo>
                  <a:pt x="0" y="1565729"/>
                </a:lnTo>
                <a:lnTo>
                  <a:pt x="0" y="1"/>
                </a:lnTo>
                <a:close/>
              </a:path>
            </a:pathLst>
          </a:custGeom>
          <a:solidFill>
            <a:srgbClr val="19515E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115741" y="2694557"/>
            <a:ext cx="929878" cy="929879"/>
          </a:xfrm>
          <a:prstGeom prst="ellipse">
            <a:avLst/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175273" y="2755280"/>
            <a:ext cx="810815" cy="809625"/>
          </a:xfrm>
          <a:prstGeom prst="ellipse">
            <a:avLst/>
          </a:prstGeom>
          <a:solidFill>
            <a:srgbClr val="19515E"/>
          </a:solidFill>
          <a:ln w="63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" name="TextBox 25"/>
          <p:cNvSpPr txBox="1"/>
          <p:nvPr/>
        </p:nvSpPr>
        <p:spPr>
          <a:xfrm>
            <a:off x="3126582" y="3056507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46" name="矩形 45"/>
          <p:cNvSpPr/>
          <p:nvPr/>
        </p:nvSpPr>
        <p:spPr>
          <a:xfrm>
            <a:off x="2519363" y="3831604"/>
            <a:ext cx="4727972" cy="794147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640807" y="3892326"/>
            <a:ext cx="4551760" cy="67389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矩形 6"/>
          <p:cNvSpPr/>
          <p:nvPr/>
        </p:nvSpPr>
        <p:spPr>
          <a:xfrm>
            <a:off x="2859882" y="3892326"/>
            <a:ext cx="1956197" cy="675085"/>
          </a:xfrm>
          <a:custGeom>
            <a:avLst/>
            <a:gdLst>
              <a:gd name="connsiteX0" fmla="*/ 0 w 5765856"/>
              <a:gd name="connsiteY0" fmla="*/ 0 h 1565728"/>
              <a:gd name="connsiteX1" fmla="*/ 5765856 w 5765856"/>
              <a:gd name="connsiteY1" fmla="*/ 0 h 1565728"/>
              <a:gd name="connsiteX2" fmla="*/ 5765856 w 5765856"/>
              <a:gd name="connsiteY2" fmla="*/ 1565728 h 1565728"/>
              <a:gd name="connsiteX3" fmla="*/ 0 w 5765856"/>
              <a:gd name="connsiteY3" fmla="*/ 1565728 h 1565728"/>
              <a:gd name="connsiteX4" fmla="*/ 0 w 5765856"/>
              <a:gd name="connsiteY4" fmla="*/ 0 h 1565728"/>
              <a:gd name="connsiteX0" fmla="*/ 0 w 5765856"/>
              <a:gd name="connsiteY0" fmla="*/ 0 h 1565728"/>
              <a:gd name="connsiteX1" fmla="*/ 2449900 w 5765856"/>
              <a:gd name="connsiteY1" fmla="*/ 0 h 1565728"/>
              <a:gd name="connsiteX2" fmla="*/ 5765856 w 5765856"/>
              <a:gd name="connsiteY2" fmla="*/ 1565728 h 1565728"/>
              <a:gd name="connsiteX3" fmla="*/ 0 w 5765856"/>
              <a:gd name="connsiteY3" fmla="*/ 1565728 h 1565728"/>
              <a:gd name="connsiteX4" fmla="*/ 0 w 5765856"/>
              <a:gd name="connsiteY4" fmla="*/ 0 h 1565728"/>
              <a:gd name="connsiteX0" fmla="*/ 0 w 2449900"/>
              <a:gd name="connsiteY0" fmla="*/ 0 h 1565728"/>
              <a:gd name="connsiteX1" fmla="*/ 2449900 w 2449900"/>
              <a:gd name="connsiteY1" fmla="*/ 0 h 1565728"/>
              <a:gd name="connsiteX2" fmla="*/ 1475210 w 2449900"/>
              <a:gd name="connsiteY2" fmla="*/ 1565728 h 1565728"/>
              <a:gd name="connsiteX3" fmla="*/ 0 w 2449900"/>
              <a:gd name="connsiteY3" fmla="*/ 1565728 h 1565728"/>
              <a:gd name="connsiteX4" fmla="*/ 0 w 2449900"/>
              <a:gd name="connsiteY4" fmla="*/ 0 h 1565728"/>
              <a:gd name="connsiteX0" fmla="*/ 0 w 2449900"/>
              <a:gd name="connsiteY0" fmla="*/ 0 h 1565728"/>
              <a:gd name="connsiteX1" fmla="*/ 2449900 w 2449900"/>
              <a:gd name="connsiteY1" fmla="*/ 0 h 1565728"/>
              <a:gd name="connsiteX2" fmla="*/ 1475210 w 2449900"/>
              <a:gd name="connsiteY2" fmla="*/ 1565728 h 1565728"/>
              <a:gd name="connsiteX3" fmla="*/ 0 w 2449900"/>
              <a:gd name="connsiteY3" fmla="*/ 1565728 h 1565728"/>
              <a:gd name="connsiteX4" fmla="*/ 0 w 2449900"/>
              <a:gd name="connsiteY4" fmla="*/ 0 h 1565728"/>
              <a:gd name="connsiteX0" fmla="*/ 0 w 2449900"/>
              <a:gd name="connsiteY0" fmla="*/ 0 h 1565728"/>
              <a:gd name="connsiteX1" fmla="*/ 2449900 w 2449900"/>
              <a:gd name="connsiteY1" fmla="*/ 0 h 1565728"/>
              <a:gd name="connsiteX2" fmla="*/ 962744 w 2449900"/>
              <a:gd name="connsiteY2" fmla="*/ 1565728 h 1565728"/>
              <a:gd name="connsiteX3" fmla="*/ 0 w 2449900"/>
              <a:gd name="connsiteY3" fmla="*/ 1565728 h 1565728"/>
              <a:gd name="connsiteX4" fmla="*/ 0 w 2449900"/>
              <a:gd name="connsiteY4" fmla="*/ 0 h 1565728"/>
              <a:gd name="connsiteX0" fmla="*/ 0 w 2449900"/>
              <a:gd name="connsiteY0" fmla="*/ 0 h 1565728"/>
              <a:gd name="connsiteX1" fmla="*/ 2449900 w 2449900"/>
              <a:gd name="connsiteY1" fmla="*/ 0 h 1565728"/>
              <a:gd name="connsiteX2" fmla="*/ 962744 w 2449900"/>
              <a:gd name="connsiteY2" fmla="*/ 1565728 h 1565728"/>
              <a:gd name="connsiteX3" fmla="*/ 0 w 2449900"/>
              <a:gd name="connsiteY3" fmla="*/ 1565728 h 1565728"/>
              <a:gd name="connsiteX4" fmla="*/ 0 w 2449900"/>
              <a:gd name="connsiteY4" fmla="*/ 0 h 1565728"/>
              <a:gd name="connsiteX0" fmla="*/ 0 w 2449900"/>
              <a:gd name="connsiteY0" fmla="*/ 0 h 1565728"/>
              <a:gd name="connsiteX1" fmla="*/ 2449900 w 2449900"/>
              <a:gd name="connsiteY1" fmla="*/ 0 h 1565728"/>
              <a:gd name="connsiteX2" fmla="*/ 962744 w 2449900"/>
              <a:gd name="connsiteY2" fmla="*/ 1565728 h 1565728"/>
              <a:gd name="connsiteX3" fmla="*/ 0 w 2449900"/>
              <a:gd name="connsiteY3" fmla="*/ 1565728 h 1565728"/>
              <a:gd name="connsiteX4" fmla="*/ 0 w 2449900"/>
              <a:gd name="connsiteY4" fmla="*/ 0 h 1565728"/>
              <a:gd name="connsiteX0" fmla="*/ 0 w 2510190"/>
              <a:gd name="connsiteY0" fmla="*/ 10049 h 1575777"/>
              <a:gd name="connsiteX1" fmla="*/ 2510190 w 2510190"/>
              <a:gd name="connsiteY1" fmla="*/ 0 h 1575777"/>
              <a:gd name="connsiteX2" fmla="*/ 962744 w 2510190"/>
              <a:gd name="connsiteY2" fmla="*/ 1575777 h 1575777"/>
              <a:gd name="connsiteX3" fmla="*/ 0 w 2510190"/>
              <a:gd name="connsiteY3" fmla="*/ 1575777 h 1575777"/>
              <a:gd name="connsiteX4" fmla="*/ 0 w 2510190"/>
              <a:gd name="connsiteY4" fmla="*/ 10049 h 1575777"/>
              <a:gd name="connsiteX0" fmla="*/ 0 w 2540335"/>
              <a:gd name="connsiteY0" fmla="*/ 0 h 1565728"/>
              <a:gd name="connsiteX1" fmla="*/ 2540335 w 2540335"/>
              <a:gd name="connsiteY1" fmla="*/ 10047 h 1565728"/>
              <a:gd name="connsiteX2" fmla="*/ 962744 w 2540335"/>
              <a:gd name="connsiteY2" fmla="*/ 1565728 h 1565728"/>
              <a:gd name="connsiteX3" fmla="*/ 0 w 2540335"/>
              <a:gd name="connsiteY3" fmla="*/ 1565728 h 1565728"/>
              <a:gd name="connsiteX4" fmla="*/ 0 w 2540335"/>
              <a:gd name="connsiteY4" fmla="*/ 0 h 1565728"/>
              <a:gd name="connsiteX0" fmla="*/ 0 w 2469996"/>
              <a:gd name="connsiteY0" fmla="*/ 1 h 1565729"/>
              <a:gd name="connsiteX1" fmla="*/ 2469996 w 2469996"/>
              <a:gd name="connsiteY1" fmla="*/ 0 h 1565729"/>
              <a:gd name="connsiteX2" fmla="*/ 962744 w 2469996"/>
              <a:gd name="connsiteY2" fmla="*/ 1565729 h 1565729"/>
              <a:gd name="connsiteX3" fmla="*/ 0 w 2469996"/>
              <a:gd name="connsiteY3" fmla="*/ 1565729 h 1565729"/>
              <a:gd name="connsiteX4" fmla="*/ 0 w 2469996"/>
              <a:gd name="connsiteY4" fmla="*/ 1 h 1565729"/>
              <a:gd name="connsiteX0" fmla="*/ 0 w 2469996"/>
              <a:gd name="connsiteY0" fmla="*/ 1 h 1565729"/>
              <a:gd name="connsiteX1" fmla="*/ 2469996 w 2469996"/>
              <a:gd name="connsiteY1" fmla="*/ 0 h 1565729"/>
              <a:gd name="connsiteX2" fmla="*/ 962744 w 2469996"/>
              <a:gd name="connsiteY2" fmla="*/ 1565729 h 1565729"/>
              <a:gd name="connsiteX3" fmla="*/ 0 w 2469996"/>
              <a:gd name="connsiteY3" fmla="*/ 1565729 h 1565729"/>
              <a:gd name="connsiteX4" fmla="*/ 0 w 2469996"/>
              <a:gd name="connsiteY4" fmla="*/ 1 h 1565729"/>
              <a:gd name="connsiteX0" fmla="*/ 0 w 2469996"/>
              <a:gd name="connsiteY0" fmla="*/ -1 h 1565727"/>
              <a:gd name="connsiteX1" fmla="*/ 2469996 w 2469996"/>
              <a:gd name="connsiteY1" fmla="*/ 105039 h 1565727"/>
              <a:gd name="connsiteX2" fmla="*/ 962744 w 2469996"/>
              <a:gd name="connsiteY2" fmla="*/ 1565727 h 1565727"/>
              <a:gd name="connsiteX3" fmla="*/ 0 w 2469996"/>
              <a:gd name="connsiteY3" fmla="*/ 1565727 h 1565727"/>
              <a:gd name="connsiteX4" fmla="*/ 0 w 2469996"/>
              <a:gd name="connsiteY4" fmla="*/ -1 h 1565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996" h="1565727">
                <a:moveTo>
                  <a:pt x="0" y="-1"/>
                </a:moveTo>
                <a:lnTo>
                  <a:pt x="2469996" y="105039"/>
                </a:lnTo>
                <a:cubicBezTo>
                  <a:pt x="1542197" y="345595"/>
                  <a:pt x="1780010" y="1566333"/>
                  <a:pt x="962744" y="1565727"/>
                </a:cubicBezTo>
                <a:lnTo>
                  <a:pt x="0" y="1565727"/>
                </a:lnTo>
                <a:lnTo>
                  <a:pt x="0" y="-1"/>
                </a:lnTo>
                <a:close/>
              </a:path>
            </a:pathLst>
          </a:cu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9" name="矩形 6"/>
          <p:cNvSpPr/>
          <p:nvPr/>
        </p:nvSpPr>
        <p:spPr>
          <a:xfrm>
            <a:off x="2828925" y="3892326"/>
            <a:ext cx="1933575" cy="675085"/>
          </a:xfrm>
          <a:custGeom>
            <a:avLst/>
            <a:gdLst>
              <a:gd name="connsiteX0" fmla="*/ 0 w 5765856"/>
              <a:gd name="connsiteY0" fmla="*/ 0 h 1565728"/>
              <a:gd name="connsiteX1" fmla="*/ 5765856 w 5765856"/>
              <a:gd name="connsiteY1" fmla="*/ 0 h 1565728"/>
              <a:gd name="connsiteX2" fmla="*/ 5765856 w 5765856"/>
              <a:gd name="connsiteY2" fmla="*/ 1565728 h 1565728"/>
              <a:gd name="connsiteX3" fmla="*/ 0 w 5765856"/>
              <a:gd name="connsiteY3" fmla="*/ 1565728 h 1565728"/>
              <a:gd name="connsiteX4" fmla="*/ 0 w 5765856"/>
              <a:gd name="connsiteY4" fmla="*/ 0 h 1565728"/>
              <a:gd name="connsiteX0" fmla="*/ 0 w 5765856"/>
              <a:gd name="connsiteY0" fmla="*/ 0 h 1565728"/>
              <a:gd name="connsiteX1" fmla="*/ 2449900 w 5765856"/>
              <a:gd name="connsiteY1" fmla="*/ 0 h 1565728"/>
              <a:gd name="connsiteX2" fmla="*/ 5765856 w 5765856"/>
              <a:gd name="connsiteY2" fmla="*/ 1565728 h 1565728"/>
              <a:gd name="connsiteX3" fmla="*/ 0 w 5765856"/>
              <a:gd name="connsiteY3" fmla="*/ 1565728 h 1565728"/>
              <a:gd name="connsiteX4" fmla="*/ 0 w 5765856"/>
              <a:gd name="connsiteY4" fmla="*/ 0 h 1565728"/>
              <a:gd name="connsiteX0" fmla="*/ 0 w 2449900"/>
              <a:gd name="connsiteY0" fmla="*/ 0 h 1565728"/>
              <a:gd name="connsiteX1" fmla="*/ 2449900 w 2449900"/>
              <a:gd name="connsiteY1" fmla="*/ 0 h 1565728"/>
              <a:gd name="connsiteX2" fmla="*/ 1475210 w 2449900"/>
              <a:gd name="connsiteY2" fmla="*/ 1565728 h 1565728"/>
              <a:gd name="connsiteX3" fmla="*/ 0 w 2449900"/>
              <a:gd name="connsiteY3" fmla="*/ 1565728 h 1565728"/>
              <a:gd name="connsiteX4" fmla="*/ 0 w 2449900"/>
              <a:gd name="connsiteY4" fmla="*/ 0 h 1565728"/>
              <a:gd name="connsiteX0" fmla="*/ 0 w 2449900"/>
              <a:gd name="connsiteY0" fmla="*/ 0 h 1565728"/>
              <a:gd name="connsiteX1" fmla="*/ 2449900 w 2449900"/>
              <a:gd name="connsiteY1" fmla="*/ 0 h 1565728"/>
              <a:gd name="connsiteX2" fmla="*/ 1475210 w 2449900"/>
              <a:gd name="connsiteY2" fmla="*/ 1565728 h 1565728"/>
              <a:gd name="connsiteX3" fmla="*/ 0 w 2449900"/>
              <a:gd name="connsiteY3" fmla="*/ 1565728 h 1565728"/>
              <a:gd name="connsiteX4" fmla="*/ 0 w 2449900"/>
              <a:gd name="connsiteY4" fmla="*/ 0 h 1565728"/>
              <a:gd name="connsiteX0" fmla="*/ 0 w 2449900"/>
              <a:gd name="connsiteY0" fmla="*/ 0 h 1565728"/>
              <a:gd name="connsiteX1" fmla="*/ 2449900 w 2449900"/>
              <a:gd name="connsiteY1" fmla="*/ 0 h 1565728"/>
              <a:gd name="connsiteX2" fmla="*/ 962744 w 2449900"/>
              <a:gd name="connsiteY2" fmla="*/ 1565728 h 1565728"/>
              <a:gd name="connsiteX3" fmla="*/ 0 w 2449900"/>
              <a:gd name="connsiteY3" fmla="*/ 1565728 h 1565728"/>
              <a:gd name="connsiteX4" fmla="*/ 0 w 2449900"/>
              <a:gd name="connsiteY4" fmla="*/ 0 h 1565728"/>
              <a:gd name="connsiteX0" fmla="*/ 0 w 2449900"/>
              <a:gd name="connsiteY0" fmla="*/ 0 h 1565728"/>
              <a:gd name="connsiteX1" fmla="*/ 2449900 w 2449900"/>
              <a:gd name="connsiteY1" fmla="*/ 0 h 1565728"/>
              <a:gd name="connsiteX2" fmla="*/ 962744 w 2449900"/>
              <a:gd name="connsiteY2" fmla="*/ 1565728 h 1565728"/>
              <a:gd name="connsiteX3" fmla="*/ 0 w 2449900"/>
              <a:gd name="connsiteY3" fmla="*/ 1565728 h 1565728"/>
              <a:gd name="connsiteX4" fmla="*/ 0 w 2449900"/>
              <a:gd name="connsiteY4" fmla="*/ 0 h 1565728"/>
              <a:gd name="connsiteX0" fmla="*/ 0 w 2449900"/>
              <a:gd name="connsiteY0" fmla="*/ 0 h 1565728"/>
              <a:gd name="connsiteX1" fmla="*/ 2449900 w 2449900"/>
              <a:gd name="connsiteY1" fmla="*/ 0 h 1565728"/>
              <a:gd name="connsiteX2" fmla="*/ 962744 w 2449900"/>
              <a:gd name="connsiteY2" fmla="*/ 1565728 h 1565728"/>
              <a:gd name="connsiteX3" fmla="*/ 0 w 2449900"/>
              <a:gd name="connsiteY3" fmla="*/ 1565728 h 1565728"/>
              <a:gd name="connsiteX4" fmla="*/ 0 w 2449900"/>
              <a:gd name="connsiteY4" fmla="*/ 0 h 1565728"/>
              <a:gd name="connsiteX0" fmla="*/ 0 w 2510190"/>
              <a:gd name="connsiteY0" fmla="*/ 10049 h 1575777"/>
              <a:gd name="connsiteX1" fmla="*/ 2510190 w 2510190"/>
              <a:gd name="connsiteY1" fmla="*/ 0 h 1575777"/>
              <a:gd name="connsiteX2" fmla="*/ 962744 w 2510190"/>
              <a:gd name="connsiteY2" fmla="*/ 1575777 h 1575777"/>
              <a:gd name="connsiteX3" fmla="*/ 0 w 2510190"/>
              <a:gd name="connsiteY3" fmla="*/ 1575777 h 1575777"/>
              <a:gd name="connsiteX4" fmla="*/ 0 w 2510190"/>
              <a:gd name="connsiteY4" fmla="*/ 10049 h 1575777"/>
              <a:gd name="connsiteX0" fmla="*/ 0 w 2540335"/>
              <a:gd name="connsiteY0" fmla="*/ 0 h 1565728"/>
              <a:gd name="connsiteX1" fmla="*/ 2540335 w 2540335"/>
              <a:gd name="connsiteY1" fmla="*/ 10047 h 1565728"/>
              <a:gd name="connsiteX2" fmla="*/ 962744 w 2540335"/>
              <a:gd name="connsiteY2" fmla="*/ 1565728 h 1565728"/>
              <a:gd name="connsiteX3" fmla="*/ 0 w 2540335"/>
              <a:gd name="connsiteY3" fmla="*/ 1565728 h 1565728"/>
              <a:gd name="connsiteX4" fmla="*/ 0 w 2540335"/>
              <a:gd name="connsiteY4" fmla="*/ 0 h 1565728"/>
              <a:gd name="connsiteX0" fmla="*/ 0 w 2469996"/>
              <a:gd name="connsiteY0" fmla="*/ 1 h 1565729"/>
              <a:gd name="connsiteX1" fmla="*/ 2469996 w 2469996"/>
              <a:gd name="connsiteY1" fmla="*/ 0 h 1565729"/>
              <a:gd name="connsiteX2" fmla="*/ 962744 w 2469996"/>
              <a:gd name="connsiteY2" fmla="*/ 1565729 h 1565729"/>
              <a:gd name="connsiteX3" fmla="*/ 0 w 2469996"/>
              <a:gd name="connsiteY3" fmla="*/ 1565729 h 1565729"/>
              <a:gd name="connsiteX4" fmla="*/ 0 w 2469996"/>
              <a:gd name="connsiteY4" fmla="*/ 1 h 1565729"/>
              <a:gd name="connsiteX0" fmla="*/ 0 w 2469996"/>
              <a:gd name="connsiteY0" fmla="*/ 1 h 1565729"/>
              <a:gd name="connsiteX1" fmla="*/ 2469996 w 2469996"/>
              <a:gd name="connsiteY1" fmla="*/ 0 h 1565729"/>
              <a:gd name="connsiteX2" fmla="*/ 962744 w 2469996"/>
              <a:gd name="connsiteY2" fmla="*/ 1565729 h 1565729"/>
              <a:gd name="connsiteX3" fmla="*/ 0 w 2469996"/>
              <a:gd name="connsiteY3" fmla="*/ 1565729 h 1565729"/>
              <a:gd name="connsiteX4" fmla="*/ 0 w 2469996"/>
              <a:gd name="connsiteY4" fmla="*/ 1 h 156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996" h="1565729">
                <a:moveTo>
                  <a:pt x="0" y="1"/>
                </a:moveTo>
                <a:lnTo>
                  <a:pt x="2469996" y="0"/>
                </a:lnTo>
                <a:cubicBezTo>
                  <a:pt x="1542197" y="240556"/>
                  <a:pt x="1780010" y="1566335"/>
                  <a:pt x="962744" y="1565729"/>
                </a:cubicBezTo>
                <a:lnTo>
                  <a:pt x="0" y="1565729"/>
                </a:lnTo>
                <a:lnTo>
                  <a:pt x="0" y="1"/>
                </a:lnTo>
                <a:close/>
              </a:path>
            </a:pathLst>
          </a:custGeom>
          <a:solidFill>
            <a:srgbClr val="30935C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2115741" y="3723257"/>
            <a:ext cx="929878" cy="929879"/>
          </a:xfrm>
          <a:prstGeom prst="ellipse">
            <a:avLst/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175273" y="3782789"/>
            <a:ext cx="810815" cy="810816"/>
          </a:xfrm>
          <a:prstGeom prst="ellipse">
            <a:avLst/>
          </a:prstGeom>
          <a:solidFill>
            <a:srgbClr val="30935C"/>
          </a:solidFill>
          <a:ln w="63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2" name="TextBox 40"/>
          <p:cNvSpPr txBox="1"/>
          <p:nvPr/>
        </p:nvSpPr>
        <p:spPr>
          <a:xfrm>
            <a:off x="3126582" y="4084018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53" name="任意多边形 52"/>
          <p:cNvSpPr/>
          <p:nvPr/>
        </p:nvSpPr>
        <p:spPr>
          <a:xfrm>
            <a:off x="2165748" y="1775395"/>
            <a:ext cx="702469" cy="821531"/>
          </a:xfrm>
          <a:custGeom>
            <a:avLst/>
            <a:gdLst>
              <a:gd name="connsiteX0" fmla="*/ 264047 w 935109"/>
              <a:gd name="connsiteY0" fmla="*/ 0 h 1002590"/>
              <a:gd name="connsiteX1" fmla="*/ 254852 w 935109"/>
              <a:gd name="connsiteY1" fmla="*/ 91208 h 1002590"/>
              <a:gd name="connsiteX2" fmla="*/ 920096 w 935109"/>
              <a:gd name="connsiteY2" fmla="*/ 828389 h 1002590"/>
              <a:gd name="connsiteX3" fmla="*/ 935109 w 935109"/>
              <a:gd name="connsiteY3" fmla="*/ 829147 h 1002590"/>
              <a:gd name="connsiteX4" fmla="*/ 922611 w 935109"/>
              <a:gd name="connsiteY4" fmla="*/ 844295 h 1002590"/>
              <a:gd name="connsiteX5" fmla="*/ 540453 w 935109"/>
              <a:gd name="connsiteY5" fmla="*/ 1002590 h 1002590"/>
              <a:gd name="connsiteX6" fmla="*/ 0 w 935109"/>
              <a:gd name="connsiteY6" fmla="*/ 462137 h 1002590"/>
              <a:gd name="connsiteX7" fmla="*/ 238281 w 935109"/>
              <a:gd name="connsiteY7" fmla="*/ 13985 h 1002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5109" h="1002590">
                <a:moveTo>
                  <a:pt x="264047" y="0"/>
                </a:moveTo>
                <a:lnTo>
                  <a:pt x="254852" y="91208"/>
                </a:lnTo>
                <a:cubicBezTo>
                  <a:pt x="254852" y="474877"/>
                  <a:pt x="546438" y="790442"/>
                  <a:pt x="920096" y="828389"/>
                </a:cubicBezTo>
                <a:lnTo>
                  <a:pt x="935109" y="829147"/>
                </a:lnTo>
                <a:lnTo>
                  <a:pt x="922611" y="844295"/>
                </a:lnTo>
                <a:cubicBezTo>
                  <a:pt x="824809" y="942098"/>
                  <a:pt x="689695" y="1002590"/>
                  <a:pt x="540453" y="1002590"/>
                </a:cubicBezTo>
                <a:cubicBezTo>
                  <a:pt x="241969" y="1002590"/>
                  <a:pt x="0" y="760621"/>
                  <a:pt x="0" y="462137"/>
                </a:cubicBezTo>
                <a:cubicBezTo>
                  <a:pt x="0" y="275585"/>
                  <a:pt x="94519" y="111108"/>
                  <a:pt x="238281" y="13985"/>
                </a:cubicBezTo>
                <a:close/>
              </a:path>
            </a:pathLst>
          </a:custGeom>
          <a:gradFill>
            <a:gsLst>
              <a:gs pos="0">
                <a:srgbClr val="94C600">
                  <a:lumMod val="5000"/>
                  <a:lumOff val="95000"/>
                </a:srgbClr>
              </a:gs>
              <a:gs pos="100000">
                <a:sysClr val="window" lastClr="FFFFFF">
                  <a:alpha val="5000"/>
                </a:sysClr>
              </a:gs>
            </a:gsLst>
            <a:lin ang="5400000" scaled="1"/>
          </a:gradFill>
          <a:ln w="63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4" name="TextBox 11"/>
          <p:cNvSpPr txBox="1"/>
          <p:nvPr/>
        </p:nvSpPr>
        <p:spPr>
          <a:xfrm>
            <a:off x="2371725" y="1849214"/>
            <a:ext cx="47000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2165748" y="2795761"/>
            <a:ext cx="702469" cy="821531"/>
          </a:xfrm>
          <a:custGeom>
            <a:avLst/>
            <a:gdLst>
              <a:gd name="connsiteX0" fmla="*/ 264047 w 935109"/>
              <a:gd name="connsiteY0" fmla="*/ 0 h 1002590"/>
              <a:gd name="connsiteX1" fmla="*/ 254852 w 935109"/>
              <a:gd name="connsiteY1" fmla="*/ 91208 h 1002590"/>
              <a:gd name="connsiteX2" fmla="*/ 920096 w 935109"/>
              <a:gd name="connsiteY2" fmla="*/ 828389 h 1002590"/>
              <a:gd name="connsiteX3" fmla="*/ 935109 w 935109"/>
              <a:gd name="connsiteY3" fmla="*/ 829147 h 1002590"/>
              <a:gd name="connsiteX4" fmla="*/ 922611 w 935109"/>
              <a:gd name="connsiteY4" fmla="*/ 844295 h 1002590"/>
              <a:gd name="connsiteX5" fmla="*/ 540453 w 935109"/>
              <a:gd name="connsiteY5" fmla="*/ 1002590 h 1002590"/>
              <a:gd name="connsiteX6" fmla="*/ 0 w 935109"/>
              <a:gd name="connsiteY6" fmla="*/ 462137 h 1002590"/>
              <a:gd name="connsiteX7" fmla="*/ 238281 w 935109"/>
              <a:gd name="connsiteY7" fmla="*/ 13985 h 1002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5109" h="1002590">
                <a:moveTo>
                  <a:pt x="264047" y="0"/>
                </a:moveTo>
                <a:lnTo>
                  <a:pt x="254852" y="91208"/>
                </a:lnTo>
                <a:cubicBezTo>
                  <a:pt x="254852" y="474877"/>
                  <a:pt x="546438" y="790442"/>
                  <a:pt x="920096" y="828389"/>
                </a:cubicBezTo>
                <a:lnTo>
                  <a:pt x="935109" y="829147"/>
                </a:lnTo>
                <a:lnTo>
                  <a:pt x="922611" y="844295"/>
                </a:lnTo>
                <a:cubicBezTo>
                  <a:pt x="824809" y="942098"/>
                  <a:pt x="689695" y="1002590"/>
                  <a:pt x="540453" y="1002590"/>
                </a:cubicBezTo>
                <a:cubicBezTo>
                  <a:pt x="241969" y="1002590"/>
                  <a:pt x="0" y="760621"/>
                  <a:pt x="0" y="462137"/>
                </a:cubicBezTo>
                <a:cubicBezTo>
                  <a:pt x="0" y="275585"/>
                  <a:pt x="94519" y="111108"/>
                  <a:pt x="238281" y="13985"/>
                </a:cubicBezTo>
                <a:close/>
              </a:path>
            </a:pathLst>
          </a:custGeom>
          <a:gradFill>
            <a:gsLst>
              <a:gs pos="0">
                <a:srgbClr val="94C600">
                  <a:lumMod val="5000"/>
                  <a:lumOff val="95000"/>
                </a:srgbClr>
              </a:gs>
              <a:gs pos="100000">
                <a:sysClr val="window" lastClr="FFFFFF">
                  <a:alpha val="5000"/>
                </a:sysClr>
              </a:gs>
            </a:gsLst>
            <a:lin ang="5400000" scaled="1"/>
          </a:gradFill>
          <a:ln w="63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6" name="任意多边形 55"/>
          <p:cNvSpPr/>
          <p:nvPr/>
        </p:nvSpPr>
        <p:spPr>
          <a:xfrm>
            <a:off x="2165748" y="3806602"/>
            <a:ext cx="702469" cy="821531"/>
          </a:xfrm>
          <a:custGeom>
            <a:avLst/>
            <a:gdLst>
              <a:gd name="connsiteX0" fmla="*/ 264047 w 935109"/>
              <a:gd name="connsiteY0" fmla="*/ 0 h 1002590"/>
              <a:gd name="connsiteX1" fmla="*/ 254852 w 935109"/>
              <a:gd name="connsiteY1" fmla="*/ 91208 h 1002590"/>
              <a:gd name="connsiteX2" fmla="*/ 920096 w 935109"/>
              <a:gd name="connsiteY2" fmla="*/ 828389 h 1002590"/>
              <a:gd name="connsiteX3" fmla="*/ 935109 w 935109"/>
              <a:gd name="connsiteY3" fmla="*/ 829147 h 1002590"/>
              <a:gd name="connsiteX4" fmla="*/ 922611 w 935109"/>
              <a:gd name="connsiteY4" fmla="*/ 844295 h 1002590"/>
              <a:gd name="connsiteX5" fmla="*/ 540453 w 935109"/>
              <a:gd name="connsiteY5" fmla="*/ 1002590 h 1002590"/>
              <a:gd name="connsiteX6" fmla="*/ 0 w 935109"/>
              <a:gd name="connsiteY6" fmla="*/ 462137 h 1002590"/>
              <a:gd name="connsiteX7" fmla="*/ 238281 w 935109"/>
              <a:gd name="connsiteY7" fmla="*/ 13985 h 1002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5109" h="1002590">
                <a:moveTo>
                  <a:pt x="264047" y="0"/>
                </a:moveTo>
                <a:lnTo>
                  <a:pt x="254852" y="91208"/>
                </a:lnTo>
                <a:cubicBezTo>
                  <a:pt x="254852" y="474877"/>
                  <a:pt x="546438" y="790442"/>
                  <a:pt x="920096" y="828389"/>
                </a:cubicBezTo>
                <a:lnTo>
                  <a:pt x="935109" y="829147"/>
                </a:lnTo>
                <a:lnTo>
                  <a:pt x="922611" y="844295"/>
                </a:lnTo>
                <a:cubicBezTo>
                  <a:pt x="824809" y="942098"/>
                  <a:pt x="689695" y="1002590"/>
                  <a:pt x="540453" y="1002590"/>
                </a:cubicBezTo>
                <a:cubicBezTo>
                  <a:pt x="241969" y="1002590"/>
                  <a:pt x="0" y="760621"/>
                  <a:pt x="0" y="462137"/>
                </a:cubicBezTo>
                <a:cubicBezTo>
                  <a:pt x="0" y="275585"/>
                  <a:pt x="94519" y="111108"/>
                  <a:pt x="238281" y="13985"/>
                </a:cubicBezTo>
                <a:close/>
              </a:path>
            </a:pathLst>
          </a:custGeom>
          <a:gradFill>
            <a:gsLst>
              <a:gs pos="0">
                <a:srgbClr val="94C600">
                  <a:lumMod val="5000"/>
                  <a:lumOff val="95000"/>
                </a:srgbClr>
              </a:gs>
              <a:gs pos="100000">
                <a:sysClr val="window" lastClr="FFFFFF">
                  <a:alpha val="5000"/>
                </a:sysClr>
              </a:gs>
            </a:gsLst>
            <a:lin ang="5400000" scaled="1"/>
          </a:gradFill>
          <a:ln w="635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7" name="TextBox 11"/>
          <p:cNvSpPr txBox="1"/>
          <p:nvPr/>
        </p:nvSpPr>
        <p:spPr>
          <a:xfrm>
            <a:off x="2371725" y="2867199"/>
            <a:ext cx="47000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6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11"/>
          <p:cNvSpPr txBox="1"/>
          <p:nvPr/>
        </p:nvSpPr>
        <p:spPr>
          <a:xfrm>
            <a:off x="2371725" y="3892327"/>
            <a:ext cx="47000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6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30"/>
          <p:cNvSpPr txBox="1"/>
          <p:nvPr/>
        </p:nvSpPr>
        <p:spPr>
          <a:xfrm>
            <a:off x="4542235" y="1973039"/>
            <a:ext cx="2506265" cy="5078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我们本着实用美观的原则，为您精心设计最专业的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作品。模板内页图表的文字、色块、图片均可自由编辑、改色、替换。</a:t>
            </a:r>
          </a:p>
        </p:txBody>
      </p:sp>
      <p:sp>
        <p:nvSpPr>
          <p:cNvPr id="60" name="文本框 31"/>
          <p:cNvSpPr txBox="1"/>
          <p:nvPr/>
        </p:nvSpPr>
        <p:spPr>
          <a:xfrm>
            <a:off x="4542235" y="2964830"/>
            <a:ext cx="2506265" cy="5078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我们本着实用美观的原则，为您精心设计最专业的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作品。模板内页图表的文字、色块、图片均可自由编辑、改色、替换。</a:t>
            </a:r>
          </a:p>
        </p:txBody>
      </p:sp>
      <p:sp>
        <p:nvSpPr>
          <p:cNvPr id="61" name="文本框 32"/>
          <p:cNvSpPr txBox="1"/>
          <p:nvPr/>
        </p:nvSpPr>
        <p:spPr>
          <a:xfrm>
            <a:off x="4542235" y="3986386"/>
            <a:ext cx="2506265" cy="5078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我们本着实用美观的原则，为您精心设计最专业的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作品。模板内页图表的文字、色块、图片均可自由编辑、改色、替换。</a:t>
            </a:r>
          </a:p>
        </p:txBody>
      </p:sp>
    </p:spTree>
    <p:extLst>
      <p:ext uri="{BB962C8B-B14F-4D97-AF65-F5344CB8AC3E}">
        <p14:creationId xmlns:p14="http://schemas.microsoft.com/office/powerpoint/2010/main" xmlns="" val="1304657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llipse 11"/>
          <p:cNvSpPr/>
          <p:nvPr/>
        </p:nvSpPr>
        <p:spPr>
          <a:xfrm>
            <a:off x="3896917" y="2629417"/>
            <a:ext cx="1477565" cy="1478756"/>
          </a:xfrm>
          <a:prstGeom prst="ellipse">
            <a:avLst/>
          </a:prstGeom>
          <a:solidFill>
            <a:srgbClr val="19515E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27" name="Ellipse 1"/>
          <p:cNvSpPr>
            <a:spLocks/>
          </p:cNvSpPr>
          <p:nvPr/>
        </p:nvSpPr>
        <p:spPr bwMode="auto">
          <a:xfrm>
            <a:off x="3921919" y="1609052"/>
            <a:ext cx="1401366" cy="1150144"/>
          </a:xfrm>
          <a:custGeom>
            <a:avLst/>
            <a:gdLst>
              <a:gd name="T0" fmla="*/ 934244 w 2709038"/>
              <a:gd name="T1" fmla="*/ 0 h 2225141"/>
              <a:gd name="T2" fmla="*/ 1868488 w 2709038"/>
              <a:gd name="T3" fmla="*/ 933509 h 2225141"/>
              <a:gd name="T4" fmla="*/ 1649497 w 2709038"/>
              <a:gd name="T5" fmla="*/ 1533525 h 2225141"/>
              <a:gd name="T6" fmla="*/ 945575 w 2709038"/>
              <a:gd name="T7" fmla="*/ 1271418 h 2225141"/>
              <a:gd name="T8" fmla="*/ 397820 w 2709038"/>
              <a:gd name="T9" fmla="*/ 1421818 h 2225141"/>
              <a:gd name="T10" fmla="*/ 11453 w 2709038"/>
              <a:gd name="T11" fmla="*/ 1072357 h 2225141"/>
              <a:gd name="T12" fmla="*/ 0 w 2709038"/>
              <a:gd name="T13" fmla="*/ 933509 h 2225141"/>
              <a:gd name="T14" fmla="*/ 934244 w 2709038"/>
              <a:gd name="T15" fmla="*/ 0 h 222514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09038" h="2225141">
                <a:moveTo>
                  <a:pt x="1354519" y="0"/>
                </a:moveTo>
                <a:cubicBezTo>
                  <a:pt x="2102599" y="0"/>
                  <a:pt x="2709038" y="606439"/>
                  <a:pt x="2709038" y="1354519"/>
                </a:cubicBezTo>
                <a:cubicBezTo>
                  <a:pt x="2709038" y="1686182"/>
                  <a:pt x="2589836" y="1990004"/>
                  <a:pt x="2391532" y="2225141"/>
                </a:cubicBezTo>
                <a:cubicBezTo>
                  <a:pt x="2118271" y="1987777"/>
                  <a:pt x="1761303" y="1844825"/>
                  <a:pt x="1370947" y="1844825"/>
                </a:cubicBezTo>
                <a:cubicBezTo>
                  <a:pt x="1080693" y="1844825"/>
                  <a:pt x="808899" y="1923861"/>
                  <a:pt x="576781" y="2063055"/>
                </a:cubicBezTo>
                <a:cubicBezTo>
                  <a:pt x="446805" y="1848102"/>
                  <a:pt x="254756" y="1670088"/>
                  <a:pt x="16605" y="1555988"/>
                </a:cubicBezTo>
                <a:cubicBezTo>
                  <a:pt x="5092" y="1490427"/>
                  <a:pt x="0" y="1423068"/>
                  <a:pt x="0" y="1354519"/>
                </a:cubicBezTo>
                <a:cubicBezTo>
                  <a:pt x="0" y="606439"/>
                  <a:pt x="606439" y="0"/>
                  <a:pt x="1354519" y="0"/>
                </a:cubicBezTo>
                <a:close/>
              </a:path>
            </a:pathLst>
          </a:custGeom>
          <a:solidFill>
            <a:srgbClr val="19515E"/>
          </a:solidFill>
          <a:ln w="38100" cap="flat" cmpd="sng" algn="ctr">
            <a:solidFill>
              <a:sysClr val="window" lastClr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Ellipse 2"/>
          <p:cNvSpPr>
            <a:spLocks/>
          </p:cNvSpPr>
          <p:nvPr/>
        </p:nvSpPr>
        <p:spPr bwMode="auto">
          <a:xfrm rot="1602816">
            <a:off x="5063729" y="2360336"/>
            <a:ext cx="1266825" cy="1397794"/>
          </a:xfrm>
          <a:custGeom>
            <a:avLst/>
            <a:gdLst>
              <a:gd name="T0" fmla="*/ 309979 w 2449731"/>
              <a:gd name="T1" fmla="*/ 112725 h 2702937"/>
              <a:gd name="T2" fmla="*/ 755153 w 2449731"/>
              <a:gd name="T3" fmla="*/ 0 h 2702937"/>
              <a:gd name="T4" fmla="*/ 1689100 w 2449731"/>
              <a:gd name="T5" fmla="*/ 933966 h 2702937"/>
              <a:gd name="T6" fmla="*/ 838461 w 2449731"/>
              <a:gd name="T7" fmla="*/ 1863725 h 2702937"/>
              <a:gd name="T8" fmla="*/ 726385 w 2449731"/>
              <a:gd name="T9" fmla="*/ 1458815 h 2702937"/>
              <a:gd name="T10" fmla="*/ 22945 w 2449731"/>
              <a:gd name="T11" fmla="*/ 897647 h 2702937"/>
              <a:gd name="T12" fmla="*/ 0 w 2449731"/>
              <a:gd name="T13" fmla="*/ 385980 h 2702937"/>
              <a:gd name="T14" fmla="*/ 309979 w 2449731"/>
              <a:gd name="T15" fmla="*/ 112725 h 27029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49731" h="2702937">
                <a:moveTo>
                  <a:pt x="449568" y="163483"/>
                </a:moveTo>
                <a:cubicBezTo>
                  <a:pt x="641494" y="59222"/>
                  <a:pt x="861437" y="0"/>
                  <a:pt x="1095212" y="0"/>
                </a:cubicBezTo>
                <a:cubicBezTo>
                  <a:pt x="1843292" y="0"/>
                  <a:pt x="2449731" y="606439"/>
                  <a:pt x="2449731" y="1354519"/>
                </a:cubicBezTo>
                <a:cubicBezTo>
                  <a:pt x="2449731" y="2061857"/>
                  <a:pt x="1907549" y="2642562"/>
                  <a:pt x="1216034" y="2702937"/>
                </a:cubicBezTo>
                <a:cubicBezTo>
                  <a:pt x="1201866" y="2504104"/>
                  <a:pt x="1148670" y="2304837"/>
                  <a:pt x="1053489" y="2115701"/>
                </a:cubicBezTo>
                <a:cubicBezTo>
                  <a:pt x="840207" y="1691888"/>
                  <a:pt x="460456" y="1407066"/>
                  <a:pt x="33278" y="1301846"/>
                </a:cubicBezTo>
                <a:cubicBezTo>
                  <a:pt x="92387" y="1061969"/>
                  <a:pt x="83747" y="804960"/>
                  <a:pt x="0" y="559782"/>
                </a:cubicBezTo>
                <a:cubicBezTo>
                  <a:pt x="117373" y="395872"/>
                  <a:pt x="271398" y="260271"/>
                  <a:pt x="449568" y="163483"/>
                </a:cubicBezTo>
                <a:close/>
              </a:path>
            </a:pathLst>
          </a:custGeom>
          <a:solidFill>
            <a:srgbClr val="30935C"/>
          </a:solidFill>
          <a:ln w="38100" cap="flat" cmpd="sng" algn="ctr">
            <a:solidFill>
              <a:sysClr val="window" lastClr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Ellipse 4"/>
          <p:cNvSpPr>
            <a:spLocks/>
          </p:cNvSpPr>
          <p:nvPr/>
        </p:nvSpPr>
        <p:spPr bwMode="auto">
          <a:xfrm rot="558114">
            <a:off x="4569619" y="3654545"/>
            <a:ext cx="1398985" cy="1295400"/>
          </a:xfrm>
          <a:custGeom>
            <a:avLst/>
            <a:gdLst>
              <a:gd name="T0" fmla="*/ 943043 w 2704926"/>
              <a:gd name="T1" fmla="*/ 22395 h 2504127"/>
              <a:gd name="T2" fmla="*/ 1423500 w 2704926"/>
              <a:gd name="T3" fmla="*/ 0 h 2504127"/>
              <a:gd name="T4" fmla="*/ 1865313 w 2704926"/>
              <a:gd name="T5" fmla="*/ 792932 h 2504127"/>
              <a:gd name="T6" fmla="*/ 931239 w 2704926"/>
              <a:gd name="T7" fmla="*/ 1727200 h 2504127"/>
              <a:gd name="T8" fmla="*/ 0 w 2704926"/>
              <a:gd name="T9" fmla="*/ 849099 h 2504127"/>
              <a:gd name="T10" fmla="*/ 66935 w 2704926"/>
              <a:gd name="T11" fmla="*/ 841576 h 2504127"/>
              <a:gd name="T12" fmla="*/ 943043 w 2704926"/>
              <a:gd name="T13" fmla="*/ 22395 h 250412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04926" h="2504127">
                <a:moveTo>
                  <a:pt x="1367525" y="32468"/>
                </a:moveTo>
                <a:cubicBezTo>
                  <a:pt x="1605267" y="85012"/>
                  <a:pt x="1844683" y="70520"/>
                  <a:pt x="2064244" y="0"/>
                </a:cubicBezTo>
                <a:cubicBezTo>
                  <a:pt x="2449205" y="237779"/>
                  <a:pt x="2704927" y="663830"/>
                  <a:pt x="2704926" y="1149607"/>
                </a:cubicBezTo>
                <a:cubicBezTo>
                  <a:pt x="2704926" y="1897687"/>
                  <a:pt x="2098487" y="2504128"/>
                  <a:pt x="1350407" y="2504127"/>
                </a:cubicBezTo>
                <a:cubicBezTo>
                  <a:pt x="629702" y="2504126"/>
                  <a:pt x="40461" y="1941260"/>
                  <a:pt x="0" y="1231039"/>
                </a:cubicBezTo>
                <a:lnTo>
                  <a:pt x="97064" y="1220133"/>
                </a:lnTo>
                <a:cubicBezTo>
                  <a:pt x="740755" y="1114702"/>
                  <a:pt x="1227934" y="630455"/>
                  <a:pt x="1367525" y="32468"/>
                </a:cubicBezTo>
                <a:close/>
              </a:path>
            </a:pathLst>
          </a:custGeom>
          <a:solidFill>
            <a:srgbClr val="19515E"/>
          </a:solidFill>
          <a:ln w="38100" cap="flat" cmpd="sng" algn="ctr">
            <a:solidFill>
              <a:sysClr val="window" lastClr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Ellipse 3"/>
          <p:cNvSpPr>
            <a:spLocks/>
          </p:cNvSpPr>
          <p:nvPr/>
        </p:nvSpPr>
        <p:spPr bwMode="auto">
          <a:xfrm rot="2184403">
            <a:off x="3223022" y="3762892"/>
            <a:ext cx="1400175" cy="1164431"/>
          </a:xfrm>
          <a:custGeom>
            <a:avLst/>
            <a:gdLst>
              <a:gd name="T0" fmla="*/ 234421 w 2709038"/>
              <a:gd name="T1" fmla="*/ 0 h 2250721"/>
              <a:gd name="T2" fmla="*/ 1506264 w 2709038"/>
              <a:gd name="T3" fmla="*/ 77125 h 2250721"/>
              <a:gd name="T4" fmla="*/ 1843018 w 2709038"/>
              <a:gd name="T5" fmla="*/ 410763 h 2250721"/>
              <a:gd name="T6" fmla="*/ 1866900 w 2709038"/>
              <a:gd name="T7" fmla="*/ 618211 h 2250721"/>
              <a:gd name="T8" fmla="*/ 933450 w 2709038"/>
              <a:gd name="T9" fmla="*/ 1552575 h 2250721"/>
              <a:gd name="T10" fmla="*/ 0 w 2709038"/>
              <a:gd name="T11" fmla="*/ 618211 h 2250721"/>
              <a:gd name="T12" fmla="*/ 234421 w 2709038"/>
              <a:gd name="T13" fmla="*/ 0 h 225072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09038" h="2250721">
                <a:moveTo>
                  <a:pt x="340166" y="0"/>
                </a:moveTo>
                <a:cubicBezTo>
                  <a:pt x="855174" y="431249"/>
                  <a:pt x="1605143" y="488839"/>
                  <a:pt x="2185723" y="111806"/>
                </a:cubicBezTo>
                <a:cubicBezTo>
                  <a:pt x="2307324" y="319312"/>
                  <a:pt x="2477458" y="482976"/>
                  <a:pt x="2674383" y="595470"/>
                </a:cubicBezTo>
                <a:cubicBezTo>
                  <a:pt x="2697442" y="692020"/>
                  <a:pt x="2709038" y="792757"/>
                  <a:pt x="2709038" y="896202"/>
                </a:cubicBezTo>
                <a:cubicBezTo>
                  <a:pt x="2709038" y="1644282"/>
                  <a:pt x="2102599" y="2250721"/>
                  <a:pt x="1354519" y="2250721"/>
                </a:cubicBezTo>
                <a:cubicBezTo>
                  <a:pt x="606439" y="2250721"/>
                  <a:pt x="0" y="1644282"/>
                  <a:pt x="0" y="896202"/>
                </a:cubicBezTo>
                <a:cubicBezTo>
                  <a:pt x="0" y="552248"/>
                  <a:pt x="128201" y="238237"/>
                  <a:pt x="340166" y="0"/>
                </a:cubicBezTo>
                <a:close/>
              </a:path>
            </a:pathLst>
          </a:custGeom>
          <a:solidFill>
            <a:srgbClr val="19515E"/>
          </a:solidFill>
          <a:ln w="38100" cap="flat" cmpd="sng" algn="ctr">
            <a:solidFill>
              <a:sysClr val="window" lastClr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Ellipse 5"/>
          <p:cNvSpPr>
            <a:spLocks/>
          </p:cNvSpPr>
          <p:nvPr/>
        </p:nvSpPr>
        <p:spPr bwMode="auto">
          <a:xfrm rot="1112104">
            <a:off x="2931319" y="2303185"/>
            <a:ext cx="1148954" cy="1400175"/>
          </a:xfrm>
          <a:custGeom>
            <a:avLst/>
            <a:gdLst>
              <a:gd name="T0" fmla="*/ 656687 w 2220214"/>
              <a:gd name="T1" fmla="*/ 41966 h 2709038"/>
              <a:gd name="T2" fmla="*/ 934612 w 2220214"/>
              <a:gd name="T3" fmla="*/ 0 h 2709038"/>
              <a:gd name="T4" fmla="*/ 1531938 w 2220214"/>
              <a:gd name="T5" fmla="*/ 215719 h 2709038"/>
              <a:gd name="T6" fmla="*/ 1322195 w 2220214"/>
              <a:gd name="T7" fmla="*/ 1265430 h 2709038"/>
              <a:gd name="T8" fmla="*/ 1435346 w 2220214"/>
              <a:gd name="T9" fmla="*/ 1500228 h 2709038"/>
              <a:gd name="T10" fmla="*/ 1092609 w 2220214"/>
              <a:gd name="T11" fmla="*/ 1852563 h 2709038"/>
              <a:gd name="T12" fmla="*/ 934612 w 2220214"/>
              <a:gd name="T13" fmla="*/ 1866900 h 2709038"/>
              <a:gd name="T14" fmla="*/ 0 w 2220214"/>
              <a:gd name="T15" fmla="*/ 933450 h 2709038"/>
              <a:gd name="T16" fmla="*/ 656687 w 2220214"/>
              <a:gd name="T17" fmla="*/ 41966 h 270903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220214" h="2709038">
                <a:moveTo>
                  <a:pt x="951727" y="60896"/>
                </a:moveTo>
                <a:cubicBezTo>
                  <a:pt x="1078969" y="21320"/>
                  <a:pt x="1214254" y="0"/>
                  <a:pt x="1354519" y="0"/>
                </a:cubicBezTo>
                <a:cubicBezTo>
                  <a:pt x="1683791" y="0"/>
                  <a:pt x="1985621" y="117490"/>
                  <a:pt x="2220214" y="313028"/>
                </a:cubicBezTo>
                <a:cubicBezTo>
                  <a:pt x="1867634" y="716622"/>
                  <a:pt x="1733553" y="1291377"/>
                  <a:pt x="1916237" y="1836252"/>
                </a:cubicBezTo>
                <a:cubicBezTo>
                  <a:pt x="1957396" y="1959016"/>
                  <a:pt x="2012300" y="2073297"/>
                  <a:pt x="2080225" y="2176965"/>
                </a:cubicBezTo>
                <a:cubicBezTo>
                  <a:pt x="1875040" y="2296436"/>
                  <a:pt x="1701884" y="2471390"/>
                  <a:pt x="1583502" y="2688234"/>
                </a:cubicBezTo>
                <a:cubicBezTo>
                  <a:pt x="1509242" y="2702423"/>
                  <a:pt x="1432653" y="2709038"/>
                  <a:pt x="1354519" y="2709038"/>
                </a:cubicBezTo>
                <a:cubicBezTo>
                  <a:pt x="606439" y="2709038"/>
                  <a:pt x="0" y="2102599"/>
                  <a:pt x="0" y="1354519"/>
                </a:cubicBezTo>
                <a:cubicBezTo>
                  <a:pt x="0" y="746704"/>
                  <a:pt x="400344" y="232394"/>
                  <a:pt x="951727" y="60896"/>
                </a:cubicBezTo>
                <a:close/>
              </a:path>
            </a:pathLst>
          </a:custGeom>
          <a:solidFill>
            <a:srgbClr val="30935C"/>
          </a:solidFill>
          <a:ln w="38100" cap="flat" cmpd="sng" algn="ctr">
            <a:solidFill>
              <a:sysClr val="window" lastClr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Rectangle 13"/>
          <p:cNvSpPr/>
          <p:nvPr/>
        </p:nvSpPr>
        <p:spPr>
          <a:xfrm>
            <a:off x="2942035" y="2818607"/>
            <a:ext cx="954881" cy="369332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zh-CN" altLang="en-US" b="1" cap="small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标题</a:t>
            </a:r>
            <a:r>
              <a:rPr lang="en-US" altLang="zh-CN" b="1" cap="small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1</a:t>
            </a:r>
            <a:endParaRPr lang="en-US" b="1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33" name="Rectangle 13"/>
          <p:cNvSpPr/>
          <p:nvPr/>
        </p:nvSpPr>
        <p:spPr>
          <a:xfrm>
            <a:off x="4138613" y="1984575"/>
            <a:ext cx="953691" cy="369332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zh-CN" altLang="en-US" b="1" cap="small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标题</a:t>
            </a:r>
            <a:r>
              <a:rPr lang="en-US" altLang="zh-CN" b="1" cap="small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2</a:t>
            </a:r>
            <a:endParaRPr lang="en-US" b="1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34" name="Rectangle 13"/>
          <p:cNvSpPr/>
          <p:nvPr/>
        </p:nvSpPr>
        <p:spPr>
          <a:xfrm>
            <a:off x="5303044" y="2904332"/>
            <a:ext cx="953691" cy="369332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zh-CN" altLang="en-US" b="1" cap="small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标题</a:t>
            </a:r>
            <a:r>
              <a:rPr lang="en-US" altLang="zh-CN" b="1" cap="small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3</a:t>
            </a:r>
            <a:endParaRPr lang="en-US" b="1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35" name="Rectangle 13"/>
          <p:cNvSpPr/>
          <p:nvPr/>
        </p:nvSpPr>
        <p:spPr>
          <a:xfrm>
            <a:off x="4888707" y="4187826"/>
            <a:ext cx="954881" cy="369332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zh-CN" altLang="en-US" b="1" cap="small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标题</a:t>
            </a:r>
            <a:r>
              <a:rPr lang="en-US" altLang="zh-CN" b="1" cap="small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4</a:t>
            </a:r>
            <a:endParaRPr lang="en-US" b="1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36" name="Rectangle 13"/>
          <p:cNvSpPr/>
          <p:nvPr/>
        </p:nvSpPr>
        <p:spPr>
          <a:xfrm>
            <a:off x="3483769" y="4158656"/>
            <a:ext cx="954881" cy="369332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zh-CN" altLang="en-US" b="1" cap="small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标题</a:t>
            </a:r>
            <a:r>
              <a:rPr lang="en-US" altLang="zh-CN" b="1" cap="small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5</a:t>
            </a:r>
            <a:endParaRPr lang="en-US" b="1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37" name="矩形 14"/>
          <p:cNvSpPr>
            <a:spLocks noChangeArrowheads="1"/>
          </p:cNvSpPr>
          <p:nvPr/>
        </p:nvSpPr>
        <p:spPr bwMode="auto">
          <a:xfrm>
            <a:off x="6063853" y="4215329"/>
            <a:ext cx="1595438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模板内页图表的文字、色块、图片均可自由编辑、改色、替换。 </a:t>
            </a:r>
          </a:p>
        </p:txBody>
      </p:sp>
      <p:sp>
        <p:nvSpPr>
          <p:cNvPr id="38" name="矩形 15"/>
          <p:cNvSpPr>
            <a:spLocks noChangeArrowheads="1"/>
          </p:cNvSpPr>
          <p:nvPr/>
        </p:nvSpPr>
        <p:spPr bwMode="auto">
          <a:xfrm>
            <a:off x="6479381" y="2906832"/>
            <a:ext cx="1595438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模板内页图表的文字、色块、图片均可自由编辑、改色、替换。 </a:t>
            </a:r>
          </a:p>
        </p:txBody>
      </p:sp>
      <p:sp>
        <p:nvSpPr>
          <p:cNvPr id="39" name="矩形 16"/>
          <p:cNvSpPr>
            <a:spLocks noChangeArrowheads="1"/>
          </p:cNvSpPr>
          <p:nvPr/>
        </p:nvSpPr>
        <p:spPr bwMode="auto">
          <a:xfrm>
            <a:off x="5460207" y="1549520"/>
            <a:ext cx="1594247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模板内页图表的文字、色块、图片均可自由编辑、改色、替换。 </a:t>
            </a:r>
          </a:p>
        </p:txBody>
      </p:sp>
      <p:sp>
        <p:nvSpPr>
          <p:cNvPr id="40" name="矩形 17"/>
          <p:cNvSpPr>
            <a:spLocks noChangeArrowheads="1"/>
          </p:cNvSpPr>
          <p:nvPr/>
        </p:nvSpPr>
        <p:spPr bwMode="auto">
          <a:xfrm>
            <a:off x="1253728" y="2811582"/>
            <a:ext cx="1594247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模板内页图表的文字、色块、图片均可自由编辑、改色、替换。 </a:t>
            </a:r>
          </a:p>
        </p:txBody>
      </p:sp>
      <p:sp>
        <p:nvSpPr>
          <p:cNvPr id="41" name="矩形 18"/>
          <p:cNvSpPr>
            <a:spLocks noChangeArrowheads="1"/>
          </p:cNvSpPr>
          <p:nvPr/>
        </p:nvSpPr>
        <p:spPr bwMode="auto">
          <a:xfrm>
            <a:off x="1612106" y="4024829"/>
            <a:ext cx="1595438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模板内页图表的文字、色块、图片均可自由编辑、改色、替换。 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4245227" y="3129736"/>
            <a:ext cx="751130" cy="538461"/>
            <a:chOff x="3621088" y="3549650"/>
            <a:chExt cx="790575" cy="566738"/>
          </a:xfrm>
          <a:solidFill>
            <a:sysClr val="window" lastClr="FFFFFF"/>
          </a:solidFill>
        </p:grpSpPr>
        <p:sp>
          <p:nvSpPr>
            <p:cNvPr id="43" name="Freeform 21"/>
            <p:cNvSpPr>
              <a:spLocks noEditPoints="1"/>
            </p:cNvSpPr>
            <p:nvPr/>
          </p:nvSpPr>
          <p:spPr bwMode="auto">
            <a:xfrm>
              <a:off x="3749675" y="3549650"/>
              <a:ext cx="533400" cy="247650"/>
            </a:xfrm>
            <a:custGeom>
              <a:avLst/>
              <a:gdLst>
                <a:gd name="T0" fmla="*/ 560 w 601"/>
                <a:gd name="T1" fmla="*/ 269 h 279"/>
                <a:gd name="T2" fmla="*/ 575 w 601"/>
                <a:gd name="T3" fmla="*/ 269 h 279"/>
                <a:gd name="T4" fmla="*/ 591 w 601"/>
                <a:gd name="T5" fmla="*/ 272 h 279"/>
                <a:gd name="T6" fmla="*/ 601 w 601"/>
                <a:gd name="T7" fmla="*/ 277 h 279"/>
                <a:gd name="T8" fmla="*/ 601 w 601"/>
                <a:gd name="T9" fmla="*/ 21 h 279"/>
                <a:gd name="T10" fmla="*/ 580 w 601"/>
                <a:gd name="T11" fmla="*/ 0 h 279"/>
                <a:gd name="T12" fmla="*/ 21 w 601"/>
                <a:gd name="T13" fmla="*/ 0 h 279"/>
                <a:gd name="T14" fmla="*/ 0 w 601"/>
                <a:gd name="T15" fmla="*/ 21 h 279"/>
                <a:gd name="T16" fmla="*/ 0 w 601"/>
                <a:gd name="T17" fmla="*/ 277 h 279"/>
                <a:gd name="T18" fmla="*/ 10 w 601"/>
                <a:gd name="T19" fmla="*/ 272 h 279"/>
                <a:gd name="T20" fmla="*/ 26 w 601"/>
                <a:gd name="T21" fmla="*/ 269 h 279"/>
                <a:gd name="T22" fmla="*/ 41 w 601"/>
                <a:gd name="T23" fmla="*/ 269 h 279"/>
                <a:gd name="T24" fmla="*/ 70 w 601"/>
                <a:gd name="T25" fmla="*/ 279 h 279"/>
                <a:gd name="T26" fmla="*/ 70 w 601"/>
                <a:gd name="T27" fmla="*/ 70 h 279"/>
                <a:gd name="T28" fmla="*/ 531 w 601"/>
                <a:gd name="T29" fmla="*/ 70 h 279"/>
                <a:gd name="T30" fmla="*/ 531 w 601"/>
                <a:gd name="T31" fmla="*/ 279 h 279"/>
                <a:gd name="T32" fmla="*/ 560 w 601"/>
                <a:gd name="T33" fmla="*/ 269 h 279"/>
                <a:gd name="T34" fmla="*/ 35 w 601"/>
                <a:gd name="T35" fmla="*/ 229 h 279"/>
                <a:gd name="T36" fmla="*/ 20 w 601"/>
                <a:gd name="T37" fmla="*/ 214 h 279"/>
                <a:gd name="T38" fmla="*/ 35 w 601"/>
                <a:gd name="T39" fmla="*/ 199 h 279"/>
                <a:gd name="T40" fmla="*/ 50 w 601"/>
                <a:gd name="T41" fmla="*/ 214 h 279"/>
                <a:gd name="T42" fmla="*/ 35 w 601"/>
                <a:gd name="T43" fmla="*/ 22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1" h="279">
                  <a:moveTo>
                    <a:pt x="560" y="269"/>
                  </a:moveTo>
                  <a:cubicBezTo>
                    <a:pt x="575" y="269"/>
                    <a:pt x="575" y="269"/>
                    <a:pt x="575" y="269"/>
                  </a:cubicBezTo>
                  <a:cubicBezTo>
                    <a:pt x="581" y="269"/>
                    <a:pt x="586" y="270"/>
                    <a:pt x="591" y="272"/>
                  </a:cubicBezTo>
                  <a:cubicBezTo>
                    <a:pt x="595" y="273"/>
                    <a:pt x="598" y="275"/>
                    <a:pt x="601" y="277"/>
                  </a:cubicBezTo>
                  <a:cubicBezTo>
                    <a:pt x="601" y="21"/>
                    <a:pt x="601" y="21"/>
                    <a:pt x="601" y="21"/>
                  </a:cubicBezTo>
                  <a:cubicBezTo>
                    <a:pt x="601" y="10"/>
                    <a:pt x="592" y="0"/>
                    <a:pt x="58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1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3" y="275"/>
                    <a:pt x="6" y="273"/>
                    <a:pt x="10" y="272"/>
                  </a:cubicBezTo>
                  <a:cubicBezTo>
                    <a:pt x="15" y="270"/>
                    <a:pt x="20" y="269"/>
                    <a:pt x="26" y="269"/>
                  </a:cubicBezTo>
                  <a:cubicBezTo>
                    <a:pt x="41" y="269"/>
                    <a:pt x="41" y="269"/>
                    <a:pt x="41" y="269"/>
                  </a:cubicBezTo>
                  <a:cubicBezTo>
                    <a:pt x="52" y="269"/>
                    <a:pt x="62" y="273"/>
                    <a:pt x="70" y="279"/>
                  </a:cubicBezTo>
                  <a:cubicBezTo>
                    <a:pt x="70" y="70"/>
                    <a:pt x="70" y="70"/>
                    <a:pt x="70" y="70"/>
                  </a:cubicBezTo>
                  <a:cubicBezTo>
                    <a:pt x="531" y="70"/>
                    <a:pt x="531" y="70"/>
                    <a:pt x="531" y="70"/>
                  </a:cubicBezTo>
                  <a:cubicBezTo>
                    <a:pt x="531" y="279"/>
                    <a:pt x="531" y="279"/>
                    <a:pt x="531" y="279"/>
                  </a:cubicBezTo>
                  <a:cubicBezTo>
                    <a:pt x="539" y="273"/>
                    <a:pt x="549" y="269"/>
                    <a:pt x="560" y="269"/>
                  </a:cubicBezTo>
                  <a:close/>
                  <a:moveTo>
                    <a:pt x="35" y="229"/>
                  </a:moveTo>
                  <a:cubicBezTo>
                    <a:pt x="27" y="229"/>
                    <a:pt x="20" y="222"/>
                    <a:pt x="20" y="214"/>
                  </a:cubicBezTo>
                  <a:cubicBezTo>
                    <a:pt x="20" y="206"/>
                    <a:pt x="27" y="199"/>
                    <a:pt x="35" y="199"/>
                  </a:cubicBezTo>
                  <a:cubicBezTo>
                    <a:pt x="43" y="199"/>
                    <a:pt x="50" y="206"/>
                    <a:pt x="50" y="214"/>
                  </a:cubicBezTo>
                  <a:cubicBezTo>
                    <a:pt x="50" y="222"/>
                    <a:pt x="43" y="229"/>
                    <a:pt x="35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微软雅黑"/>
              </a:endParaRPr>
            </a:p>
          </p:txBody>
        </p:sp>
        <p:sp>
          <p:nvSpPr>
            <p:cNvPr id="44" name="Freeform 22"/>
            <p:cNvSpPr>
              <a:spLocks/>
            </p:cNvSpPr>
            <p:nvPr/>
          </p:nvSpPr>
          <p:spPr bwMode="auto">
            <a:xfrm>
              <a:off x="3824288" y="3867150"/>
              <a:ext cx="384175" cy="61912"/>
            </a:xfrm>
            <a:custGeom>
              <a:avLst/>
              <a:gdLst>
                <a:gd name="T0" fmla="*/ 0 w 242"/>
                <a:gd name="T1" fmla="*/ 19 h 39"/>
                <a:gd name="T2" fmla="*/ 4 w 242"/>
                <a:gd name="T3" fmla="*/ 29 h 39"/>
                <a:gd name="T4" fmla="*/ 7 w 242"/>
                <a:gd name="T5" fmla="*/ 39 h 39"/>
                <a:gd name="T6" fmla="*/ 234 w 242"/>
                <a:gd name="T7" fmla="*/ 39 h 39"/>
                <a:gd name="T8" fmla="*/ 238 w 242"/>
                <a:gd name="T9" fmla="*/ 29 h 39"/>
                <a:gd name="T10" fmla="*/ 242 w 242"/>
                <a:gd name="T11" fmla="*/ 19 h 39"/>
                <a:gd name="T12" fmla="*/ 242 w 242"/>
                <a:gd name="T13" fmla="*/ 0 h 39"/>
                <a:gd name="T14" fmla="*/ 0 w 242"/>
                <a:gd name="T15" fmla="*/ 0 h 39"/>
                <a:gd name="T16" fmla="*/ 0 w 242"/>
                <a:gd name="T17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39">
                  <a:moveTo>
                    <a:pt x="0" y="19"/>
                  </a:moveTo>
                  <a:lnTo>
                    <a:pt x="4" y="29"/>
                  </a:lnTo>
                  <a:lnTo>
                    <a:pt x="7" y="39"/>
                  </a:lnTo>
                  <a:lnTo>
                    <a:pt x="234" y="39"/>
                  </a:lnTo>
                  <a:lnTo>
                    <a:pt x="238" y="29"/>
                  </a:lnTo>
                  <a:lnTo>
                    <a:pt x="242" y="19"/>
                  </a:lnTo>
                  <a:lnTo>
                    <a:pt x="242" y="0"/>
                  </a:lnTo>
                  <a:lnTo>
                    <a:pt x="0" y="0"/>
                  </a:ln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微软雅黑"/>
              </a:endParaRPr>
            </a:p>
          </p:txBody>
        </p:sp>
        <p:sp>
          <p:nvSpPr>
            <p:cNvPr id="45" name="Rectangle 23"/>
            <p:cNvSpPr>
              <a:spLocks noChangeArrowheads="1"/>
            </p:cNvSpPr>
            <p:nvPr/>
          </p:nvSpPr>
          <p:spPr bwMode="auto">
            <a:xfrm>
              <a:off x="3856038" y="3660775"/>
              <a:ext cx="20637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微软雅黑"/>
              </a:endParaRPr>
            </a:p>
          </p:txBody>
        </p:sp>
        <p:sp>
          <p:nvSpPr>
            <p:cNvPr id="46" name="Rectangle 24"/>
            <p:cNvSpPr>
              <a:spLocks noChangeArrowheads="1"/>
            </p:cNvSpPr>
            <p:nvPr/>
          </p:nvSpPr>
          <p:spPr bwMode="auto">
            <a:xfrm>
              <a:off x="3856038" y="3725863"/>
              <a:ext cx="139700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微软雅黑"/>
              </a:endParaRPr>
            </a:p>
          </p:txBody>
        </p:sp>
        <p:sp>
          <p:nvSpPr>
            <p:cNvPr id="47" name="Rectangle 25"/>
            <p:cNvSpPr>
              <a:spLocks noChangeArrowheads="1"/>
            </p:cNvSpPr>
            <p:nvPr/>
          </p:nvSpPr>
          <p:spPr bwMode="auto">
            <a:xfrm>
              <a:off x="3856038" y="3789363"/>
              <a:ext cx="2524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微软雅黑"/>
              </a:endParaRPr>
            </a:p>
          </p:txBody>
        </p:sp>
        <p:sp>
          <p:nvSpPr>
            <p:cNvPr id="48" name="Freeform 26"/>
            <p:cNvSpPr>
              <a:spLocks/>
            </p:cNvSpPr>
            <p:nvPr/>
          </p:nvSpPr>
          <p:spPr bwMode="auto">
            <a:xfrm>
              <a:off x="3621088" y="3741738"/>
              <a:ext cx="206375" cy="374650"/>
            </a:xfrm>
            <a:custGeom>
              <a:avLst/>
              <a:gdLst>
                <a:gd name="T0" fmla="*/ 228 w 232"/>
                <a:gd name="T1" fmla="*/ 254 h 420"/>
                <a:gd name="T2" fmla="*/ 228 w 232"/>
                <a:gd name="T3" fmla="*/ 220 h 420"/>
                <a:gd name="T4" fmla="*/ 224 w 232"/>
                <a:gd name="T5" fmla="*/ 210 h 420"/>
                <a:gd name="T6" fmla="*/ 219 w 232"/>
                <a:gd name="T7" fmla="*/ 199 h 420"/>
                <a:gd name="T8" fmla="*/ 212 w 232"/>
                <a:gd name="T9" fmla="*/ 180 h 420"/>
                <a:gd name="T10" fmla="*/ 211 w 232"/>
                <a:gd name="T11" fmla="*/ 174 h 420"/>
                <a:gd name="T12" fmla="*/ 211 w 232"/>
                <a:gd name="T13" fmla="*/ 94 h 420"/>
                <a:gd name="T14" fmla="*/ 185 w 232"/>
                <a:gd name="T15" fmla="*/ 69 h 420"/>
                <a:gd name="T16" fmla="*/ 170 w 232"/>
                <a:gd name="T17" fmla="*/ 69 h 420"/>
                <a:gd name="T18" fmla="*/ 160 w 232"/>
                <a:gd name="T19" fmla="*/ 70 h 420"/>
                <a:gd name="T20" fmla="*/ 144 w 232"/>
                <a:gd name="T21" fmla="*/ 94 h 420"/>
                <a:gd name="T22" fmla="*/ 144 w 232"/>
                <a:gd name="T23" fmla="*/ 191 h 420"/>
                <a:gd name="T24" fmla="*/ 144 w 232"/>
                <a:gd name="T25" fmla="*/ 208 h 420"/>
                <a:gd name="T26" fmla="*/ 140 w 232"/>
                <a:gd name="T27" fmla="*/ 211 h 420"/>
                <a:gd name="T28" fmla="*/ 130 w 232"/>
                <a:gd name="T29" fmla="*/ 211 h 420"/>
                <a:gd name="T30" fmla="*/ 126 w 232"/>
                <a:gd name="T31" fmla="*/ 208 h 420"/>
                <a:gd name="T32" fmla="*/ 126 w 232"/>
                <a:gd name="T33" fmla="*/ 69 h 420"/>
                <a:gd name="T34" fmla="*/ 126 w 232"/>
                <a:gd name="T35" fmla="*/ 45 h 420"/>
                <a:gd name="T36" fmla="*/ 126 w 232"/>
                <a:gd name="T37" fmla="*/ 4 h 420"/>
                <a:gd name="T38" fmla="*/ 122 w 232"/>
                <a:gd name="T39" fmla="*/ 0 h 420"/>
                <a:gd name="T40" fmla="*/ 120 w 232"/>
                <a:gd name="T41" fmla="*/ 0 h 420"/>
                <a:gd name="T42" fmla="*/ 78 w 232"/>
                <a:gd name="T43" fmla="*/ 20 h 420"/>
                <a:gd name="T44" fmla="*/ 69 w 232"/>
                <a:gd name="T45" fmla="*/ 29 h 420"/>
                <a:gd name="T46" fmla="*/ 2 w 232"/>
                <a:gd name="T47" fmla="*/ 153 h 420"/>
                <a:gd name="T48" fmla="*/ 1 w 232"/>
                <a:gd name="T49" fmla="*/ 166 h 420"/>
                <a:gd name="T50" fmla="*/ 47 w 232"/>
                <a:gd name="T51" fmla="*/ 328 h 420"/>
                <a:gd name="T52" fmla="*/ 48 w 232"/>
                <a:gd name="T53" fmla="*/ 335 h 420"/>
                <a:gd name="T54" fmla="*/ 48 w 232"/>
                <a:gd name="T55" fmla="*/ 413 h 420"/>
                <a:gd name="T56" fmla="*/ 55 w 232"/>
                <a:gd name="T57" fmla="*/ 420 h 420"/>
                <a:gd name="T58" fmla="*/ 186 w 232"/>
                <a:gd name="T59" fmla="*/ 420 h 420"/>
                <a:gd name="T60" fmla="*/ 193 w 232"/>
                <a:gd name="T61" fmla="*/ 413 h 420"/>
                <a:gd name="T62" fmla="*/ 193 w 232"/>
                <a:gd name="T63" fmla="*/ 362 h 420"/>
                <a:gd name="T64" fmla="*/ 193 w 232"/>
                <a:gd name="T65" fmla="*/ 325 h 420"/>
                <a:gd name="T66" fmla="*/ 194 w 232"/>
                <a:gd name="T67" fmla="*/ 318 h 420"/>
                <a:gd name="T68" fmla="*/ 219 w 232"/>
                <a:gd name="T69" fmla="*/ 270 h 420"/>
                <a:gd name="T70" fmla="*/ 228 w 232"/>
                <a:gd name="T71" fmla="*/ 254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2" h="420">
                  <a:moveTo>
                    <a:pt x="228" y="254"/>
                  </a:moveTo>
                  <a:cubicBezTo>
                    <a:pt x="232" y="243"/>
                    <a:pt x="232" y="231"/>
                    <a:pt x="228" y="220"/>
                  </a:cubicBezTo>
                  <a:cubicBezTo>
                    <a:pt x="224" y="210"/>
                    <a:pt x="224" y="210"/>
                    <a:pt x="224" y="210"/>
                  </a:cubicBezTo>
                  <a:cubicBezTo>
                    <a:pt x="219" y="199"/>
                    <a:pt x="219" y="199"/>
                    <a:pt x="219" y="199"/>
                  </a:cubicBezTo>
                  <a:cubicBezTo>
                    <a:pt x="212" y="180"/>
                    <a:pt x="212" y="180"/>
                    <a:pt x="212" y="180"/>
                  </a:cubicBezTo>
                  <a:cubicBezTo>
                    <a:pt x="211" y="178"/>
                    <a:pt x="211" y="176"/>
                    <a:pt x="211" y="174"/>
                  </a:cubicBezTo>
                  <a:cubicBezTo>
                    <a:pt x="211" y="94"/>
                    <a:pt x="211" y="94"/>
                    <a:pt x="211" y="94"/>
                  </a:cubicBezTo>
                  <a:cubicBezTo>
                    <a:pt x="211" y="80"/>
                    <a:pt x="199" y="69"/>
                    <a:pt x="185" y="69"/>
                  </a:cubicBezTo>
                  <a:cubicBezTo>
                    <a:pt x="170" y="69"/>
                    <a:pt x="170" y="69"/>
                    <a:pt x="170" y="69"/>
                  </a:cubicBezTo>
                  <a:cubicBezTo>
                    <a:pt x="166" y="69"/>
                    <a:pt x="163" y="69"/>
                    <a:pt x="160" y="70"/>
                  </a:cubicBezTo>
                  <a:cubicBezTo>
                    <a:pt x="151" y="74"/>
                    <a:pt x="144" y="83"/>
                    <a:pt x="144" y="94"/>
                  </a:cubicBezTo>
                  <a:cubicBezTo>
                    <a:pt x="144" y="191"/>
                    <a:pt x="144" y="191"/>
                    <a:pt x="144" y="191"/>
                  </a:cubicBezTo>
                  <a:cubicBezTo>
                    <a:pt x="144" y="208"/>
                    <a:pt x="144" y="208"/>
                    <a:pt x="144" y="208"/>
                  </a:cubicBezTo>
                  <a:cubicBezTo>
                    <a:pt x="144" y="210"/>
                    <a:pt x="142" y="211"/>
                    <a:pt x="140" y="211"/>
                  </a:cubicBezTo>
                  <a:cubicBezTo>
                    <a:pt x="130" y="211"/>
                    <a:pt x="130" y="211"/>
                    <a:pt x="130" y="211"/>
                  </a:cubicBezTo>
                  <a:cubicBezTo>
                    <a:pt x="128" y="211"/>
                    <a:pt x="126" y="210"/>
                    <a:pt x="126" y="208"/>
                  </a:cubicBezTo>
                  <a:cubicBezTo>
                    <a:pt x="126" y="69"/>
                    <a:pt x="126" y="69"/>
                    <a:pt x="126" y="69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"/>
                    <a:pt x="126" y="4"/>
                    <a:pt x="126" y="4"/>
                  </a:cubicBezTo>
                  <a:cubicBezTo>
                    <a:pt x="126" y="2"/>
                    <a:pt x="124" y="0"/>
                    <a:pt x="122" y="0"/>
                  </a:cubicBezTo>
                  <a:cubicBezTo>
                    <a:pt x="122" y="0"/>
                    <a:pt x="121" y="0"/>
                    <a:pt x="120" y="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4" y="22"/>
                    <a:pt x="71" y="25"/>
                    <a:pt x="69" y="29"/>
                  </a:cubicBezTo>
                  <a:cubicBezTo>
                    <a:pt x="2" y="153"/>
                    <a:pt x="2" y="153"/>
                    <a:pt x="2" y="153"/>
                  </a:cubicBezTo>
                  <a:cubicBezTo>
                    <a:pt x="0" y="157"/>
                    <a:pt x="0" y="162"/>
                    <a:pt x="1" y="166"/>
                  </a:cubicBezTo>
                  <a:cubicBezTo>
                    <a:pt x="47" y="328"/>
                    <a:pt x="47" y="328"/>
                    <a:pt x="47" y="328"/>
                  </a:cubicBezTo>
                  <a:cubicBezTo>
                    <a:pt x="48" y="330"/>
                    <a:pt x="48" y="333"/>
                    <a:pt x="48" y="335"/>
                  </a:cubicBezTo>
                  <a:cubicBezTo>
                    <a:pt x="48" y="413"/>
                    <a:pt x="48" y="413"/>
                    <a:pt x="48" y="413"/>
                  </a:cubicBezTo>
                  <a:cubicBezTo>
                    <a:pt x="48" y="417"/>
                    <a:pt x="51" y="420"/>
                    <a:pt x="55" y="420"/>
                  </a:cubicBezTo>
                  <a:cubicBezTo>
                    <a:pt x="186" y="420"/>
                    <a:pt x="186" y="420"/>
                    <a:pt x="186" y="420"/>
                  </a:cubicBezTo>
                  <a:cubicBezTo>
                    <a:pt x="190" y="420"/>
                    <a:pt x="193" y="417"/>
                    <a:pt x="193" y="413"/>
                  </a:cubicBezTo>
                  <a:cubicBezTo>
                    <a:pt x="193" y="362"/>
                    <a:pt x="193" y="362"/>
                    <a:pt x="193" y="362"/>
                  </a:cubicBezTo>
                  <a:cubicBezTo>
                    <a:pt x="193" y="325"/>
                    <a:pt x="193" y="325"/>
                    <a:pt x="193" y="325"/>
                  </a:cubicBezTo>
                  <a:cubicBezTo>
                    <a:pt x="193" y="322"/>
                    <a:pt x="193" y="320"/>
                    <a:pt x="194" y="318"/>
                  </a:cubicBezTo>
                  <a:cubicBezTo>
                    <a:pt x="219" y="270"/>
                    <a:pt x="219" y="270"/>
                    <a:pt x="219" y="270"/>
                  </a:cubicBezTo>
                  <a:lnTo>
                    <a:pt x="228" y="2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微软雅黑"/>
              </a:endParaRPr>
            </a:p>
          </p:txBody>
        </p:sp>
        <p:sp>
          <p:nvSpPr>
            <p:cNvPr id="49" name="Freeform 27"/>
            <p:cNvSpPr>
              <a:spLocks/>
            </p:cNvSpPr>
            <p:nvPr/>
          </p:nvSpPr>
          <p:spPr bwMode="auto">
            <a:xfrm>
              <a:off x="4205288" y="3741738"/>
              <a:ext cx="206375" cy="374650"/>
            </a:xfrm>
            <a:custGeom>
              <a:avLst/>
              <a:gdLst>
                <a:gd name="T0" fmla="*/ 230 w 232"/>
                <a:gd name="T1" fmla="*/ 153 h 420"/>
                <a:gd name="T2" fmla="*/ 163 w 232"/>
                <a:gd name="T3" fmla="*/ 29 h 420"/>
                <a:gd name="T4" fmla="*/ 154 w 232"/>
                <a:gd name="T5" fmla="*/ 20 h 420"/>
                <a:gd name="T6" fmla="*/ 112 w 232"/>
                <a:gd name="T7" fmla="*/ 0 h 420"/>
                <a:gd name="T8" fmla="*/ 110 w 232"/>
                <a:gd name="T9" fmla="*/ 0 h 420"/>
                <a:gd name="T10" fmla="*/ 105 w 232"/>
                <a:gd name="T11" fmla="*/ 4 h 420"/>
                <a:gd name="T12" fmla="*/ 105 w 232"/>
                <a:gd name="T13" fmla="*/ 45 h 420"/>
                <a:gd name="T14" fmla="*/ 105 w 232"/>
                <a:gd name="T15" fmla="*/ 69 h 420"/>
                <a:gd name="T16" fmla="*/ 105 w 232"/>
                <a:gd name="T17" fmla="*/ 208 h 420"/>
                <a:gd name="T18" fmla="*/ 102 w 232"/>
                <a:gd name="T19" fmla="*/ 211 h 420"/>
                <a:gd name="T20" fmla="*/ 91 w 232"/>
                <a:gd name="T21" fmla="*/ 211 h 420"/>
                <a:gd name="T22" fmla="*/ 88 w 232"/>
                <a:gd name="T23" fmla="*/ 208 h 420"/>
                <a:gd name="T24" fmla="*/ 88 w 232"/>
                <a:gd name="T25" fmla="*/ 191 h 420"/>
                <a:gd name="T26" fmla="*/ 88 w 232"/>
                <a:gd name="T27" fmla="*/ 94 h 420"/>
                <a:gd name="T28" fmla="*/ 72 w 232"/>
                <a:gd name="T29" fmla="*/ 70 h 420"/>
                <a:gd name="T30" fmla="*/ 62 w 232"/>
                <a:gd name="T31" fmla="*/ 69 h 420"/>
                <a:gd name="T32" fmla="*/ 47 w 232"/>
                <a:gd name="T33" fmla="*/ 69 h 420"/>
                <a:gd name="T34" fmla="*/ 21 w 232"/>
                <a:gd name="T35" fmla="*/ 94 h 420"/>
                <a:gd name="T36" fmla="*/ 21 w 232"/>
                <a:gd name="T37" fmla="*/ 174 h 420"/>
                <a:gd name="T38" fmla="*/ 20 w 232"/>
                <a:gd name="T39" fmla="*/ 180 h 420"/>
                <a:gd name="T40" fmla="*/ 12 w 232"/>
                <a:gd name="T41" fmla="*/ 199 h 420"/>
                <a:gd name="T42" fmla="*/ 8 w 232"/>
                <a:gd name="T43" fmla="*/ 210 h 420"/>
                <a:gd name="T44" fmla="*/ 4 w 232"/>
                <a:gd name="T45" fmla="*/ 220 h 420"/>
                <a:gd name="T46" fmla="*/ 4 w 232"/>
                <a:gd name="T47" fmla="*/ 254 h 420"/>
                <a:gd name="T48" fmla="*/ 12 w 232"/>
                <a:gd name="T49" fmla="*/ 270 h 420"/>
                <a:gd name="T50" fmla="*/ 38 w 232"/>
                <a:gd name="T51" fmla="*/ 318 h 420"/>
                <a:gd name="T52" fmla="*/ 39 w 232"/>
                <a:gd name="T53" fmla="*/ 325 h 420"/>
                <a:gd name="T54" fmla="*/ 39 w 232"/>
                <a:gd name="T55" fmla="*/ 362 h 420"/>
                <a:gd name="T56" fmla="*/ 39 w 232"/>
                <a:gd name="T57" fmla="*/ 413 h 420"/>
                <a:gd name="T58" fmla="*/ 46 w 232"/>
                <a:gd name="T59" fmla="*/ 420 h 420"/>
                <a:gd name="T60" fmla="*/ 177 w 232"/>
                <a:gd name="T61" fmla="*/ 420 h 420"/>
                <a:gd name="T62" fmla="*/ 183 w 232"/>
                <a:gd name="T63" fmla="*/ 413 h 420"/>
                <a:gd name="T64" fmla="*/ 183 w 232"/>
                <a:gd name="T65" fmla="*/ 335 h 420"/>
                <a:gd name="T66" fmla="*/ 184 w 232"/>
                <a:gd name="T67" fmla="*/ 328 h 420"/>
                <a:gd name="T68" fmla="*/ 231 w 232"/>
                <a:gd name="T69" fmla="*/ 166 h 420"/>
                <a:gd name="T70" fmla="*/ 230 w 232"/>
                <a:gd name="T71" fmla="*/ 153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2" h="420">
                  <a:moveTo>
                    <a:pt x="230" y="153"/>
                  </a:moveTo>
                  <a:cubicBezTo>
                    <a:pt x="163" y="29"/>
                    <a:pt x="163" y="29"/>
                    <a:pt x="163" y="29"/>
                  </a:cubicBezTo>
                  <a:cubicBezTo>
                    <a:pt x="161" y="25"/>
                    <a:pt x="158" y="22"/>
                    <a:pt x="154" y="2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1" y="0"/>
                    <a:pt x="110" y="0"/>
                    <a:pt x="110" y="0"/>
                  </a:cubicBezTo>
                  <a:cubicBezTo>
                    <a:pt x="108" y="0"/>
                    <a:pt x="105" y="2"/>
                    <a:pt x="105" y="4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5" y="69"/>
                    <a:pt x="105" y="69"/>
                    <a:pt x="105" y="69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105" y="210"/>
                    <a:pt x="104" y="211"/>
                    <a:pt x="102" y="211"/>
                  </a:cubicBezTo>
                  <a:cubicBezTo>
                    <a:pt x="91" y="211"/>
                    <a:pt x="91" y="211"/>
                    <a:pt x="91" y="211"/>
                  </a:cubicBezTo>
                  <a:cubicBezTo>
                    <a:pt x="90" y="211"/>
                    <a:pt x="88" y="210"/>
                    <a:pt x="88" y="208"/>
                  </a:cubicBezTo>
                  <a:cubicBezTo>
                    <a:pt x="88" y="191"/>
                    <a:pt x="88" y="191"/>
                    <a:pt x="88" y="191"/>
                  </a:cubicBezTo>
                  <a:cubicBezTo>
                    <a:pt x="88" y="94"/>
                    <a:pt x="88" y="94"/>
                    <a:pt x="88" y="94"/>
                  </a:cubicBezTo>
                  <a:cubicBezTo>
                    <a:pt x="88" y="83"/>
                    <a:pt x="81" y="74"/>
                    <a:pt x="72" y="70"/>
                  </a:cubicBezTo>
                  <a:cubicBezTo>
                    <a:pt x="69" y="69"/>
                    <a:pt x="66" y="69"/>
                    <a:pt x="62" y="69"/>
                  </a:cubicBezTo>
                  <a:cubicBezTo>
                    <a:pt x="47" y="69"/>
                    <a:pt x="47" y="69"/>
                    <a:pt x="47" y="69"/>
                  </a:cubicBezTo>
                  <a:cubicBezTo>
                    <a:pt x="33" y="69"/>
                    <a:pt x="21" y="80"/>
                    <a:pt x="21" y="94"/>
                  </a:cubicBezTo>
                  <a:cubicBezTo>
                    <a:pt x="21" y="174"/>
                    <a:pt x="21" y="174"/>
                    <a:pt x="21" y="174"/>
                  </a:cubicBezTo>
                  <a:cubicBezTo>
                    <a:pt x="21" y="176"/>
                    <a:pt x="21" y="178"/>
                    <a:pt x="20" y="180"/>
                  </a:cubicBezTo>
                  <a:cubicBezTo>
                    <a:pt x="12" y="199"/>
                    <a:pt x="12" y="199"/>
                    <a:pt x="12" y="199"/>
                  </a:cubicBezTo>
                  <a:cubicBezTo>
                    <a:pt x="8" y="210"/>
                    <a:pt x="8" y="210"/>
                    <a:pt x="8" y="210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31"/>
                    <a:pt x="0" y="243"/>
                    <a:pt x="4" y="254"/>
                  </a:cubicBezTo>
                  <a:cubicBezTo>
                    <a:pt x="12" y="270"/>
                    <a:pt x="12" y="270"/>
                    <a:pt x="12" y="270"/>
                  </a:cubicBezTo>
                  <a:cubicBezTo>
                    <a:pt x="38" y="318"/>
                    <a:pt x="38" y="318"/>
                    <a:pt x="38" y="318"/>
                  </a:cubicBezTo>
                  <a:cubicBezTo>
                    <a:pt x="39" y="320"/>
                    <a:pt x="39" y="322"/>
                    <a:pt x="39" y="325"/>
                  </a:cubicBezTo>
                  <a:cubicBezTo>
                    <a:pt x="39" y="362"/>
                    <a:pt x="39" y="362"/>
                    <a:pt x="39" y="362"/>
                  </a:cubicBezTo>
                  <a:cubicBezTo>
                    <a:pt x="39" y="413"/>
                    <a:pt x="39" y="413"/>
                    <a:pt x="39" y="413"/>
                  </a:cubicBezTo>
                  <a:cubicBezTo>
                    <a:pt x="39" y="417"/>
                    <a:pt x="42" y="420"/>
                    <a:pt x="46" y="420"/>
                  </a:cubicBezTo>
                  <a:cubicBezTo>
                    <a:pt x="177" y="420"/>
                    <a:pt x="177" y="420"/>
                    <a:pt x="177" y="420"/>
                  </a:cubicBezTo>
                  <a:cubicBezTo>
                    <a:pt x="180" y="420"/>
                    <a:pt x="183" y="417"/>
                    <a:pt x="183" y="413"/>
                  </a:cubicBezTo>
                  <a:cubicBezTo>
                    <a:pt x="183" y="335"/>
                    <a:pt x="183" y="335"/>
                    <a:pt x="183" y="335"/>
                  </a:cubicBezTo>
                  <a:cubicBezTo>
                    <a:pt x="183" y="333"/>
                    <a:pt x="184" y="330"/>
                    <a:pt x="184" y="328"/>
                  </a:cubicBezTo>
                  <a:cubicBezTo>
                    <a:pt x="231" y="166"/>
                    <a:pt x="231" y="166"/>
                    <a:pt x="231" y="166"/>
                  </a:cubicBezTo>
                  <a:cubicBezTo>
                    <a:pt x="232" y="162"/>
                    <a:pt x="232" y="157"/>
                    <a:pt x="230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902038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65"/>
          <p:cNvSpPr/>
          <p:nvPr/>
        </p:nvSpPr>
        <p:spPr>
          <a:xfrm>
            <a:off x="4968478" y="2730351"/>
            <a:ext cx="4175522" cy="3434953"/>
          </a:xfrm>
          <a:custGeom>
            <a:avLst/>
            <a:gdLst>
              <a:gd name="connsiteX0" fmla="*/ 0 w 5044521"/>
              <a:gd name="connsiteY0" fmla="*/ 0 h 4149439"/>
              <a:gd name="connsiteX1" fmla="*/ 5044521 w 5044521"/>
              <a:gd name="connsiteY1" fmla="*/ 0 h 4149439"/>
              <a:gd name="connsiteX2" fmla="*/ 5044521 w 5044521"/>
              <a:gd name="connsiteY2" fmla="*/ 4149439 h 4149439"/>
              <a:gd name="connsiteX3" fmla="*/ 0 w 5044521"/>
              <a:gd name="connsiteY3" fmla="*/ 4149439 h 4149439"/>
              <a:gd name="connsiteX4" fmla="*/ 0 w 5044521"/>
              <a:gd name="connsiteY4" fmla="*/ 0 h 4149439"/>
              <a:gd name="connsiteX0" fmla="*/ 800100 w 5044521"/>
              <a:gd name="connsiteY0" fmla="*/ 1117600 h 4149439"/>
              <a:gd name="connsiteX1" fmla="*/ 5044521 w 5044521"/>
              <a:gd name="connsiteY1" fmla="*/ 0 h 4149439"/>
              <a:gd name="connsiteX2" fmla="*/ 5044521 w 5044521"/>
              <a:gd name="connsiteY2" fmla="*/ 4149439 h 4149439"/>
              <a:gd name="connsiteX3" fmla="*/ 0 w 5044521"/>
              <a:gd name="connsiteY3" fmla="*/ 4149439 h 4149439"/>
              <a:gd name="connsiteX4" fmla="*/ 800100 w 5044521"/>
              <a:gd name="connsiteY4" fmla="*/ 1117600 h 414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4521" h="4149439">
                <a:moveTo>
                  <a:pt x="800100" y="1117600"/>
                </a:moveTo>
                <a:lnTo>
                  <a:pt x="5044521" y="0"/>
                </a:lnTo>
                <a:lnTo>
                  <a:pt x="5044521" y="4149439"/>
                </a:lnTo>
                <a:lnTo>
                  <a:pt x="0" y="4149439"/>
                </a:lnTo>
                <a:lnTo>
                  <a:pt x="800100" y="1117600"/>
                </a:lnTo>
                <a:close/>
              </a:path>
            </a:pathLst>
          </a:custGeom>
          <a:solidFill>
            <a:srgbClr val="19515E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83" name="直角三角形 82"/>
          <p:cNvSpPr/>
          <p:nvPr/>
        </p:nvSpPr>
        <p:spPr>
          <a:xfrm flipH="1">
            <a:off x="4982766" y="2730351"/>
            <a:ext cx="4150519" cy="3434953"/>
          </a:xfrm>
          <a:prstGeom prst="rtTriangle">
            <a:avLst/>
          </a:prstGeom>
          <a:solidFill>
            <a:sysClr val="window" lastClr="FFFFFF">
              <a:alpha val="28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grpSp>
        <p:nvGrpSpPr>
          <p:cNvPr id="84" name="组合 5"/>
          <p:cNvGrpSpPr>
            <a:grpSpLocks/>
          </p:cNvGrpSpPr>
          <p:nvPr/>
        </p:nvGrpSpPr>
        <p:grpSpPr bwMode="auto">
          <a:xfrm rot="-3401500">
            <a:off x="5111353" y="2492225"/>
            <a:ext cx="2770585" cy="2939654"/>
            <a:chOff x="1155088" y="1803538"/>
            <a:chExt cx="3759248" cy="3988832"/>
          </a:xfrm>
        </p:grpSpPr>
        <p:grpSp>
          <p:nvGrpSpPr>
            <p:cNvPr id="85" name="组合 6"/>
            <p:cNvGrpSpPr>
              <a:grpSpLocks/>
            </p:cNvGrpSpPr>
            <p:nvPr/>
          </p:nvGrpSpPr>
          <p:grpSpPr bwMode="auto">
            <a:xfrm>
              <a:off x="1682782" y="1803538"/>
              <a:ext cx="2620962" cy="2408453"/>
              <a:chOff x="2547136" y="1033997"/>
              <a:chExt cx="3582987" cy="3292476"/>
            </a:xfrm>
          </p:grpSpPr>
          <p:sp>
            <p:nvSpPr>
              <p:cNvPr id="117" name="Rectangle 5"/>
              <p:cNvSpPr>
                <a:spLocks noChangeArrowheads="1"/>
              </p:cNvSpPr>
              <p:nvPr/>
            </p:nvSpPr>
            <p:spPr bwMode="auto">
              <a:xfrm>
                <a:off x="2547136" y="1033997"/>
                <a:ext cx="3582987" cy="300038"/>
              </a:xfrm>
              <a:prstGeom prst="rect">
                <a:avLst/>
              </a:prstGeom>
              <a:solidFill>
                <a:srgbClr val="0071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8" name="Rectangle 6"/>
              <p:cNvSpPr>
                <a:spLocks noChangeArrowheads="1"/>
              </p:cNvSpPr>
              <p:nvPr/>
            </p:nvSpPr>
            <p:spPr bwMode="auto">
              <a:xfrm>
                <a:off x="4637874" y="1100672"/>
                <a:ext cx="1358900" cy="133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9" name="Freeform 7"/>
              <p:cNvSpPr>
                <a:spLocks/>
              </p:cNvSpPr>
              <p:nvPr/>
            </p:nvSpPr>
            <p:spPr bwMode="auto">
              <a:xfrm>
                <a:off x="4404511" y="1100672"/>
                <a:ext cx="133350" cy="133350"/>
              </a:xfrm>
              <a:custGeom>
                <a:avLst/>
                <a:gdLst>
                  <a:gd name="T0" fmla="*/ 2147483646 w 4"/>
                  <a:gd name="T1" fmla="*/ 2147483646 h 4"/>
                  <a:gd name="T2" fmla="*/ 2147483646 w 4"/>
                  <a:gd name="T3" fmla="*/ 2147483646 h 4"/>
                  <a:gd name="T4" fmla="*/ 2147483646 w 4"/>
                  <a:gd name="T5" fmla="*/ 2147483646 h 4"/>
                  <a:gd name="T6" fmla="*/ 0 w 4"/>
                  <a:gd name="T7" fmla="*/ 2147483646 h 4"/>
                  <a:gd name="T8" fmla="*/ 0 w 4"/>
                  <a:gd name="T9" fmla="*/ 2147483646 h 4"/>
                  <a:gd name="T10" fmla="*/ 2147483646 w 4"/>
                  <a:gd name="T11" fmla="*/ 0 h 4"/>
                  <a:gd name="T12" fmla="*/ 2147483646 w 4"/>
                  <a:gd name="T13" fmla="*/ 0 h 4"/>
                  <a:gd name="T14" fmla="*/ 2147483646 w 4"/>
                  <a:gd name="T15" fmla="*/ 2147483646 h 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cubicBezTo>
                      <a:pt x="4" y="3"/>
                      <a:pt x="4" y="4"/>
                      <a:pt x="3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4" y="1"/>
                      <a:pt x="4" y="2"/>
                    </a:cubicBezTo>
                    <a:close/>
                  </a:path>
                </a:pathLst>
              </a:custGeom>
              <a:solidFill>
                <a:srgbClr val="0056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0" name="Freeform 8"/>
              <p:cNvSpPr>
                <a:spLocks/>
              </p:cNvSpPr>
              <p:nvPr/>
            </p:nvSpPr>
            <p:spPr bwMode="auto">
              <a:xfrm>
                <a:off x="4206074" y="1100672"/>
                <a:ext cx="131762" cy="133350"/>
              </a:xfrm>
              <a:custGeom>
                <a:avLst/>
                <a:gdLst>
                  <a:gd name="T0" fmla="*/ 105846161 w 83"/>
                  <a:gd name="T1" fmla="*/ 0 h 84"/>
                  <a:gd name="T2" fmla="*/ 158768448 w 83"/>
                  <a:gd name="T3" fmla="*/ 52924075 h 84"/>
                  <a:gd name="T4" fmla="*/ 209171381 w 83"/>
                  <a:gd name="T5" fmla="*/ 52924075 h 84"/>
                  <a:gd name="T6" fmla="*/ 158768448 w 83"/>
                  <a:gd name="T7" fmla="*/ 105846563 h 84"/>
                  <a:gd name="T8" fmla="*/ 158768448 w 83"/>
                  <a:gd name="T9" fmla="*/ 211693125 h 84"/>
                  <a:gd name="T10" fmla="*/ 105846161 w 83"/>
                  <a:gd name="T11" fmla="*/ 158770638 h 84"/>
                  <a:gd name="T12" fmla="*/ 52922287 w 83"/>
                  <a:gd name="T13" fmla="*/ 211693125 h 84"/>
                  <a:gd name="T14" fmla="*/ 52922287 w 83"/>
                  <a:gd name="T15" fmla="*/ 105846563 h 84"/>
                  <a:gd name="T16" fmla="*/ 0 w 83"/>
                  <a:gd name="T17" fmla="*/ 52924075 h 84"/>
                  <a:gd name="T18" fmla="*/ 52922287 w 83"/>
                  <a:gd name="T19" fmla="*/ 52924075 h 84"/>
                  <a:gd name="T20" fmla="*/ 105846161 w 83"/>
                  <a:gd name="T21" fmla="*/ 0 h 8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83" h="84">
                    <a:moveTo>
                      <a:pt x="42" y="0"/>
                    </a:moveTo>
                    <a:lnTo>
                      <a:pt x="63" y="21"/>
                    </a:lnTo>
                    <a:lnTo>
                      <a:pt x="83" y="21"/>
                    </a:lnTo>
                    <a:lnTo>
                      <a:pt x="63" y="42"/>
                    </a:lnTo>
                    <a:lnTo>
                      <a:pt x="63" y="84"/>
                    </a:lnTo>
                    <a:lnTo>
                      <a:pt x="42" y="63"/>
                    </a:lnTo>
                    <a:lnTo>
                      <a:pt x="21" y="84"/>
                    </a:lnTo>
                    <a:lnTo>
                      <a:pt x="21" y="42"/>
                    </a:lnTo>
                    <a:lnTo>
                      <a:pt x="0" y="21"/>
                    </a:lnTo>
                    <a:lnTo>
                      <a:pt x="21" y="21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F7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1" name="Oval 9"/>
              <p:cNvSpPr>
                <a:spLocks noChangeArrowheads="1"/>
              </p:cNvSpPr>
              <p:nvPr/>
            </p:nvSpPr>
            <p:spPr bwMode="auto">
              <a:xfrm>
                <a:off x="2613811" y="1100672"/>
                <a:ext cx="133350" cy="133350"/>
              </a:xfrm>
              <a:prstGeom prst="ellipse">
                <a:avLst/>
              </a:prstGeom>
              <a:solidFill>
                <a:srgbClr val="ED1C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2" name="Oval 10"/>
              <p:cNvSpPr>
                <a:spLocks noChangeArrowheads="1"/>
              </p:cNvSpPr>
              <p:nvPr/>
            </p:nvSpPr>
            <p:spPr bwMode="auto">
              <a:xfrm>
                <a:off x="2680486" y="1134010"/>
                <a:ext cx="33337" cy="66675"/>
              </a:xfrm>
              <a:prstGeom prst="ellipse">
                <a:avLst/>
              </a:prstGeom>
              <a:solidFill>
                <a:srgbClr val="5347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" name="Oval 11"/>
              <p:cNvSpPr>
                <a:spLocks noChangeArrowheads="1"/>
              </p:cNvSpPr>
              <p:nvPr/>
            </p:nvSpPr>
            <p:spPr bwMode="auto">
              <a:xfrm>
                <a:off x="2845586" y="1100672"/>
                <a:ext cx="133350" cy="133350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4" name="Oval 12"/>
              <p:cNvSpPr>
                <a:spLocks noChangeArrowheads="1"/>
              </p:cNvSpPr>
              <p:nvPr/>
            </p:nvSpPr>
            <p:spPr bwMode="auto">
              <a:xfrm>
                <a:off x="3045611" y="1100672"/>
                <a:ext cx="131762" cy="133350"/>
              </a:xfrm>
              <a:prstGeom prst="ellipse">
                <a:avLst/>
              </a:prstGeom>
              <a:solidFill>
                <a:srgbClr val="8CC6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5" name="Rectangle 13"/>
              <p:cNvSpPr>
                <a:spLocks noChangeArrowheads="1"/>
              </p:cNvSpPr>
              <p:nvPr/>
            </p:nvSpPr>
            <p:spPr bwMode="auto">
              <a:xfrm>
                <a:off x="2547136" y="1334035"/>
                <a:ext cx="3582987" cy="299243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6" name="Rectangle 14"/>
              <p:cNvSpPr>
                <a:spLocks noChangeArrowheads="1"/>
              </p:cNvSpPr>
              <p:nvPr/>
            </p:nvSpPr>
            <p:spPr bwMode="auto">
              <a:xfrm>
                <a:off x="2845586" y="1499135"/>
                <a:ext cx="2952750" cy="998538"/>
              </a:xfrm>
              <a:prstGeom prst="rect">
                <a:avLst/>
              </a:prstGeom>
              <a:solidFill>
                <a:srgbClr val="A9D9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7" name="Rectangle 15"/>
              <p:cNvSpPr>
                <a:spLocks noChangeArrowheads="1"/>
              </p:cNvSpPr>
              <p:nvPr/>
            </p:nvSpPr>
            <p:spPr bwMode="auto">
              <a:xfrm>
                <a:off x="3045611" y="2197635"/>
                <a:ext cx="530225" cy="565150"/>
              </a:xfrm>
              <a:prstGeom prst="rect">
                <a:avLst/>
              </a:prstGeom>
              <a:solidFill>
                <a:srgbClr val="007F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8" name="Rectangle 16"/>
              <p:cNvSpPr>
                <a:spLocks noChangeArrowheads="1"/>
              </p:cNvSpPr>
              <p:nvPr/>
            </p:nvSpPr>
            <p:spPr bwMode="auto">
              <a:xfrm>
                <a:off x="4637874" y="1832510"/>
                <a:ext cx="993775" cy="133350"/>
              </a:xfrm>
              <a:prstGeom prst="rect">
                <a:avLst/>
              </a:prstGeom>
              <a:solidFill>
                <a:srgbClr val="007F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9" name="Rectangle 17"/>
              <p:cNvSpPr>
                <a:spLocks noChangeArrowheads="1"/>
              </p:cNvSpPr>
              <p:nvPr/>
            </p:nvSpPr>
            <p:spPr bwMode="auto">
              <a:xfrm>
                <a:off x="4106061" y="2697697"/>
                <a:ext cx="1525587" cy="131763"/>
              </a:xfrm>
              <a:prstGeom prst="rect">
                <a:avLst/>
              </a:prstGeom>
              <a:solidFill>
                <a:srgbClr val="F7B6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0" name="Rectangle 18"/>
              <p:cNvSpPr>
                <a:spLocks noChangeArrowheads="1"/>
              </p:cNvSpPr>
              <p:nvPr/>
            </p:nvSpPr>
            <p:spPr bwMode="auto">
              <a:xfrm>
                <a:off x="5168099" y="3627972"/>
                <a:ext cx="463550" cy="100013"/>
              </a:xfrm>
              <a:prstGeom prst="rect">
                <a:avLst/>
              </a:prstGeom>
              <a:solidFill>
                <a:srgbClr val="F7B6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1" name="Rectangle 19"/>
              <p:cNvSpPr>
                <a:spLocks noChangeArrowheads="1"/>
              </p:cNvSpPr>
              <p:nvPr/>
            </p:nvSpPr>
            <p:spPr bwMode="auto">
              <a:xfrm>
                <a:off x="5366536" y="3661310"/>
                <a:ext cx="200025" cy="333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2" name="Rectangle 20"/>
              <p:cNvSpPr>
                <a:spLocks noChangeArrowheads="1"/>
              </p:cNvSpPr>
              <p:nvPr/>
            </p:nvSpPr>
            <p:spPr bwMode="auto">
              <a:xfrm>
                <a:off x="4106061" y="2962810"/>
                <a:ext cx="1525587" cy="66675"/>
              </a:xfrm>
              <a:prstGeom prst="rect">
                <a:avLst/>
              </a:prstGeom>
              <a:solidFill>
                <a:srgbClr val="CADE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" name="Rectangle 21"/>
              <p:cNvSpPr>
                <a:spLocks noChangeArrowheads="1"/>
              </p:cNvSpPr>
              <p:nvPr/>
            </p:nvSpPr>
            <p:spPr bwMode="auto">
              <a:xfrm>
                <a:off x="2845586" y="2962810"/>
                <a:ext cx="895350" cy="66675"/>
              </a:xfrm>
              <a:prstGeom prst="rect">
                <a:avLst/>
              </a:prstGeom>
              <a:solidFill>
                <a:srgbClr val="CADE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4" name="Rectangle 22"/>
              <p:cNvSpPr>
                <a:spLocks noChangeArrowheads="1"/>
              </p:cNvSpPr>
              <p:nvPr/>
            </p:nvSpPr>
            <p:spPr bwMode="auto">
              <a:xfrm>
                <a:off x="2845586" y="3229510"/>
                <a:ext cx="895350" cy="33338"/>
              </a:xfrm>
              <a:prstGeom prst="rect">
                <a:avLst/>
              </a:prstGeom>
              <a:solidFill>
                <a:srgbClr val="CADE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5" name="Rectangle 23"/>
              <p:cNvSpPr>
                <a:spLocks noChangeArrowheads="1"/>
              </p:cNvSpPr>
              <p:nvPr/>
            </p:nvSpPr>
            <p:spPr bwMode="auto">
              <a:xfrm>
                <a:off x="2845586" y="3096160"/>
                <a:ext cx="365125" cy="66675"/>
              </a:xfrm>
              <a:prstGeom prst="rect">
                <a:avLst/>
              </a:prstGeom>
              <a:solidFill>
                <a:srgbClr val="CADE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6" name="Rectangle 24"/>
              <p:cNvSpPr>
                <a:spLocks noChangeArrowheads="1"/>
              </p:cNvSpPr>
              <p:nvPr/>
            </p:nvSpPr>
            <p:spPr bwMode="auto">
              <a:xfrm>
                <a:off x="3344061" y="3096160"/>
                <a:ext cx="396875" cy="66675"/>
              </a:xfrm>
              <a:prstGeom prst="rect">
                <a:avLst/>
              </a:prstGeom>
              <a:solidFill>
                <a:srgbClr val="CADE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7" name="Rectangle 25"/>
              <p:cNvSpPr>
                <a:spLocks noChangeArrowheads="1"/>
              </p:cNvSpPr>
              <p:nvPr/>
            </p:nvSpPr>
            <p:spPr bwMode="auto">
              <a:xfrm>
                <a:off x="3542499" y="3329522"/>
                <a:ext cx="198437" cy="65088"/>
              </a:xfrm>
              <a:prstGeom prst="rect">
                <a:avLst/>
              </a:prstGeom>
              <a:solidFill>
                <a:srgbClr val="CADE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8" name="Rectangle 26"/>
              <p:cNvSpPr>
                <a:spLocks noChangeArrowheads="1"/>
              </p:cNvSpPr>
              <p:nvPr/>
            </p:nvSpPr>
            <p:spPr bwMode="auto">
              <a:xfrm>
                <a:off x="3210711" y="3329522"/>
                <a:ext cx="265112" cy="65088"/>
              </a:xfrm>
              <a:prstGeom prst="rect">
                <a:avLst/>
              </a:prstGeom>
              <a:solidFill>
                <a:srgbClr val="CADE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9" name="Rectangle 27"/>
              <p:cNvSpPr>
                <a:spLocks noChangeArrowheads="1"/>
              </p:cNvSpPr>
              <p:nvPr/>
            </p:nvSpPr>
            <p:spPr bwMode="auto">
              <a:xfrm>
                <a:off x="2845586" y="3329522"/>
                <a:ext cx="265112" cy="65088"/>
              </a:xfrm>
              <a:prstGeom prst="rect">
                <a:avLst/>
              </a:prstGeom>
              <a:solidFill>
                <a:srgbClr val="CADE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0" name="Rectangle 28"/>
              <p:cNvSpPr>
                <a:spLocks noChangeArrowheads="1"/>
              </p:cNvSpPr>
              <p:nvPr/>
            </p:nvSpPr>
            <p:spPr bwMode="auto">
              <a:xfrm>
                <a:off x="4106061" y="3096160"/>
                <a:ext cx="1525587" cy="66675"/>
              </a:xfrm>
              <a:prstGeom prst="rect">
                <a:avLst/>
              </a:prstGeom>
              <a:solidFill>
                <a:srgbClr val="CADE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1" name="Rectangle 29"/>
              <p:cNvSpPr>
                <a:spLocks noChangeArrowheads="1"/>
              </p:cNvSpPr>
              <p:nvPr/>
            </p:nvSpPr>
            <p:spPr bwMode="auto">
              <a:xfrm>
                <a:off x="4106061" y="3229510"/>
                <a:ext cx="1525587" cy="33338"/>
              </a:xfrm>
              <a:prstGeom prst="rect">
                <a:avLst/>
              </a:prstGeom>
              <a:solidFill>
                <a:srgbClr val="CADE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2" name="Rectangle 30"/>
              <p:cNvSpPr>
                <a:spLocks noChangeArrowheads="1"/>
              </p:cNvSpPr>
              <p:nvPr/>
            </p:nvSpPr>
            <p:spPr bwMode="auto">
              <a:xfrm>
                <a:off x="2845586" y="3961347"/>
                <a:ext cx="2786062" cy="131763"/>
              </a:xfrm>
              <a:prstGeom prst="rect">
                <a:avLst/>
              </a:prstGeom>
              <a:solidFill>
                <a:srgbClr val="CADE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" name="Rectangle 31"/>
              <p:cNvSpPr>
                <a:spLocks noChangeArrowheads="1"/>
              </p:cNvSpPr>
              <p:nvPr/>
            </p:nvSpPr>
            <p:spPr bwMode="auto">
              <a:xfrm>
                <a:off x="4106061" y="3329522"/>
                <a:ext cx="1525587" cy="65088"/>
              </a:xfrm>
              <a:prstGeom prst="rect">
                <a:avLst/>
              </a:prstGeom>
              <a:solidFill>
                <a:srgbClr val="CADE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" name="Rectangle 32"/>
              <p:cNvSpPr>
                <a:spLocks noChangeArrowheads="1"/>
              </p:cNvSpPr>
              <p:nvPr/>
            </p:nvSpPr>
            <p:spPr bwMode="auto">
              <a:xfrm>
                <a:off x="4736299" y="3461285"/>
                <a:ext cx="895350" cy="66675"/>
              </a:xfrm>
              <a:prstGeom prst="rect">
                <a:avLst/>
              </a:prstGeom>
              <a:solidFill>
                <a:srgbClr val="CADE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5" name="Rectangle 33"/>
              <p:cNvSpPr>
                <a:spLocks noChangeArrowheads="1"/>
              </p:cNvSpPr>
              <p:nvPr/>
            </p:nvSpPr>
            <p:spPr bwMode="auto">
              <a:xfrm>
                <a:off x="4637874" y="2065872"/>
                <a:ext cx="993775" cy="131763"/>
              </a:xfrm>
              <a:prstGeom prst="rect">
                <a:avLst/>
              </a:prstGeom>
              <a:solidFill>
                <a:srgbClr val="007F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6" name="组合 7"/>
            <p:cNvGrpSpPr>
              <a:grpSpLocks/>
            </p:cNvGrpSpPr>
            <p:nvPr/>
          </p:nvGrpSpPr>
          <p:grpSpPr bwMode="auto">
            <a:xfrm>
              <a:off x="1155088" y="3324208"/>
              <a:ext cx="1601376" cy="1921884"/>
              <a:chOff x="1883562" y="3029485"/>
              <a:chExt cx="2189162" cy="2627313"/>
            </a:xfrm>
          </p:grpSpPr>
          <p:sp>
            <p:nvSpPr>
              <p:cNvPr id="112" name="Freeform 43"/>
              <p:cNvSpPr>
                <a:spLocks/>
              </p:cNvSpPr>
              <p:nvPr/>
            </p:nvSpPr>
            <p:spPr bwMode="auto">
              <a:xfrm>
                <a:off x="1883562" y="3029485"/>
                <a:ext cx="2189162" cy="2627313"/>
              </a:xfrm>
              <a:custGeom>
                <a:avLst/>
                <a:gdLst>
                  <a:gd name="T0" fmla="*/ 2147483646 w 1379"/>
                  <a:gd name="T1" fmla="*/ 1741429094 h 1655"/>
                  <a:gd name="T2" fmla="*/ 2147483646 w 1379"/>
                  <a:gd name="T3" fmla="*/ 2147483646 h 1655"/>
                  <a:gd name="T4" fmla="*/ 0 w 1379"/>
                  <a:gd name="T5" fmla="*/ 2147483646 h 1655"/>
                  <a:gd name="T6" fmla="*/ 685482343 w 1379"/>
                  <a:gd name="T7" fmla="*/ 0 h 1655"/>
                  <a:gd name="T8" fmla="*/ 2147483646 w 1379"/>
                  <a:gd name="T9" fmla="*/ 370463833 h 1655"/>
                  <a:gd name="T10" fmla="*/ 2147483646 w 1379"/>
                  <a:gd name="T11" fmla="*/ 1741429094 h 16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379" h="1655">
                    <a:moveTo>
                      <a:pt x="1379" y="691"/>
                    </a:moveTo>
                    <a:lnTo>
                      <a:pt x="1191" y="1655"/>
                    </a:lnTo>
                    <a:lnTo>
                      <a:pt x="0" y="1425"/>
                    </a:lnTo>
                    <a:lnTo>
                      <a:pt x="272" y="0"/>
                    </a:lnTo>
                    <a:lnTo>
                      <a:pt x="1024" y="147"/>
                    </a:lnTo>
                    <a:lnTo>
                      <a:pt x="1379" y="691"/>
                    </a:lnTo>
                    <a:close/>
                  </a:path>
                </a:pathLst>
              </a:custGeom>
              <a:solidFill>
                <a:srgbClr val="D4DE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" name="Freeform 44"/>
              <p:cNvSpPr>
                <a:spLocks/>
              </p:cNvSpPr>
              <p:nvPr/>
            </p:nvSpPr>
            <p:spPr bwMode="auto">
              <a:xfrm>
                <a:off x="2482049" y="3527960"/>
                <a:ext cx="1292225" cy="400050"/>
              </a:xfrm>
              <a:custGeom>
                <a:avLst/>
                <a:gdLst>
                  <a:gd name="T0" fmla="*/ 1998484700 w 814"/>
                  <a:gd name="T1" fmla="*/ 635079375 h 252"/>
                  <a:gd name="T2" fmla="*/ 0 w 814"/>
                  <a:gd name="T3" fmla="*/ 264617200 h 252"/>
                  <a:gd name="T4" fmla="*/ 50403125 w 814"/>
                  <a:gd name="T5" fmla="*/ 0 h 252"/>
                  <a:gd name="T6" fmla="*/ 2051407188 w 814"/>
                  <a:gd name="T7" fmla="*/ 423386250 h 252"/>
                  <a:gd name="T8" fmla="*/ 1998484700 w 814"/>
                  <a:gd name="T9" fmla="*/ 635079375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14" h="252">
                    <a:moveTo>
                      <a:pt x="793" y="252"/>
                    </a:moveTo>
                    <a:lnTo>
                      <a:pt x="0" y="105"/>
                    </a:lnTo>
                    <a:lnTo>
                      <a:pt x="20" y="0"/>
                    </a:lnTo>
                    <a:lnTo>
                      <a:pt x="814" y="168"/>
                    </a:lnTo>
                    <a:lnTo>
                      <a:pt x="793" y="252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" name="Freeform 45"/>
              <p:cNvSpPr>
                <a:spLocks/>
              </p:cNvSpPr>
              <p:nvPr/>
            </p:nvSpPr>
            <p:spPr bwMode="auto">
              <a:xfrm>
                <a:off x="2415374" y="3894672"/>
                <a:ext cx="1293812" cy="398463"/>
              </a:xfrm>
              <a:custGeom>
                <a:avLst/>
                <a:gdLst>
                  <a:gd name="T0" fmla="*/ 2001003289 w 815"/>
                  <a:gd name="T1" fmla="*/ 632560806 h 251"/>
                  <a:gd name="T2" fmla="*/ 0 w 815"/>
                  <a:gd name="T3" fmla="*/ 262096579 h 251"/>
                  <a:gd name="T4" fmla="*/ 52922467 w 815"/>
                  <a:gd name="T5" fmla="*/ 0 h 251"/>
                  <a:gd name="T6" fmla="*/ 2053925756 w 815"/>
                  <a:gd name="T7" fmla="*/ 420867416 h 251"/>
                  <a:gd name="T8" fmla="*/ 2001003289 w 815"/>
                  <a:gd name="T9" fmla="*/ 632560806 h 2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15" h="251">
                    <a:moveTo>
                      <a:pt x="794" y="251"/>
                    </a:moveTo>
                    <a:lnTo>
                      <a:pt x="0" y="104"/>
                    </a:lnTo>
                    <a:lnTo>
                      <a:pt x="21" y="0"/>
                    </a:lnTo>
                    <a:lnTo>
                      <a:pt x="815" y="167"/>
                    </a:lnTo>
                    <a:lnTo>
                      <a:pt x="794" y="251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5" name="Freeform 46"/>
              <p:cNvSpPr>
                <a:spLocks/>
              </p:cNvSpPr>
              <p:nvPr/>
            </p:nvSpPr>
            <p:spPr bwMode="auto">
              <a:xfrm>
                <a:off x="2348699" y="4226460"/>
                <a:ext cx="1293812" cy="400050"/>
              </a:xfrm>
              <a:custGeom>
                <a:avLst/>
                <a:gdLst>
                  <a:gd name="T0" fmla="*/ 2053925756 w 815"/>
                  <a:gd name="T1" fmla="*/ 635079375 h 252"/>
                  <a:gd name="T2" fmla="*/ 0 w 815"/>
                  <a:gd name="T3" fmla="*/ 264617200 h 252"/>
                  <a:gd name="T4" fmla="*/ 52922467 w 815"/>
                  <a:gd name="T5" fmla="*/ 0 h 252"/>
                  <a:gd name="T6" fmla="*/ 2053925756 w 815"/>
                  <a:gd name="T7" fmla="*/ 370463763 h 252"/>
                  <a:gd name="T8" fmla="*/ 2053925756 w 815"/>
                  <a:gd name="T9" fmla="*/ 635079375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15" h="252">
                    <a:moveTo>
                      <a:pt x="815" y="252"/>
                    </a:moveTo>
                    <a:lnTo>
                      <a:pt x="0" y="105"/>
                    </a:lnTo>
                    <a:lnTo>
                      <a:pt x="21" y="0"/>
                    </a:lnTo>
                    <a:lnTo>
                      <a:pt x="815" y="147"/>
                    </a:lnTo>
                    <a:lnTo>
                      <a:pt x="815" y="252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6" name="Freeform 47"/>
              <p:cNvSpPr>
                <a:spLocks/>
              </p:cNvSpPr>
              <p:nvPr/>
            </p:nvSpPr>
            <p:spPr bwMode="auto">
              <a:xfrm>
                <a:off x="2215349" y="4593172"/>
                <a:ext cx="1360487" cy="698500"/>
              </a:xfrm>
              <a:custGeom>
                <a:avLst/>
                <a:gdLst>
                  <a:gd name="T0" fmla="*/ 2053925795 w 857"/>
                  <a:gd name="T1" fmla="*/ 1108868750 h 440"/>
                  <a:gd name="T2" fmla="*/ 0 w 857"/>
                  <a:gd name="T3" fmla="*/ 738406575 h 440"/>
                  <a:gd name="T4" fmla="*/ 158768992 w 857"/>
                  <a:gd name="T5" fmla="*/ 0 h 440"/>
                  <a:gd name="T6" fmla="*/ 2147483646 w 857"/>
                  <a:gd name="T7" fmla="*/ 367942813 h 440"/>
                  <a:gd name="T8" fmla="*/ 2053925795 w 857"/>
                  <a:gd name="T9" fmla="*/ 1108868750 h 4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57" h="440">
                    <a:moveTo>
                      <a:pt x="815" y="440"/>
                    </a:moveTo>
                    <a:lnTo>
                      <a:pt x="0" y="293"/>
                    </a:lnTo>
                    <a:lnTo>
                      <a:pt x="63" y="0"/>
                    </a:lnTo>
                    <a:lnTo>
                      <a:pt x="857" y="146"/>
                    </a:lnTo>
                    <a:lnTo>
                      <a:pt x="815" y="440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7" name="组合 8"/>
            <p:cNvGrpSpPr>
              <a:grpSpLocks/>
            </p:cNvGrpSpPr>
            <p:nvPr/>
          </p:nvGrpSpPr>
          <p:grpSpPr bwMode="auto">
            <a:xfrm>
              <a:off x="2984835" y="4136652"/>
              <a:ext cx="451298" cy="1655718"/>
              <a:chOff x="4404511" y="3727985"/>
              <a:chExt cx="498475" cy="1828800"/>
            </a:xfrm>
          </p:grpSpPr>
          <p:sp>
            <p:nvSpPr>
              <p:cNvPr id="106" name="Rectangle 48"/>
              <p:cNvSpPr>
                <a:spLocks noChangeArrowheads="1"/>
              </p:cNvSpPr>
              <p:nvPr/>
            </p:nvSpPr>
            <p:spPr bwMode="auto">
              <a:xfrm>
                <a:off x="4404511" y="4259797"/>
                <a:ext cx="166687" cy="1230313"/>
              </a:xfrm>
              <a:prstGeom prst="rect">
                <a:avLst/>
              </a:pr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" name="Rectangle 49"/>
              <p:cNvSpPr>
                <a:spLocks noChangeArrowheads="1"/>
              </p:cNvSpPr>
              <p:nvPr/>
            </p:nvSpPr>
            <p:spPr bwMode="auto">
              <a:xfrm>
                <a:off x="4736299" y="4259797"/>
                <a:ext cx="166687" cy="1230313"/>
              </a:xfrm>
              <a:prstGeom prst="rect">
                <a:avLst/>
              </a:pr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8" name="Rectangle 50"/>
              <p:cNvSpPr>
                <a:spLocks noChangeArrowheads="1"/>
              </p:cNvSpPr>
              <p:nvPr/>
            </p:nvSpPr>
            <p:spPr bwMode="auto">
              <a:xfrm>
                <a:off x="4571199" y="4259797"/>
                <a:ext cx="165100" cy="1230313"/>
              </a:xfrm>
              <a:prstGeom prst="rect">
                <a:avLst/>
              </a:prstGeom>
              <a:solidFill>
                <a:srgbClr val="0086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9" name="Freeform 51"/>
              <p:cNvSpPr>
                <a:spLocks/>
              </p:cNvSpPr>
              <p:nvPr/>
            </p:nvSpPr>
            <p:spPr bwMode="auto">
              <a:xfrm>
                <a:off x="4404511" y="3727985"/>
                <a:ext cx="498475" cy="531813"/>
              </a:xfrm>
              <a:custGeom>
                <a:avLst/>
                <a:gdLst>
                  <a:gd name="T0" fmla="*/ 0 w 314"/>
                  <a:gd name="T1" fmla="*/ 844253931 h 335"/>
                  <a:gd name="T2" fmla="*/ 420866888 w 314"/>
                  <a:gd name="T3" fmla="*/ 0 h 335"/>
                  <a:gd name="T4" fmla="*/ 791329063 w 314"/>
                  <a:gd name="T5" fmla="*/ 844253931 h 335"/>
                  <a:gd name="T6" fmla="*/ 0 w 314"/>
                  <a:gd name="T7" fmla="*/ 844253931 h 33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4" h="335">
                    <a:moveTo>
                      <a:pt x="0" y="335"/>
                    </a:moveTo>
                    <a:lnTo>
                      <a:pt x="167" y="0"/>
                    </a:lnTo>
                    <a:lnTo>
                      <a:pt x="314" y="335"/>
                    </a:lnTo>
                    <a:lnTo>
                      <a:pt x="0" y="335"/>
                    </a:lnTo>
                    <a:close/>
                  </a:path>
                </a:pathLst>
              </a:custGeom>
              <a:solidFill>
                <a:srgbClr val="F7B6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0" name="Freeform 52"/>
              <p:cNvSpPr>
                <a:spLocks/>
              </p:cNvSpPr>
              <p:nvPr/>
            </p:nvSpPr>
            <p:spPr bwMode="auto">
              <a:xfrm>
                <a:off x="4571199" y="3727985"/>
                <a:ext cx="165100" cy="166688"/>
              </a:xfrm>
              <a:custGeom>
                <a:avLst/>
                <a:gdLst>
                  <a:gd name="T0" fmla="*/ 156249688 w 104"/>
                  <a:gd name="T1" fmla="*/ 0 h 105"/>
                  <a:gd name="T2" fmla="*/ 0 w 104"/>
                  <a:gd name="T3" fmla="*/ 264617994 h 105"/>
                  <a:gd name="T4" fmla="*/ 262096250 w 104"/>
                  <a:gd name="T5" fmla="*/ 264617994 h 105"/>
                  <a:gd name="T6" fmla="*/ 156249688 w 104"/>
                  <a:gd name="T7" fmla="*/ 0 h 10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4" h="105">
                    <a:moveTo>
                      <a:pt x="62" y="0"/>
                    </a:moveTo>
                    <a:lnTo>
                      <a:pt x="0" y="105"/>
                    </a:lnTo>
                    <a:lnTo>
                      <a:pt x="104" y="105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5347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" name="Freeform 53"/>
              <p:cNvSpPr>
                <a:spLocks/>
              </p:cNvSpPr>
              <p:nvPr/>
            </p:nvSpPr>
            <p:spPr bwMode="auto">
              <a:xfrm>
                <a:off x="4404511" y="5490110"/>
                <a:ext cx="498475" cy="66675"/>
              </a:xfrm>
              <a:custGeom>
                <a:avLst/>
                <a:gdLst>
                  <a:gd name="T0" fmla="*/ 0 w 314"/>
                  <a:gd name="T1" fmla="*/ 0 h 42"/>
                  <a:gd name="T2" fmla="*/ 158770638 w 314"/>
                  <a:gd name="T3" fmla="*/ 105846563 h 42"/>
                  <a:gd name="T4" fmla="*/ 685482500 w 314"/>
                  <a:gd name="T5" fmla="*/ 105846563 h 42"/>
                  <a:gd name="T6" fmla="*/ 791329063 w 314"/>
                  <a:gd name="T7" fmla="*/ 0 h 42"/>
                  <a:gd name="T8" fmla="*/ 0 w 314"/>
                  <a:gd name="T9" fmla="*/ 0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4" h="42">
                    <a:moveTo>
                      <a:pt x="0" y="0"/>
                    </a:moveTo>
                    <a:lnTo>
                      <a:pt x="63" y="42"/>
                    </a:lnTo>
                    <a:lnTo>
                      <a:pt x="272" y="42"/>
                    </a:lnTo>
                    <a:lnTo>
                      <a:pt x="3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347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8" name="组合 9"/>
            <p:cNvGrpSpPr>
              <a:grpSpLocks/>
            </p:cNvGrpSpPr>
            <p:nvPr/>
          </p:nvGrpSpPr>
          <p:grpSpPr bwMode="auto">
            <a:xfrm>
              <a:off x="3708370" y="3855887"/>
              <a:ext cx="1205966" cy="1611697"/>
              <a:chOff x="5101424" y="3961347"/>
              <a:chExt cx="1193800" cy="1595438"/>
            </a:xfrm>
          </p:grpSpPr>
          <p:sp>
            <p:nvSpPr>
              <p:cNvPr id="100" name="Freeform 54"/>
              <p:cNvSpPr>
                <a:spLocks/>
              </p:cNvSpPr>
              <p:nvPr/>
            </p:nvSpPr>
            <p:spPr bwMode="auto">
              <a:xfrm>
                <a:off x="5201436" y="4426485"/>
                <a:ext cx="828675" cy="1130300"/>
              </a:xfrm>
              <a:custGeom>
                <a:avLst/>
                <a:gdLst>
                  <a:gd name="T0" fmla="*/ 1315521563 w 522"/>
                  <a:gd name="T1" fmla="*/ 1635582200 h 712"/>
                  <a:gd name="T2" fmla="*/ 1103828438 w 522"/>
                  <a:gd name="T3" fmla="*/ 1794351250 h 712"/>
                  <a:gd name="T4" fmla="*/ 0 w 522"/>
                  <a:gd name="T5" fmla="*/ 158770638 h 712"/>
                  <a:gd name="T6" fmla="*/ 209173763 w 522"/>
                  <a:gd name="T7" fmla="*/ 0 h 712"/>
                  <a:gd name="T8" fmla="*/ 1315521563 w 522"/>
                  <a:gd name="T9" fmla="*/ 1635582200 h 7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22" h="712">
                    <a:moveTo>
                      <a:pt x="522" y="649"/>
                    </a:moveTo>
                    <a:lnTo>
                      <a:pt x="438" y="712"/>
                    </a:lnTo>
                    <a:lnTo>
                      <a:pt x="0" y="63"/>
                    </a:lnTo>
                    <a:lnTo>
                      <a:pt x="83" y="0"/>
                    </a:lnTo>
                    <a:lnTo>
                      <a:pt x="522" y="649"/>
                    </a:lnTo>
                    <a:close/>
                  </a:path>
                </a:pathLst>
              </a:custGeom>
              <a:solidFill>
                <a:srgbClr val="F15A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1" name="Freeform 55"/>
              <p:cNvSpPr>
                <a:spLocks/>
              </p:cNvSpPr>
              <p:nvPr/>
            </p:nvSpPr>
            <p:spPr bwMode="auto">
              <a:xfrm>
                <a:off x="5466549" y="4259797"/>
                <a:ext cx="828675" cy="1096963"/>
              </a:xfrm>
              <a:custGeom>
                <a:avLst/>
                <a:gdLst>
                  <a:gd name="T0" fmla="*/ 1315521563 w 522"/>
                  <a:gd name="T1" fmla="*/ 1585179798 h 691"/>
                  <a:gd name="T2" fmla="*/ 1106349388 w 522"/>
                  <a:gd name="T3" fmla="*/ 1741429556 h 691"/>
                  <a:gd name="T4" fmla="*/ 0 w 522"/>
                  <a:gd name="T5" fmla="*/ 105846611 h 691"/>
                  <a:gd name="T6" fmla="*/ 209173763 w 522"/>
                  <a:gd name="T7" fmla="*/ 0 h 691"/>
                  <a:gd name="T8" fmla="*/ 1315521563 w 522"/>
                  <a:gd name="T9" fmla="*/ 1585179798 h 6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22" h="691">
                    <a:moveTo>
                      <a:pt x="522" y="629"/>
                    </a:moveTo>
                    <a:lnTo>
                      <a:pt x="439" y="691"/>
                    </a:lnTo>
                    <a:lnTo>
                      <a:pt x="0" y="42"/>
                    </a:lnTo>
                    <a:lnTo>
                      <a:pt x="83" y="0"/>
                    </a:lnTo>
                    <a:lnTo>
                      <a:pt x="522" y="629"/>
                    </a:lnTo>
                    <a:close/>
                  </a:path>
                </a:pathLst>
              </a:custGeom>
              <a:solidFill>
                <a:srgbClr val="F15A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2" name="Freeform 56"/>
              <p:cNvSpPr>
                <a:spLocks/>
              </p:cNvSpPr>
              <p:nvPr/>
            </p:nvSpPr>
            <p:spPr bwMode="auto">
              <a:xfrm>
                <a:off x="5333199" y="4326472"/>
                <a:ext cx="830262" cy="1130300"/>
              </a:xfrm>
              <a:custGeom>
                <a:avLst/>
                <a:gdLst>
                  <a:gd name="T0" fmla="*/ 1318040131 w 523"/>
                  <a:gd name="T1" fmla="*/ 1635582200 h 712"/>
                  <a:gd name="T2" fmla="*/ 1106347134 w 523"/>
                  <a:gd name="T3" fmla="*/ 1794351250 h 712"/>
                  <a:gd name="T4" fmla="*/ 0 w 523"/>
                  <a:gd name="T5" fmla="*/ 158770638 h 712"/>
                  <a:gd name="T6" fmla="*/ 211692998 w 523"/>
                  <a:gd name="T7" fmla="*/ 0 h 712"/>
                  <a:gd name="T8" fmla="*/ 1318040131 w 523"/>
                  <a:gd name="T9" fmla="*/ 1635582200 h 7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23" h="712">
                    <a:moveTo>
                      <a:pt x="523" y="649"/>
                    </a:moveTo>
                    <a:lnTo>
                      <a:pt x="439" y="712"/>
                    </a:lnTo>
                    <a:lnTo>
                      <a:pt x="0" y="63"/>
                    </a:lnTo>
                    <a:lnTo>
                      <a:pt x="84" y="0"/>
                    </a:lnTo>
                    <a:lnTo>
                      <a:pt x="523" y="649"/>
                    </a:lnTo>
                    <a:close/>
                  </a:path>
                </a:pathLst>
              </a:custGeom>
              <a:solidFill>
                <a:srgbClr val="C127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3" name="Freeform 57"/>
              <p:cNvSpPr>
                <a:spLocks/>
              </p:cNvSpPr>
              <p:nvPr/>
            </p:nvSpPr>
            <p:spPr bwMode="auto">
              <a:xfrm>
                <a:off x="5101424" y="3961347"/>
                <a:ext cx="496887" cy="565150"/>
              </a:xfrm>
              <a:custGeom>
                <a:avLst/>
                <a:gdLst>
                  <a:gd name="T0" fmla="*/ 158768890 w 313"/>
                  <a:gd name="T1" fmla="*/ 897175625 h 356"/>
                  <a:gd name="T2" fmla="*/ 0 w 313"/>
                  <a:gd name="T3" fmla="*/ 0 h 356"/>
                  <a:gd name="T4" fmla="*/ 788807319 w 313"/>
                  <a:gd name="T5" fmla="*/ 473789375 h 356"/>
                  <a:gd name="T6" fmla="*/ 158768890 w 313"/>
                  <a:gd name="T7" fmla="*/ 897175625 h 35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3" h="356">
                    <a:moveTo>
                      <a:pt x="63" y="356"/>
                    </a:moveTo>
                    <a:lnTo>
                      <a:pt x="0" y="0"/>
                    </a:lnTo>
                    <a:lnTo>
                      <a:pt x="313" y="188"/>
                    </a:lnTo>
                    <a:lnTo>
                      <a:pt x="63" y="356"/>
                    </a:lnTo>
                    <a:close/>
                  </a:path>
                </a:pathLst>
              </a:custGeom>
              <a:solidFill>
                <a:srgbClr val="F7B6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4" name="Freeform 58"/>
              <p:cNvSpPr>
                <a:spLocks/>
              </p:cNvSpPr>
              <p:nvPr/>
            </p:nvSpPr>
            <p:spPr bwMode="auto">
              <a:xfrm>
                <a:off x="5101424" y="3961347"/>
                <a:ext cx="165100" cy="198438"/>
              </a:xfrm>
              <a:custGeom>
                <a:avLst/>
                <a:gdLst>
                  <a:gd name="T0" fmla="*/ 0 w 104"/>
                  <a:gd name="T1" fmla="*/ 0 h 125"/>
                  <a:gd name="T2" fmla="*/ 52924075 w 104"/>
                  <a:gd name="T3" fmla="*/ 315021119 h 125"/>
                  <a:gd name="T4" fmla="*/ 262096250 w 104"/>
                  <a:gd name="T5" fmla="*/ 156250081 h 125"/>
                  <a:gd name="T6" fmla="*/ 0 w 104"/>
                  <a:gd name="T7" fmla="*/ 0 h 12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4" h="125">
                    <a:moveTo>
                      <a:pt x="0" y="0"/>
                    </a:moveTo>
                    <a:lnTo>
                      <a:pt x="21" y="125"/>
                    </a:lnTo>
                    <a:lnTo>
                      <a:pt x="104" y="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347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5" name="Freeform 59"/>
              <p:cNvSpPr>
                <a:spLocks/>
              </p:cNvSpPr>
              <p:nvPr/>
            </p:nvSpPr>
            <p:spPr bwMode="auto">
              <a:xfrm>
                <a:off x="5896761" y="5258335"/>
                <a:ext cx="398462" cy="298450"/>
              </a:xfrm>
              <a:custGeom>
                <a:avLst/>
                <a:gdLst>
                  <a:gd name="T0" fmla="*/ 0 w 251"/>
                  <a:gd name="T1" fmla="*/ 473789375 h 188"/>
                  <a:gd name="T2" fmla="*/ 158768851 w 251"/>
                  <a:gd name="T3" fmla="*/ 473789375 h 188"/>
                  <a:gd name="T4" fmla="*/ 579635210 w 251"/>
                  <a:gd name="T5" fmla="*/ 156249688 h 188"/>
                  <a:gd name="T6" fmla="*/ 632557631 w 251"/>
                  <a:gd name="T7" fmla="*/ 0 h 188"/>
                  <a:gd name="T8" fmla="*/ 0 w 251"/>
                  <a:gd name="T9" fmla="*/ 473789375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1" h="188">
                    <a:moveTo>
                      <a:pt x="0" y="188"/>
                    </a:moveTo>
                    <a:lnTo>
                      <a:pt x="63" y="188"/>
                    </a:lnTo>
                    <a:lnTo>
                      <a:pt x="230" y="62"/>
                    </a:lnTo>
                    <a:lnTo>
                      <a:pt x="251" y="0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rgbClr val="5347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9" name="组合 10"/>
            <p:cNvGrpSpPr>
              <a:grpSpLocks/>
            </p:cNvGrpSpPr>
            <p:nvPr/>
          </p:nvGrpSpPr>
          <p:grpSpPr bwMode="auto">
            <a:xfrm>
              <a:off x="1649266" y="1849479"/>
              <a:ext cx="1648107" cy="1723008"/>
              <a:chOff x="6045250" y="1053818"/>
              <a:chExt cx="2970948" cy="3105967"/>
            </a:xfrm>
          </p:grpSpPr>
          <p:grpSp>
            <p:nvGrpSpPr>
              <p:cNvPr id="90" name="组合 11"/>
              <p:cNvGrpSpPr>
                <a:grpSpLocks/>
              </p:cNvGrpSpPr>
              <p:nvPr/>
            </p:nvGrpSpPr>
            <p:grpSpPr bwMode="auto">
              <a:xfrm>
                <a:off x="6045250" y="1053818"/>
                <a:ext cx="2970948" cy="3105967"/>
                <a:chOff x="4021188" y="1520543"/>
                <a:chExt cx="2970948" cy="3105967"/>
              </a:xfrm>
            </p:grpSpPr>
            <p:sp>
              <p:nvSpPr>
                <p:cNvPr id="92" name="Freeform 34"/>
                <p:cNvSpPr>
                  <a:spLocks/>
                </p:cNvSpPr>
                <p:nvPr/>
              </p:nvSpPr>
              <p:spPr bwMode="auto">
                <a:xfrm>
                  <a:off x="5699090" y="3192506"/>
                  <a:ext cx="594079" cy="631967"/>
                </a:xfrm>
                <a:custGeom>
                  <a:avLst/>
                  <a:gdLst>
                    <a:gd name="T0" fmla="*/ 125 w 376"/>
                    <a:gd name="T1" fmla="*/ 0 h 398"/>
                    <a:gd name="T2" fmla="*/ 376 w 376"/>
                    <a:gd name="T3" fmla="*/ 293 h 398"/>
                    <a:gd name="T4" fmla="*/ 251 w 376"/>
                    <a:gd name="T5" fmla="*/ 398 h 398"/>
                    <a:gd name="T6" fmla="*/ 0 w 376"/>
                    <a:gd name="T7" fmla="*/ 125 h 398"/>
                    <a:gd name="T8" fmla="*/ 125 w 376"/>
                    <a:gd name="T9" fmla="*/ 0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6" h="398">
                      <a:moveTo>
                        <a:pt x="125" y="0"/>
                      </a:moveTo>
                      <a:lnTo>
                        <a:pt x="376" y="293"/>
                      </a:lnTo>
                      <a:lnTo>
                        <a:pt x="251" y="398"/>
                      </a:lnTo>
                      <a:lnTo>
                        <a:pt x="0" y="125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65000"/>
                  </a:sys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/>
                  </a:endParaRPr>
                </a:p>
              </p:txBody>
            </p:sp>
            <p:sp>
              <p:nvSpPr>
                <p:cNvPr id="93" name="Freeform 35"/>
                <p:cNvSpPr>
                  <a:spLocks noEditPoints="1"/>
                </p:cNvSpPr>
                <p:nvPr/>
              </p:nvSpPr>
              <p:spPr bwMode="auto">
                <a:xfrm>
                  <a:off x="4021188" y="1520543"/>
                  <a:ext cx="2244582" cy="2205882"/>
                </a:xfrm>
                <a:custGeom>
                  <a:avLst/>
                  <a:gdLst>
                    <a:gd name="T0" fmla="*/ 2147483646 w 50"/>
                    <a:gd name="T1" fmla="*/ 2147483646 h 49"/>
                    <a:gd name="T2" fmla="*/ 2147483646 w 50"/>
                    <a:gd name="T3" fmla="*/ 2147483646 h 49"/>
                    <a:gd name="T4" fmla="*/ 2147483646 w 50"/>
                    <a:gd name="T5" fmla="*/ 2147483646 h 49"/>
                    <a:gd name="T6" fmla="*/ 2147483646 w 50"/>
                    <a:gd name="T7" fmla="*/ 2147483646 h 49"/>
                    <a:gd name="T8" fmla="*/ 2147483646 w 50"/>
                    <a:gd name="T9" fmla="*/ 2147483646 h 49"/>
                    <a:gd name="T10" fmla="*/ 2147483646 w 50"/>
                    <a:gd name="T11" fmla="*/ 2147483646 h 49"/>
                    <a:gd name="T12" fmla="*/ 2147483646 w 50"/>
                    <a:gd name="T13" fmla="*/ 2147483646 h 49"/>
                    <a:gd name="T14" fmla="*/ 2147483646 w 50"/>
                    <a:gd name="T15" fmla="*/ 2147483646 h 49"/>
                    <a:gd name="T16" fmla="*/ 2147483646 w 50"/>
                    <a:gd name="T17" fmla="*/ 2147483646 h 49"/>
                    <a:gd name="T18" fmla="*/ 2147483646 w 50"/>
                    <a:gd name="T19" fmla="*/ 2147483646 h 4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50" h="49">
                      <a:moveTo>
                        <a:pt x="42" y="10"/>
                      </a:moveTo>
                      <a:cubicBezTo>
                        <a:pt x="34" y="1"/>
                        <a:pt x="20" y="0"/>
                        <a:pt x="10" y="8"/>
                      </a:cubicBezTo>
                      <a:cubicBezTo>
                        <a:pt x="1" y="16"/>
                        <a:pt x="0" y="30"/>
                        <a:pt x="8" y="39"/>
                      </a:cubicBezTo>
                      <a:cubicBezTo>
                        <a:pt x="16" y="48"/>
                        <a:pt x="30" y="49"/>
                        <a:pt x="40" y="41"/>
                      </a:cubicBezTo>
                      <a:cubicBezTo>
                        <a:pt x="49" y="33"/>
                        <a:pt x="50" y="19"/>
                        <a:pt x="42" y="10"/>
                      </a:cubicBezTo>
                      <a:close/>
                      <a:moveTo>
                        <a:pt x="12" y="35"/>
                      </a:moveTo>
                      <a:cubicBezTo>
                        <a:pt x="6" y="28"/>
                        <a:pt x="7" y="18"/>
                        <a:pt x="14" y="11"/>
                      </a:cubicBezTo>
                      <a:cubicBezTo>
                        <a:pt x="21" y="5"/>
                        <a:pt x="32" y="6"/>
                        <a:pt x="38" y="13"/>
                      </a:cubicBezTo>
                      <a:cubicBezTo>
                        <a:pt x="44" y="20"/>
                        <a:pt x="43" y="31"/>
                        <a:pt x="36" y="37"/>
                      </a:cubicBezTo>
                      <a:cubicBezTo>
                        <a:pt x="29" y="43"/>
                        <a:pt x="18" y="42"/>
                        <a:pt x="12" y="35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4" name="Freeform 36"/>
                <p:cNvSpPr>
                  <a:spLocks/>
                </p:cNvSpPr>
                <p:nvPr/>
              </p:nvSpPr>
              <p:spPr bwMode="auto">
                <a:xfrm>
                  <a:off x="5996774" y="3527960"/>
                  <a:ext cx="995362" cy="1098550"/>
                </a:xfrm>
                <a:custGeom>
                  <a:avLst/>
                  <a:gdLst>
                    <a:gd name="T0" fmla="*/ 2147483646 w 30"/>
                    <a:gd name="T1" fmla="*/ 2147483646 h 33"/>
                    <a:gd name="T2" fmla="*/ 2147483646 w 30"/>
                    <a:gd name="T3" fmla="*/ 2147483646 h 33"/>
                    <a:gd name="T4" fmla="*/ 1100837193 w 30"/>
                    <a:gd name="T5" fmla="*/ 2147483646 h 33"/>
                    <a:gd name="T6" fmla="*/ 1100837193 w 30"/>
                    <a:gd name="T7" fmla="*/ 2147483646 h 33"/>
                    <a:gd name="T8" fmla="*/ 2147483646 w 30"/>
                    <a:gd name="T9" fmla="*/ 2147483646 h 33"/>
                    <a:gd name="T10" fmla="*/ 2147483646 w 30"/>
                    <a:gd name="T11" fmla="*/ 2147483646 h 33"/>
                    <a:gd name="T12" fmla="*/ 2147483646 w 30"/>
                    <a:gd name="T13" fmla="*/ 2147483646 h 33"/>
                    <a:gd name="T14" fmla="*/ 2147483646 w 30"/>
                    <a:gd name="T15" fmla="*/ 2147483646 h 33"/>
                    <a:gd name="T16" fmla="*/ 2147483646 w 30"/>
                    <a:gd name="T17" fmla="*/ 2147483646 h 3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30" h="33">
                      <a:moveTo>
                        <a:pt x="25" y="32"/>
                      </a:moveTo>
                      <a:cubicBezTo>
                        <a:pt x="24" y="33"/>
                        <a:pt x="22" y="33"/>
                        <a:pt x="21" y="32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0" y="8"/>
                        <a:pt x="0" y="5"/>
                        <a:pt x="1" y="4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6" y="0"/>
                        <a:pt x="8" y="0"/>
                        <a:pt x="9" y="2"/>
                      </a:cubicBezTo>
                      <a:cubicBezTo>
                        <a:pt x="29" y="24"/>
                        <a:pt x="29" y="24"/>
                        <a:pt x="29" y="24"/>
                      </a:cubicBezTo>
                      <a:cubicBezTo>
                        <a:pt x="30" y="26"/>
                        <a:pt x="30" y="28"/>
                        <a:pt x="28" y="29"/>
                      </a:cubicBezTo>
                      <a:lnTo>
                        <a:pt x="25" y="32"/>
                      </a:lnTo>
                      <a:close/>
                    </a:path>
                  </a:pathLst>
                </a:custGeom>
                <a:solidFill>
                  <a:srgbClr val="535D6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5" name="Freeform 38"/>
                <p:cNvSpPr>
                  <a:spLocks/>
                </p:cNvSpPr>
                <p:nvPr/>
              </p:nvSpPr>
              <p:spPr bwMode="auto">
                <a:xfrm>
                  <a:off x="6195211" y="3761322"/>
                  <a:ext cx="233362" cy="233363"/>
                </a:xfrm>
                <a:custGeom>
                  <a:avLst/>
                  <a:gdLst>
                    <a:gd name="T0" fmla="*/ 105846336 w 147"/>
                    <a:gd name="T1" fmla="*/ 370464556 h 147"/>
                    <a:gd name="T2" fmla="*/ 0 w 147"/>
                    <a:gd name="T3" fmla="*/ 264617767 h 147"/>
                    <a:gd name="T4" fmla="*/ 264615046 w 147"/>
                    <a:gd name="T5" fmla="*/ 0 h 147"/>
                    <a:gd name="T6" fmla="*/ 370461381 w 147"/>
                    <a:gd name="T7" fmla="*/ 105846789 h 147"/>
                    <a:gd name="T8" fmla="*/ 105846336 w 147"/>
                    <a:gd name="T9" fmla="*/ 370464556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47" h="147">
                      <a:moveTo>
                        <a:pt x="42" y="147"/>
                      </a:moveTo>
                      <a:lnTo>
                        <a:pt x="0" y="105"/>
                      </a:lnTo>
                      <a:lnTo>
                        <a:pt x="105" y="0"/>
                      </a:lnTo>
                      <a:lnTo>
                        <a:pt x="147" y="42"/>
                      </a:lnTo>
                      <a:lnTo>
                        <a:pt x="42" y="147"/>
                      </a:lnTo>
                      <a:close/>
                    </a:path>
                  </a:pathLst>
                </a:custGeom>
                <a:solidFill>
                  <a:srgbClr val="3D44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6" name="Freeform 39"/>
                <p:cNvSpPr>
                  <a:spLocks/>
                </p:cNvSpPr>
                <p:nvPr/>
              </p:nvSpPr>
              <p:spPr bwMode="auto">
                <a:xfrm>
                  <a:off x="6328561" y="3894672"/>
                  <a:ext cx="231775" cy="231775"/>
                </a:xfrm>
                <a:custGeom>
                  <a:avLst/>
                  <a:gdLst>
                    <a:gd name="T0" fmla="*/ 52924075 w 146"/>
                    <a:gd name="T1" fmla="*/ 367942813 h 146"/>
                    <a:gd name="T2" fmla="*/ 0 w 146"/>
                    <a:gd name="T3" fmla="*/ 262096250 h 146"/>
                    <a:gd name="T4" fmla="*/ 262096250 w 146"/>
                    <a:gd name="T5" fmla="*/ 0 h 146"/>
                    <a:gd name="T6" fmla="*/ 367942813 w 146"/>
                    <a:gd name="T7" fmla="*/ 105846563 h 146"/>
                    <a:gd name="T8" fmla="*/ 52924075 w 146"/>
                    <a:gd name="T9" fmla="*/ 367942813 h 1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46" h="146">
                      <a:moveTo>
                        <a:pt x="21" y="146"/>
                      </a:moveTo>
                      <a:lnTo>
                        <a:pt x="0" y="104"/>
                      </a:lnTo>
                      <a:lnTo>
                        <a:pt x="104" y="0"/>
                      </a:lnTo>
                      <a:lnTo>
                        <a:pt x="146" y="42"/>
                      </a:lnTo>
                      <a:lnTo>
                        <a:pt x="21" y="146"/>
                      </a:lnTo>
                      <a:close/>
                    </a:path>
                  </a:pathLst>
                </a:custGeom>
                <a:solidFill>
                  <a:srgbClr val="3D44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7" name="Freeform 40"/>
                <p:cNvSpPr>
                  <a:spLocks/>
                </p:cNvSpPr>
                <p:nvPr/>
              </p:nvSpPr>
              <p:spPr bwMode="auto">
                <a:xfrm>
                  <a:off x="6428574" y="4059772"/>
                  <a:ext cx="231775" cy="200025"/>
                </a:xfrm>
                <a:custGeom>
                  <a:avLst/>
                  <a:gdLst>
                    <a:gd name="T0" fmla="*/ 103327200 w 146"/>
                    <a:gd name="T1" fmla="*/ 317539688 h 126"/>
                    <a:gd name="T2" fmla="*/ 0 w 146"/>
                    <a:gd name="T3" fmla="*/ 211693125 h 126"/>
                    <a:gd name="T4" fmla="*/ 315020325 w 146"/>
                    <a:gd name="T5" fmla="*/ 0 h 126"/>
                    <a:gd name="T6" fmla="*/ 367942813 w 146"/>
                    <a:gd name="T7" fmla="*/ 105846563 h 126"/>
                    <a:gd name="T8" fmla="*/ 103327200 w 146"/>
                    <a:gd name="T9" fmla="*/ 317539688 h 1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46" h="126">
                      <a:moveTo>
                        <a:pt x="41" y="126"/>
                      </a:moveTo>
                      <a:lnTo>
                        <a:pt x="0" y="84"/>
                      </a:lnTo>
                      <a:lnTo>
                        <a:pt x="125" y="0"/>
                      </a:lnTo>
                      <a:lnTo>
                        <a:pt x="146" y="42"/>
                      </a:lnTo>
                      <a:lnTo>
                        <a:pt x="41" y="126"/>
                      </a:lnTo>
                      <a:close/>
                    </a:path>
                  </a:pathLst>
                </a:custGeom>
                <a:solidFill>
                  <a:srgbClr val="3D44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8" name="Freeform 41"/>
                <p:cNvSpPr>
                  <a:spLocks/>
                </p:cNvSpPr>
                <p:nvPr/>
              </p:nvSpPr>
              <p:spPr bwMode="auto">
                <a:xfrm>
                  <a:off x="6560336" y="4193122"/>
                  <a:ext cx="233362" cy="200025"/>
                </a:xfrm>
                <a:custGeom>
                  <a:avLst/>
                  <a:gdLst>
                    <a:gd name="T0" fmla="*/ 105846336 w 147"/>
                    <a:gd name="T1" fmla="*/ 317539688 h 126"/>
                    <a:gd name="T2" fmla="*/ 0 w 147"/>
                    <a:gd name="T3" fmla="*/ 211693125 h 126"/>
                    <a:gd name="T4" fmla="*/ 264615046 w 147"/>
                    <a:gd name="T5" fmla="*/ 0 h 126"/>
                    <a:gd name="T6" fmla="*/ 370461381 w 147"/>
                    <a:gd name="T7" fmla="*/ 105846563 h 126"/>
                    <a:gd name="T8" fmla="*/ 105846336 w 147"/>
                    <a:gd name="T9" fmla="*/ 317539688 h 1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47" h="126">
                      <a:moveTo>
                        <a:pt x="42" y="126"/>
                      </a:moveTo>
                      <a:lnTo>
                        <a:pt x="0" y="84"/>
                      </a:lnTo>
                      <a:lnTo>
                        <a:pt x="105" y="0"/>
                      </a:lnTo>
                      <a:lnTo>
                        <a:pt x="147" y="42"/>
                      </a:lnTo>
                      <a:lnTo>
                        <a:pt x="42" y="126"/>
                      </a:lnTo>
                      <a:close/>
                    </a:path>
                  </a:pathLst>
                </a:custGeom>
                <a:solidFill>
                  <a:srgbClr val="3D44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9" name="Freeform 42"/>
                <p:cNvSpPr>
                  <a:spLocks/>
                </p:cNvSpPr>
                <p:nvPr/>
              </p:nvSpPr>
              <p:spPr bwMode="auto">
                <a:xfrm>
                  <a:off x="6693686" y="4326472"/>
                  <a:ext cx="231775" cy="200025"/>
                </a:xfrm>
                <a:custGeom>
                  <a:avLst/>
                  <a:gdLst>
                    <a:gd name="T0" fmla="*/ 52924075 w 146"/>
                    <a:gd name="T1" fmla="*/ 317539688 h 126"/>
                    <a:gd name="T2" fmla="*/ 0 w 146"/>
                    <a:gd name="T3" fmla="*/ 264617200 h 126"/>
                    <a:gd name="T4" fmla="*/ 262096250 w 146"/>
                    <a:gd name="T5" fmla="*/ 0 h 126"/>
                    <a:gd name="T6" fmla="*/ 367942813 w 146"/>
                    <a:gd name="T7" fmla="*/ 105846563 h 126"/>
                    <a:gd name="T8" fmla="*/ 52924075 w 146"/>
                    <a:gd name="T9" fmla="*/ 317539688 h 1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46" h="126">
                      <a:moveTo>
                        <a:pt x="21" y="126"/>
                      </a:moveTo>
                      <a:lnTo>
                        <a:pt x="0" y="105"/>
                      </a:lnTo>
                      <a:lnTo>
                        <a:pt x="104" y="0"/>
                      </a:lnTo>
                      <a:lnTo>
                        <a:pt x="146" y="42"/>
                      </a:lnTo>
                      <a:lnTo>
                        <a:pt x="21" y="126"/>
                      </a:lnTo>
                      <a:close/>
                    </a:path>
                  </a:pathLst>
                </a:custGeom>
                <a:solidFill>
                  <a:srgbClr val="3D44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91" name="Freeform 37"/>
              <p:cNvSpPr>
                <a:spLocks/>
              </p:cNvSpPr>
              <p:nvPr/>
            </p:nvSpPr>
            <p:spPr bwMode="auto">
              <a:xfrm>
                <a:off x="8103385" y="3177915"/>
                <a:ext cx="231775" cy="233363"/>
              </a:xfrm>
              <a:custGeom>
                <a:avLst/>
                <a:gdLst>
                  <a:gd name="T0" fmla="*/ 105846563 w 146"/>
                  <a:gd name="T1" fmla="*/ 370464556 h 147"/>
                  <a:gd name="T2" fmla="*/ 0 w 146"/>
                  <a:gd name="T3" fmla="*/ 264617767 h 147"/>
                  <a:gd name="T4" fmla="*/ 315020325 w 146"/>
                  <a:gd name="T5" fmla="*/ 0 h 147"/>
                  <a:gd name="T6" fmla="*/ 367942813 w 146"/>
                  <a:gd name="T7" fmla="*/ 105846789 h 147"/>
                  <a:gd name="T8" fmla="*/ 105846563 w 146"/>
                  <a:gd name="T9" fmla="*/ 370464556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6" h="147">
                    <a:moveTo>
                      <a:pt x="42" y="147"/>
                    </a:moveTo>
                    <a:lnTo>
                      <a:pt x="0" y="105"/>
                    </a:lnTo>
                    <a:lnTo>
                      <a:pt x="125" y="0"/>
                    </a:lnTo>
                    <a:lnTo>
                      <a:pt x="146" y="42"/>
                    </a:lnTo>
                    <a:lnTo>
                      <a:pt x="42" y="147"/>
                    </a:lnTo>
                    <a:close/>
                  </a:path>
                </a:pathLst>
              </a:custGeom>
              <a:solidFill>
                <a:srgbClr val="3D44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46" name="文本框 67"/>
          <p:cNvSpPr txBox="1">
            <a:spLocks noChangeArrowheads="1"/>
          </p:cNvSpPr>
          <p:nvPr/>
        </p:nvSpPr>
        <p:spPr bwMode="auto">
          <a:xfrm>
            <a:off x="1479947" y="2450553"/>
            <a:ext cx="253722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我们本着实用美观的原则，为您精心设计最专业的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作品。模板内页图表的文字、色块、图片均可自由编辑、改色、替换。</a:t>
            </a:r>
          </a:p>
        </p:txBody>
      </p:sp>
      <p:sp>
        <p:nvSpPr>
          <p:cNvPr id="147" name="矩形 146"/>
          <p:cNvSpPr/>
          <p:nvPr/>
        </p:nvSpPr>
        <p:spPr>
          <a:xfrm>
            <a:off x="992981" y="2517228"/>
            <a:ext cx="371475" cy="371475"/>
          </a:xfrm>
          <a:prstGeom prst="rect">
            <a:avLst/>
          </a:prstGeom>
          <a:solidFill>
            <a:srgbClr val="30935C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48" name="直角三角形 147"/>
          <p:cNvSpPr/>
          <p:nvPr/>
        </p:nvSpPr>
        <p:spPr>
          <a:xfrm flipH="1">
            <a:off x="992982" y="2519610"/>
            <a:ext cx="373856" cy="369094"/>
          </a:xfrm>
          <a:prstGeom prst="rtTriangle">
            <a:avLst/>
          </a:prstGeom>
          <a:solidFill>
            <a:sysClr val="window" lastClr="FFFFFF">
              <a:alpha val="28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49" name="文本框 70"/>
          <p:cNvSpPr txBox="1">
            <a:spLocks noChangeArrowheads="1"/>
          </p:cNvSpPr>
          <p:nvPr/>
        </p:nvSpPr>
        <p:spPr bwMode="auto">
          <a:xfrm>
            <a:off x="1032272" y="2450554"/>
            <a:ext cx="22264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文本框 73"/>
          <p:cNvSpPr txBox="1">
            <a:spLocks noChangeArrowheads="1"/>
          </p:cNvSpPr>
          <p:nvPr/>
        </p:nvSpPr>
        <p:spPr bwMode="auto">
          <a:xfrm>
            <a:off x="1479947" y="3168500"/>
            <a:ext cx="253722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我们本着实用美观的原则，为您精心设计最专业的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作品。模板内页图表的文字、色块、图片均可自由编辑、改色、替换。</a:t>
            </a:r>
          </a:p>
        </p:txBody>
      </p:sp>
      <p:sp>
        <p:nvSpPr>
          <p:cNvPr id="151" name="矩形 150"/>
          <p:cNvSpPr/>
          <p:nvPr/>
        </p:nvSpPr>
        <p:spPr>
          <a:xfrm>
            <a:off x="992981" y="3235175"/>
            <a:ext cx="371475" cy="371475"/>
          </a:xfrm>
          <a:prstGeom prst="rect">
            <a:avLst/>
          </a:prstGeom>
          <a:solidFill>
            <a:srgbClr val="19515E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52" name="直角三角形 151"/>
          <p:cNvSpPr/>
          <p:nvPr/>
        </p:nvSpPr>
        <p:spPr>
          <a:xfrm flipH="1">
            <a:off x="992982" y="3237557"/>
            <a:ext cx="373856" cy="369094"/>
          </a:xfrm>
          <a:prstGeom prst="rtTriangle">
            <a:avLst/>
          </a:prstGeom>
          <a:solidFill>
            <a:sysClr val="window" lastClr="FFFFFF">
              <a:alpha val="28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53" name="文本框 76"/>
          <p:cNvSpPr txBox="1">
            <a:spLocks noChangeArrowheads="1"/>
          </p:cNvSpPr>
          <p:nvPr/>
        </p:nvSpPr>
        <p:spPr bwMode="auto">
          <a:xfrm>
            <a:off x="1032272" y="3168501"/>
            <a:ext cx="22264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文本框 79"/>
          <p:cNvSpPr txBox="1">
            <a:spLocks noChangeArrowheads="1"/>
          </p:cNvSpPr>
          <p:nvPr/>
        </p:nvSpPr>
        <p:spPr bwMode="auto">
          <a:xfrm>
            <a:off x="1479947" y="3856682"/>
            <a:ext cx="253722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我们本着实用美观的原则，为您精心设计最专业的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作品。模板内页图表的文字、色块、图片均可自由编辑、改色、替换。</a:t>
            </a:r>
          </a:p>
        </p:txBody>
      </p:sp>
      <p:sp>
        <p:nvSpPr>
          <p:cNvPr id="155" name="矩形 154"/>
          <p:cNvSpPr/>
          <p:nvPr/>
        </p:nvSpPr>
        <p:spPr>
          <a:xfrm>
            <a:off x="992981" y="3923357"/>
            <a:ext cx="371475" cy="371475"/>
          </a:xfrm>
          <a:prstGeom prst="rect">
            <a:avLst/>
          </a:prstGeom>
          <a:solidFill>
            <a:srgbClr val="30935C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56" name="直角三角形 155"/>
          <p:cNvSpPr/>
          <p:nvPr/>
        </p:nvSpPr>
        <p:spPr>
          <a:xfrm flipH="1">
            <a:off x="992982" y="3925738"/>
            <a:ext cx="373856" cy="369094"/>
          </a:xfrm>
          <a:prstGeom prst="rtTriangle">
            <a:avLst/>
          </a:prstGeom>
          <a:solidFill>
            <a:sysClr val="window" lastClr="FFFFFF">
              <a:alpha val="28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57" name="文本框 82"/>
          <p:cNvSpPr txBox="1">
            <a:spLocks noChangeArrowheads="1"/>
          </p:cNvSpPr>
          <p:nvPr/>
        </p:nvSpPr>
        <p:spPr bwMode="auto">
          <a:xfrm>
            <a:off x="1032272" y="3856682"/>
            <a:ext cx="22264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文本框 85"/>
          <p:cNvSpPr txBox="1">
            <a:spLocks noChangeArrowheads="1"/>
          </p:cNvSpPr>
          <p:nvPr/>
        </p:nvSpPr>
        <p:spPr bwMode="auto">
          <a:xfrm>
            <a:off x="1479947" y="4557959"/>
            <a:ext cx="253722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我们本着实用美观的原则，为您精心设计最专业的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作品。模板内页图表的文字、色块、图片均可自由编辑、改色、替换。</a:t>
            </a:r>
          </a:p>
        </p:txBody>
      </p:sp>
      <p:sp>
        <p:nvSpPr>
          <p:cNvPr id="159" name="矩形 158"/>
          <p:cNvSpPr/>
          <p:nvPr/>
        </p:nvSpPr>
        <p:spPr>
          <a:xfrm>
            <a:off x="992981" y="4623444"/>
            <a:ext cx="371475" cy="371475"/>
          </a:xfrm>
          <a:prstGeom prst="rect">
            <a:avLst/>
          </a:prstGeom>
          <a:solidFill>
            <a:srgbClr val="19515E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60" name="直角三角形 159"/>
          <p:cNvSpPr/>
          <p:nvPr/>
        </p:nvSpPr>
        <p:spPr>
          <a:xfrm flipH="1">
            <a:off x="992982" y="4627015"/>
            <a:ext cx="373856" cy="367904"/>
          </a:xfrm>
          <a:prstGeom prst="rtTriangle">
            <a:avLst/>
          </a:prstGeom>
          <a:solidFill>
            <a:sysClr val="window" lastClr="FFFFFF">
              <a:alpha val="28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61" name="文本框 88"/>
          <p:cNvSpPr txBox="1">
            <a:spLocks noChangeArrowheads="1"/>
          </p:cNvSpPr>
          <p:nvPr/>
        </p:nvSpPr>
        <p:spPr bwMode="auto">
          <a:xfrm>
            <a:off x="1032272" y="4557960"/>
            <a:ext cx="22264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808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51922" y="2224656"/>
            <a:ext cx="29546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400" b="1" dirty="0" smtClean="0">
                <a:solidFill>
                  <a:srgbClr val="00B050"/>
                </a:solidFill>
                <a:latin typeface="+mj-ea"/>
                <a:ea typeface="+mj-ea"/>
              </a:rPr>
              <a:t> </a:t>
            </a:r>
            <a:r>
              <a:rPr lang="zh-CN" altLang="en-US" sz="2800" b="1" dirty="0" smtClean="0">
                <a:solidFill>
                  <a:srgbClr val="00B050"/>
                </a:solidFill>
                <a:latin typeface="+mj-ea"/>
                <a:ea typeface="+mj-ea"/>
              </a:rPr>
              <a:t>第一部分</a:t>
            </a:r>
            <a:endParaRPr lang="en-US" altLang="zh-CN" sz="28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marL="0" lvl="1" algn="ctr"/>
            <a:r>
              <a:rPr lang="zh-CN" altLang="en-US" sz="3600" b="1" dirty="0" smtClean="0">
                <a:solidFill>
                  <a:srgbClr val="00B050"/>
                </a:solidFill>
                <a:latin typeface="+mj-ea"/>
                <a:ea typeface="+mj-ea"/>
              </a:rPr>
              <a:t>标题文字内容</a:t>
            </a:r>
            <a:endParaRPr lang="en-US" altLang="zh-CN" sz="3600" b="1" dirty="0" smtClean="0">
              <a:solidFill>
                <a:srgbClr val="00B050"/>
              </a:solidFill>
              <a:latin typeface="+mj-ea"/>
              <a:ea typeface="+mj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3635896" y="2152648"/>
            <a:ext cx="0" cy="1924424"/>
          </a:xfrm>
          <a:prstGeom prst="line">
            <a:avLst/>
          </a:prstGeom>
          <a:noFill/>
          <a:ln w="12700" cap="flat" cmpd="sng" algn="ctr">
            <a:solidFill>
              <a:srgbClr val="080808"/>
            </a:solidFill>
            <a:prstDash val="dash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2317896" y="3746732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00B050"/>
                </a:solidFill>
                <a:latin typeface="+mj-ea"/>
                <a:ea typeface="+mj-ea"/>
              </a:rPr>
              <a:t>PART 01</a:t>
            </a:r>
            <a:endParaRPr lang="zh-CN" altLang="en-US" sz="1600" dirty="0" smtClean="0">
              <a:solidFill>
                <a:srgbClr val="00B050"/>
              </a:solidFill>
              <a:latin typeface="+mj-ea"/>
              <a:ea typeface="+mj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123728" y="2224658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948592" y="3304776"/>
            <a:ext cx="1027882" cy="245726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0B050"/>
                </a:solidFill>
                <a:latin typeface="+mj-ea"/>
                <a:ea typeface="+mj-ea"/>
              </a:rPr>
              <a:t>※ </a:t>
            </a:r>
            <a:r>
              <a:rPr lang="zh-CN" altLang="en-US" sz="1200" dirty="0" smtClean="0">
                <a:solidFill>
                  <a:srgbClr val="00B050"/>
                </a:solidFill>
                <a:latin typeface="+mj-ea"/>
                <a:ea typeface="+mj-ea"/>
              </a:rPr>
              <a:t>添加内容</a:t>
            </a:r>
            <a:endParaRPr lang="zh-CN" altLang="en-US" sz="1200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01263" y="3304776"/>
            <a:ext cx="985236" cy="245726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0B050"/>
                </a:solidFill>
                <a:latin typeface="+mj-ea"/>
                <a:ea typeface="+mj-ea"/>
              </a:rPr>
              <a:t>※ </a:t>
            </a:r>
            <a:r>
              <a:rPr lang="zh-CN" altLang="en-US" sz="1200" dirty="0" smtClean="0">
                <a:solidFill>
                  <a:srgbClr val="00B050"/>
                </a:solidFill>
                <a:latin typeface="+mj-ea"/>
                <a:ea typeface="+mj-ea"/>
              </a:rPr>
              <a:t>添加</a:t>
            </a:r>
            <a:r>
              <a:rPr lang="zh-CN" altLang="en-US" sz="1200" dirty="0">
                <a:solidFill>
                  <a:srgbClr val="00B050"/>
                </a:solidFill>
                <a:latin typeface="+mj-ea"/>
                <a:ea typeface="+mj-ea"/>
              </a:rPr>
              <a:t>内容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11289" y="3304776"/>
            <a:ext cx="1027882" cy="245726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0B050"/>
                </a:solidFill>
                <a:latin typeface="+mj-ea"/>
                <a:ea typeface="+mj-ea"/>
              </a:rPr>
              <a:t>※ </a:t>
            </a:r>
            <a:r>
              <a:rPr lang="zh-CN" altLang="en-US" sz="1200" dirty="0" smtClean="0">
                <a:solidFill>
                  <a:srgbClr val="00B050"/>
                </a:solidFill>
                <a:latin typeface="+mj-ea"/>
                <a:ea typeface="+mj-ea"/>
              </a:rPr>
              <a:t>添加</a:t>
            </a:r>
            <a:r>
              <a:rPr lang="zh-CN" altLang="en-US" sz="1200" dirty="0">
                <a:solidFill>
                  <a:srgbClr val="00B050"/>
                </a:solidFill>
                <a:latin typeface="+mj-ea"/>
                <a:ea typeface="+mj-ea"/>
              </a:rPr>
              <a:t>内容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48592" y="3651847"/>
            <a:ext cx="985236" cy="245726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0B050"/>
                </a:solidFill>
                <a:latin typeface="+mj-ea"/>
                <a:ea typeface="+mj-ea"/>
              </a:rPr>
              <a:t>※ </a:t>
            </a:r>
            <a:r>
              <a:rPr lang="zh-CN" altLang="en-US" sz="1200" dirty="0" smtClean="0">
                <a:solidFill>
                  <a:srgbClr val="00B050"/>
                </a:solidFill>
                <a:latin typeface="+mj-ea"/>
                <a:ea typeface="+mj-ea"/>
              </a:rPr>
              <a:t>添加</a:t>
            </a:r>
            <a:r>
              <a:rPr lang="zh-CN" altLang="en-US" sz="1200" dirty="0">
                <a:solidFill>
                  <a:srgbClr val="00B050"/>
                </a:solidFill>
                <a:latin typeface="+mj-ea"/>
                <a:ea typeface="+mj-ea"/>
              </a:rPr>
              <a:t>内容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01264" y="3651847"/>
            <a:ext cx="985236" cy="245726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0B050"/>
                </a:solidFill>
                <a:latin typeface="+mj-ea"/>
                <a:ea typeface="+mj-ea"/>
              </a:rPr>
              <a:t>※ </a:t>
            </a:r>
            <a:r>
              <a:rPr lang="zh-CN" altLang="en-US" sz="1200" dirty="0" smtClean="0">
                <a:solidFill>
                  <a:srgbClr val="00B050"/>
                </a:solidFill>
                <a:latin typeface="+mj-ea"/>
                <a:ea typeface="+mj-ea"/>
              </a:rPr>
              <a:t>添加</a:t>
            </a:r>
            <a:r>
              <a:rPr lang="zh-CN" altLang="en-US" sz="1200" dirty="0">
                <a:solidFill>
                  <a:srgbClr val="00B050"/>
                </a:solidFill>
                <a:latin typeface="+mj-ea"/>
                <a:ea typeface="+mj-ea"/>
              </a:rPr>
              <a:t>内容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10903" y="3651847"/>
            <a:ext cx="985236" cy="245726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0B050"/>
                </a:solidFill>
                <a:latin typeface="+mj-ea"/>
                <a:ea typeface="+mj-ea"/>
              </a:rPr>
              <a:t>※ </a:t>
            </a:r>
            <a:r>
              <a:rPr lang="zh-CN" altLang="en-US" sz="1200" dirty="0" smtClean="0">
                <a:solidFill>
                  <a:srgbClr val="00B050"/>
                </a:solidFill>
                <a:latin typeface="+mj-ea"/>
                <a:ea typeface="+mj-ea"/>
              </a:rPr>
              <a:t>添加</a:t>
            </a:r>
            <a:r>
              <a:rPr lang="zh-CN" altLang="en-US" sz="1200" dirty="0">
                <a:solidFill>
                  <a:srgbClr val="00B050"/>
                </a:solidFill>
                <a:latin typeface="+mj-ea"/>
                <a:ea typeface="+mj-ea"/>
              </a:rPr>
              <a:t>内容</a:t>
            </a:r>
          </a:p>
        </p:txBody>
      </p:sp>
      <p:sp>
        <p:nvSpPr>
          <p:cNvPr id="27" name="TextBox 13"/>
          <p:cNvSpPr txBox="1"/>
          <p:nvPr/>
        </p:nvSpPr>
        <p:spPr>
          <a:xfrm>
            <a:off x="2344338" y="2438524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 smtClean="0">
                <a:solidFill>
                  <a:srgbClr val="00B050"/>
                </a:solidFill>
                <a:latin typeface="+mj-ea"/>
                <a:ea typeface="+mj-ea"/>
              </a:rPr>
              <a:t>01</a:t>
            </a:r>
            <a:endParaRPr lang="zh-CN" altLang="en-US" sz="5000" b="1" dirty="0" smtClean="0">
              <a:solidFill>
                <a:srgbClr val="00B05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92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4448"/>
          <p:cNvSpPr>
            <a:spLocks noChangeArrowheads="1"/>
          </p:cNvSpPr>
          <p:nvPr/>
        </p:nvSpPr>
        <p:spPr bwMode="auto">
          <a:xfrm>
            <a:off x="3683794" y="2574508"/>
            <a:ext cx="1533525" cy="1327547"/>
          </a:xfrm>
          <a:prstGeom prst="hexagon">
            <a:avLst>
              <a:gd name="adj" fmla="val 28879"/>
              <a:gd name="vf" fmla="val 115470"/>
            </a:avLst>
          </a:prstGeom>
          <a:solidFill>
            <a:srgbClr val="19515E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Freeform 4444"/>
          <p:cNvSpPr>
            <a:spLocks/>
          </p:cNvSpPr>
          <p:nvPr/>
        </p:nvSpPr>
        <p:spPr bwMode="auto">
          <a:xfrm rot="10800000">
            <a:off x="2912269" y="1504136"/>
            <a:ext cx="1051322" cy="1612106"/>
          </a:xfrm>
          <a:custGeom>
            <a:avLst/>
            <a:gdLst>
              <a:gd name="T0" fmla="*/ 2147483647 w 760"/>
              <a:gd name="T1" fmla="*/ 2147483647 h 1166"/>
              <a:gd name="T2" fmla="*/ 2147483647 w 760"/>
              <a:gd name="T3" fmla="*/ 2147483647 h 1166"/>
              <a:gd name="T4" fmla="*/ 2147483647 w 760"/>
              <a:gd name="T5" fmla="*/ 2147483647 h 1166"/>
              <a:gd name="T6" fmla="*/ 2147483647 w 760"/>
              <a:gd name="T7" fmla="*/ 2147483647 h 1166"/>
              <a:gd name="T8" fmla="*/ 2147483647 w 760"/>
              <a:gd name="T9" fmla="*/ 2147483647 h 1166"/>
              <a:gd name="T10" fmla="*/ 2147483647 w 760"/>
              <a:gd name="T11" fmla="*/ 2147483647 h 1166"/>
              <a:gd name="T12" fmla="*/ 2147483647 w 760"/>
              <a:gd name="T13" fmla="*/ 2147483647 h 1166"/>
              <a:gd name="T14" fmla="*/ 2147483647 w 760"/>
              <a:gd name="T15" fmla="*/ 2147483647 h 1166"/>
              <a:gd name="T16" fmla="*/ 2147483647 w 760"/>
              <a:gd name="T17" fmla="*/ 2147483647 h 1166"/>
              <a:gd name="T18" fmla="*/ 2147483647 w 760"/>
              <a:gd name="T19" fmla="*/ 2147483647 h 1166"/>
              <a:gd name="T20" fmla="*/ 2147483647 w 760"/>
              <a:gd name="T21" fmla="*/ 2147483647 h 1166"/>
              <a:gd name="T22" fmla="*/ 2147483647 w 760"/>
              <a:gd name="T23" fmla="*/ 2147483647 h 1166"/>
              <a:gd name="T24" fmla="*/ 2147483647 w 760"/>
              <a:gd name="T25" fmla="*/ 2147483647 h 1166"/>
              <a:gd name="T26" fmla="*/ 2147483647 w 760"/>
              <a:gd name="T27" fmla="*/ 2147483647 h 1166"/>
              <a:gd name="T28" fmla="*/ 2147483647 w 760"/>
              <a:gd name="T29" fmla="*/ 2147483647 h 1166"/>
              <a:gd name="T30" fmla="*/ 2147483647 w 760"/>
              <a:gd name="T31" fmla="*/ 2147483647 h 1166"/>
              <a:gd name="T32" fmla="*/ 2147483647 w 760"/>
              <a:gd name="T33" fmla="*/ 2147483647 h 1166"/>
              <a:gd name="T34" fmla="*/ 2147483647 w 760"/>
              <a:gd name="T35" fmla="*/ 2147483647 h 1166"/>
              <a:gd name="T36" fmla="*/ 2147483647 w 760"/>
              <a:gd name="T37" fmla="*/ 2147483647 h 1166"/>
              <a:gd name="T38" fmla="*/ 2147483647 w 760"/>
              <a:gd name="T39" fmla="*/ 2147483647 h 1166"/>
              <a:gd name="T40" fmla="*/ 2147483647 w 760"/>
              <a:gd name="T41" fmla="*/ 2147483647 h 1166"/>
              <a:gd name="T42" fmla="*/ 2147483647 w 760"/>
              <a:gd name="T43" fmla="*/ 2147483647 h 1166"/>
              <a:gd name="T44" fmla="*/ 2147483647 w 760"/>
              <a:gd name="T45" fmla="*/ 2147483647 h 1166"/>
              <a:gd name="T46" fmla="*/ 2147483647 w 760"/>
              <a:gd name="T47" fmla="*/ 2147483647 h 1166"/>
              <a:gd name="T48" fmla="*/ 2147483647 w 760"/>
              <a:gd name="T49" fmla="*/ 2147483647 h 1166"/>
              <a:gd name="T50" fmla="*/ 2147483647 w 760"/>
              <a:gd name="T51" fmla="*/ 2147483647 h 1166"/>
              <a:gd name="T52" fmla="*/ 2147483647 w 760"/>
              <a:gd name="T53" fmla="*/ 2147483647 h 1166"/>
              <a:gd name="T54" fmla="*/ 2147483647 w 760"/>
              <a:gd name="T55" fmla="*/ 2147483647 h 1166"/>
              <a:gd name="T56" fmla="*/ 2147483647 w 760"/>
              <a:gd name="T57" fmla="*/ 2147483647 h 1166"/>
              <a:gd name="T58" fmla="*/ 2147483647 w 760"/>
              <a:gd name="T59" fmla="*/ 2147483647 h 1166"/>
              <a:gd name="T60" fmla="*/ 2147483647 w 760"/>
              <a:gd name="T61" fmla="*/ 2147483647 h 1166"/>
              <a:gd name="T62" fmla="*/ 2147483647 w 760"/>
              <a:gd name="T63" fmla="*/ 2147483647 h 1166"/>
              <a:gd name="T64" fmla="*/ 2147483647 w 760"/>
              <a:gd name="T65" fmla="*/ 2147483647 h 1166"/>
              <a:gd name="T66" fmla="*/ 2147483647 w 760"/>
              <a:gd name="T67" fmla="*/ 2147483647 h 1166"/>
              <a:gd name="T68" fmla="*/ 2147483647 w 760"/>
              <a:gd name="T69" fmla="*/ 2147483647 h 1166"/>
              <a:gd name="T70" fmla="*/ 2147483647 w 760"/>
              <a:gd name="T71" fmla="*/ 2147483647 h 1166"/>
              <a:gd name="T72" fmla="*/ 2147483647 w 760"/>
              <a:gd name="T73" fmla="*/ 2147483647 h 1166"/>
              <a:gd name="T74" fmla="*/ 2147483647 w 760"/>
              <a:gd name="T75" fmla="*/ 2147483647 h 1166"/>
              <a:gd name="T76" fmla="*/ 2147483647 w 760"/>
              <a:gd name="T77" fmla="*/ 2147483647 h 1166"/>
              <a:gd name="T78" fmla="*/ 2147483647 w 760"/>
              <a:gd name="T79" fmla="*/ 2147483647 h 1166"/>
              <a:gd name="T80" fmla="*/ 2147483647 w 760"/>
              <a:gd name="T81" fmla="*/ 2147483647 h 1166"/>
              <a:gd name="T82" fmla="*/ 2147483647 w 760"/>
              <a:gd name="T83" fmla="*/ 2147483647 h 1166"/>
              <a:gd name="T84" fmla="*/ 2147483647 w 760"/>
              <a:gd name="T85" fmla="*/ 2147483647 h 1166"/>
              <a:gd name="T86" fmla="*/ 2147483647 w 760"/>
              <a:gd name="T87" fmla="*/ 2147483647 h 1166"/>
              <a:gd name="T88" fmla="*/ 2147483647 w 760"/>
              <a:gd name="T89" fmla="*/ 0 h 116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760" h="1166">
                <a:moveTo>
                  <a:pt x="534" y="0"/>
                </a:moveTo>
                <a:lnTo>
                  <a:pt x="234" y="2"/>
                </a:lnTo>
                <a:lnTo>
                  <a:pt x="0" y="407"/>
                </a:lnTo>
                <a:lnTo>
                  <a:pt x="152" y="662"/>
                </a:lnTo>
                <a:lnTo>
                  <a:pt x="260" y="476"/>
                </a:lnTo>
                <a:lnTo>
                  <a:pt x="262" y="474"/>
                </a:lnTo>
                <a:lnTo>
                  <a:pt x="268" y="472"/>
                </a:lnTo>
                <a:lnTo>
                  <a:pt x="284" y="472"/>
                </a:lnTo>
                <a:lnTo>
                  <a:pt x="306" y="476"/>
                </a:lnTo>
                <a:lnTo>
                  <a:pt x="330" y="482"/>
                </a:lnTo>
                <a:lnTo>
                  <a:pt x="376" y="496"/>
                </a:lnTo>
                <a:lnTo>
                  <a:pt x="402" y="506"/>
                </a:lnTo>
                <a:lnTo>
                  <a:pt x="424" y="516"/>
                </a:lnTo>
                <a:lnTo>
                  <a:pt x="444" y="528"/>
                </a:lnTo>
                <a:lnTo>
                  <a:pt x="464" y="542"/>
                </a:lnTo>
                <a:lnTo>
                  <a:pt x="484" y="556"/>
                </a:lnTo>
                <a:lnTo>
                  <a:pt x="502" y="574"/>
                </a:lnTo>
                <a:lnTo>
                  <a:pt x="518" y="590"/>
                </a:lnTo>
                <a:lnTo>
                  <a:pt x="532" y="610"/>
                </a:lnTo>
                <a:lnTo>
                  <a:pt x="546" y="630"/>
                </a:lnTo>
                <a:lnTo>
                  <a:pt x="556" y="652"/>
                </a:lnTo>
                <a:lnTo>
                  <a:pt x="566" y="676"/>
                </a:lnTo>
                <a:lnTo>
                  <a:pt x="572" y="700"/>
                </a:lnTo>
                <a:lnTo>
                  <a:pt x="576" y="726"/>
                </a:lnTo>
                <a:lnTo>
                  <a:pt x="576" y="752"/>
                </a:lnTo>
                <a:lnTo>
                  <a:pt x="576" y="776"/>
                </a:lnTo>
                <a:lnTo>
                  <a:pt x="574" y="804"/>
                </a:lnTo>
                <a:lnTo>
                  <a:pt x="570" y="830"/>
                </a:lnTo>
                <a:lnTo>
                  <a:pt x="564" y="856"/>
                </a:lnTo>
                <a:lnTo>
                  <a:pt x="556" y="880"/>
                </a:lnTo>
                <a:lnTo>
                  <a:pt x="548" y="906"/>
                </a:lnTo>
                <a:lnTo>
                  <a:pt x="538" y="930"/>
                </a:lnTo>
                <a:lnTo>
                  <a:pt x="516" y="978"/>
                </a:lnTo>
                <a:lnTo>
                  <a:pt x="492" y="1020"/>
                </a:lnTo>
                <a:lnTo>
                  <a:pt x="476" y="1042"/>
                </a:lnTo>
                <a:lnTo>
                  <a:pt x="458" y="1064"/>
                </a:lnTo>
                <a:lnTo>
                  <a:pt x="438" y="1084"/>
                </a:lnTo>
                <a:lnTo>
                  <a:pt x="418" y="1104"/>
                </a:lnTo>
                <a:lnTo>
                  <a:pt x="396" y="1124"/>
                </a:lnTo>
                <a:lnTo>
                  <a:pt x="374" y="1140"/>
                </a:lnTo>
                <a:lnTo>
                  <a:pt x="350" y="1154"/>
                </a:lnTo>
                <a:lnTo>
                  <a:pt x="324" y="1166"/>
                </a:lnTo>
                <a:lnTo>
                  <a:pt x="384" y="1138"/>
                </a:lnTo>
                <a:lnTo>
                  <a:pt x="412" y="1122"/>
                </a:lnTo>
                <a:lnTo>
                  <a:pt x="440" y="1104"/>
                </a:lnTo>
                <a:lnTo>
                  <a:pt x="468" y="1086"/>
                </a:lnTo>
                <a:lnTo>
                  <a:pt x="494" y="1068"/>
                </a:lnTo>
                <a:lnTo>
                  <a:pt x="520" y="1048"/>
                </a:lnTo>
                <a:lnTo>
                  <a:pt x="546" y="1026"/>
                </a:lnTo>
                <a:lnTo>
                  <a:pt x="568" y="1004"/>
                </a:lnTo>
                <a:lnTo>
                  <a:pt x="592" y="980"/>
                </a:lnTo>
                <a:lnTo>
                  <a:pt x="614" y="956"/>
                </a:lnTo>
                <a:lnTo>
                  <a:pt x="634" y="932"/>
                </a:lnTo>
                <a:lnTo>
                  <a:pt x="652" y="904"/>
                </a:lnTo>
                <a:lnTo>
                  <a:pt x="670" y="878"/>
                </a:lnTo>
                <a:lnTo>
                  <a:pt x="688" y="848"/>
                </a:lnTo>
                <a:lnTo>
                  <a:pt x="702" y="820"/>
                </a:lnTo>
                <a:lnTo>
                  <a:pt x="720" y="782"/>
                </a:lnTo>
                <a:lnTo>
                  <a:pt x="734" y="744"/>
                </a:lnTo>
                <a:lnTo>
                  <a:pt x="744" y="702"/>
                </a:lnTo>
                <a:lnTo>
                  <a:pt x="752" y="662"/>
                </a:lnTo>
                <a:lnTo>
                  <a:pt x="758" y="620"/>
                </a:lnTo>
                <a:lnTo>
                  <a:pt x="760" y="578"/>
                </a:lnTo>
                <a:lnTo>
                  <a:pt x="758" y="538"/>
                </a:lnTo>
                <a:lnTo>
                  <a:pt x="750" y="496"/>
                </a:lnTo>
                <a:lnTo>
                  <a:pt x="742" y="466"/>
                </a:lnTo>
                <a:lnTo>
                  <a:pt x="730" y="436"/>
                </a:lnTo>
                <a:lnTo>
                  <a:pt x="714" y="410"/>
                </a:lnTo>
                <a:lnTo>
                  <a:pt x="696" y="384"/>
                </a:lnTo>
                <a:lnTo>
                  <a:pt x="676" y="358"/>
                </a:lnTo>
                <a:lnTo>
                  <a:pt x="654" y="336"/>
                </a:lnTo>
                <a:lnTo>
                  <a:pt x="632" y="314"/>
                </a:lnTo>
                <a:lnTo>
                  <a:pt x="608" y="294"/>
                </a:lnTo>
                <a:lnTo>
                  <a:pt x="576" y="270"/>
                </a:lnTo>
                <a:lnTo>
                  <a:pt x="518" y="228"/>
                </a:lnTo>
                <a:lnTo>
                  <a:pt x="486" y="206"/>
                </a:lnTo>
                <a:lnTo>
                  <a:pt x="460" y="190"/>
                </a:lnTo>
                <a:lnTo>
                  <a:pt x="440" y="180"/>
                </a:lnTo>
                <a:lnTo>
                  <a:pt x="434" y="178"/>
                </a:lnTo>
                <a:lnTo>
                  <a:pt x="430" y="180"/>
                </a:lnTo>
                <a:lnTo>
                  <a:pt x="534" y="0"/>
                </a:lnTo>
                <a:close/>
              </a:path>
            </a:pathLst>
          </a:custGeom>
          <a:solidFill>
            <a:srgbClr val="30935C"/>
          </a:solidFill>
          <a:ln w="3175" cap="flat" cmpd="sng" algn="ctr">
            <a:solidFill>
              <a:srgbClr val="D7D7D7"/>
            </a:solidFill>
            <a:prstDash val="solid"/>
          </a:ln>
          <a:effectLst/>
        </p:spPr>
        <p:txBody>
          <a:bodyPr anchor="ctr"/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kern="0" dirty="0">
              <a:solidFill>
                <a:srgbClr val="F9F9F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 Box 4450"/>
          <p:cNvSpPr txBox="1">
            <a:spLocks noChangeArrowheads="1"/>
          </p:cNvSpPr>
          <p:nvPr/>
        </p:nvSpPr>
        <p:spPr bwMode="auto">
          <a:xfrm rot="18000000">
            <a:off x="3334062" y="2656493"/>
            <a:ext cx="756617" cy="231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105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添加文本</a:t>
            </a:r>
            <a:r>
              <a:rPr kumimoji="1" lang="en-US" altLang="zh-CN" sz="105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kumimoji="1" lang="en-US" altLang="ko-KR" sz="105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Freeform 4445"/>
          <p:cNvSpPr>
            <a:spLocks/>
          </p:cNvSpPr>
          <p:nvPr/>
        </p:nvSpPr>
        <p:spPr bwMode="auto">
          <a:xfrm rot="7212422">
            <a:off x="2635449" y="2889428"/>
            <a:ext cx="1051322" cy="1612106"/>
          </a:xfrm>
          <a:custGeom>
            <a:avLst/>
            <a:gdLst>
              <a:gd name="T0" fmla="*/ 2147483647 w 760"/>
              <a:gd name="T1" fmla="*/ 2147483647 h 1166"/>
              <a:gd name="T2" fmla="*/ 2147483647 w 760"/>
              <a:gd name="T3" fmla="*/ 2147483647 h 1166"/>
              <a:gd name="T4" fmla="*/ 2147483647 w 760"/>
              <a:gd name="T5" fmla="*/ 2147483647 h 1166"/>
              <a:gd name="T6" fmla="*/ 2147483647 w 760"/>
              <a:gd name="T7" fmla="*/ 2147483647 h 1166"/>
              <a:gd name="T8" fmla="*/ 2147483647 w 760"/>
              <a:gd name="T9" fmla="*/ 2147483647 h 1166"/>
              <a:gd name="T10" fmla="*/ 2147483647 w 760"/>
              <a:gd name="T11" fmla="*/ 2147483647 h 1166"/>
              <a:gd name="T12" fmla="*/ 2147483647 w 760"/>
              <a:gd name="T13" fmla="*/ 2147483647 h 1166"/>
              <a:gd name="T14" fmla="*/ 2147483647 w 760"/>
              <a:gd name="T15" fmla="*/ 2147483647 h 1166"/>
              <a:gd name="T16" fmla="*/ 2147483647 w 760"/>
              <a:gd name="T17" fmla="*/ 2147483647 h 1166"/>
              <a:gd name="T18" fmla="*/ 2147483647 w 760"/>
              <a:gd name="T19" fmla="*/ 2147483647 h 1166"/>
              <a:gd name="T20" fmla="*/ 2147483647 w 760"/>
              <a:gd name="T21" fmla="*/ 2147483647 h 1166"/>
              <a:gd name="T22" fmla="*/ 2147483647 w 760"/>
              <a:gd name="T23" fmla="*/ 2147483647 h 1166"/>
              <a:gd name="T24" fmla="*/ 2147483647 w 760"/>
              <a:gd name="T25" fmla="*/ 2147483647 h 1166"/>
              <a:gd name="T26" fmla="*/ 2147483647 w 760"/>
              <a:gd name="T27" fmla="*/ 2147483647 h 1166"/>
              <a:gd name="T28" fmla="*/ 2147483647 w 760"/>
              <a:gd name="T29" fmla="*/ 2147483647 h 1166"/>
              <a:gd name="T30" fmla="*/ 2147483647 w 760"/>
              <a:gd name="T31" fmla="*/ 2147483647 h 1166"/>
              <a:gd name="T32" fmla="*/ 2147483647 w 760"/>
              <a:gd name="T33" fmla="*/ 2147483647 h 1166"/>
              <a:gd name="T34" fmla="*/ 2147483647 w 760"/>
              <a:gd name="T35" fmla="*/ 2147483647 h 1166"/>
              <a:gd name="T36" fmla="*/ 2147483647 w 760"/>
              <a:gd name="T37" fmla="*/ 2147483647 h 1166"/>
              <a:gd name="T38" fmla="*/ 2147483647 w 760"/>
              <a:gd name="T39" fmla="*/ 2147483647 h 1166"/>
              <a:gd name="T40" fmla="*/ 2147483647 w 760"/>
              <a:gd name="T41" fmla="*/ 2147483647 h 1166"/>
              <a:gd name="T42" fmla="*/ 2147483647 w 760"/>
              <a:gd name="T43" fmla="*/ 2147483647 h 1166"/>
              <a:gd name="T44" fmla="*/ 2147483647 w 760"/>
              <a:gd name="T45" fmla="*/ 2147483647 h 1166"/>
              <a:gd name="T46" fmla="*/ 2147483647 w 760"/>
              <a:gd name="T47" fmla="*/ 2147483647 h 1166"/>
              <a:gd name="T48" fmla="*/ 2147483647 w 760"/>
              <a:gd name="T49" fmla="*/ 2147483647 h 1166"/>
              <a:gd name="T50" fmla="*/ 2147483647 w 760"/>
              <a:gd name="T51" fmla="*/ 2147483647 h 1166"/>
              <a:gd name="T52" fmla="*/ 2147483647 w 760"/>
              <a:gd name="T53" fmla="*/ 2147483647 h 1166"/>
              <a:gd name="T54" fmla="*/ 2147483647 w 760"/>
              <a:gd name="T55" fmla="*/ 2147483647 h 1166"/>
              <a:gd name="T56" fmla="*/ 2147483647 w 760"/>
              <a:gd name="T57" fmla="*/ 2147483647 h 1166"/>
              <a:gd name="T58" fmla="*/ 2147483647 w 760"/>
              <a:gd name="T59" fmla="*/ 2147483647 h 1166"/>
              <a:gd name="T60" fmla="*/ 2147483647 w 760"/>
              <a:gd name="T61" fmla="*/ 2147483647 h 1166"/>
              <a:gd name="T62" fmla="*/ 2147483647 w 760"/>
              <a:gd name="T63" fmla="*/ 2147483647 h 1166"/>
              <a:gd name="T64" fmla="*/ 2147483647 w 760"/>
              <a:gd name="T65" fmla="*/ 2147483647 h 1166"/>
              <a:gd name="T66" fmla="*/ 2147483647 w 760"/>
              <a:gd name="T67" fmla="*/ 2147483647 h 1166"/>
              <a:gd name="T68" fmla="*/ 2147483647 w 760"/>
              <a:gd name="T69" fmla="*/ 2147483647 h 1166"/>
              <a:gd name="T70" fmla="*/ 2147483647 w 760"/>
              <a:gd name="T71" fmla="*/ 2147483647 h 1166"/>
              <a:gd name="T72" fmla="*/ 2147483647 w 760"/>
              <a:gd name="T73" fmla="*/ 2147483647 h 1166"/>
              <a:gd name="T74" fmla="*/ 2147483647 w 760"/>
              <a:gd name="T75" fmla="*/ 2147483647 h 1166"/>
              <a:gd name="T76" fmla="*/ 2147483647 w 760"/>
              <a:gd name="T77" fmla="*/ 2147483647 h 1166"/>
              <a:gd name="T78" fmla="*/ 2147483647 w 760"/>
              <a:gd name="T79" fmla="*/ 2147483647 h 1166"/>
              <a:gd name="T80" fmla="*/ 2147483647 w 760"/>
              <a:gd name="T81" fmla="*/ 2147483647 h 1166"/>
              <a:gd name="T82" fmla="*/ 2147483647 w 760"/>
              <a:gd name="T83" fmla="*/ 2147483647 h 1166"/>
              <a:gd name="T84" fmla="*/ 2147483647 w 760"/>
              <a:gd name="T85" fmla="*/ 2147483647 h 1166"/>
              <a:gd name="T86" fmla="*/ 2147483647 w 760"/>
              <a:gd name="T87" fmla="*/ 2147483647 h 1166"/>
              <a:gd name="T88" fmla="*/ 2147483647 w 760"/>
              <a:gd name="T89" fmla="*/ 0 h 116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760" h="1166">
                <a:moveTo>
                  <a:pt x="534" y="0"/>
                </a:moveTo>
                <a:lnTo>
                  <a:pt x="234" y="2"/>
                </a:lnTo>
                <a:lnTo>
                  <a:pt x="0" y="407"/>
                </a:lnTo>
                <a:lnTo>
                  <a:pt x="152" y="662"/>
                </a:lnTo>
                <a:lnTo>
                  <a:pt x="260" y="476"/>
                </a:lnTo>
                <a:lnTo>
                  <a:pt x="262" y="474"/>
                </a:lnTo>
                <a:lnTo>
                  <a:pt x="268" y="472"/>
                </a:lnTo>
                <a:lnTo>
                  <a:pt x="284" y="472"/>
                </a:lnTo>
                <a:lnTo>
                  <a:pt x="306" y="476"/>
                </a:lnTo>
                <a:lnTo>
                  <a:pt x="330" y="482"/>
                </a:lnTo>
                <a:lnTo>
                  <a:pt x="376" y="496"/>
                </a:lnTo>
                <a:lnTo>
                  <a:pt x="402" y="506"/>
                </a:lnTo>
                <a:lnTo>
                  <a:pt x="424" y="516"/>
                </a:lnTo>
                <a:lnTo>
                  <a:pt x="444" y="528"/>
                </a:lnTo>
                <a:lnTo>
                  <a:pt x="464" y="542"/>
                </a:lnTo>
                <a:lnTo>
                  <a:pt x="484" y="556"/>
                </a:lnTo>
                <a:lnTo>
                  <a:pt x="502" y="574"/>
                </a:lnTo>
                <a:lnTo>
                  <a:pt x="518" y="590"/>
                </a:lnTo>
                <a:lnTo>
                  <a:pt x="532" y="610"/>
                </a:lnTo>
                <a:lnTo>
                  <a:pt x="546" y="630"/>
                </a:lnTo>
                <a:lnTo>
                  <a:pt x="556" y="652"/>
                </a:lnTo>
                <a:lnTo>
                  <a:pt x="566" y="676"/>
                </a:lnTo>
                <a:lnTo>
                  <a:pt x="572" y="700"/>
                </a:lnTo>
                <a:lnTo>
                  <a:pt x="576" y="726"/>
                </a:lnTo>
                <a:lnTo>
                  <a:pt x="576" y="752"/>
                </a:lnTo>
                <a:lnTo>
                  <a:pt x="576" y="776"/>
                </a:lnTo>
                <a:lnTo>
                  <a:pt x="574" y="804"/>
                </a:lnTo>
                <a:lnTo>
                  <a:pt x="570" y="830"/>
                </a:lnTo>
                <a:lnTo>
                  <a:pt x="564" y="856"/>
                </a:lnTo>
                <a:lnTo>
                  <a:pt x="556" y="880"/>
                </a:lnTo>
                <a:lnTo>
                  <a:pt x="548" y="906"/>
                </a:lnTo>
                <a:lnTo>
                  <a:pt x="538" y="930"/>
                </a:lnTo>
                <a:lnTo>
                  <a:pt x="516" y="978"/>
                </a:lnTo>
                <a:lnTo>
                  <a:pt x="492" y="1020"/>
                </a:lnTo>
                <a:lnTo>
                  <a:pt x="476" y="1042"/>
                </a:lnTo>
                <a:lnTo>
                  <a:pt x="458" y="1064"/>
                </a:lnTo>
                <a:lnTo>
                  <a:pt x="438" y="1084"/>
                </a:lnTo>
                <a:lnTo>
                  <a:pt x="418" y="1104"/>
                </a:lnTo>
                <a:lnTo>
                  <a:pt x="396" y="1124"/>
                </a:lnTo>
                <a:lnTo>
                  <a:pt x="374" y="1140"/>
                </a:lnTo>
                <a:lnTo>
                  <a:pt x="350" y="1154"/>
                </a:lnTo>
                <a:lnTo>
                  <a:pt x="324" y="1166"/>
                </a:lnTo>
                <a:lnTo>
                  <a:pt x="384" y="1138"/>
                </a:lnTo>
                <a:lnTo>
                  <a:pt x="412" y="1122"/>
                </a:lnTo>
                <a:lnTo>
                  <a:pt x="440" y="1104"/>
                </a:lnTo>
                <a:lnTo>
                  <a:pt x="468" y="1086"/>
                </a:lnTo>
                <a:lnTo>
                  <a:pt x="494" y="1068"/>
                </a:lnTo>
                <a:lnTo>
                  <a:pt x="520" y="1048"/>
                </a:lnTo>
                <a:lnTo>
                  <a:pt x="546" y="1026"/>
                </a:lnTo>
                <a:lnTo>
                  <a:pt x="568" y="1004"/>
                </a:lnTo>
                <a:lnTo>
                  <a:pt x="592" y="980"/>
                </a:lnTo>
                <a:lnTo>
                  <a:pt x="614" y="956"/>
                </a:lnTo>
                <a:lnTo>
                  <a:pt x="634" y="932"/>
                </a:lnTo>
                <a:lnTo>
                  <a:pt x="652" y="904"/>
                </a:lnTo>
                <a:lnTo>
                  <a:pt x="670" y="878"/>
                </a:lnTo>
                <a:lnTo>
                  <a:pt x="688" y="848"/>
                </a:lnTo>
                <a:lnTo>
                  <a:pt x="702" y="820"/>
                </a:lnTo>
                <a:lnTo>
                  <a:pt x="720" y="782"/>
                </a:lnTo>
                <a:lnTo>
                  <a:pt x="734" y="744"/>
                </a:lnTo>
                <a:lnTo>
                  <a:pt x="744" y="702"/>
                </a:lnTo>
                <a:lnTo>
                  <a:pt x="752" y="662"/>
                </a:lnTo>
                <a:lnTo>
                  <a:pt x="758" y="620"/>
                </a:lnTo>
                <a:lnTo>
                  <a:pt x="760" y="578"/>
                </a:lnTo>
                <a:lnTo>
                  <a:pt x="758" y="538"/>
                </a:lnTo>
                <a:lnTo>
                  <a:pt x="750" y="496"/>
                </a:lnTo>
                <a:lnTo>
                  <a:pt x="742" y="466"/>
                </a:lnTo>
                <a:lnTo>
                  <a:pt x="730" y="436"/>
                </a:lnTo>
                <a:lnTo>
                  <a:pt x="714" y="410"/>
                </a:lnTo>
                <a:lnTo>
                  <a:pt x="696" y="384"/>
                </a:lnTo>
                <a:lnTo>
                  <a:pt x="676" y="358"/>
                </a:lnTo>
                <a:lnTo>
                  <a:pt x="654" y="336"/>
                </a:lnTo>
                <a:lnTo>
                  <a:pt x="632" y="314"/>
                </a:lnTo>
                <a:lnTo>
                  <a:pt x="608" y="294"/>
                </a:lnTo>
                <a:lnTo>
                  <a:pt x="576" y="270"/>
                </a:lnTo>
                <a:lnTo>
                  <a:pt x="518" y="228"/>
                </a:lnTo>
                <a:lnTo>
                  <a:pt x="486" y="206"/>
                </a:lnTo>
                <a:lnTo>
                  <a:pt x="460" y="190"/>
                </a:lnTo>
                <a:lnTo>
                  <a:pt x="440" y="180"/>
                </a:lnTo>
                <a:lnTo>
                  <a:pt x="434" y="178"/>
                </a:lnTo>
                <a:lnTo>
                  <a:pt x="430" y="180"/>
                </a:lnTo>
                <a:lnTo>
                  <a:pt x="534" y="0"/>
                </a:lnTo>
                <a:close/>
              </a:path>
            </a:pathLst>
          </a:custGeom>
          <a:solidFill>
            <a:srgbClr val="19515E"/>
          </a:solidFill>
          <a:ln w="3175" cap="flat" cmpd="sng" algn="ctr">
            <a:solidFill>
              <a:srgbClr val="D7D7D7"/>
            </a:solidFill>
            <a:prstDash val="solid"/>
          </a:ln>
          <a:effectLst/>
        </p:spPr>
        <p:txBody>
          <a:bodyPr anchor="ctr"/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kern="0" dirty="0">
              <a:solidFill>
                <a:srgbClr val="F9F9F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 Box 4451"/>
          <p:cNvSpPr txBox="1">
            <a:spLocks noChangeArrowheads="1"/>
          </p:cNvSpPr>
          <p:nvPr/>
        </p:nvSpPr>
        <p:spPr bwMode="auto">
          <a:xfrm rot="3600000">
            <a:off x="3314416" y="3601849"/>
            <a:ext cx="756617" cy="231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105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添加文本</a:t>
            </a:r>
            <a:r>
              <a:rPr kumimoji="1" lang="en-US" altLang="zh-CN" sz="105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kumimoji="1" lang="en-US" altLang="ko-KR" sz="105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Freeform 4446"/>
          <p:cNvSpPr>
            <a:spLocks/>
          </p:cNvSpPr>
          <p:nvPr/>
        </p:nvSpPr>
        <p:spPr bwMode="auto">
          <a:xfrm rot="14400000" flipH="1" flipV="1">
            <a:off x="3673078" y="3781801"/>
            <a:ext cx="1051322" cy="1610916"/>
          </a:xfrm>
          <a:custGeom>
            <a:avLst/>
            <a:gdLst>
              <a:gd name="T0" fmla="*/ 2147483647 w 760"/>
              <a:gd name="T1" fmla="*/ 2147483647 h 1166"/>
              <a:gd name="T2" fmla="*/ 2147483647 w 760"/>
              <a:gd name="T3" fmla="*/ 2147483647 h 1166"/>
              <a:gd name="T4" fmla="*/ 2147483647 w 760"/>
              <a:gd name="T5" fmla="*/ 2147483647 h 1166"/>
              <a:gd name="T6" fmla="*/ 2147483647 w 760"/>
              <a:gd name="T7" fmla="*/ 2147483647 h 1166"/>
              <a:gd name="T8" fmla="*/ 2147483647 w 760"/>
              <a:gd name="T9" fmla="*/ 2147483647 h 1166"/>
              <a:gd name="T10" fmla="*/ 2147483647 w 760"/>
              <a:gd name="T11" fmla="*/ 2147483647 h 1166"/>
              <a:gd name="T12" fmla="*/ 2147483647 w 760"/>
              <a:gd name="T13" fmla="*/ 2147483647 h 1166"/>
              <a:gd name="T14" fmla="*/ 2147483647 w 760"/>
              <a:gd name="T15" fmla="*/ 2147483647 h 1166"/>
              <a:gd name="T16" fmla="*/ 2147483647 w 760"/>
              <a:gd name="T17" fmla="*/ 2147483647 h 1166"/>
              <a:gd name="T18" fmla="*/ 2147483647 w 760"/>
              <a:gd name="T19" fmla="*/ 2147483647 h 1166"/>
              <a:gd name="T20" fmla="*/ 2147483647 w 760"/>
              <a:gd name="T21" fmla="*/ 2147483647 h 1166"/>
              <a:gd name="T22" fmla="*/ 2147483647 w 760"/>
              <a:gd name="T23" fmla="*/ 2147483647 h 1166"/>
              <a:gd name="T24" fmla="*/ 2147483647 w 760"/>
              <a:gd name="T25" fmla="*/ 2147483647 h 1166"/>
              <a:gd name="T26" fmla="*/ 2147483647 w 760"/>
              <a:gd name="T27" fmla="*/ 2147483647 h 1166"/>
              <a:gd name="T28" fmla="*/ 2147483647 w 760"/>
              <a:gd name="T29" fmla="*/ 2147483647 h 1166"/>
              <a:gd name="T30" fmla="*/ 2147483647 w 760"/>
              <a:gd name="T31" fmla="*/ 2147483647 h 1166"/>
              <a:gd name="T32" fmla="*/ 2147483647 w 760"/>
              <a:gd name="T33" fmla="*/ 2147483647 h 1166"/>
              <a:gd name="T34" fmla="*/ 2147483647 w 760"/>
              <a:gd name="T35" fmla="*/ 2147483647 h 1166"/>
              <a:gd name="T36" fmla="*/ 2147483647 w 760"/>
              <a:gd name="T37" fmla="*/ 2147483647 h 1166"/>
              <a:gd name="T38" fmla="*/ 2147483647 w 760"/>
              <a:gd name="T39" fmla="*/ 2147483647 h 1166"/>
              <a:gd name="T40" fmla="*/ 2147483647 w 760"/>
              <a:gd name="T41" fmla="*/ 2147483647 h 1166"/>
              <a:gd name="T42" fmla="*/ 2147483647 w 760"/>
              <a:gd name="T43" fmla="*/ 2147483647 h 1166"/>
              <a:gd name="T44" fmla="*/ 2147483647 w 760"/>
              <a:gd name="T45" fmla="*/ 2147483647 h 1166"/>
              <a:gd name="T46" fmla="*/ 2147483647 w 760"/>
              <a:gd name="T47" fmla="*/ 2147483647 h 1166"/>
              <a:gd name="T48" fmla="*/ 2147483647 w 760"/>
              <a:gd name="T49" fmla="*/ 2147483647 h 1166"/>
              <a:gd name="T50" fmla="*/ 2147483647 w 760"/>
              <a:gd name="T51" fmla="*/ 2147483647 h 1166"/>
              <a:gd name="T52" fmla="*/ 2147483647 w 760"/>
              <a:gd name="T53" fmla="*/ 2147483647 h 1166"/>
              <a:gd name="T54" fmla="*/ 2147483647 w 760"/>
              <a:gd name="T55" fmla="*/ 2147483647 h 1166"/>
              <a:gd name="T56" fmla="*/ 2147483647 w 760"/>
              <a:gd name="T57" fmla="*/ 2147483647 h 1166"/>
              <a:gd name="T58" fmla="*/ 2147483647 w 760"/>
              <a:gd name="T59" fmla="*/ 2147483647 h 1166"/>
              <a:gd name="T60" fmla="*/ 2147483647 w 760"/>
              <a:gd name="T61" fmla="*/ 2147483647 h 1166"/>
              <a:gd name="T62" fmla="*/ 2147483647 w 760"/>
              <a:gd name="T63" fmla="*/ 2147483647 h 1166"/>
              <a:gd name="T64" fmla="*/ 2147483647 w 760"/>
              <a:gd name="T65" fmla="*/ 2147483647 h 1166"/>
              <a:gd name="T66" fmla="*/ 2147483647 w 760"/>
              <a:gd name="T67" fmla="*/ 2147483647 h 1166"/>
              <a:gd name="T68" fmla="*/ 2147483647 w 760"/>
              <a:gd name="T69" fmla="*/ 2147483647 h 1166"/>
              <a:gd name="T70" fmla="*/ 2147483647 w 760"/>
              <a:gd name="T71" fmla="*/ 2147483647 h 1166"/>
              <a:gd name="T72" fmla="*/ 2147483647 w 760"/>
              <a:gd name="T73" fmla="*/ 2147483647 h 1166"/>
              <a:gd name="T74" fmla="*/ 2147483647 w 760"/>
              <a:gd name="T75" fmla="*/ 2147483647 h 1166"/>
              <a:gd name="T76" fmla="*/ 2147483647 w 760"/>
              <a:gd name="T77" fmla="*/ 2147483647 h 1166"/>
              <a:gd name="T78" fmla="*/ 2147483647 w 760"/>
              <a:gd name="T79" fmla="*/ 2147483647 h 1166"/>
              <a:gd name="T80" fmla="*/ 2147483647 w 760"/>
              <a:gd name="T81" fmla="*/ 2147483647 h 1166"/>
              <a:gd name="T82" fmla="*/ 2147483647 w 760"/>
              <a:gd name="T83" fmla="*/ 2147483647 h 1166"/>
              <a:gd name="T84" fmla="*/ 2147483647 w 760"/>
              <a:gd name="T85" fmla="*/ 2147483647 h 1166"/>
              <a:gd name="T86" fmla="*/ 2147483647 w 760"/>
              <a:gd name="T87" fmla="*/ 2147483647 h 1166"/>
              <a:gd name="T88" fmla="*/ 2147483647 w 760"/>
              <a:gd name="T89" fmla="*/ 0 h 116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760" h="1166">
                <a:moveTo>
                  <a:pt x="534" y="0"/>
                </a:moveTo>
                <a:lnTo>
                  <a:pt x="234" y="2"/>
                </a:lnTo>
                <a:lnTo>
                  <a:pt x="0" y="407"/>
                </a:lnTo>
                <a:lnTo>
                  <a:pt x="152" y="662"/>
                </a:lnTo>
                <a:lnTo>
                  <a:pt x="260" y="476"/>
                </a:lnTo>
                <a:lnTo>
                  <a:pt x="262" y="474"/>
                </a:lnTo>
                <a:lnTo>
                  <a:pt x="268" y="472"/>
                </a:lnTo>
                <a:lnTo>
                  <a:pt x="284" y="472"/>
                </a:lnTo>
                <a:lnTo>
                  <a:pt x="306" y="476"/>
                </a:lnTo>
                <a:lnTo>
                  <a:pt x="330" y="482"/>
                </a:lnTo>
                <a:lnTo>
                  <a:pt x="376" y="496"/>
                </a:lnTo>
                <a:lnTo>
                  <a:pt x="402" y="506"/>
                </a:lnTo>
                <a:lnTo>
                  <a:pt x="424" y="516"/>
                </a:lnTo>
                <a:lnTo>
                  <a:pt x="444" y="528"/>
                </a:lnTo>
                <a:lnTo>
                  <a:pt x="464" y="542"/>
                </a:lnTo>
                <a:lnTo>
                  <a:pt x="484" y="556"/>
                </a:lnTo>
                <a:lnTo>
                  <a:pt x="502" y="574"/>
                </a:lnTo>
                <a:lnTo>
                  <a:pt x="518" y="590"/>
                </a:lnTo>
                <a:lnTo>
                  <a:pt x="532" y="610"/>
                </a:lnTo>
                <a:lnTo>
                  <a:pt x="546" y="630"/>
                </a:lnTo>
                <a:lnTo>
                  <a:pt x="556" y="652"/>
                </a:lnTo>
                <a:lnTo>
                  <a:pt x="566" y="676"/>
                </a:lnTo>
                <a:lnTo>
                  <a:pt x="572" y="700"/>
                </a:lnTo>
                <a:lnTo>
                  <a:pt x="576" y="726"/>
                </a:lnTo>
                <a:lnTo>
                  <a:pt x="576" y="752"/>
                </a:lnTo>
                <a:lnTo>
                  <a:pt x="576" y="776"/>
                </a:lnTo>
                <a:lnTo>
                  <a:pt x="574" y="804"/>
                </a:lnTo>
                <a:lnTo>
                  <a:pt x="570" y="830"/>
                </a:lnTo>
                <a:lnTo>
                  <a:pt x="564" y="856"/>
                </a:lnTo>
                <a:lnTo>
                  <a:pt x="556" y="880"/>
                </a:lnTo>
                <a:lnTo>
                  <a:pt x="548" y="906"/>
                </a:lnTo>
                <a:lnTo>
                  <a:pt x="538" y="930"/>
                </a:lnTo>
                <a:lnTo>
                  <a:pt x="516" y="978"/>
                </a:lnTo>
                <a:lnTo>
                  <a:pt x="492" y="1020"/>
                </a:lnTo>
                <a:lnTo>
                  <a:pt x="476" y="1042"/>
                </a:lnTo>
                <a:lnTo>
                  <a:pt x="458" y="1064"/>
                </a:lnTo>
                <a:lnTo>
                  <a:pt x="438" y="1084"/>
                </a:lnTo>
                <a:lnTo>
                  <a:pt x="418" y="1104"/>
                </a:lnTo>
                <a:lnTo>
                  <a:pt x="396" y="1124"/>
                </a:lnTo>
                <a:lnTo>
                  <a:pt x="374" y="1140"/>
                </a:lnTo>
                <a:lnTo>
                  <a:pt x="350" y="1154"/>
                </a:lnTo>
                <a:lnTo>
                  <a:pt x="324" y="1166"/>
                </a:lnTo>
                <a:lnTo>
                  <a:pt x="384" y="1138"/>
                </a:lnTo>
                <a:lnTo>
                  <a:pt x="412" y="1122"/>
                </a:lnTo>
                <a:lnTo>
                  <a:pt x="440" y="1104"/>
                </a:lnTo>
                <a:lnTo>
                  <a:pt x="468" y="1086"/>
                </a:lnTo>
                <a:lnTo>
                  <a:pt x="494" y="1068"/>
                </a:lnTo>
                <a:lnTo>
                  <a:pt x="520" y="1048"/>
                </a:lnTo>
                <a:lnTo>
                  <a:pt x="546" y="1026"/>
                </a:lnTo>
                <a:lnTo>
                  <a:pt x="568" y="1004"/>
                </a:lnTo>
                <a:lnTo>
                  <a:pt x="592" y="980"/>
                </a:lnTo>
                <a:lnTo>
                  <a:pt x="614" y="956"/>
                </a:lnTo>
                <a:lnTo>
                  <a:pt x="634" y="932"/>
                </a:lnTo>
                <a:lnTo>
                  <a:pt x="652" y="904"/>
                </a:lnTo>
                <a:lnTo>
                  <a:pt x="670" y="878"/>
                </a:lnTo>
                <a:lnTo>
                  <a:pt x="688" y="848"/>
                </a:lnTo>
                <a:lnTo>
                  <a:pt x="702" y="820"/>
                </a:lnTo>
                <a:lnTo>
                  <a:pt x="720" y="782"/>
                </a:lnTo>
                <a:lnTo>
                  <a:pt x="734" y="744"/>
                </a:lnTo>
                <a:lnTo>
                  <a:pt x="744" y="702"/>
                </a:lnTo>
                <a:lnTo>
                  <a:pt x="752" y="662"/>
                </a:lnTo>
                <a:lnTo>
                  <a:pt x="758" y="620"/>
                </a:lnTo>
                <a:lnTo>
                  <a:pt x="760" y="578"/>
                </a:lnTo>
                <a:lnTo>
                  <a:pt x="758" y="538"/>
                </a:lnTo>
                <a:lnTo>
                  <a:pt x="750" y="496"/>
                </a:lnTo>
                <a:lnTo>
                  <a:pt x="742" y="466"/>
                </a:lnTo>
                <a:lnTo>
                  <a:pt x="730" y="436"/>
                </a:lnTo>
                <a:lnTo>
                  <a:pt x="714" y="410"/>
                </a:lnTo>
                <a:lnTo>
                  <a:pt x="696" y="384"/>
                </a:lnTo>
                <a:lnTo>
                  <a:pt x="676" y="358"/>
                </a:lnTo>
                <a:lnTo>
                  <a:pt x="654" y="336"/>
                </a:lnTo>
                <a:lnTo>
                  <a:pt x="632" y="314"/>
                </a:lnTo>
                <a:lnTo>
                  <a:pt x="608" y="294"/>
                </a:lnTo>
                <a:lnTo>
                  <a:pt x="576" y="270"/>
                </a:lnTo>
                <a:lnTo>
                  <a:pt x="518" y="228"/>
                </a:lnTo>
                <a:lnTo>
                  <a:pt x="486" y="206"/>
                </a:lnTo>
                <a:lnTo>
                  <a:pt x="460" y="190"/>
                </a:lnTo>
                <a:lnTo>
                  <a:pt x="440" y="180"/>
                </a:lnTo>
                <a:lnTo>
                  <a:pt x="434" y="178"/>
                </a:lnTo>
                <a:lnTo>
                  <a:pt x="430" y="180"/>
                </a:lnTo>
                <a:lnTo>
                  <a:pt x="534" y="0"/>
                </a:lnTo>
                <a:close/>
              </a:path>
            </a:pathLst>
          </a:custGeom>
          <a:solidFill>
            <a:srgbClr val="30935C"/>
          </a:solidFill>
          <a:ln w="3175" cap="flat" cmpd="sng" algn="ctr">
            <a:solidFill>
              <a:srgbClr val="D7D7D7"/>
            </a:solidFill>
            <a:prstDash val="solid"/>
          </a:ln>
          <a:effectLst/>
        </p:spPr>
        <p:txBody>
          <a:bodyPr anchor="ctr"/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kern="0" dirty="0">
              <a:solidFill>
                <a:srgbClr val="F9F9F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 Box 4452"/>
          <p:cNvSpPr txBox="1">
            <a:spLocks noChangeArrowheads="1"/>
          </p:cNvSpPr>
          <p:nvPr/>
        </p:nvSpPr>
        <p:spPr bwMode="auto">
          <a:xfrm>
            <a:off x="4088917" y="4005638"/>
            <a:ext cx="756617" cy="231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105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添加文本</a:t>
            </a:r>
            <a:r>
              <a:rPr kumimoji="1" lang="en-US" altLang="zh-CN" sz="105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kumimoji="1" lang="en-US" altLang="ko-KR" sz="105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Freeform 4433"/>
          <p:cNvSpPr>
            <a:spLocks/>
          </p:cNvSpPr>
          <p:nvPr/>
        </p:nvSpPr>
        <p:spPr bwMode="auto">
          <a:xfrm>
            <a:off x="4950619" y="3371036"/>
            <a:ext cx="1051322" cy="1612106"/>
          </a:xfrm>
          <a:custGeom>
            <a:avLst/>
            <a:gdLst>
              <a:gd name="T0" fmla="*/ 2147483647 w 760"/>
              <a:gd name="T1" fmla="*/ 2147483647 h 1166"/>
              <a:gd name="T2" fmla="*/ 2147483647 w 760"/>
              <a:gd name="T3" fmla="*/ 2147483647 h 1166"/>
              <a:gd name="T4" fmla="*/ 2147483647 w 760"/>
              <a:gd name="T5" fmla="*/ 2147483647 h 1166"/>
              <a:gd name="T6" fmla="*/ 2147483647 w 760"/>
              <a:gd name="T7" fmla="*/ 2147483647 h 1166"/>
              <a:gd name="T8" fmla="*/ 2147483647 w 760"/>
              <a:gd name="T9" fmla="*/ 2147483647 h 1166"/>
              <a:gd name="T10" fmla="*/ 2147483647 w 760"/>
              <a:gd name="T11" fmla="*/ 2147483647 h 1166"/>
              <a:gd name="T12" fmla="*/ 2147483647 w 760"/>
              <a:gd name="T13" fmla="*/ 2147483647 h 1166"/>
              <a:gd name="T14" fmla="*/ 2147483647 w 760"/>
              <a:gd name="T15" fmla="*/ 2147483647 h 1166"/>
              <a:gd name="T16" fmla="*/ 2147483647 w 760"/>
              <a:gd name="T17" fmla="*/ 2147483647 h 1166"/>
              <a:gd name="T18" fmla="*/ 2147483647 w 760"/>
              <a:gd name="T19" fmla="*/ 2147483647 h 1166"/>
              <a:gd name="T20" fmla="*/ 2147483647 w 760"/>
              <a:gd name="T21" fmla="*/ 2147483647 h 1166"/>
              <a:gd name="T22" fmla="*/ 2147483647 w 760"/>
              <a:gd name="T23" fmla="*/ 2147483647 h 1166"/>
              <a:gd name="T24" fmla="*/ 2147483647 w 760"/>
              <a:gd name="T25" fmla="*/ 2147483647 h 1166"/>
              <a:gd name="T26" fmla="*/ 2147483647 w 760"/>
              <a:gd name="T27" fmla="*/ 2147483647 h 1166"/>
              <a:gd name="T28" fmla="*/ 2147483647 w 760"/>
              <a:gd name="T29" fmla="*/ 2147483647 h 1166"/>
              <a:gd name="T30" fmla="*/ 2147483647 w 760"/>
              <a:gd name="T31" fmla="*/ 2147483647 h 1166"/>
              <a:gd name="T32" fmla="*/ 2147483647 w 760"/>
              <a:gd name="T33" fmla="*/ 2147483647 h 1166"/>
              <a:gd name="T34" fmla="*/ 2147483647 w 760"/>
              <a:gd name="T35" fmla="*/ 2147483647 h 1166"/>
              <a:gd name="T36" fmla="*/ 2147483647 w 760"/>
              <a:gd name="T37" fmla="*/ 2147483647 h 1166"/>
              <a:gd name="T38" fmla="*/ 2147483647 w 760"/>
              <a:gd name="T39" fmla="*/ 2147483647 h 1166"/>
              <a:gd name="T40" fmla="*/ 2147483647 w 760"/>
              <a:gd name="T41" fmla="*/ 2147483647 h 1166"/>
              <a:gd name="T42" fmla="*/ 2147483647 w 760"/>
              <a:gd name="T43" fmla="*/ 2147483647 h 1166"/>
              <a:gd name="T44" fmla="*/ 2147483647 w 760"/>
              <a:gd name="T45" fmla="*/ 2147483647 h 1166"/>
              <a:gd name="T46" fmla="*/ 2147483647 w 760"/>
              <a:gd name="T47" fmla="*/ 2147483647 h 1166"/>
              <a:gd name="T48" fmla="*/ 2147483647 w 760"/>
              <a:gd name="T49" fmla="*/ 2147483647 h 1166"/>
              <a:gd name="T50" fmla="*/ 2147483647 w 760"/>
              <a:gd name="T51" fmla="*/ 2147483647 h 1166"/>
              <a:gd name="T52" fmla="*/ 2147483647 w 760"/>
              <a:gd name="T53" fmla="*/ 2147483647 h 1166"/>
              <a:gd name="T54" fmla="*/ 2147483647 w 760"/>
              <a:gd name="T55" fmla="*/ 2147483647 h 1166"/>
              <a:gd name="T56" fmla="*/ 2147483647 w 760"/>
              <a:gd name="T57" fmla="*/ 2147483647 h 1166"/>
              <a:gd name="T58" fmla="*/ 2147483647 w 760"/>
              <a:gd name="T59" fmla="*/ 2147483647 h 1166"/>
              <a:gd name="T60" fmla="*/ 2147483647 w 760"/>
              <a:gd name="T61" fmla="*/ 2147483647 h 1166"/>
              <a:gd name="T62" fmla="*/ 2147483647 w 760"/>
              <a:gd name="T63" fmla="*/ 2147483647 h 1166"/>
              <a:gd name="T64" fmla="*/ 2147483647 w 760"/>
              <a:gd name="T65" fmla="*/ 2147483647 h 1166"/>
              <a:gd name="T66" fmla="*/ 2147483647 w 760"/>
              <a:gd name="T67" fmla="*/ 2147483647 h 1166"/>
              <a:gd name="T68" fmla="*/ 2147483647 w 760"/>
              <a:gd name="T69" fmla="*/ 2147483647 h 1166"/>
              <a:gd name="T70" fmla="*/ 2147483647 w 760"/>
              <a:gd name="T71" fmla="*/ 2147483647 h 1166"/>
              <a:gd name="T72" fmla="*/ 2147483647 w 760"/>
              <a:gd name="T73" fmla="*/ 2147483647 h 1166"/>
              <a:gd name="T74" fmla="*/ 2147483647 w 760"/>
              <a:gd name="T75" fmla="*/ 2147483647 h 1166"/>
              <a:gd name="T76" fmla="*/ 2147483647 w 760"/>
              <a:gd name="T77" fmla="*/ 2147483647 h 1166"/>
              <a:gd name="T78" fmla="*/ 2147483647 w 760"/>
              <a:gd name="T79" fmla="*/ 2147483647 h 1166"/>
              <a:gd name="T80" fmla="*/ 2147483647 w 760"/>
              <a:gd name="T81" fmla="*/ 2147483647 h 1166"/>
              <a:gd name="T82" fmla="*/ 2147483647 w 760"/>
              <a:gd name="T83" fmla="*/ 2147483647 h 1166"/>
              <a:gd name="T84" fmla="*/ 2147483647 w 760"/>
              <a:gd name="T85" fmla="*/ 2147483647 h 1166"/>
              <a:gd name="T86" fmla="*/ 2147483647 w 760"/>
              <a:gd name="T87" fmla="*/ 2147483647 h 1166"/>
              <a:gd name="T88" fmla="*/ 2147483647 w 760"/>
              <a:gd name="T89" fmla="*/ 0 h 116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760" h="1166">
                <a:moveTo>
                  <a:pt x="534" y="0"/>
                </a:moveTo>
                <a:lnTo>
                  <a:pt x="234" y="2"/>
                </a:lnTo>
                <a:lnTo>
                  <a:pt x="0" y="407"/>
                </a:lnTo>
                <a:lnTo>
                  <a:pt x="152" y="662"/>
                </a:lnTo>
                <a:lnTo>
                  <a:pt x="260" y="476"/>
                </a:lnTo>
                <a:lnTo>
                  <a:pt x="262" y="474"/>
                </a:lnTo>
                <a:lnTo>
                  <a:pt x="268" y="472"/>
                </a:lnTo>
                <a:lnTo>
                  <a:pt x="284" y="472"/>
                </a:lnTo>
                <a:lnTo>
                  <a:pt x="306" y="476"/>
                </a:lnTo>
                <a:lnTo>
                  <a:pt x="330" y="482"/>
                </a:lnTo>
                <a:lnTo>
                  <a:pt x="376" y="496"/>
                </a:lnTo>
                <a:lnTo>
                  <a:pt x="402" y="506"/>
                </a:lnTo>
                <a:lnTo>
                  <a:pt x="424" y="516"/>
                </a:lnTo>
                <a:lnTo>
                  <a:pt x="444" y="528"/>
                </a:lnTo>
                <a:lnTo>
                  <a:pt x="464" y="542"/>
                </a:lnTo>
                <a:lnTo>
                  <a:pt x="484" y="556"/>
                </a:lnTo>
                <a:lnTo>
                  <a:pt x="502" y="574"/>
                </a:lnTo>
                <a:lnTo>
                  <a:pt x="518" y="590"/>
                </a:lnTo>
                <a:lnTo>
                  <a:pt x="532" y="610"/>
                </a:lnTo>
                <a:lnTo>
                  <a:pt x="546" y="630"/>
                </a:lnTo>
                <a:lnTo>
                  <a:pt x="556" y="652"/>
                </a:lnTo>
                <a:lnTo>
                  <a:pt x="566" y="676"/>
                </a:lnTo>
                <a:lnTo>
                  <a:pt x="572" y="700"/>
                </a:lnTo>
                <a:lnTo>
                  <a:pt x="576" y="726"/>
                </a:lnTo>
                <a:lnTo>
                  <a:pt x="576" y="752"/>
                </a:lnTo>
                <a:lnTo>
                  <a:pt x="576" y="776"/>
                </a:lnTo>
                <a:lnTo>
                  <a:pt x="574" y="804"/>
                </a:lnTo>
                <a:lnTo>
                  <a:pt x="570" y="830"/>
                </a:lnTo>
                <a:lnTo>
                  <a:pt x="564" y="856"/>
                </a:lnTo>
                <a:lnTo>
                  <a:pt x="556" y="880"/>
                </a:lnTo>
                <a:lnTo>
                  <a:pt x="548" y="906"/>
                </a:lnTo>
                <a:lnTo>
                  <a:pt x="538" y="930"/>
                </a:lnTo>
                <a:lnTo>
                  <a:pt x="516" y="978"/>
                </a:lnTo>
                <a:lnTo>
                  <a:pt x="492" y="1020"/>
                </a:lnTo>
                <a:lnTo>
                  <a:pt x="476" y="1042"/>
                </a:lnTo>
                <a:lnTo>
                  <a:pt x="458" y="1064"/>
                </a:lnTo>
                <a:lnTo>
                  <a:pt x="438" y="1084"/>
                </a:lnTo>
                <a:lnTo>
                  <a:pt x="418" y="1104"/>
                </a:lnTo>
                <a:lnTo>
                  <a:pt x="396" y="1124"/>
                </a:lnTo>
                <a:lnTo>
                  <a:pt x="374" y="1140"/>
                </a:lnTo>
                <a:lnTo>
                  <a:pt x="350" y="1154"/>
                </a:lnTo>
                <a:lnTo>
                  <a:pt x="324" y="1166"/>
                </a:lnTo>
                <a:lnTo>
                  <a:pt x="384" y="1138"/>
                </a:lnTo>
                <a:lnTo>
                  <a:pt x="412" y="1122"/>
                </a:lnTo>
                <a:lnTo>
                  <a:pt x="440" y="1104"/>
                </a:lnTo>
                <a:lnTo>
                  <a:pt x="468" y="1086"/>
                </a:lnTo>
                <a:lnTo>
                  <a:pt x="494" y="1068"/>
                </a:lnTo>
                <a:lnTo>
                  <a:pt x="520" y="1048"/>
                </a:lnTo>
                <a:lnTo>
                  <a:pt x="546" y="1026"/>
                </a:lnTo>
                <a:lnTo>
                  <a:pt x="568" y="1004"/>
                </a:lnTo>
                <a:lnTo>
                  <a:pt x="592" y="980"/>
                </a:lnTo>
                <a:lnTo>
                  <a:pt x="614" y="956"/>
                </a:lnTo>
                <a:lnTo>
                  <a:pt x="634" y="932"/>
                </a:lnTo>
                <a:lnTo>
                  <a:pt x="652" y="904"/>
                </a:lnTo>
                <a:lnTo>
                  <a:pt x="670" y="878"/>
                </a:lnTo>
                <a:lnTo>
                  <a:pt x="688" y="848"/>
                </a:lnTo>
                <a:lnTo>
                  <a:pt x="702" y="820"/>
                </a:lnTo>
                <a:lnTo>
                  <a:pt x="720" y="782"/>
                </a:lnTo>
                <a:lnTo>
                  <a:pt x="734" y="744"/>
                </a:lnTo>
                <a:lnTo>
                  <a:pt x="744" y="702"/>
                </a:lnTo>
                <a:lnTo>
                  <a:pt x="752" y="662"/>
                </a:lnTo>
                <a:lnTo>
                  <a:pt x="758" y="620"/>
                </a:lnTo>
                <a:lnTo>
                  <a:pt x="760" y="578"/>
                </a:lnTo>
                <a:lnTo>
                  <a:pt x="758" y="538"/>
                </a:lnTo>
                <a:lnTo>
                  <a:pt x="750" y="496"/>
                </a:lnTo>
                <a:lnTo>
                  <a:pt x="742" y="466"/>
                </a:lnTo>
                <a:lnTo>
                  <a:pt x="730" y="436"/>
                </a:lnTo>
                <a:lnTo>
                  <a:pt x="714" y="410"/>
                </a:lnTo>
                <a:lnTo>
                  <a:pt x="696" y="384"/>
                </a:lnTo>
                <a:lnTo>
                  <a:pt x="676" y="358"/>
                </a:lnTo>
                <a:lnTo>
                  <a:pt x="654" y="336"/>
                </a:lnTo>
                <a:lnTo>
                  <a:pt x="632" y="314"/>
                </a:lnTo>
                <a:lnTo>
                  <a:pt x="608" y="294"/>
                </a:lnTo>
                <a:lnTo>
                  <a:pt x="576" y="270"/>
                </a:lnTo>
                <a:lnTo>
                  <a:pt x="518" y="228"/>
                </a:lnTo>
                <a:lnTo>
                  <a:pt x="486" y="206"/>
                </a:lnTo>
                <a:lnTo>
                  <a:pt x="460" y="190"/>
                </a:lnTo>
                <a:lnTo>
                  <a:pt x="440" y="180"/>
                </a:lnTo>
                <a:lnTo>
                  <a:pt x="434" y="178"/>
                </a:lnTo>
                <a:lnTo>
                  <a:pt x="430" y="180"/>
                </a:lnTo>
                <a:lnTo>
                  <a:pt x="534" y="0"/>
                </a:lnTo>
                <a:close/>
              </a:path>
            </a:pathLst>
          </a:custGeom>
          <a:solidFill>
            <a:srgbClr val="19515E"/>
          </a:solidFill>
          <a:ln w="3175" cap="flat" cmpd="sng" algn="ctr">
            <a:solidFill>
              <a:srgbClr val="D7D7D7"/>
            </a:solidFill>
            <a:prstDash val="solid"/>
          </a:ln>
          <a:effectLst/>
        </p:spPr>
        <p:txBody>
          <a:bodyPr anchor="ctr"/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kern="0" dirty="0">
              <a:solidFill>
                <a:srgbClr val="F9F9F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 Box 4453"/>
          <p:cNvSpPr txBox="1">
            <a:spLocks noChangeArrowheads="1"/>
          </p:cNvSpPr>
          <p:nvPr/>
        </p:nvSpPr>
        <p:spPr bwMode="auto">
          <a:xfrm rot="18000000">
            <a:off x="4821747" y="3581609"/>
            <a:ext cx="756617" cy="231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105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添加文本</a:t>
            </a:r>
            <a:r>
              <a:rPr kumimoji="1" lang="en-US" altLang="zh-CN" sz="105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kumimoji="1" lang="en-US" altLang="ko-KR" sz="105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Freeform 4440"/>
          <p:cNvSpPr>
            <a:spLocks/>
          </p:cNvSpPr>
          <p:nvPr/>
        </p:nvSpPr>
        <p:spPr bwMode="auto">
          <a:xfrm rot="14400000">
            <a:off x="4185047" y="1085036"/>
            <a:ext cx="1051322" cy="1613297"/>
          </a:xfrm>
          <a:custGeom>
            <a:avLst/>
            <a:gdLst>
              <a:gd name="T0" fmla="*/ 2147483647 w 760"/>
              <a:gd name="T1" fmla="*/ 2147483647 h 1166"/>
              <a:gd name="T2" fmla="*/ 2147483647 w 760"/>
              <a:gd name="T3" fmla="*/ 2147483647 h 1166"/>
              <a:gd name="T4" fmla="*/ 2147483647 w 760"/>
              <a:gd name="T5" fmla="*/ 2147483647 h 1166"/>
              <a:gd name="T6" fmla="*/ 2147483647 w 760"/>
              <a:gd name="T7" fmla="*/ 2147483647 h 1166"/>
              <a:gd name="T8" fmla="*/ 2147483647 w 760"/>
              <a:gd name="T9" fmla="*/ 2147483647 h 1166"/>
              <a:gd name="T10" fmla="*/ 2147483647 w 760"/>
              <a:gd name="T11" fmla="*/ 2147483647 h 1166"/>
              <a:gd name="T12" fmla="*/ 2147483647 w 760"/>
              <a:gd name="T13" fmla="*/ 2147483647 h 1166"/>
              <a:gd name="T14" fmla="*/ 2147483647 w 760"/>
              <a:gd name="T15" fmla="*/ 2147483647 h 1166"/>
              <a:gd name="T16" fmla="*/ 2147483647 w 760"/>
              <a:gd name="T17" fmla="*/ 2147483647 h 1166"/>
              <a:gd name="T18" fmla="*/ 2147483647 w 760"/>
              <a:gd name="T19" fmla="*/ 2147483647 h 1166"/>
              <a:gd name="T20" fmla="*/ 2147483647 w 760"/>
              <a:gd name="T21" fmla="*/ 2147483647 h 1166"/>
              <a:gd name="T22" fmla="*/ 2147483647 w 760"/>
              <a:gd name="T23" fmla="*/ 2147483647 h 1166"/>
              <a:gd name="T24" fmla="*/ 2147483647 w 760"/>
              <a:gd name="T25" fmla="*/ 2147483647 h 1166"/>
              <a:gd name="T26" fmla="*/ 2147483647 w 760"/>
              <a:gd name="T27" fmla="*/ 2147483647 h 1166"/>
              <a:gd name="T28" fmla="*/ 2147483647 w 760"/>
              <a:gd name="T29" fmla="*/ 2147483647 h 1166"/>
              <a:gd name="T30" fmla="*/ 2147483647 w 760"/>
              <a:gd name="T31" fmla="*/ 2147483647 h 1166"/>
              <a:gd name="T32" fmla="*/ 2147483647 w 760"/>
              <a:gd name="T33" fmla="*/ 2147483647 h 1166"/>
              <a:gd name="T34" fmla="*/ 2147483647 w 760"/>
              <a:gd name="T35" fmla="*/ 2147483647 h 1166"/>
              <a:gd name="T36" fmla="*/ 2147483647 w 760"/>
              <a:gd name="T37" fmla="*/ 2147483647 h 1166"/>
              <a:gd name="T38" fmla="*/ 2147483647 w 760"/>
              <a:gd name="T39" fmla="*/ 2147483647 h 1166"/>
              <a:gd name="T40" fmla="*/ 2147483647 w 760"/>
              <a:gd name="T41" fmla="*/ 2147483647 h 1166"/>
              <a:gd name="T42" fmla="*/ 2147483647 w 760"/>
              <a:gd name="T43" fmla="*/ 2147483647 h 1166"/>
              <a:gd name="T44" fmla="*/ 2147483647 w 760"/>
              <a:gd name="T45" fmla="*/ 2147483647 h 1166"/>
              <a:gd name="T46" fmla="*/ 2147483647 w 760"/>
              <a:gd name="T47" fmla="*/ 2147483647 h 1166"/>
              <a:gd name="T48" fmla="*/ 2147483647 w 760"/>
              <a:gd name="T49" fmla="*/ 2147483647 h 1166"/>
              <a:gd name="T50" fmla="*/ 2147483647 w 760"/>
              <a:gd name="T51" fmla="*/ 2147483647 h 1166"/>
              <a:gd name="T52" fmla="*/ 2147483647 w 760"/>
              <a:gd name="T53" fmla="*/ 2147483647 h 1166"/>
              <a:gd name="T54" fmla="*/ 2147483647 w 760"/>
              <a:gd name="T55" fmla="*/ 2147483647 h 1166"/>
              <a:gd name="T56" fmla="*/ 2147483647 w 760"/>
              <a:gd name="T57" fmla="*/ 2147483647 h 1166"/>
              <a:gd name="T58" fmla="*/ 2147483647 w 760"/>
              <a:gd name="T59" fmla="*/ 2147483647 h 1166"/>
              <a:gd name="T60" fmla="*/ 2147483647 w 760"/>
              <a:gd name="T61" fmla="*/ 2147483647 h 1166"/>
              <a:gd name="T62" fmla="*/ 2147483647 w 760"/>
              <a:gd name="T63" fmla="*/ 2147483647 h 1166"/>
              <a:gd name="T64" fmla="*/ 2147483647 w 760"/>
              <a:gd name="T65" fmla="*/ 2147483647 h 1166"/>
              <a:gd name="T66" fmla="*/ 2147483647 w 760"/>
              <a:gd name="T67" fmla="*/ 2147483647 h 1166"/>
              <a:gd name="T68" fmla="*/ 2147483647 w 760"/>
              <a:gd name="T69" fmla="*/ 2147483647 h 1166"/>
              <a:gd name="T70" fmla="*/ 2147483647 w 760"/>
              <a:gd name="T71" fmla="*/ 2147483647 h 1166"/>
              <a:gd name="T72" fmla="*/ 2147483647 w 760"/>
              <a:gd name="T73" fmla="*/ 2147483647 h 1166"/>
              <a:gd name="T74" fmla="*/ 2147483647 w 760"/>
              <a:gd name="T75" fmla="*/ 2147483647 h 1166"/>
              <a:gd name="T76" fmla="*/ 2147483647 w 760"/>
              <a:gd name="T77" fmla="*/ 2147483647 h 1166"/>
              <a:gd name="T78" fmla="*/ 2147483647 w 760"/>
              <a:gd name="T79" fmla="*/ 2147483647 h 1166"/>
              <a:gd name="T80" fmla="*/ 2147483647 w 760"/>
              <a:gd name="T81" fmla="*/ 2147483647 h 1166"/>
              <a:gd name="T82" fmla="*/ 2147483647 w 760"/>
              <a:gd name="T83" fmla="*/ 2147483647 h 1166"/>
              <a:gd name="T84" fmla="*/ 2147483647 w 760"/>
              <a:gd name="T85" fmla="*/ 2147483647 h 1166"/>
              <a:gd name="T86" fmla="*/ 2147483647 w 760"/>
              <a:gd name="T87" fmla="*/ 2147483647 h 1166"/>
              <a:gd name="T88" fmla="*/ 2147483647 w 760"/>
              <a:gd name="T89" fmla="*/ 0 h 116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760" h="1166">
                <a:moveTo>
                  <a:pt x="534" y="0"/>
                </a:moveTo>
                <a:lnTo>
                  <a:pt x="234" y="2"/>
                </a:lnTo>
                <a:lnTo>
                  <a:pt x="0" y="407"/>
                </a:lnTo>
                <a:lnTo>
                  <a:pt x="152" y="662"/>
                </a:lnTo>
                <a:lnTo>
                  <a:pt x="260" y="476"/>
                </a:lnTo>
                <a:lnTo>
                  <a:pt x="262" y="474"/>
                </a:lnTo>
                <a:lnTo>
                  <a:pt x="268" y="472"/>
                </a:lnTo>
                <a:lnTo>
                  <a:pt x="284" y="472"/>
                </a:lnTo>
                <a:lnTo>
                  <a:pt x="306" y="476"/>
                </a:lnTo>
                <a:lnTo>
                  <a:pt x="330" y="482"/>
                </a:lnTo>
                <a:lnTo>
                  <a:pt x="376" y="496"/>
                </a:lnTo>
                <a:lnTo>
                  <a:pt x="402" y="506"/>
                </a:lnTo>
                <a:lnTo>
                  <a:pt x="424" y="516"/>
                </a:lnTo>
                <a:lnTo>
                  <a:pt x="444" y="528"/>
                </a:lnTo>
                <a:lnTo>
                  <a:pt x="464" y="542"/>
                </a:lnTo>
                <a:lnTo>
                  <a:pt x="484" y="556"/>
                </a:lnTo>
                <a:lnTo>
                  <a:pt x="502" y="574"/>
                </a:lnTo>
                <a:lnTo>
                  <a:pt x="518" y="590"/>
                </a:lnTo>
                <a:lnTo>
                  <a:pt x="532" y="610"/>
                </a:lnTo>
                <a:lnTo>
                  <a:pt x="546" y="630"/>
                </a:lnTo>
                <a:lnTo>
                  <a:pt x="556" y="652"/>
                </a:lnTo>
                <a:lnTo>
                  <a:pt x="566" y="676"/>
                </a:lnTo>
                <a:lnTo>
                  <a:pt x="572" y="700"/>
                </a:lnTo>
                <a:lnTo>
                  <a:pt x="576" y="726"/>
                </a:lnTo>
                <a:lnTo>
                  <a:pt x="576" y="752"/>
                </a:lnTo>
                <a:lnTo>
                  <a:pt x="576" y="776"/>
                </a:lnTo>
                <a:lnTo>
                  <a:pt x="574" y="804"/>
                </a:lnTo>
                <a:lnTo>
                  <a:pt x="570" y="830"/>
                </a:lnTo>
                <a:lnTo>
                  <a:pt x="564" y="856"/>
                </a:lnTo>
                <a:lnTo>
                  <a:pt x="556" y="880"/>
                </a:lnTo>
                <a:lnTo>
                  <a:pt x="548" y="906"/>
                </a:lnTo>
                <a:lnTo>
                  <a:pt x="538" y="930"/>
                </a:lnTo>
                <a:lnTo>
                  <a:pt x="516" y="978"/>
                </a:lnTo>
                <a:lnTo>
                  <a:pt x="492" y="1020"/>
                </a:lnTo>
                <a:lnTo>
                  <a:pt x="476" y="1042"/>
                </a:lnTo>
                <a:lnTo>
                  <a:pt x="458" y="1064"/>
                </a:lnTo>
                <a:lnTo>
                  <a:pt x="438" y="1084"/>
                </a:lnTo>
                <a:lnTo>
                  <a:pt x="418" y="1104"/>
                </a:lnTo>
                <a:lnTo>
                  <a:pt x="396" y="1124"/>
                </a:lnTo>
                <a:lnTo>
                  <a:pt x="374" y="1140"/>
                </a:lnTo>
                <a:lnTo>
                  <a:pt x="350" y="1154"/>
                </a:lnTo>
                <a:lnTo>
                  <a:pt x="324" y="1166"/>
                </a:lnTo>
                <a:lnTo>
                  <a:pt x="384" y="1138"/>
                </a:lnTo>
                <a:lnTo>
                  <a:pt x="412" y="1122"/>
                </a:lnTo>
                <a:lnTo>
                  <a:pt x="440" y="1104"/>
                </a:lnTo>
                <a:lnTo>
                  <a:pt x="468" y="1086"/>
                </a:lnTo>
                <a:lnTo>
                  <a:pt x="494" y="1068"/>
                </a:lnTo>
                <a:lnTo>
                  <a:pt x="520" y="1048"/>
                </a:lnTo>
                <a:lnTo>
                  <a:pt x="546" y="1026"/>
                </a:lnTo>
                <a:lnTo>
                  <a:pt x="568" y="1004"/>
                </a:lnTo>
                <a:lnTo>
                  <a:pt x="592" y="980"/>
                </a:lnTo>
                <a:lnTo>
                  <a:pt x="614" y="956"/>
                </a:lnTo>
                <a:lnTo>
                  <a:pt x="634" y="932"/>
                </a:lnTo>
                <a:lnTo>
                  <a:pt x="652" y="904"/>
                </a:lnTo>
                <a:lnTo>
                  <a:pt x="670" y="878"/>
                </a:lnTo>
                <a:lnTo>
                  <a:pt x="688" y="848"/>
                </a:lnTo>
                <a:lnTo>
                  <a:pt x="702" y="820"/>
                </a:lnTo>
                <a:lnTo>
                  <a:pt x="720" y="782"/>
                </a:lnTo>
                <a:lnTo>
                  <a:pt x="734" y="744"/>
                </a:lnTo>
                <a:lnTo>
                  <a:pt x="744" y="702"/>
                </a:lnTo>
                <a:lnTo>
                  <a:pt x="752" y="662"/>
                </a:lnTo>
                <a:lnTo>
                  <a:pt x="758" y="620"/>
                </a:lnTo>
                <a:lnTo>
                  <a:pt x="760" y="578"/>
                </a:lnTo>
                <a:lnTo>
                  <a:pt x="758" y="538"/>
                </a:lnTo>
                <a:lnTo>
                  <a:pt x="750" y="496"/>
                </a:lnTo>
                <a:lnTo>
                  <a:pt x="742" y="466"/>
                </a:lnTo>
                <a:lnTo>
                  <a:pt x="730" y="436"/>
                </a:lnTo>
                <a:lnTo>
                  <a:pt x="714" y="410"/>
                </a:lnTo>
                <a:lnTo>
                  <a:pt x="696" y="384"/>
                </a:lnTo>
                <a:lnTo>
                  <a:pt x="676" y="358"/>
                </a:lnTo>
                <a:lnTo>
                  <a:pt x="654" y="336"/>
                </a:lnTo>
                <a:lnTo>
                  <a:pt x="632" y="314"/>
                </a:lnTo>
                <a:lnTo>
                  <a:pt x="608" y="294"/>
                </a:lnTo>
                <a:lnTo>
                  <a:pt x="576" y="270"/>
                </a:lnTo>
                <a:lnTo>
                  <a:pt x="518" y="228"/>
                </a:lnTo>
                <a:lnTo>
                  <a:pt x="486" y="206"/>
                </a:lnTo>
                <a:lnTo>
                  <a:pt x="460" y="190"/>
                </a:lnTo>
                <a:lnTo>
                  <a:pt x="440" y="180"/>
                </a:lnTo>
                <a:lnTo>
                  <a:pt x="434" y="178"/>
                </a:lnTo>
                <a:lnTo>
                  <a:pt x="430" y="180"/>
                </a:lnTo>
                <a:lnTo>
                  <a:pt x="534" y="0"/>
                </a:lnTo>
                <a:close/>
              </a:path>
            </a:pathLst>
          </a:custGeom>
          <a:solidFill>
            <a:srgbClr val="19515E"/>
          </a:solidFill>
          <a:ln w="3175" cap="flat" cmpd="sng" algn="ctr">
            <a:solidFill>
              <a:srgbClr val="D7D7D7"/>
            </a:solidFill>
            <a:prstDash val="solid"/>
          </a:ln>
          <a:effectLst/>
        </p:spPr>
        <p:txBody>
          <a:bodyPr anchor="ctr"/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kern="0" dirty="0">
              <a:solidFill>
                <a:srgbClr val="F9F9F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 Box 4454"/>
          <p:cNvSpPr txBox="1">
            <a:spLocks noChangeArrowheads="1"/>
          </p:cNvSpPr>
          <p:nvPr/>
        </p:nvSpPr>
        <p:spPr bwMode="auto">
          <a:xfrm>
            <a:off x="4065105" y="2230417"/>
            <a:ext cx="756617" cy="231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105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添加文本</a:t>
            </a:r>
            <a:r>
              <a:rPr kumimoji="1" lang="en-US" altLang="zh-CN" sz="105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1" lang="en-US" altLang="ko-KR" sz="105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Freeform 4439"/>
          <p:cNvSpPr>
            <a:spLocks/>
          </p:cNvSpPr>
          <p:nvPr/>
        </p:nvSpPr>
        <p:spPr bwMode="auto">
          <a:xfrm rot="18012422">
            <a:off x="5229226" y="1987530"/>
            <a:ext cx="1050131" cy="1612106"/>
          </a:xfrm>
          <a:custGeom>
            <a:avLst/>
            <a:gdLst>
              <a:gd name="T0" fmla="*/ 2147483647 w 760"/>
              <a:gd name="T1" fmla="*/ 2147483647 h 1166"/>
              <a:gd name="T2" fmla="*/ 2147483647 w 760"/>
              <a:gd name="T3" fmla="*/ 2147483647 h 1166"/>
              <a:gd name="T4" fmla="*/ 2147483647 w 760"/>
              <a:gd name="T5" fmla="*/ 2147483647 h 1166"/>
              <a:gd name="T6" fmla="*/ 2147483647 w 760"/>
              <a:gd name="T7" fmla="*/ 2147483647 h 1166"/>
              <a:gd name="T8" fmla="*/ 2147483647 w 760"/>
              <a:gd name="T9" fmla="*/ 2147483647 h 1166"/>
              <a:gd name="T10" fmla="*/ 2147483647 w 760"/>
              <a:gd name="T11" fmla="*/ 2147483647 h 1166"/>
              <a:gd name="T12" fmla="*/ 2147483647 w 760"/>
              <a:gd name="T13" fmla="*/ 2147483647 h 1166"/>
              <a:gd name="T14" fmla="*/ 2147483647 w 760"/>
              <a:gd name="T15" fmla="*/ 2147483647 h 1166"/>
              <a:gd name="T16" fmla="*/ 2147483647 w 760"/>
              <a:gd name="T17" fmla="*/ 2147483647 h 1166"/>
              <a:gd name="T18" fmla="*/ 2147483647 w 760"/>
              <a:gd name="T19" fmla="*/ 2147483647 h 1166"/>
              <a:gd name="T20" fmla="*/ 2147483647 w 760"/>
              <a:gd name="T21" fmla="*/ 2147483647 h 1166"/>
              <a:gd name="T22" fmla="*/ 2147483647 w 760"/>
              <a:gd name="T23" fmla="*/ 2147483647 h 1166"/>
              <a:gd name="T24" fmla="*/ 2147483647 w 760"/>
              <a:gd name="T25" fmla="*/ 2147483647 h 1166"/>
              <a:gd name="T26" fmla="*/ 2147483647 w 760"/>
              <a:gd name="T27" fmla="*/ 2147483647 h 1166"/>
              <a:gd name="T28" fmla="*/ 2147483647 w 760"/>
              <a:gd name="T29" fmla="*/ 2147483647 h 1166"/>
              <a:gd name="T30" fmla="*/ 2147483647 w 760"/>
              <a:gd name="T31" fmla="*/ 2147483647 h 1166"/>
              <a:gd name="T32" fmla="*/ 2147483647 w 760"/>
              <a:gd name="T33" fmla="*/ 2147483647 h 1166"/>
              <a:gd name="T34" fmla="*/ 2147483647 w 760"/>
              <a:gd name="T35" fmla="*/ 2147483647 h 1166"/>
              <a:gd name="T36" fmla="*/ 2147483647 w 760"/>
              <a:gd name="T37" fmla="*/ 2147483647 h 1166"/>
              <a:gd name="T38" fmla="*/ 2147483647 w 760"/>
              <a:gd name="T39" fmla="*/ 2147483647 h 1166"/>
              <a:gd name="T40" fmla="*/ 2147483647 w 760"/>
              <a:gd name="T41" fmla="*/ 2147483647 h 1166"/>
              <a:gd name="T42" fmla="*/ 2147483647 w 760"/>
              <a:gd name="T43" fmla="*/ 2147483647 h 1166"/>
              <a:gd name="T44" fmla="*/ 2147483647 w 760"/>
              <a:gd name="T45" fmla="*/ 2147483647 h 1166"/>
              <a:gd name="T46" fmla="*/ 2147483647 w 760"/>
              <a:gd name="T47" fmla="*/ 2147483647 h 1166"/>
              <a:gd name="T48" fmla="*/ 2147483647 w 760"/>
              <a:gd name="T49" fmla="*/ 2147483647 h 1166"/>
              <a:gd name="T50" fmla="*/ 2147483647 w 760"/>
              <a:gd name="T51" fmla="*/ 2147483647 h 1166"/>
              <a:gd name="T52" fmla="*/ 2147483647 w 760"/>
              <a:gd name="T53" fmla="*/ 2147483647 h 1166"/>
              <a:gd name="T54" fmla="*/ 2147483647 w 760"/>
              <a:gd name="T55" fmla="*/ 2147483647 h 1166"/>
              <a:gd name="T56" fmla="*/ 2147483647 w 760"/>
              <a:gd name="T57" fmla="*/ 2147483647 h 1166"/>
              <a:gd name="T58" fmla="*/ 2147483647 w 760"/>
              <a:gd name="T59" fmla="*/ 2147483647 h 1166"/>
              <a:gd name="T60" fmla="*/ 2147483647 w 760"/>
              <a:gd name="T61" fmla="*/ 2147483647 h 1166"/>
              <a:gd name="T62" fmla="*/ 2147483647 w 760"/>
              <a:gd name="T63" fmla="*/ 2147483647 h 1166"/>
              <a:gd name="T64" fmla="*/ 2147483647 w 760"/>
              <a:gd name="T65" fmla="*/ 2147483647 h 1166"/>
              <a:gd name="T66" fmla="*/ 2147483647 w 760"/>
              <a:gd name="T67" fmla="*/ 2147483647 h 1166"/>
              <a:gd name="T68" fmla="*/ 2147483647 w 760"/>
              <a:gd name="T69" fmla="*/ 2147483647 h 1166"/>
              <a:gd name="T70" fmla="*/ 2147483647 w 760"/>
              <a:gd name="T71" fmla="*/ 2147483647 h 1166"/>
              <a:gd name="T72" fmla="*/ 2147483647 w 760"/>
              <a:gd name="T73" fmla="*/ 2147483647 h 1166"/>
              <a:gd name="T74" fmla="*/ 2147483647 w 760"/>
              <a:gd name="T75" fmla="*/ 2147483647 h 1166"/>
              <a:gd name="T76" fmla="*/ 2147483647 w 760"/>
              <a:gd name="T77" fmla="*/ 2147483647 h 1166"/>
              <a:gd name="T78" fmla="*/ 2147483647 w 760"/>
              <a:gd name="T79" fmla="*/ 2147483647 h 1166"/>
              <a:gd name="T80" fmla="*/ 2147483647 w 760"/>
              <a:gd name="T81" fmla="*/ 2147483647 h 1166"/>
              <a:gd name="T82" fmla="*/ 2147483647 w 760"/>
              <a:gd name="T83" fmla="*/ 2147483647 h 1166"/>
              <a:gd name="T84" fmla="*/ 2147483647 w 760"/>
              <a:gd name="T85" fmla="*/ 2147483647 h 1166"/>
              <a:gd name="T86" fmla="*/ 2147483647 w 760"/>
              <a:gd name="T87" fmla="*/ 2147483647 h 1166"/>
              <a:gd name="T88" fmla="*/ 2147483647 w 760"/>
              <a:gd name="T89" fmla="*/ 0 h 116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760" h="1166">
                <a:moveTo>
                  <a:pt x="534" y="0"/>
                </a:moveTo>
                <a:lnTo>
                  <a:pt x="234" y="2"/>
                </a:lnTo>
                <a:lnTo>
                  <a:pt x="0" y="407"/>
                </a:lnTo>
                <a:lnTo>
                  <a:pt x="152" y="662"/>
                </a:lnTo>
                <a:lnTo>
                  <a:pt x="260" y="476"/>
                </a:lnTo>
                <a:lnTo>
                  <a:pt x="262" y="474"/>
                </a:lnTo>
                <a:lnTo>
                  <a:pt x="268" y="472"/>
                </a:lnTo>
                <a:lnTo>
                  <a:pt x="284" y="472"/>
                </a:lnTo>
                <a:lnTo>
                  <a:pt x="306" y="476"/>
                </a:lnTo>
                <a:lnTo>
                  <a:pt x="330" y="482"/>
                </a:lnTo>
                <a:lnTo>
                  <a:pt x="376" y="496"/>
                </a:lnTo>
                <a:lnTo>
                  <a:pt x="402" y="506"/>
                </a:lnTo>
                <a:lnTo>
                  <a:pt x="424" y="516"/>
                </a:lnTo>
                <a:lnTo>
                  <a:pt x="444" y="528"/>
                </a:lnTo>
                <a:lnTo>
                  <a:pt x="464" y="542"/>
                </a:lnTo>
                <a:lnTo>
                  <a:pt x="484" y="556"/>
                </a:lnTo>
                <a:lnTo>
                  <a:pt x="502" y="574"/>
                </a:lnTo>
                <a:lnTo>
                  <a:pt x="518" y="590"/>
                </a:lnTo>
                <a:lnTo>
                  <a:pt x="532" y="610"/>
                </a:lnTo>
                <a:lnTo>
                  <a:pt x="546" y="630"/>
                </a:lnTo>
                <a:lnTo>
                  <a:pt x="556" y="652"/>
                </a:lnTo>
                <a:lnTo>
                  <a:pt x="566" y="676"/>
                </a:lnTo>
                <a:lnTo>
                  <a:pt x="572" y="700"/>
                </a:lnTo>
                <a:lnTo>
                  <a:pt x="576" y="726"/>
                </a:lnTo>
                <a:lnTo>
                  <a:pt x="576" y="752"/>
                </a:lnTo>
                <a:lnTo>
                  <a:pt x="576" y="776"/>
                </a:lnTo>
                <a:lnTo>
                  <a:pt x="574" y="804"/>
                </a:lnTo>
                <a:lnTo>
                  <a:pt x="570" y="830"/>
                </a:lnTo>
                <a:lnTo>
                  <a:pt x="564" y="856"/>
                </a:lnTo>
                <a:lnTo>
                  <a:pt x="556" y="880"/>
                </a:lnTo>
                <a:lnTo>
                  <a:pt x="548" y="906"/>
                </a:lnTo>
                <a:lnTo>
                  <a:pt x="538" y="930"/>
                </a:lnTo>
                <a:lnTo>
                  <a:pt x="516" y="978"/>
                </a:lnTo>
                <a:lnTo>
                  <a:pt x="492" y="1020"/>
                </a:lnTo>
                <a:lnTo>
                  <a:pt x="476" y="1042"/>
                </a:lnTo>
                <a:lnTo>
                  <a:pt x="458" y="1064"/>
                </a:lnTo>
                <a:lnTo>
                  <a:pt x="438" y="1084"/>
                </a:lnTo>
                <a:lnTo>
                  <a:pt x="418" y="1104"/>
                </a:lnTo>
                <a:lnTo>
                  <a:pt x="396" y="1124"/>
                </a:lnTo>
                <a:lnTo>
                  <a:pt x="374" y="1140"/>
                </a:lnTo>
                <a:lnTo>
                  <a:pt x="350" y="1154"/>
                </a:lnTo>
                <a:lnTo>
                  <a:pt x="324" y="1166"/>
                </a:lnTo>
                <a:lnTo>
                  <a:pt x="384" y="1138"/>
                </a:lnTo>
                <a:lnTo>
                  <a:pt x="412" y="1122"/>
                </a:lnTo>
                <a:lnTo>
                  <a:pt x="440" y="1104"/>
                </a:lnTo>
                <a:lnTo>
                  <a:pt x="468" y="1086"/>
                </a:lnTo>
                <a:lnTo>
                  <a:pt x="494" y="1068"/>
                </a:lnTo>
                <a:lnTo>
                  <a:pt x="520" y="1048"/>
                </a:lnTo>
                <a:lnTo>
                  <a:pt x="546" y="1026"/>
                </a:lnTo>
                <a:lnTo>
                  <a:pt x="568" y="1004"/>
                </a:lnTo>
                <a:lnTo>
                  <a:pt x="592" y="980"/>
                </a:lnTo>
                <a:lnTo>
                  <a:pt x="614" y="956"/>
                </a:lnTo>
                <a:lnTo>
                  <a:pt x="634" y="932"/>
                </a:lnTo>
                <a:lnTo>
                  <a:pt x="652" y="904"/>
                </a:lnTo>
                <a:lnTo>
                  <a:pt x="670" y="878"/>
                </a:lnTo>
                <a:lnTo>
                  <a:pt x="688" y="848"/>
                </a:lnTo>
                <a:lnTo>
                  <a:pt x="702" y="820"/>
                </a:lnTo>
                <a:lnTo>
                  <a:pt x="720" y="782"/>
                </a:lnTo>
                <a:lnTo>
                  <a:pt x="734" y="744"/>
                </a:lnTo>
                <a:lnTo>
                  <a:pt x="744" y="702"/>
                </a:lnTo>
                <a:lnTo>
                  <a:pt x="752" y="662"/>
                </a:lnTo>
                <a:lnTo>
                  <a:pt x="758" y="620"/>
                </a:lnTo>
                <a:lnTo>
                  <a:pt x="760" y="578"/>
                </a:lnTo>
                <a:lnTo>
                  <a:pt x="758" y="538"/>
                </a:lnTo>
                <a:lnTo>
                  <a:pt x="750" y="496"/>
                </a:lnTo>
                <a:lnTo>
                  <a:pt x="742" y="466"/>
                </a:lnTo>
                <a:lnTo>
                  <a:pt x="730" y="436"/>
                </a:lnTo>
                <a:lnTo>
                  <a:pt x="714" y="410"/>
                </a:lnTo>
                <a:lnTo>
                  <a:pt x="696" y="384"/>
                </a:lnTo>
                <a:lnTo>
                  <a:pt x="676" y="358"/>
                </a:lnTo>
                <a:lnTo>
                  <a:pt x="654" y="336"/>
                </a:lnTo>
                <a:lnTo>
                  <a:pt x="632" y="314"/>
                </a:lnTo>
                <a:lnTo>
                  <a:pt x="608" y="294"/>
                </a:lnTo>
                <a:lnTo>
                  <a:pt x="576" y="270"/>
                </a:lnTo>
                <a:lnTo>
                  <a:pt x="518" y="228"/>
                </a:lnTo>
                <a:lnTo>
                  <a:pt x="486" y="206"/>
                </a:lnTo>
                <a:lnTo>
                  <a:pt x="460" y="190"/>
                </a:lnTo>
                <a:lnTo>
                  <a:pt x="440" y="180"/>
                </a:lnTo>
                <a:lnTo>
                  <a:pt x="434" y="178"/>
                </a:lnTo>
                <a:lnTo>
                  <a:pt x="430" y="180"/>
                </a:lnTo>
                <a:lnTo>
                  <a:pt x="534" y="0"/>
                </a:lnTo>
                <a:close/>
              </a:path>
            </a:pathLst>
          </a:custGeom>
          <a:solidFill>
            <a:srgbClr val="30935C"/>
          </a:solidFill>
          <a:ln w="3175" cap="flat" cmpd="sng" algn="ctr">
            <a:solidFill>
              <a:srgbClr val="D7D7D7"/>
            </a:solidFill>
            <a:prstDash val="solid"/>
          </a:ln>
          <a:effectLst/>
        </p:spPr>
        <p:txBody>
          <a:bodyPr anchor="ctr"/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kern="0" dirty="0">
              <a:solidFill>
                <a:srgbClr val="F9F9F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 Box 4455"/>
          <p:cNvSpPr txBox="1">
            <a:spLocks noChangeArrowheads="1"/>
          </p:cNvSpPr>
          <p:nvPr/>
        </p:nvSpPr>
        <p:spPr bwMode="auto">
          <a:xfrm rot="3699946">
            <a:off x="4833058" y="2691021"/>
            <a:ext cx="756617" cy="231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105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添加文本</a:t>
            </a:r>
            <a:r>
              <a:rPr kumimoji="1" lang="en-US" altLang="zh-CN" sz="105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1" lang="en-US" altLang="ko-KR" sz="105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037410" y="2998370"/>
            <a:ext cx="826294" cy="5167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xmlns="" val="155334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7"/>
          <p:cNvSpPr/>
          <p:nvPr/>
        </p:nvSpPr>
        <p:spPr bwMode="auto">
          <a:xfrm>
            <a:off x="1562100" y="1593244"/>
            <a:ext cx="1960960" cy="3053953"/>
          </a:xfrm>
          <a:custGeom>
            <a:avLst/>
            <a:gdLst/>
            <a:ahLst/>
            <a:cxnLst/>
            <a:rect l="l" t="t" r="r" b="b"/>
            <a:pathLst>
              <a:path w="2834580" h="4412896">
                <a:moveTo>
                  <a:pt x="0" y="0"/>
                </a:moveTo>
                <a:lnTo>
                  <a:pt x="2834580" y="0"/>
                </a:lnTo>
                <a:lnTo>
                  <a:pt x="2834580" y="1456644"/>
                </a:lnTo>
                <a:cubicBezTo>
                  <a:pt x="2455532" y="1496302"/>
                  <a:pt x="2160116" y="1816877"/>
                  <a:pt x="2160116" y="2206448"/>
                </a:cubicBezTo>
                <a:cubicBezTo>
                  <a:pt x="2160116" y="2596020"/>
                  <a:pt x="2455532" y="2916594"/>
                  <a:pt x="2834580" y="2956252"/>
                </a:cubicBezTo>
                <a:lnTo>
                  <a:pt x="2834580" y="4412896"/>
                </a:lnTo>
                <a:lnTo>
                  <a:pt x="0" y="4412896"/>
                </a:lnTo>
                <a:close/>
              </a:path>
            </a:pathLst>
          </a:custGeom>
          <a:solidFill>
            <a:srgbClr val="30935C"/>
          </a:solidFill>
          <a:ln w="3175" cap="flat" cmpd="sng" algn="ctr">
            <a:solidFill>
              <a:srgbClr val="EAEAEA"/>
            </a:solidFill>
            <a:prstDash val="solid"/>
          </a:ln>
          <a:effectLst/>
        </p:spPr>
        <p:txBody>
          <a:bodyPr lIns="135000" rIns="540000"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8"/>
          <p:cNvSpPr/>
          <p:nvPr/>
        </p:nvSpPr>
        <p:spPr bwMode="auto">
          <a:xfrm>
            <a:off x="3633788" y="1593244"/>
            <a:ext cx="2009775" cy="3053953"/>
          </a:xfrm>
          <a:custGeom>
            <a:avLst/>
            <a:gdLst/>
            <a:ahLst/>
            <a:cxnLst/>
            <a:rect l="l" t="t" r="r" b="b"/>
            <a:pathLst>
              <a:path w="2904852" h="4412896">
                <a:moveTo>
                  <a:pt x="0" y="0"/>
                </a:moveTo>
                <a:lnTo>
                  <a:pt x="2904852" y="0"/>
                </a:lnTo>
                <a:lnTo>
                  <a:pt x="2904852" y="1456644"/>
                </a:lnTo>
                <a:cubicBezTo>
                  <a:pt x="2525804" y="1496302"/>
                  <a:pt x="2230388" y="1816877"/>
                  <a:pt x="2230388" y="2206448"/>
                </a:cubicBezTo>
                <a:cubicBezTo>
                  <a:pt x="2230388" y="2596020"/>
                  <a:pt x="2525804" y="2916594"/>
                  <a:pt x="2904852" y="2956252"/>
                </a:cubicBezTo>
                <a:lnTo>
                  <a:pt x="2904852" y="4412896"/>
                </a:lnTo>
                <a:lnTo>
                  <a:pt x="0" y="4412896"/>
                </a:lnTo>
                <a:lnTo>
                  <a:pt x="0" y="2956252"/>
                </a:lnTo>
                <a:cubicBezTo>
                  <a:pt x="379048" y="2916594"/>
                  <a:pt x="674464" y="2596020"/>
                  <a:pt x="674464" y="2206448"/>
                </a:cubicBezTo>
                <a:cubicBezTo>
                  <a:pt x="674464" y="1816877"/>
                  <a:pt x="379048" y="1496302"/>
                  <a:pt x="0" y="1456644"/>
                </a:cubicBezTo>
                <a:close/>
              </a:path>
            </a:pathLst>
          </a:custGeom>
          <a:solidFill>
            <a:srgbClr val="19515E"/>
          </a:solidFill>
          <a:ln w="25400" cap="flat" cmpd="sng" algn="ctr">
            <a:noFill/>
            <a:prstDash val="solid"/>
          </a:ln>
          <a:effectLst/>
        </p:spPr>
        <p:txBody>
          <a:bodyPr lIns="540000" rIns="540000" anchor="ctr"/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9"/>
          <p:cNvSpPr/>
          <p:nvPr/>
        </p:nvSpPr>
        <p:spPr bwMode="auto">
          <a:xfrm>
            <a:off x="5754291" y="1593244"/>
            <a:ext cx="1960959" cy="3053953"/>
          </a:xfrm>
          <a:custGeom>
            <a:avLst/>
            <a:gdLst/>
            <a:ahLst/>
            <a:cxnLst/>
            <a:rect l="l" t="t" r="r" b="b"/>
            <a:pathLst>
              <a:path w="2834580" h="4412896">
                <a:moveTo>
                  <a:pt x="0" y="0"/>
                </a:moveTo>
                <a:lnTo>
                  <a:pt x="2834580" y="0"/>
                </a:lnTo>
                <a:lnTo>
                  <a:pt x="2834580" y="4412896"/>
                </a:lnTo>
                <a:lnTo>
                  <a:pt x="0" y="4412896"/>
                </a:lnTo>
                <a:lnTo>
                  <a:pt x="0" y="2956252"/>
                </a:lnTo>
                <a:cubicBezTo>
                  <a:pt x="379048" y="2916594"/>
                  <a:pt x="674464" y="2596020"/>
                  <a:pt x="674464" y="2206448"/>
                </a:cubicBezTo>
                <a:cubicBezTo>
                  <a:pt x="674464" y="1816877"/>
                  <a:pt x="379048" y="1496302"/>
                  <a:pt x="0" y="1456644"/>
                </a:cubicBezTo>
                <a:close/>
              </a:path>
            </a:pathLst>
          </a:custGeom>
          <a:solidFill>
            <a:srgbClr val="30935C"/>
          </a:solidFill>
          <a:ln w="3175" cap="flat" cmpd="sng" algn="ctr">
            <a:solidFill>
              <a:srgbClr val="EAEAEA"/>
            </a:solidFill>
            <a:prstDash val="solid"/>
          </a:ln>
          <a:effectLst/>
        </p:spPr>
        <p:txBody>
          <a:bodyPr lIns="540000" rIns="135000" anchor="ctr"/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5289948" y="2711241"/>
            <a:ext cx="816769" cy="817960"/>
          </a:xfrm>
          <a:prstGeom prst="ellipse">
            <a:avLst/>
          </a:prstGeom>
          <a:solidFill>
            <a:srgbClr val="19515E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3169444" y="2711241"/>
            <a:ext cx="816769" cy="817960"/>
          </a:xfrm>
          <a:prstGeom prst="ellipse">
            <a:avLst/>
          </a:prstGeom>
          <a:solidFill>
            <a:srgbClr val="19515E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93730" y="2958891"/>
            <a:ext cx="569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5414233" y="2958891"/>
            <a:ext cx="569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</a:p>
        </p:txBody>
      </p:sp>
      <p:sp>
        <p:nvSpPr>
          <p:cNvPr id="19" name="文本框 10"/>
          <p:cNvSpPr txBox="1">
            <a:spLocks noChangeArrowheads="1"/>
          </p:cNvSpPr>
          <p:nvPr/>
        </p:nvSpPr>
        <p:spPr bwMode="auto">
          <a:xfrm>
            <a:off x="1782366" y="1876613"/>
            <a:ext cx="1166813" cy="3208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我们本着实用美观的原则，为您精心设计最专业的</a:t>
            </a:r>
            <a:r>
              <a:rPr kumimoji="0" lang="en-US" altLang="zh-CN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作品。模板内页图表的文字、色块、图片均可自由编辑、改色、替换。我们本着实用美观的原则，为您精心设计最专业的</a:t>
            </a:r>
            <a:r>
              <a:rPr kumimoji="0" lang="en-US" altLang="zh-CN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作品。模板内页图表的文字、色块、图片均可自由编辑、改色、替换。</a:t>
            </a: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1"/>
          <p:cNvSpPr txBox="1">
            <a:spLocks noChangeArrowheads="1"/>
          </p:cNvSpPr>
          <p:nvPr/>
        </p:nvSpPr>
        <p:spPr bwMode="auto">
          <a:xfrm>
            <a:off x="4061222" y="1876613"/>
            <a:ext cx="1165622" cy="3208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我们本着实用美观的原则，为您精心设计最专业的</a:t>
            </a:r>
            <a:r>
              <a:rPr kumimoji="0" lang="en-US" altLang="zh-CN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作品。模板内页图表的文字、色块、图片均可自由编辑、改色、替换。我们本着实用美观的原则，为您精心设计最专业的</a:t>
            </a:r>
            <a:r>
              <a:rPr kumimoji="0" lang="en-US" altLang="zh-CN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作品。模板内页图表的文字、色块、图片均可自由编辑、改色、替换。</a:t>
            </a: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12"/>
          <p:cNvSpPr txBox="1">
            <a:spLocks noChangeArrowheads="1"/>
          </p:cNvSpPr>
          <p:nvPr/>
        </p:nvSpPr>
        <p:spPr bwMode="auto">
          <a:xfrm>
            <a:off x="6353175" y="1876613"/>
            <a:ext cx="1166813" cy="3208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我们本着实用美观的原则，为您精心设计最专业的</a:t>
            </a:r>
            <a:r>
              <a:rPr kumimoji="0" lang="en-US" altLang="zh-CN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作品。模板内页图表的文字、色块、图片均可自由编辑、改色、替换。我们本着实用美观的原则，为您精心设计最专业的</a:t>
            </a:r>
            <a:r>
              <a:rPr kumimoji="0" lang="en-US" altLang="zh-CN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作品。模板内页图表的文字、色块、图片均可自由编辑、改色、替换。</a:t>
            </a: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9792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4216004" y="2075174"/>
            <a:ext cx="801290" cy="1067991"/>
          </a:xfrm>
          <a:custGeom>
            <a:avLst/>
            <a:gdLst>
              <a:gd name="connsiteX0" fmla="*/ 202383 w 1165787"/>
              <a:gd name="connsiteY0" fmla="*/ 0 h 1553723"/>
              <a:gd name="connsiteX1" fmla="*/ 963404 w 1165787"/>
              <a:gd name="connsiteY1" fmla="*/ 0 h 1553723"/>
              <a:gd name="connsiteX2" fmla="*/ 1165787 w 1165787"/>
              <a:gd name="connsiteY2" fmla="*/ 202383 h 1553723"/>
              <a:gd name="connsiteX3" fmla="*/ 1165787 w 1165787"/>
              <a:gd name="connsiteY3" fmla="*/ 954685 h 1553723"/>
              <a:gd name="connsiteX4" fmla="*/ 963404 w 1165787"/>
              <a:gd name="connsiteY4" fmla="*/ 1157068 h 1553723"/>
              <a:gd name="connsiteX5" fmla="*/ 769979 w 1165787"/>
              <a:gd name="connsiteY5" fmla="*/ 1157068 h 1553723"/>
              <a:gd name="connsiteX6" fmla="*/ 582893 w 1165787"/>
              <a:gd name="connsiteY6" fmla="*/ 1553723 h 1553723"/>
              <a:gd name="connsiteX7" fmla="*/ 395808 w 1165787"/>
              <a:gd name="connsiteY7" fmla="*/ 1157068 h 1553723"/>
              <a:gd name="connsiteX8" fmla="*/ 202383 w 1165787"/>
              <a:gd name="connsiteY8" fmla="*/ 1157068 h 1553723"/>
              <a:gd name="connsiteX9" fmla="*/ 0 w 1165787"/>
              <a:gd name="connsiteY9" fmla="*/ 954685 h 1553723"/>
              <a:gd name="connsiteX10" fmla="*/ 0 w 1165787"/>
              <a:gd name="connsiteY10" fmla="*/ 202383 h 1553723"/>
              <a:gd name="connsiteX11" fmla="*/ 202383 w 1165787"/>
              <a:gd name="connsiteY11" fmla="*/ 0 h 155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5787" h="1553723">
                <a:moveTo>
                  <a:pt x="202383" y="0"/>
                </a:moveTo>
                <a:lnTo>
                  <a:pt x="963404" y="0"/>
                </a:lnTo>
                <a:cubicBezTo>
                  <a:pt x="1075177" y="0"/>
                  <a:pt x="1165787" y="90610"/>
                  <a:pt x="1165787" y="202383"/>
                </a:cubicBezTo>
                <a:lnTo>
                  <a:pt x="1165787" y="954685"/>
                </a:lnTo>
                <a:cubicBezTo>
                  <a:pt x="1165787" y="1066458"/>
                  <a:pt x="1075177" y="1157068"/>
                  <a:pt x="963404" y="1157068"/>
                </a:cubicBezTo>
                <a:lnTo>
                  <a:pt x="769979" y="1157068"/>
                </a:lnTo>
                <a:lnTo>
                  <a:pt x="582893" y="1553723"/>
                </a:lnTo>
                <a:lnTo>
                  <a:pt x="395808" y="1157068"/>
                </a:lnTo>
                <a:lnTo>
                  <a:pt x="202383" y="1157068"/>
                </a:lnTo>
                <a:cubicBezTo>
                  <a:pt x="90610" y="1157068"/>
                  <a:pt x="0" y="1066458"/>
                  <a:pt x="0" y="954685"/>
                </a:cubicBezTo>
                <a:lnTo>
                  <a:pt x="0" y="202383"/>
                </a:lnTo>
                <a:cubicBezTo>
                  <a:pt x="0" y="90610"/>
                  <a:pt x="90610" y="0"/>
                  <a:pt x="202383" y="0"/>
                </a:cubicBezTo>
                <a:close/>
              </a:path>
            </a:pathLst>
          </a:custGeom>
          <a:solidFill>
            <a:srgbClr val="19515E"/>
          </a:solidFill>
          <a:ln w="889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4942627" y="2581788"/>
            <a:ext cx="801292" cy="1067936"/>
          </a:xfrm>
          <a:custGeom>
            <a:avLst/>
            <a:gdLst>
              <a:gd name="connsiteX0" fmla="*/ 202383 w 1165787"/>
              <a:gd name="connsiteY0" fmla="*/ 0 h 1553723"/>
              <a:gd name="connsiteX1" fmla="*/ 963404 w 1165787"/>
              <a:gd name="connsiteY1" fmla="*/ 0 h 1553723"/>
              <a:gd name="connsiteX2" fmla="*/ 1165787 w 1165787"/>
              <a:gd name="connsiteY2" fmla="*/ 202383 h 1553723"/>
              <a:gd name="connsiteX3" fmla="*/ 1165787 w 1165787"/>
              <a:gd name="connsiteY3" fmla="*/ 954685 h 1553723"/>
              <a:gd name="connsiteX4" fmla="*/ 963404 w 1165787"/>
              <a:gd name="connsiteY4" fmla="*/ 1157068 h 1553723"/>
              <a:gd name="connsiteX5" fmla="*/ 769979 w 1165787"/>
              <a:gd name="connsiteY5" fmla="*/ 1157068 h 1553723"/>
              <a:gd name="connsiteX6" fmla="*/ 582893 w 1165787"/>
              <a:gd name="connsiteY6" fmla="*/ 1553723 h 1553723"/>
              <a:gd name="connsiteX7" fmla="*/ 395808 w 1165787"/>
              <a:gd name="connsiteY7" fmla="*/ 1157068 h 1553723"/>
              <a:gd name="connsiteX8" fmla="*/ 202383 w 1165787"/>
              <a:gd name="connsiteY8" fmla="*/ 1157068 h 1553723"/>
              <a:gd name="connsiteX9" fmla="*/ 0 w 1165787"/>
              <a:gd name="connsiteY9" fmla="*/ 954685 h 1553723"/>
              <a:gd name="connsiteX10" fmla="*/ 0 w 1165787"/>
              <a:gd name="connsiteY10" fmla="*/ 202383 h 1553723"/>
              <a:gd name="connsiteX11" fmla="*/ 202383 w 1165787"/>
              <a:gd name="connsiteY11" fmla="*/ 0 h 155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5787" h="1553723">
                <a:moveTo>
                  <a:pt x="202383" y="0"/>
                </a:moveTo>
                <a:lnTo>
                  <a:pt x="963404" y="0"/>
                </a:lnTo>
                <a:cubicBezTo>
                  <a:pt x="1075177" y="0"/>
                  <a:pt x="1165787" y="90610"/>
                  <a:pt x="1165787" y="202383"/>
                </a:cubicBezTo>
                <a:lnTo>
                  <a:pt x="1165787" y="954685"/>
                </a:lnTo>
                <a:cubicBezTo>
                  <a:pt x="1165787" y="1066458"/>
                  <a:pt x="1075177" y="1157068"/>
                  <a:pt x="963404" y="1157068"/>
                </a:cubicBezTo>
                <a:lnTo>
                  <a:pt x="769979" y="1157068"/>
                </a:lnTo>
                <a:lnTo>
                  <a:pt x="582893" y="1553723"/>
                </a:lnTo>
                <a:lnTo>
                  <a:pt x="395808" y="1157068"/>
                </a:lnTo>
                <a:lnTo>
                  <a:pt x="202383" y="1157068"/>
                </a:lnTo>
                <a:cubicBezTo>
                  <a:pt x="90610" y="1157068"/>
                  <a:pt x="0" y="1066458"/>
                  <a:pt x="0" y="954685"/>
                </a:cubicBezTo>
                <a:lnTo>
                  <a:pt x="0" y="202383"/>
                </a:lnTo>
                <a:cubicBezTo>
                  <a:pt x="0" y="90610"/>
                  <a:pt x="90610" y="0"/>
                  <a:pt x="202383" y="0"/>
                </a:cubicBezTo>
                <a:close/>
              </a:path>
            </a:pathLst>
          </a:custGeom>
          <a:solidFill>
            <a:srgbClr val="30935C"/>
          </a:solidFill>
          <a:ln w="88900" cap="flat" cmpd="sng" algn="ctr">
            <a:noFill/>
            <a:prstDash val="solid"/>
          </a:ln>
          <a:effectLst/>
          <a:scene3d>
            <a:camera prst="orthographicFront">
              <a:rot lat="0" lon="0" rev="17280000"/>
            </a:camera>
            <a:lightRig rig="threePt" dir="t"/>
          </a:scene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3504935" y="2631794"/>
            <a:ext cx="801292" cy="1067936"/>
          </a:xfrm>
          <a:custGeom>
            <a:avLst/>
            <a:gdLst>
              <a:gd name="connsiteX0" fmla="*/ 202383 w 1165787"/>
              <a:gd name="connsiteY0" fmla="*/ 0 h 1553723"/>
              <a:gd name="connsiteX1" fmla="*/ 963404 w 1165787"/>
              <a:gd name="connsiteY1" fmla="*/ 0 h 1553723"/>
              <a:gd name="connsiteX2" fmla="*/ 1165787 w 1165787"/>
              <a:gd name="connsiteY2" fmla="*/ 202383 h 1553723"/>
              <a:gd name="connsiteX3" fmla="*/ 1165787 w 1165787"/>
              <a:gd name="connsiteY3" fmla="*/ 954685 h 1553723"/>
              <a:gd name="connsiteX4" fmla="*/ 963404 w 1165787"/>
              <a:gd name="connsiteY4" fmla="*/ 1157068 h 1553723"/>
              <a:gd name="connsiteX5" fmla="*/ 769979 w 1165787"/>
              <a:gd name="connsiteY5" fmla="*/ 1157068 h 1553723"/>
              <a:gd name="connsiteX6" fmla="*/ 582893 w 1165787"/>
              <a:gd name="connsiteY6" fmla="*/ 1553723 h 1553723"/>
              <a:gd name="connsiteX7" fmla="*/ 395808 w 1165787"/>
              <a:gd name="connsiteY7" fmla="*/ 1157068 h 1553723"/>
              <a:gd name="connsiteX8" fmla="*/ 202383 w 1165787"/>
              <a:gd name="connsiteY8" fmla="*/ 1157068 h 1553723"/>
              <a:gd name="connsiteX9" fmla="*/ 0 w 1165787"/>
              <a:gd name="connsiteY9" fmla="*/ 954685 h 1553723"/>
              <a:gd name="connsiteX10" fmla="*/ 0 w 1165787"/>
              <a:gd name="connsiteY10" fmla="*/ 202383 h 1553723"/>
              <a:gd name="connsiteX11" fmla="*/ 202383 w 1165787"/>
              <a:gd name="connsiteY11" fmla="*/ 0 h 155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5787" h="1553723">
                <a:moveTo>
                  <a:pt x="202383" y="0"/>
                </a:moveTo>
                <a:lnTo>
                  <a:pt x="963404" y="0"/>
                </a:lnTo>
                <a:cubicBezTo>
                  <a:pt x="1075177" y="0"/>
                  <a:pt x="1165787" y="90610"/>
                  <a:pt x="1165787" y="202383"/>
                </a:cubicBezTo>
                <a:lnTo>
                  <a:pt x="1165787" y="954685"/>
                </a:lnTo>
                <a:cubicBezTo>
                  <a:pt x="1165787" y="1066458"/>
                  <a:pt x="1075177" y="1157068"/>
                  <a:pt x="963404" y="1157068"/>
                </a:cubicBezTo>
                <a:lnTo>
                  <a:pt x="769979" y="1157068"/>
                </a:lnTo>
                <a:lnTo>
                  <a:pt x="582893" y="1553723"/>
                </a:lnTo>
                <a:lnTo>
                  <a:pt x="395808" y="1157068"/>
                </a:lnTo>
                <a:lnTo>
                  <a:pt x="202383" y="1157068"/>
                </a:lnTo>
                <a:cubicBezTo>
                  <a:pt x="90610" y="1157068"/>
                  <a:pt x="0" y="1066458"/>
                  <a:pt x="0" y="954685"/>
                </a:cubicBezTo>
                <a:lnTo>
                  <a:pt x="0" y="202383"/>
                </a:lnTo>
                <a:cubicBezTo>
                  <a:pt x="0" y="90610"/>
                  <a:pt x="90610" y="0"/>
                  <a:pt x="202383" y="0"/>
                </a:cubicBezTo>
                <a:close/>
              </a:path>
            </a:pathLst>
          </a:custGeom>
          <a:solidFill>
            <a:srgbClr val="30935C"/>
          </a:solidFill>
          <a:ln w="88900" cap="flat" cmpd="sng" algn="ctr">
            <a:noFill/>
            <a:prstDash val="solid"/>
          </a:ln>
          <a:effectLst/>
          <a:scene3d>
            <a:camera prst="orthographicFront">
              <a:rot lat="0" lon="0" rev="4320000"/>
            </a:camera>
            <a:lightRig rig="threePt" dir="t"/>
          </a:scene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3762282" y="3493264"/>
            <a:ext cx="801292" cy="1067936"/>
          </a:xfrm>
          <a:custGeom>
            <a:avLst/>
            <a:gdLst>
              <a:gd name="connsiteX0" fmla="*/ 202383 w 1165787"/>
              <a:gd name="connsiteY0" fmla="*/ 0 h 1553723"/>
              <a:gd name="connsiteX1" fmla="*/ 963404 w 1165787"/>
              <a:gd name="connsiteY1" fmla="*/ 0 h 1553723"/>
              <a:gd name="connsiteX2" fmla="*/ 1165787 w 1165787"/>
              <a:gd name="connsiteY2" fmla="*/ 202383 h 1553723"/>
              <a:gd name="connsiteX3" fmla="*/ 1165787 w 1165787"/>
              <a:gd name="connsiteY3" fmla="*/ 954685 h 1553723"/>
              <a:gd name="connsiteX4" fmla="*/ 963404 w 1165787"/>
              <a:gd name="connsiteY4" fmla="*/ 1157068 h 1553723"/>
              <a:gd name="connsiteX5" fmla="*/ 769979 w 1165787"/>
              <a:gd name="connsiteY5" fmla="*/ 1157068 h 1553723"/>
              <a:gd name="connsiteX6" fmla="*/ 582893 w 1165787"/>
              <a:gd name="connsiteY6" fmla="*/ 1553723 h 1553723"/>
              <a:gd name="connsiteX7" fmla="*/ 395808 w 1165787"/>
              <a:gd name="connsiteY7" fmla="*/ 1157068 h 1553723"/>
              <a:gd name="connsiteX8" fmla="*/ 202383 w 1165787"/>
              <a:gd name="connsiteY8" fmla="*/ 1157068 h 1553723"/>
              <a:gd name="connsiteX9" fmla="*/ 0 w 1165787"/>
              <a:gd name="connsiteY9" fmla="*/ 954685 h 1553723"/>
              <a:gd name="connsiteX10" fmla="*/ 0 w 1165787"/>
              <a:gd name="connsiteY10" fmla="*/ 202383 h 1553723"/>
              <a:gd name="connsiteX11" fmla="*/ 202383 w 1165787"/>
              <a:gd name="connsiteY11" fmla="*/ 0 h 155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5787" h="1553723">
                <a:moveTo>
                  <a:pt x="202383" y="0"/>
                </a:moveTo>
                <a:lnTo>
                  <a:pt x="963404" y="0"/>
                </a:lnTo>
                <a:cubicBezTo>
                  <a:pt x="1075177" y="0"/>
                  <a:pt x="1165787" y="90610"/>
                  <a:pt x="1165787" y="202383"/>
                </a:cubicBezTo>
                <a:lnTo>
                  <a:pt x="1165787" y="954685"/>
                </a:lnTo>
                <a:cubicBezTo>
                  <a:pt x="1165787" y="1066458"/>
                  <a:pt x="1075177" y="1157068"/>
                  <a:pt x="963404" y="1157068"/>
                </a:cubicBezTo>
                <a:lnTo>
                  <a:pt x="769979" y="1157068"/>
                </a:lnTo>
                <a:lnTo>
                  <a:pt x="582893" y="1553723"/>
                </a:lnTo>
                <a:lnTo>
                  <a:pt x="395808" y="1157068"/>
                </a:lnTo>
                <a:lnTo>
                  <a:pt x="202383" y="1157068"/>
                </a:lnTo>
                <a:cubicBezTo>
                  <a:pt x="90610" y="1157068"/>
                  <a:pt x="0" y="1066458"/>
                  <a:pt x="0" y="954685"/>
                </a:cubicBezTo>
                <a:lnTo>
                  <a:pt x="0" y="202383"/>
                </a:lnTo>
                <a:cubicBezTo>
                  <a:pt x="0" y="90610"/>
                  <a:pt x="90610" y="0"/>
                  <a:pt x="202383" y="0"/>
                </a:cubicBezTo>
                <a:close/>
              </a:path>
            </a:pathLst>
          </a:custGeom>
          <a:solidFill>
            <a:srgbClr val="19515E"/>
          </a:solidFill>
          <a:ln w="88900" cap="flat" cmpd="sng" algn="ctr">
            <a:noFill/>
            <a:prstDash val="solid"/>
          </a:ln>
          <a:effectLst/>
          <a:scene3d>
            <a:camera prst="orthographicFront">
              <a:rot lat="0" lon="0" rev="8640000"/>
            </a:camera>
            <a:lightRig rig="threePt" dir="t"/>
          </a:scene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4707933" y="3476275"/>
            <a:ext cx="801292" cy="1067936"/>
          </a:xfrm>
          <a:custGeom>
            <a:avLst/>
            <a:gdLst>
              <a:gd name="connsiteX0" fmla="*/ 202383 w 1165787"/>
              <a:gd name="connsiteY0" fmla="*/ 0 h 1553723"/>
              <a:gd name="connsiteX1" fmla="*/ 963404 w 1165787"/>
              <a:gd name="connsiteY1" fmla="*/ 0 h 1553723"/>
              <a:gd name="connsiteX2" fmla="*/ 1165787 w 1165787"/>
              <a:gd name="connsiteY2" fmla="*/ 202383 h 1553723"/>
              <a:gd name="connsiteX3" fmla="*/ 1165787 w 1165787"/>
              <a:gd name="connsiteY3" fmla="*/ 954685 h 1553723"/>
              <a:gd name="connsiteX4" fmla="*/ 963404 w 1165787"/>
              <a:gd name="connsiteY4" fmla="*/ 1157068 h 1553723"/>
              <a:gd name="connsiteX5" fmla="*/ 769979 w 1165787"/>
              <a:gd name="connsiteY5" fmla="*/ 1157068 h 1553723"/>
              <a:gd name="connsiteX6" fmla="*/ 582893 w 1165787"/>
              <a:gd name="connsiteY6" fmla="*/ 1553723 h 1553723"/>
              <a:gd name="connsiteX7" fmla="*/ 395808 w 1165787"/>
              <a:gd name="connsiteY7" fmla="*/ 1157068 h 1553723"/>
              <a:gd name="connsiteX8" fmla="*/ 202383 w 1165787"/>
              <a:gd name="connsiteY8" fmla="*/ 1157068 h 1553723"/>
              <a:gd name="connsiteX9" fmla="*/ 0 w 1165787"/>
              <a:gd name="connsiteY9" fmla="*/ 954685 h 1553723"/>
              <a:gd name="connsiteX10" fmla="*/ 0 w 1165787"/>
              <a:gd name="connsiteY10" fmla="*/ 202383 h 1553723"/>
              <a:gd name="connsiteX11" fmla="*/ 202383 w 1165787"/>
              <a:gd name="connsiteY11" fmla="*/ 0 h 155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5787" h="1553723">
                <a:moveTo>
                  <a:pt x="202383" y="0"/>
                </a:moveTo>
                <a:lnTo>
                  <a:pt x="963404" y="0"/>
                </a:lnTo>
                <a:cubicBezTo>
                  <a:pt x="1075177" y="0"/>
                  <a:pt x="1165787" y="90610"/>
                  <a:pt x="1165787" y="202383"/>
                </a:cubicBezTo>
                <a:lnTo>
                  <a:pt x="1165787" y="954685"/>
                </a:lnTo>
                <a:cubicBezTo>
                  <a:pt x="1165787" y="1066458"/>
                  <a:pt x="1075177" y="1157068"/>
                  <a:pt x="963404" y="1157068"/>
                </a:cubicBezTo>
                <a:lnTo>
                  <a:pt x="769979" y="1157068"/>
                </a:lnTo>
                <a:lnTo>
                  <a:pt x="582893" y="1553723"/>
                </a:lnTo>
                <a:lnTo>
                  <a:pt x="395808" y="1157068"/>
                </a:lnTo>
                <a:lnTo>
                  <a:pt x="202383" y="1157068"/>
                </a:lnTo>
                <a:cubicBezTo>
                  <a:pt x="90610" y="1157068"/>
                  <a:pt x="0" y="1066458"/>
                  <a:pt x="0" y="954685"/>
                </a:cubicBezTo>
                <a:lnTo>
                  <a:pt x="0" y="202383"/>
                </a:lnTo>
                <a:cubicBezTo>
                  <a:pt x="0" y="90610"/>
                  <a:pt x="90610" y="0"/>
                  <a:pt x="202383" y="0"/>
                </a:cubicBezTo>
                <a:close/>
              </a:path>
            </a:pathLst>
          </a:custGeom>
          <a:solidFill>
            <a:srgbClr val="19515E"/>
          </a:solidFill>
          <a:ln w="88900" cap="flat" cmpd="sng" algn="ctr">
            <a:noFill/>
            <a:prstDash val="solid"/>
          </a:ln>
          <a:effectLst/>
          <a:scene3d>
            <a:camera prst="orthographicFront">
              <a:rot lat="0" lon="0" rev="12960000"/>
            </a:camera>
            <a:lightRig rig="threePt" dir="t"/>
          </a:scene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微软雅黑"/>
              <a:cs typeface="+mn-cs"/>
            </a:endParaRPr>
          </a:p>
        </p:txBody>
      </p:sp>
      <p:sp>
        <p:nvSpPr>
          <p:cNvPr id="22" name="TextBox 12"/>
          <p:cNvSpPr txBox="1"/>
          <p:nvPr/>
        </p:nvSpPr>
        <p:spPr>
          <a:xfrm>
            <a:off x="4475560" y="2333540"/>
            <a:ext cx="351378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1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12"/>
          <p:cNvSpPr txBox="1"/>
          <p:nvPr/>
        </p:nvSpPr>
        <p:spPr>
          <a:xfrm>
            <a:off x="5307806" y="2913374"/>
            <a:ext cx="351378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1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12"/>
          <p:cNvSpPr txBox="1"/>
          <p:nvPr/>
        </p:nvSpPr>
        <p:spPr>
          <a:xfrm>
            <a:off x="5038725" y="3981365"/>
            <a:ext cx="351378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1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12"/>
          <p:cNvSpPr txBox="1"/>
          <p:nvPr/>
        </p:nvSpPr>
        <p:spPr>
          <a:xfrm>
            <a:off x="3619500" y="2946711"/>
            <a:ext cx="351378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1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12394" y="3980174"/>
            <a:ext cx="351378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1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13"/>
          <p:cNvSpPr txBox="1">
            <a:spLocks noChangeArrowheads="1"/>
          </p:cNvSpPr>
          <p:nvPr/>
        </p:nvSpPr>
        <p:spPr bwMode="auto">
          <a:xfrm>
            <a:off x="3746897" y="1378659"/>
            <a:ext cx="1762125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我们本着实用美观的原则，为您精心设计最专业的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作品。模板内页图表的文字、色块、图片均可自由编辑、改色、替换。</a:t>
            </a:r>
          </a:p>
        </p:txBody>
      </p:sp>
      <p:sp>
        <p:nvSpPr>
          <p:cNvPr id="28" name="文本框 14"/>
          <p:cNvSpPr txBox="1">
            <a:spLocks noChangeArrowheads="1"/>
          </p:cNvSpPr>
          <p:nvPr/>
        </p:nvSpPr>
        <p:spPr bwMode="auto">
          <a:xfrm>
            <a:off x="5997179" y="2601431"/>
            <a:ext cx="1762125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我们本着实用美观的原则，为您精心设计最专业的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作品。模板内页图表的文字、色块、图片均可自由编辑、改色、替换。</a:t>
            </a:r>
          </a:p>
        </p:txBody>
      </p:sp>
      <p:sp>
        <p:nvSpPr>
          <p:cNvPr id="29" name="文本框 15"/>
          <p:cNvSpPr txBox="1">
            <a:spLocks noChangeArrowheads="1"/>
          </p:cNvSpPr>
          <p:nvPr/>
        </p:nvSpPr>
        <p:spPr bwMode="auto">
          <a:xfrm>
            <a:off x="1387079" y="2601431"/>
            <a:ext cx="1762125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我们本着实用美观的原则，为您精心设计最专业的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作品。模板内页图表的文字、色块、图片均可自由编辑、改色、替换。</a:t>
            </a:r>
          </a:p>
        </p:txBody>
      </p:sp>
      <p:sp>
        <p:nvSpPr>
          <p:cNvPr id="30" name="文本框 16"/>
          <p:cNvSpPr txBox="1">
            <a:spLocks noChangeArrowheads="1"/>
          </p:cNvSpPr>
          <p:nvPr/>
        </p:nvSpPr>
        <p:spPr bwMode="auto">
          <a:xfrm>
            <a:off x="5743575" y="4012322"/>
            <a:ext cx="1762125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我们本着实用美观的原则，为您精心设计最专业的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作品。模板内页图表的文字、色块、图片均可自由编辑、改色、替换。</a:t>
            </a:r>
          </a:p>
        </p:txBody>
      </p:sp>
      <p:sp>
        <p:nvSpPr>
          <p:cNvPr id="31" name="文本框 17"/>
          <p:cNvSpPr txBox="1">
            <a:spLocks noChangeArrowheads="1"/>
          </p:cNvSpPr>
          <p:nvPr/>
        </p:nvSpPr>
        <p:spPr bwMode="auto">
          <a:xfrm>
            <a:off x="1756172" y="4012322"/>
            <a:ext cx="1762125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我们本着实用美观的原则，为您精心设计最专业的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作品。模板内页图表的文字、色块、图片均可自由编辑、改色、替换。</a:t>
            </a:r>
          </a:p>
        </p:txBody>
      </p:sp>
    </p:spTree>
    <p:extLst>
      <p:ext uri="{BB962C8B-B14F-4D97-AF65-F5344CB8AC3E}">
        <p14:creationId xmlns:p14="http://schemas.microsoft.com/office/powerpoint/2010/main" xmlns="" val="4007415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/>
          <p:nvPr/>
        </p:nvSpPr>
        <p:spPr bwMode="auto">
          <a:xfrm>
            <a:off x="1382316" y="3273152"/>
            <a:ext cx="3092053" cy="1524000"/>
          </a:xfrm>
          <a:custGeom>
            <a:avLst/>
            <a:gdLst/>
            <a:ahLst/>
            <a:cxnLst/>
            <a:rect l="l" t="t" r="r" b="b"/>
            <a:pathLst>
              <a:path w="4123655" h="2031752">
                <a:moveTo>
                  <a:pt x="0" y="0"/>
                </a:moveTo>
                <a:lnTo>
                  <a:pt x="3538038" y="0"/>
                </a:lnTo>
                <a:cubicBezTo>
                  <a:pt x="3562809" y="332141"/>
                  <a:pt x="3805448" y="603439"/>
                  <a:pt x="4123655" y="671441"/>
                </a:cubicBezTo>
                <a:lnTo>
                  <a:pt x="2867694" y="2031752"/>
                </a:lnTo>
                <a:lnTo>
                  <a:pt x="0" y="2031752"/>
                </a:lnTo>
                <a:close/>
              </a:path>
            </a:pathLst>
          </a:custGeom>
          <a:solidFill>
            <a:srgbClr val="30935C"/>
          </a:solidFill>
          <a:ln w="3175" cap="flat" cmpd="sng" algn="ctr">
            <a:solidFill>
              <a:srgbClr val="EAEAEA"/>
            </a:solidFill>
            <a:prstDash val="solid"/>
          </a:ln>
          <a:effectLst/>
        </p:spPr>
        <p:txBody>
          <a:bodyPr lIns="135000" tIns="540000" rIns="135000" bIns="135000" anchor="b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6"/>
          <p:cNvSpPr/>
          <p:nvPr/>
        </p:nvSpPr>
        <p:spPr bwMode="auto">
          <a:xfrm>
            <a:off x="4712494" y="3273152"/>
            <a:ext cx="3092054" cy="1524000"/>
          </a:xfrm>
          <a:custGeom>
            <a:avLst/>
            <a:gdLst/>
            <a:ahLst/>
            <a:cxnLst/>
            <a:rect l="l" t="t" r="r" b="b"/>
            <a:pathLst>
              <a:path w="4123655" h="2031752">
                <a:moveTo>
                  <a:pt x="585618" y="0"/>
                </a:moveTo>
                <a:lnTo>
                  <a:pt x="4123655" y="0"/>
                </a:lnTo>
                <a:lnTo>
                  <a:pt x="4123655" y="2031752"/>
                </a:lnTo>
                <a:lnTo>
                  <a:pt x="1255960" y="2031752"/>
                </a:lnTo>
                <a:lnTo>
                  <a:pt x="0" y="671442"/>
                </a:lnTo>
                <a:cubicBezTo>
                  <a:pt x="318207" y="603440"/>
                  <a:pt x="560846" y="332142"/>
                  <a:pt x="585618" y="0"/>
                </a:cubicBezTo>
                <a:close/>
              </a:path>
            </a:pathLst>
          </a:custGeom>
          <a:solidFill>
            <a:srgbClr val="19515E"/>
          </a:solidFill>
          <a:ln w="3175" cap="flat" cmpd="sng" algn="ctr">
            <a:solidFill>
              <a:srgbClr val="EAEAEA"/>
            </a:solidFill>
            <a:prstDash val="solid"/>
          </a:ln>
          <a:effectLst/>
        </p:spPr>
        <p:txBody>
          <a:bodyPr lIns="135000" tIns="540000" rIns="135000" bIns="135000" anchor="b"/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7"/>
          <p:cNvSpPr/>
          <p:nvPr/>
        </p:nvSpPr>
        <p:spPr bwMode="auto">
          <a:xfrm>
            <a:off x="1382316" y="1662236"/>
            <a:ext cx="3075384" cy="1524000"/>
          </a:xfrm>
          <a:custGeom>
            <a:avLst/>
            <a:gdLst/>
            <a:ahLst/>
            <a:cxnLst/>
            <a:rect l="l" t="t" r="r" b="b"/>
            <a:pathLst>
              <a:path w="4101796" h="2031752">
                <a:moveTo>
                  <a:pt x="0" y="0"/>
                </a:moveTo>
                <a:lnTo>
                  <a:pt x="2839571" y="0"/>
                </a:lnTo>
                <a:lnTo>
                  <a:pt x="4101796" y="1367096"/>
                </a:lnTo>
                <a:cubicBezTo>
                  <a:pt x="3794170" y="1441090"/>
                  <a:pt x="3562211" y="1707411"/>
                  <a:pt x="3538038" y="2031752"/>
                </a:cubicBezTo>
                <a:lnTo>
                  <a:pt x="0" y="2031752"/>
                </a:lnTo>
                <a:close/>
              </a:path>
            </a:pathLst>
          </a:custGeom>
          <a:solidFill>
            <a:srgbClr val="19515E"/>
          </a:solidFill>
          <a:ln w="3175" cap="flat" cmpd="sng" algn="ctr">
            <a:solidFill>
              <a:srgbClr val="EAEAEA"/>
            </a:solidFill>
            <a:prstDash val="solid"/>
          </a:ln>
          <a:effectLst/>
        </p:spPr>
        <p:txBody>
          <a:bodyPr lIns="135000" tIns="135000" rIns="135000" bIns="135000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8"/>
          <p:cNvSpPr/>
          <p:nvPr/>
        </p:nvSpPr>
        <p:spPr bwMode="auto">
          <a:xfrm>
            <a:off x="4719638" y="1662236"/>
            <a:ext cx="3084910" cy="1524000"/>
          </a:xfrm>
          <a:custGeom>
            <a:avLst/>
            <a:gdLst/>
            <a:ahLst/>
            <a:cxnLst/>
            <a:rect l="l" t="t" r="r" b="b"/>
            <a:pathLst>
              <a:path w="4113473" h="2031752">
                <a:moveTo>
                  <a:pt x="1258878" y="0"/>
                </a:moveTo>
                <a:lnTo>
                  <a:pt x="4113473" y="0"/>
                </a:lnTo>
                <a:lnTo>
                  <a:pt x="4113473" y="2031752"/>
                </a:lnTo>
                <a:lnTo>
                  <a:pt x="575436" y="2031752"/>
                </a:lnTo>
                <a:cubicBezTo>
                  <a:pt x="550942" y="1703235"/>
                  <a:pt x="313296" y="1434242"/>
                  <a:pt x="0" y="1363472"/>
                </a:cubicBezTo>
                <a:close/>
              </a:path>
            </a:pathLst>
          </a:custGeom>
          <a:solidFill>
            <a:srgbClr val="30935C"/>
          </a:solidFill>
          <a:ln w="3175" cap="flat" cmpd="sng" algn="ctr">
            <a:solidFill>
              <a:srgbClr val="EAEAEA"/>
            </a:solidFill>
            <a:prstDash val="solid"/>
          </a:ln>
          <a:effectLst/>
        </p:spPr>
        <p:txBody>
          <a:bodyPr lIns="135000" tIns="135000" rIns="135000" bIns="135000"/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4133850" y="2770708"/>
            <a:ext cx="919163" cy="917972"/>
          </a:xfrm>
          <a:prstGeom prst="ellipse">
            <a:avLst/>
          </a:prstGeom>
          <a:solidFill>
            <a:srgbClr val="19515E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</a:p>
        </p:txBody>
      </p:sp>
      <p:sp>
        <p:nvSpPr>
          <p:cNvPr id="16" name="文本框 8"/>
          <p:cNvSpPr txBox="1">
            <a:spLocks noChangeArrowheads="1"/>
          </p:cNvSpPr>
          <p:nvPr/>
        </p:nvSpPr>
        <p:spPr bwMode="auto">
          <a:xfrm>
            <a:off x="1599010" y="2077765"/>
            <a:ext cx="2272903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我们本着实用美观的原则，为您精心设计最专业的</a:t>
            </a:r>
            <a:r>
              <a:rPr kumimoji="0" lang="en-US" altLang="zh-CN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作品。模板内页图表的文字、色块、图片均可自由编辑、改色、替换。</a:t>
            </a:r>
          </a:p>
        </p:txBody>
      </p:sp>
      <p:sp>
        <p:nvSpPr>
          <p:cNvPr id="17" name="文本框 9"/>
          <p:cNvSpPr txBox="1">
            <a:spLocks noChangeArrowheads="1"/>
          </p:cNvSpPr>
          <p:nvPr/>
        </p:nvSpPr>
        <p:spPr bwMode="auto">
          <a:xfrm>
            <a:off x="5409010" y="2077765"/>
            <a:ext cx="2272903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我们本着实用美观的原则，为您精心设计最专业的</a:t>
            </a:r>
            <a:r>
              <a:rPr kumimoji="0" lang="en-US" altLang="zh-CN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作品。模板内页图表的文字、色块、图片均可自由编辑、改色、替换。</a:t>
            </a:r>
          </a:p>
        </p:txBody>
      </p:sp>
      <p:sp>
        <p:nvSpPr>
          <p:cNvPr id="18" name="文本框 10"/>
          <p:cNvSpPr txBox="1">
            <a:spLocks noChangeArrowheads="1"/>
          </p:cNvSpPr>
          <p:nvPr/>
        </p:nvSpPr>
        <p:spPr bwMode="auto">
          <a:xfrm>
            <a:off x="1599010" y="3688680"/>
            <a:ext cx="2272903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我们本着实用美观的原则，为您精心设计最专业的</a:t>
            </a:r>
            <a:r>
              <a:rPr kumimoji="0" lang="en-US" altLang="zh-CN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作品。模板内页图表的文字、色块、图片均可自由编辑、改色、替换。</a:t>
            </a:r>
          </a:p>
        </p:txBody>
      </p:sp>
      <p:sp>
        <p:nvSpPr>
          <p:cNvPr id="19" name="文本框 11"/>
          <p:cNvSpPr txBox="1">
            <a:spLocks noChangeArrowheads="1"/>
          </p:cNvSpPr>
          <p:nvPr/>
        </p:nvSpPr>
        <p:spPr bwMode="auto">
          <a:xfrm>
            <a:off x="5409010" y="3688680"/>
            <a:ext cx="2272903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我们本着实用美观的原则，为您精心设计最专业的</a:t>
            </a:r>
            <a:r>
              <a:rPr kumimoji="0" lang="en-US" altLang="zh-CN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作品。模板内页图表的文字、色块、图片均可自由编辑、改色、替换。</a:t>
            </a:r>
          </a:p>
        </p:txBody>
      </p:sp>
    </p:spTree>
    <p:extLst>
      <p:ext uri="{BB962C8B-B14F-4D97-AF65-F5344CB8AC3E}">
        <p14:creationId xmlns:p14="http://schemas.microsoft.com/office/powerpoint/2010/main" xmlns="" val="82142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51922" y="2152648"/>
            <a:ext cx="29546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400" b="1" dirty="0" smtClean="0">
                <a:solidFill>
                  <a:srgbClr val="00B050"/>
                </a:solidFill>
                <a:latin typeface="微软雅黑"/>
                <a:ea typeface="微软雅黑"/>
              </a:rPr>
              <a:t> </a:t>
            </a:r>
            <a:r>
              <a:rPr lang="zh-CN" altLang="en-US" sz="2800" b="1" dirty="0" smtClean="0">
                <a:solidFill>
                  <a:srgbClr val="00B050"/>
                </a:solidFill>
                <a:latin typeface="微软雅黑"/>
                <a:ea typeface="微软雅黑"/>
              </a:rPr>
              <a:t>第三部分</a:t>
            </a:r>
            <a:endParaRPr lang="en-US" altLang="zh-CN" sz="2800" b="1" dirty="0">
              <a:solidFill>
                <a:srgbClr val="00B050"/>
              </a:solidFill>
              <a:latin typeface="微软雅黑"/>
              <a:ea typeface="微软雅黑"/>
            </a:endParaRPr>
          </a:p>
          <a:p>
            <a:pPr marL="0" lvl="1" algn="ctr"/>
            <a:r>
              <a:rPr lang="zh-CN" altLang="en-US" sz="3600" b="1" dirty="0" smtClean="0">
                <a:solidFill>
                  <a:srgbClr val="00B050"/>
                </a:solidFill>
                <a:latin typeface="微软雅黑"/>
                <a:ea typeface="微软雅黑"/>
              </a:rPr>
              <a:t>标题文字内容</a:t>
            </a:r>
            <a:endParaRPr lang="en-US" altLang="zh-CN" sz="3600" b="1" dirty="0" smtClean="0">
              <a:solidFill>
                <a:srgbClr val="00B050"/>
              </a:solidFill>
              <a:latin typeface="微软雅黑"/>
              <a:ea typeface="微软雅黑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3635896" y="2080640"/>
            <a:ext cx="0" cy="1924424"/>
          </a:xfrm>
          <a:prstGeom prst="line">
            <a:avLst/>
          </a:prstGeom>
          <a:noFill/>
          <a:ln w="12700" cap="flat" cmpd="sng" algn="ctr">
            <a:solidFill>
              <a:srgbClr val="080808"/>
            </a:solidFill>
            <a:prstDash val="dash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2317896" y="3674724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rgbClr val="00B050"/>
                </a:solidFill>
                <a:latin typeface="微软雅黑"/>
                <a:ea typeface="微软雅黑"/>
              </a:rPr>
              <a:t>PART 01</a:t>
            </a:r>
            <a:endParaRPr lang="zh-CN" altLang="en-US" sz="1600" dirty="0" smtClean="0">
              <a:solidFill>
                <a:srgbClr val="00B050"/>
              </a:solidFill>
              <a:latin typeface="微软雅黑"/>
              <a:ea typeface="微软雅黑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123728" y="2152650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948592" y="3232768"/>
            <a:ext cx="1027882" cy="245726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0B050"/>
                </a:solidFill>
                <a:latin typeface="微软雅黑"/>
                <a:ea typeface="微软雅黑"/>
              </a:rPr>
              <a:t>※ 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/>
                <a:ea typeface="微软雅黑"/>
              </a:rPr>
              <a:t>添加内容</a:t>
            </a:r>
            <a:endParaRPr lang="zh-CN" altLang="en-US" sz="1200" dirty="0">
              <a:solidFill>
                <a:srgbClr val="00B050"/>
              </a:solidFill>
              <a:latin typeface="微软雅黑"/>
              <a:ea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01263" y="3232768"/>
            <a:ext cx="985236" cy="245726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0B050"/>
                </a:solidFill>
                <a:latin typeface="微软雅黑"/>
                <a:ea typeface="微软雅黑"/>
              </a:rPr>
              <a:t>※ 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/>
                <a:ea typeface="微软雅黑"/>
              </a:rPr>
              <a:t>添加</a:t>
            </a:r>
            <a:r>
              <a:rPr lang="zh-CN" altLang="en-US" sz="1200" dirty="0">
                <a:solidFill>
                  <a:srgbClr val="00B050"/>
                </a:solidFill>
                <a:latin typeface="微软雅黑"/>
                <a:ea typeface="微软雅黑"/>
              </a:rPr>
              <a:t>内容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11289" y="3232768"/>
            <a:ext cx="1027882" cy="245726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0B050"/>
                </a:solidFill>
                <a:latin typeface="微软雅黑"/>
                <a:ea typeface="微软雅黑"/>
              </a:rPr>
              <a:t>※ 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/>
                <a:ea typeface="微软雅黑"/>
              </a:rPr>
              <a:t>添加</a:t>
            </a:r>
            <a:r>
              <a:rPr lang="zh-CN" altLang="en-US" sz="1200" dirty="0">
                <a:solidFill>
                  <a:srgbClr val="00B050"/>
                </a:solidFill>
                <a:latin typeface="微软雅黑"/>
                <a:ea typeface="微软雅黑"/>
              </a:rPr>
              <a:t>内容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48592" y="3579839"/>
            <a:ext cx="985236" cy="245726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0B050"/>
                </a:solidFill>
                <a:latin typeface="微软雅黑"/>
                <a:ea typeface="微软雅黑"/>
              </a:rPr>
              <a:t>※ 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/>
                <a:ea typeface="微软雅黑"/>
              </a:rPr>
              <a:t>添加</a:t>
            </a:r>
            <a:r>
              <a:rPr lang="zh-CN" altLang="en-US" sz="1200" dirty="0">
                <a:solidFill>
                  <a:srgbClr val="00B050"/>
                </a:solidFill>
                <a:latin typeface="微软雅黑"/>
                <a:ea typeface="微软雅黑"/>
              </a:rPr>
              <a:t>内容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01264" y="3579839"/>
            <a:ext cx="985236" cy="245726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0B050"/>
                </a:solidFill>
                <a:latin typeface="微软雅黑"/>
                <a:ea typeface="微软雅黑"/>
              </a:rPr>
              <a:t>※ 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/>
                <a:ea typeface="微软雅黑"/>
              </a:rPr>
              <a:t>添加</a:t>
            </a:r>
            <a:r>
              <a:rPr lang="zh-CN" altLang="en-US" sz="1200" dirty="0">
                <a:solidFill>
                  <a:srgbClr val="00B050"/>
                </a:solidFill>
                <a:latin typeface="微软雅黑"/>
                <a:ea typeface="微软雅黑"/>
              </a:rPr>
              <a:t>内容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10903" y="3579839"/>
            <a:ext cx="985236" cy="245726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 smtClean="0">
                <a:solidFill>
                  <a:srgbClr val="00B050"/>
                </a:solidFill>
                <a:latin typeface="微软雅黑"/>
                <a:ea typeface="微软雅黑"/>
              </a:rPr>
              <a:t>※ 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/>
                <a:ea typeface="微软雅黑"/>
              </a:rPr>
              <a:t>添加</a:t>
            </a:r>
            <a:r>
              <a:rPr lang="zh-CN" altLang="en-US" sz="1200" dirty="0">
                <a:solidFill>
                  <a:srgbClr val="00B050"/>
                </a:solidFill>
                <a:latin typeface="微软雅黑"/>
                <a:ea typeface="微软雅黑"/>
              </a:rPr>
              <a:t>内容</a:t>
            </a:r>
          </a:p>
        </p:txBody>
      </p:sp>
      <p:sp>
        <p:nvSpPr>
          <p:cNvPr id="27" name="TextBox 13"/>
          <p:cNvSpPr txBox="1"/>
          <p:nvPr/>
        </p:nvSpPr>
        <p:spPr>
          <a:xfrm>
            <a:off x="2344338" y="2366516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 smtClean="0">
                <a:solidFill>
                  <a:srgbClr val="00B050"/>
                </a:solidFill>
                <a:latin typeface="微软雅黑"/>
                <a:ea typeface="微软雅黑"/>
              </a:rPr>
              <a:t>02</a:t>
            </a:r>
            <a:endParaRPr lang="zh-CN" altLang="en-US" sz="5000" b="1" dirty="0" smtClean="0">
              <a:solidFill>
                <a:srgbClr val="00B050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153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35882" y="1709961"/>
            <a:ext cx="1531144" cy="297656"/>
          </a:xfrm>
          <a:prstGeom prst="rect">
            <a:avLst/>
          </a:prstGeom>
          <a:solidFill>
            <a:srgbClr val="19515E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单击此处输入标题文本</a:t>
            </a:r>
          </a:p>
        </p:txBody>
      </p:sp>
      <p:sp>
        <p:nvSpPr>
          <p:cNvPr id="3" name="矩形 2"/>
          <p:cNvSpPr/>
          <p:nvPr/>
        </p:nvSpPr>
        <p:spPr>
          <a:xfrm>
            <a:off x="1335882" y="2007617"/>
            <a:ext cx="1531144" cy="9822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19515E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19413" y="1709961"/>
            <a:ext cx="1531144" cy="297656"/>
          </a:xfrm>
          <a:prstGeom prst="rect">
            <a:avLst/>
          </a:prstGeom>
          <a:solidFill>
            <a:srgbClr val="30935C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单击此处输入标题文本</a:t>
            </a:r>
          </a:p>
        </p:txBody>
      </p:sp>
      <p:sp>
        <p:nvSpPr>
          <p:cNvPr id="5" name="矩形 4"/>
          <p:cNvSpPr/>
          <p:nvPr/>
        </p:nvSpPr>
        <p:spPr>
          <a:xfrm>
            <a:off x="2919413" y="2007617"/>
            <a:ext cx="1531144" cy="9822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30935C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02944" y="1709961"/>
            <a:ext cx="1531144" cy="297656"/>
          </a:xfrm>
          <a:prstGeom prst="rect">
            <a:avLst/>
          </a:prstGeom>
          <a:solidFill>
            <a:srgbClr val="19515E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单击此处输入标题文本</a:t>
            </a:r>
          </a:p>
        </p:txBody>
      </p:sp>
      <p:sp>
        <p:nvSpPr>
          <p:cNvPr id="7" name="矩形 6"/>
          <p:cNvSpPr/>
          <p:nvPr/>
        </p:nvSpPr>
        <p:spPr>
          <a:xfrm>
            <a:off x="4502944" y="2007617"/>
            <a:ext cx="1531144" cy="9822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19515E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86475" y="1709961"/>
            <a:ext cx="1531144" cy="297656"/>
          </a:xfrm>
          <a:prstGeom prst="rect">
            <a:avLst/>
          </a:prstGeom>
          <a:solidFill>
            <a:srgbClr val="30935C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单击此处输入标题文本</a:t>
            </a:r>
          </a:p>
        </p:txBody>
      </p:sp>
      <p:sp>
        <p:nvSpPr>
          <p:cNvPr id="9" name="矩形 8"/>
          <p:cNvSpPr/>
          <p:nvPr/>
        </p:nvSpPr>
        <p:spPr>
          <a:xfrm>
            <a:off x="6086475" y="2007617"/>
            <a:ext cx="1531144" cy="9822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30935C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35882" y="3229199"/>
            <a:ext cx="1531144" cy="297656"/>
          </a:xfrm>
          <a:prstGeom prst="rect">
            <a:avLst/>
          </a:prstGeom>
          <a:solidFill>
            <a:srgbClr val="30935C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单击此处输入标题文本</a:t>
            </a:r>
          </a:p>
        </p:txBody>
      </p:sp>
      <p:sp>
        <p:nvSpPr>
          <p:cNvPr id="11" name="矩形 10"/>
          <p:cNvSpPr/>
          <p:nvPr/>
        </p:nvSpPr>
        <p:spPr>
          <a:xfrm>
            <a:off x="1335882" y="3526854"/>
            <a:ext cx="1531144" cy="9822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30935C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19413" y="3229199"/>
            <a:ext cx="1531144" cy="297656"/>
          </a:xfrm>
          <a:prstGeom prst="rect">
            <a:avLst/>
          </a:prstGeom>
          <a:solidFill>
            <a:srgbClr val="19515E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单击此处输入标题文本</a:t>
            </a:r>
          </a:p>
        </p:txBody>
      </p:sp>
      <p:sp>
        <p:nvSpPr>
          <p:cNvPr id="13" name="矩形 12"/>
          <p:cNvSpPr/>
          <p:nvPr/>
        </p:nvSpPr>
        <p:spPr>
          <a:xfrm>
            <a:off x="2919413" y="3526854"/>
            <a:ext cx="1531144" cy="9822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19515E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02944" y="3229199"/>
            <a:ext cx="1531144" cy="297656"/>
          </a:xfrm>
          <a:prstGeom prst="rect">
            <a:avLst/>
          </a:prstGeom>
          <a:solidFill>
            <a:srgbClr val="30935C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单击此处输入标题文本</a:t>
            </a:r>
          </a:p>
        </p:txBody>
      </p:sp>
      <p:sp>
        <p:nvSpPr>
          <p:cNvPr id="15" name="矩形 14"/>
          <p:cNvSpPr/>
          <p:nvPr/>
        </p:nvSpPr>
        <p:spPr>
          <a:xfrm>
            <a:off x="4502944" y="3526854"/>
            <a:ext cx="1531144" cy="9822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30935C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86475" y="3229199"/>
            <a:ext cx="1531144" cy="297656"/>
          </a:xfrm>
          <a:prstGeom prst="rect">
            <a:avLst/>
          </a:prstGeom>
          <a:solidFill>
            <a:srgbClr val="19515E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单击此处输入标题文本</a:t>
            </a:r>
          </a:p>
        </p:txBody>
      </p:sp>
      <p:sp>
        <p:nvSpPr>
          <p:cNvPr id="17" name="矩形 16"/>
          <p:cNvSpPr/>
          <p:nvPr/>
        </p:nvSpPr>
        <p:spPr>
          <a:xfrm>
            <a:off x="6086475" y="3526854"/>
            <a:ext cx="1531144" cy="9822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19515E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文本框 19"/>
          <p:cNvSpPr txBox="1">
            <a:spLocks noChangeArrowheads="1"/>
          </p:cNvSpPr>
          <p:nvPr/>
        </p:nvSpPr>
        <p:spPr bwMode="auto">
          <a:xfrm>
            <a:off x="1509713" y="2304083"/>
            <a:ext cx="11822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模板内页图表的文字、色块、图片均可自由编辑、改色、替换。</a:t>
            </a:r>
          </a:p>
        </p:txBody>
      </p:sp>
      <p:sp>
        <p:nvSpPr>
          <p:cNvPr id="19" name="文本框 20"/>
          <p:cNvSpPr txBox="1">
            <a:spLocks noChangeArrowheads="1"/>
          </p:cNvSpPr>
          <p:nvPr/>
        </p:nvSpPr>
        <p:spPr bwMode="auto">
          <a:xfrm>
            <a:off x="3093244" y="2304083"/>
            <a:ext cx="11834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模板内页图表的文字、色块、图片均可自由编辑、改色、替换。</a:t>
            </a:r>
          </a:p>
        </p:txBody>
      </p:sp>
      <p:sp>
        <p:nvSpPr>
          <p:cNvPr id="20" name="文本框 21"/>
          <p:cNvSpPr txBox="1">
            <a:spLocks noChangeArrowheads="1"/>
          </p:cNvSpPr>
          <p:nvPr/>
        </p:nvSpPr>
        <p:spPr bwMode="auto">
          <a:xfrm>
            <a:off x="4676776" y="2304083"/>
            <a:ext cx="11834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模板内页图表的文字、色块、图片均可自由编辑、改色、替换。</a:t>
            </a:r>
          </a:p>
        </p:txBody>
      </p:sp>
      <p:sp>
        <p:nvSpPr>
          <p:cNvPr id="21" name="文本框 22"/>
          <p:cNvSpPr txBox="1">
            <a:spLocks noChangeArrowheads="1"/>
          </p:cNvSpPr>
          <p:nvPr/>
        </p:nvSpPr>
        <p:spPr bwMode="auto">
          <a:xfrm>
            <a:off x="6261498" y="2304083"/>
            <a:ext cx="11822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模板内页图表的文字、色块、图片均可自由编辑、改色、替换。</a:t>
            </a:r>
          </a:p>
        </p:txBody>
      </p:sp>
      <p:sp>
        <p:nvSpPr>
          <p:cNvPr id="22" name="文本框 23"/>
          <p:cNvSpPr txBox="1">
            <a:spLocks noChangeArrowheads="1"/>
          </p:cNvSpPr>
          <p:nvPr/>
        </p:nvSpPr>
        <p:spPr bwMode="auto">
          <a:xfrm>
            <a:off x="1509713" y="3817367"/>
            <a:ext cx="11822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模板内页图表的文字、色块、图片均可自由编辑、改色、替换。</a:t>
            </a:r>
          </a:p>
        </p:txBody>
      </p:sp>
      <p:sp>
        <p:nvSpPr>
          <p:cNvPr id="23" name="文本框 24"/>
          <p:cNvSpPr txBox="1">
            <a:spLocks noChangeArrowheads="1"/>
          </p:cNvSpPr>
          <p:nvPr/>
        </p:nvSpPr>
        <p:spPr bwMode="auto">
          <a:xfrm>
            <a:off x="3093244" y="3817367"/>
            <a:ext cx="11834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模板内页图表的文字、色块、图片均可自由编辑、改色、替换。</a:t>
            </a:r>
          </a:p>
        </p:txBody>
      </p:sp>
      <p:sp>
        <p:nvSpPr>
          <p:cNvPr id="24" name="文本框 25"/>
          <p:cNvSpPr txBox="1">
            <a:spLocks noChangeArrowheads="1"/>
          </p:cNvSpPr>
          <p:nvPr/>
        </p:nvSpPr>
        <p:spPr bwMode="auto">
          <a:xfrm>
            <a:off x="4676776" y="3817367"/>
            <a:ext cx="11834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模板内页图表的文字、色块、图片均可自由编辑、改色、替换。</a:t>
            </a:r>
          </a:p>
        </p:txBody>
      </p:sp>
      <p:sp>
        <p:nvSpPr>
          <p:cNvPr id="25" name="文本框 26"/>
          <p:cNvSpPr txBox="1">
            <a:spLocks noChangeArrowheads="1"/>
          </p:cNvSpPr>
          <p:nvPr/>
        </p:nvSpPr>
        <p:spPr bwMode="auto">
          <a:xfrm>
            <a:off x="6261498" y="3817367"/>
            <a:ext cx="11822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模板内页图表的文字、色块、图片均可自由编辑、改色、替换。</a:t>
            </a:r>
          </a:p>
        </p:txBody>
      </p:sp>
    </p:spTree>
    <p:extLst>
      <p:ext uri="{BB962C8B-B14F-4D97-AF65-F5344CB8AC3E}">
        <p14:creationId xmlns:p14="http://schemas.microsoft.com/office/powerpoint/2010/main" xmlns="" val="2671877229"/>
      </p:ext>
    </p:extLst>
  </p:cSld>
  <p:clrMapOvr>
    <a:masterClrMapping/>
  </p:clrMapOvr>
</p:sld>
</file>

<file path=ppt/theme/theme1.xml><?xml version="1.0" encoding="utf-8"?>
<a:theme xmlns:a="http://schemas.openxmlformats.org/drawingml/2006/main" name="WWW.HOME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>
          <a:extrusionClr>
            <a:schemeClr val="bg1"/>
          </a:extrusionClr>
          <a:contourClr>
            <a:schemeClr val="bg1"/>
          </a:contourClr>
        </a:sp3d>
      </a:spPr>
      <a:bodyPr rtlCol="0" anchor="ctr"/>
      <a:lstStyle>
        <a:defPPr marL="0" algn="ctr" eaLnBrk="0" fontAlgn="ctr" hangingPunct="0">
          <a:spcBef>
            <a:spcPts val="0"/>
          </a:spcBef>
          <a:spcAft>
            <a:spcPts val="0"/>
          </a:spcAft>
          <a:buClr>
            <a:srgbClr val="FF0000"/>
          </a:buClr>
          <a:buSzPct val="70000"/>
          <a:tabLst>
            <a:tab pos="136525" algn="l"/>
          </a:tabLst>
          <a:defRPr sz="1400"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23082</TotalTime>
  <Words>2218</Words>
  <Application>Microsoft Office PowerPoint</Application>
  <PresentationFormat>全屏显示(4:3)</PresentationFormat>
  <Paragraphs>198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WWW.HOMEPPT.COM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</dc:title>
  <dc:creator>www.1ppt.com</dc:creator>
  <cp:keywords>第一PPT www.1ppt.com</cp:keywords>
  <dc:description>http://www.1ppt.com</dc:description>
  <cp:lastModifiedBy>Qingri-3</cp:lastModifiedBy>
  <cp:revision>1368</cp:revision>
  <dcterms:created xsi:type="dcterms:W3CDTF">2009-02-11T05:37:22Z</dcterms:created>
  <dcterms:modified xsi:type="dcterms:W3CDTF">2017-10-18T01:58:14Z</dcterms:modified>
  <cp:category>http://www.1ppt.com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锐普图表</vt:lpwstr>
  </property>
  <property fmtid="{D5CDD505-2E9C-101B-9397-08002B2CF9AE}" pid="3" name="SlideDescription">
    <vt:lpwstr/>
  </property>
</Properties>
</file>