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1" r:id="rId2"/>
    <p:sldId id="462" r:id="rId3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040958" y="419131"/>
            <a:ext cx="6471210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968950" y="419131"/>
            <a:ext cx="6543218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4824934" y="419131"/>
            <a:ext cx="668723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7356564" y="2087644"/>
            <a:ext cx="3084993" cy="3084710"/>
          </a:xfrm>
          <a:prstGeom prst="ellipse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66731" y="2087644"/>
            <a:ext cx="3084993" cy="3084710"/>
          </a:xfrm>
          <a:prstGeom prst="ellipse">
            <a:avLst/>
          </a:prstGeom>
          <a:solidFill>
            <a:srgbClr val="76A7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1" name="椭圆 4"/>
          <p:cNvSpPr/>
          <p:nvPr/>
        </p:nvSpPr>
        <p:spPr>
          <a:xfrm>
            <a:off x="7356567" y="2497775"/>
            <a:ext cx="995159" cy="2264451"/>
          </a:xfrm>
          <a:custGeom>
            <a:avLst/>
            <a:gdLst/>
            <a:ahLst/>
            <a:cxnLst/>
            <a:rect l="l" t="t" r="r" b="b"/>
            <a:pathLst>
              <a:path w="720080" h="1638668">
                <a:moveTo>
                  <a:pt x="360040" y="0"/>
                </a:moveTo>
                <a:cubicBezTo>
                  <a:pt x="581755" y="203009"/>
                  <a:pt x="720080" y="495018"/>
                  <a:pt x="720080" y="819334"/>
                </a:cubicBezTo>
                <a:cubicBezTo>
                  <a:pt x="720080" y="1143650"/>
                  <a:pt x="581755" y="1435659"/>
                  <a:pt x="360040" y="1638668"/>
                </a:cubicBezTo>
                <a:cubicBezTo>
                  <a:pt x="138325" y="1435659"/>
                  <a:pt x="0" y="1143650"/>
                  <a:pt x="0" y="819334"/>
                </a:cubicBezTo>
                <a:cubicBezTo>
                  <a:pt x="0" y="495018"/>
                  <a:pt x="138325" y="203009"/>
                  <a:pt x="360040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solidFill>
              <a:srgbClr val="FFFFFF">
                <a:alpha val="54902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72832" y="2087644"/>
            <a:ext cx="3084993" cy="3084710"/>
          </a:xfrm>
          <a:prstGeom prst="ellipse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82998" y="2087644"/>
            <a:ext cx="3084993" cy="3084710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4" name="椭圆 4"/>
          <p:cNvSpPr/>
          <p:nvPr/>
        </p:nvSpPr>
        <p:spPr>
          <a:xfrm>
            <a:off x="3172835" y="2497775"/>
            <a:ext cx="995159" cy="2264451"/>
          </a:xfrm>
          <a:custGeom>
            <a:avLst/>
            <a:gdLst/>
            <a:ahLst/>
            <a:cxnLst/>
            <a:rect l="l" t="t" r="r" b="b"/>
            <a:pathLst>
              <a:path w="720080" h="1638668">
                <a:moveTo>
                  <a:pt x="360040" y="0"/>
                </a:moveTo>
                <a:cubicBezTo>
                  <a:pt x="581755" y="203009"/>
                  <a:pt x="720080" y="495018"/>
                  <a:pt x="720080" y="819334"/>
                </a:cubicBezTo>
                <a:cubicBezTo>
                  <a:pt x="720080" y="1143650"/>
                  <a:pt x="581755" y="1435659"/>
                  <a:pt x="360040" y="1638668"/>
                </a:cubicBezTo>
                <a:cubicBezTo>
                  <a:pt x="138325" y="1435659"/>
                  <a:pt x="0" y="1143650"/>
                  <a:pt x="0" y="819334"/>
                </a:cubicBezTo>
                <a:cubicBezTo>
                  <a:pt x="0" y="495018"/>
                  <a:pt x="138325" y="203009"/>
                  <a:pt x="360040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solidFill>
              <a:srgbClr val="FFFFFF">
                <a:alpha val="54902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5" name="椭圆 4"/>
          <p:cNvSpPr/>
          <p:nvPr/>
        </p:nvSpPr>
        <p:spPr>
          <a:xfrm>
            <a:off x="5262668" y="2497775"/>
            <a:ext cx="995159" cy="2264451"/>
          </a:xfrm>
          <a:custGeom>
            <a:avLst/>
            <a:gdLst/>
            <a:ahLst/>
            <a:cxnLst/>
            <a:rect l="l" t="t" r="r" b="b"/>
            <a:pathLst>
              <a:path w="720080" h="1638668">
                <a:moveTo>
                  <a:pt x="360040" y="0"/>
                </a:moveTo>
                <a:cubicBezTo>
                  <a:pt x="581755" y="203009"/>
                  <a:pt x="720080" y="495018"/>
                  <a:pt x="720080" y="819334"/>
                </a:cubicBezTo>
                <a:cubicBezTo>
                  <a:pt x="720080" y="1143650"/>
                  <a:pt x="581755" y="1435659"/>
                  <a:pt x="360040" y="1638668"/>
                </a:cubicBezTo>
                <a:cubicBezTo>
                  <a:pt x="138325" y="1435659"/>
                  <a:pt x="0" y="1143650"/>
                  <a:pt x="0" y="819334"/>
                </a:cubicBezTo>
                <a:cubicBezTo>
                  <a:pt x="0" y="495018"/>
                  <a:pt x="138325" y="203009"/>
                  <a:pt x="360040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solidFill>
              <a:srgbClr val="FFFFFF">
                <a:alpha val="54902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6" name="泪滴形 35"/>
          <p:cNvSpPr/>
          <p:nvPr/>
        </p:nvSpPr>
        <p:spPr>
          <a:xfrm rot="19081151">
            <a:off x="1503332" y="5833906"/>
            <a:ext cx="1849757" cy="1849587"/>
          </a:xfrm>
          <a:prstGeom prst="teardrop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623760" y="5962063"/>
            <a:ext cx="1605738" cy="160559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8" name="泪滴形 37"/>
          <p:cNvSpPr/>
          <p:nvPr/>
        </p:nvSpPr>
        <p:spPr>
          <a:xfrm rot="19081151">
            <a:off x="3689099" y="5833906"/>
            <a:ext cx="1849757" cy="1849587"/>
          </a:xfrm>
          <a:prstGeom prst="teardrop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809527" y="5962063"/>
            <a:ext cx="1605738" cy="160559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0" name="泪滴形 39"/>
          <p:cNvSpPr/>
          <p:nvPr/>
        </p:nvSpPr>
        <p:spPr>
          <a:xfrm rot="19081151">
            <a:off x="5874866" y="5833906"/>
            <a:ext cx="1849757" cy="1849587"/>
          </a:xfrm>
          <a:prstGeom prst="teardrop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95294" y="5962063"/>
            <a:ext cx="1605738" cy="160559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2" name="泪滴形 41"/>
          <p:cNvSpPr/>
          <p:nvPr/>
        </p:nvSpPr>
        <p:spPr>
          <a:xfrm rot="19081151">
            <a:off x="8060634" y="5833906"/>
            <a:ext cx="1849757" cy="1849587"/>
          </a:xfrm>
          <a:prstGeom prst="teardrop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181062" y="5962063"/>
            <a:ext cx="1605738" cy="160559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5214" tIns="57607" rIns="115214" bIns="576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596483" y="3342403"/>
            <a:ext cx="1373065" cy="608782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YOUR 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4009909" y="3366755"/>
            <a:ext cx="1373065" cy="608782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YOUR 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103808" y="3366755"/>
            <a:ext cx="1373065" cy="608782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YOUR 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8470400" y="3366755"/>
            <a:ext cx="1373065" cy="608782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YOUR 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87315" y="6163792"/>
            <a:ext cx="1633231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  <a:ea typeface="宋体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2635" y="6182676"/>
            <a:ext cx="1633231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  <a:ea typeface="宋体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65008" y="6163792"/>
            <a:ext cx="1633231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  <a:ea typeface="宋体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0325" y="6182676"/>
            <a:ext cx="1633231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/>
          <a:p>
            <a:pPr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  <a:ea typeface="宋体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3461941" y="3078225"/>
            <a:ext cx="414956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538552" y="3078225"/>
            <a:ext cx="414956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flipH="1">
            <a:off x="7634052" y="3078225"/>
            <a:ext cx="414956" cy="1101224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11521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ysClr val="window" lastClr="FFFFFF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7410" y="1057762"/>
            <a:ext cx="7824545" cy="731892"/>
          </a:xfrm>
          <a:prstGeom prst="rect">
            <a:avLst/>
          </a:prstGeom>
          <a:noFill/>
        </p:spPr>
        <p:txBody>
          <a:bodyPr wrap="square" lIns="115214" tIns="57607" rIns="115214" bIns="57607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11521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Click here 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240495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3022" y="5243832"/>
            <a:ext cx="8170463" cy="2892973"/>
            <a:chOff x="1972190" y="1526423"/>
            <a:chExt cx="8170463" cy="2892973"/>
          </a:xfrm>
        </p:grpSpPr>
        <p:sp>
          <p:nvSpPr>
            <p:cNvPr id="3" name="弦形 2"/>
            <p:cNvSpPr/>
            <p:nvPr/>
          </p:nvSpPr>
          <p:spPr>
            <a:xfrm rot="6778049">
              <a:off x="1972190" y="2299922"/>
              <a:ext cx="1728192" cy="1728192"/>
            </a:xfrm>
            <a:prstGeom prst="chord">
              <a:avLst/>
            </a:prstGeom>
            <a:solidFill>
              <a:srgbClr val="07847C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弦形 3"/>
            <p:cNvSpPr/>
            <p:nvPr/>
          </p:nvSpPr>
          <p:spPr>
            <a:xfrm rot="6778049">
              <a:off x="3216529" y="1914807"/>
              <a:ext cx="2302822" cy="2302822"/>
            </a:xfrm>
            <a:prstGeom prst="chord">
              <a:avLst/>
            </a:prstGeom>
            <a:solidFill>
              <a:srgbClr val="07847C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弦形 4"/>
            <p:cNvSpPr/>
            <p:nvPr/>
          </p:nvSpPr>
          <p:spPr>
            <a:xfrm rot="6778049">
              <a:off x="4803047" y="1526423"/>
              <a:ext cx="2892973" cy="2892973"/>
            </a:xfrm>
            <a:prstGeom prst="chord">
              <a:avLst/>
            </a:prstGeom>
            <a:solidFill>
              <a:srgbClr val="07847C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弦形 5"/>
            <p:cNvSpPr/>
            <p:nvPr/>
          </p:nvSpPr>
          <p:spPr>
            <a:xfrm rot="6778049">
              <a:off x="8414461" y="2368234"/>
              <a:ext cx="1728192" cy="1728192"/>
            </a:xfrm>
            <a:prstGeom prst="chord">
              <a:avLst/>
            </a:prstGeom>
            <a:solidFill>
              <a:srgbClr val="07847C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弦形 6"/>
            <p:cNvSpPr/>
            <p:nvPr/>
          </p:nvSpPr>
          <p:spPr>
            <a:xfrm rot="6778049">
              <a:off x="6659672" y="1954625"/>
              <a:ext cx="2302822" cy="2302822"/>
            </a:xfrm>
            <a:prstGeom prst="chord">
              <a:avLst/>
            </a:prstGeom>
            <a:solidFill>
              <a:srgbClr val="07847C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81795" y="6459336"/>
            <a:ext cx="457200" cy="461963"/>
            <a:chOff x="6608753" y="304800"/>
            <a:chExt cx="457200" cy="461963"/>
          </a:xfrm>
          <a:solidFill>
            <a:schemeClr val="bg1">
              <a:lumMod val="95000"/>
            </a:schemeClr>
          </a:solidFill>
        </p:grpSpPr>
        <p:sp>
          <p:nvSpPr>
            <p:cNvPr id="9" name="Freeform 1700"/>
            <p:cNvSpPr>
              <a:spLocks/>
            </p:cNvSpPr>
            <p:nvPr/>
          </p:nvSpPr>
          <p:spPr bwMode="auto">
            <a:xfrm>
              <a:off x="6677016" y="379413"/>
              <a:ext cx="317500" cy="230188"/>
            </a:xfrm>
            <a:custGeom>
              <a:avLst/>
              <a:gdLst>
                <a:gd name="T0" fmla="*/ 0 w 85"/>
                <a:gd name="T1" fmla="*/ 61 h 61"/>
                <a:gd name="T2" fmla="*/ 85 w 85"/>
                <a:gd name="T3" fmla="*/ 61 h 61"/>
                <a:gd name="T4" fmla="*/ 85 w 85"/>
                <a:gd name="T5" fmla="*/ 0 h 61"/>
                <a:gd name="T6" fmla="*/ 0 w 85"/>
                <a:gd name="T7" fmla="*/ 0 h 61"/>
                <a:gd name="T8" fmla="*/ 0 w 85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1">
                  <a:moveTo>
                    <a:pt x="0" y="61"/>
                  </a:moveTo>
                  <a:cubicBezTo>
                    <a:pt x="3" y="61"/>
                    <a:pt x="82" y="61"/>
                    <a:pt x="85" y="61"/>
                  </a:cubicBezTo>
                  <a:cubicBezTo>
                    <a:pt x="85" y="58"/>
                    <a:pt x="85" y="3"/>
                    <a:pt x="85" y="0"/>
                  </a:cubicBezTo>
                  <a:cubicBezTo>
                    <a:pt x="82" y="0"/>
                    <a:pt x="3" y="0"/>
                    <a:pt x="0" y="0"/>
                  </a:cubicBezTo>
                  <a:cubicBezTo>
                    <a:pt x="0" y="3"/>
                    <a:pt x="0" y="58"/>
                    <a:pt x="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701"/>
            <p:cNvSpPr>
              <a:spLocks noEditPoints="1"/>
            </p:cNvSpPr>
            <p:nvPr/>
          </p:nvSpPr>
          <p:spPr bwMode="auto">
            <a:xfrm>
              <a:off x="6608753" y="304800"/>
              <a:ext cx="457200" cy="461963"/>
            </a:xfrm>
            <a:custGeom>
              <a:avLst/>
              <a:gdLst>
                <a:gd name="T0" fmla="*/ 9 w 122"/>
                <a:gd name="T1" fmla="*/ 101 h 123"/>
                <a:gd name="T2" fmla="*/ 39 w 122"/>
                <a:gd name="T3" fmla="*/ 101 h 123"/>
                <a:gd name="T4" fmla="*/ 30 w 122"/>
                <a:gd name="T5" fmla="*/ 116 h 123"/>
                <a:gd name="T6" fmla="*/ 35 w 122"/>
                <a:gd name="T7" fmla="*/ 123 h 123"/>
                <a:gd name="T8" fmla="*/ 57 w 122"/>
                <a:gd name="T9" fmla="*/ 123 h 123"/>
                <a:gd name="T10" fmla="*/ 64 w 122"/>
                <a:gd name="T11" fmla="*/ 123 h 123"/>
                <a:gd name="T12" fmla="*/ 87 w 122"/>
                <a:gd name="T13" fmla="*/ 123 h 123"/>
                <a:gd name="T14" fmla="*/ 91 w 122"/>
                <a:gd name="T15" fmla="*/ 116 h 123"/>
                <a:gd name="T16" fmla="*/ 83 w 122"/>
                <a:gd name="T17" fmla="*/ 101 h 123"/>
                <a:gd name="T18" fmla="*/ 112 w 122"/>
                <a:gd name="T19" fmla="*/ 101 h 123"/>
                <a:gd name="T20" fmla="*/ 122 w 122"/>
                <a:gd name="T21" fmla="*/ 92 h 123"/>
                <a:gd name="T22" fmla="*/ 122 w 122"/>
                <a:gd name="T23" fmla="*/ 9 h 123"/>
                <a:gd name="T24" fmla="*/ 112 w 122"/>
                <a:gd name="T25" fmla="*/ 0 h 123"/>
                <a:gd name="T26" fmla="*/ 73 w 122"/>
                <a:gd name="T27" fmla="*/ 0 h 123"/>
                <a:gd name="T28" fmla="*/ 73 w 122"/>
                <a:gd name="T29" fmla="*/ 0 h 123"/>
                <a:gd name="T30" fmla="*/ 48 w 122"/>
                <a:gd name="T31" fmla="*/ 0 h 123"/>
                <a:gd name="T32" fmla="*/ 48 w 122"/>
                <a:gd name="T33" fmla="*/ 0 h 123"/>
                <a:gd name="T34" fmla="*/ 9 w 122"/>
                <a:gd name="T35" fmla="*/ 0 h 123"/>
                <a:gd name="T36" fmla="*/ 0 w 122"/>
                <a:gd name="T37" fmla="*/ 9 h 123"/>
                <a:gd name="T38" fmla="*/ 0 w 122"/>
                <a:gd name="T39" fmla="*/ 92 h 123"/>
                <a:gd name="T40" fmla="*/ 9 w 122"/>
                <a:gd name="T41" fmla="*/ 101 h 123"/>
                <a:gd name="T42" fmla="*/ 8 w 122"/>
                <a:gd name="T43" fmla="*/ 9 h 123"/>
                <a:gd name="T44" fmla="*/ 113 w 122"/>
                <a:gd name="T45" fmla="*/ 9 h 123"/>
                <a:gd name="T46" fmla="*/ 113 w 122"/>
                <a:gd name="T47" fmla="*/ 92 h 123"/>
                <a:gd name="T48" fmla="*/ 8 w 122"/>
                <a:gd name="T49" fmla="*/ 92 h 123"/>
                <a:gd name="T50" fmla="*/ 8 w 122"/>
                <a:gd name="T51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123">
                  <a:moveTo>
                    <a:pt x="9" y="101"/>
                  </a:moveTo>
                  <a:cubicBezTo>
                    <a:pt x="39" y="101"/>
                    <a:pt x="39" y="101"/>
                    <a:pt x="39" y="101"/>
                  </a:cubicBezTo>
                  <a:cubicBezTo>
                    <a:pt x="36" y="105"/>
                    <a:pt x="32" y="111"/>
                    <a:pt x="30" y="116"/>
                  </a:cubicBezTo>
                  <a:cubicBezTo>
                    <a:pt x="28" y="121"/>
                    <a:pt x="29" y="123"/>
                    <a:pt x="35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92" y="123"/>
                    <a:pt x="93" y="121"/>
                    <a:pt x="91" y="116"/>
                  </a:cubicBezTo>
                  <a:cubicBezTo>
                    <a:pt x="89" y="111"/>
                    <a:pt x="86" y="105"/>
                    <a:pt x="83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7" y="101"/>
                    <a:pt x="122" y="97"/>
                    <a:pt x="122" y="92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7" y="0"/>
                    <a:pt x="11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7"/>
                    <a:pt x="4" y="101"/>
                    <a:pt x="9" y="101"/>
                  </a:cubicBezTo>
                  <a:close/>
                  <a:moveTo>
                    <a:pt x="8" y="9"/>
                  </a:moveTo>
                  <a:cubicBezTo>
                    <a:pt x="16" y="9"/>
                    <a:pt x="105" y="9"/>
                    <a:pt x="113" y="9"/>
                  </a:cubicBezTo>
                  <a:cubicBezTo>
                    <a:pt x="113" y="16"/>
                    <a:pt x="113" y="85"/>
                    <a:pt x="113" y="92"/>
                  </a:cubicBezTo>
                  <a:cubicBezTo>
                    <a:pt x="105" y="92"/>
                    <a:pt x="16" y="92"/>
                    <a:pt x="8" y="92"/>
                  </a:cubicBezTo>
                  <a:cubicBezTo>
                    <a:pt x="8" y="85"/>
                    <a:pt x="8" y="16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85994" y="6464689"/>
            <a:ext cx="446088" cy="522288"/>
            <a:chOff x="398453" y="274638"/>
            <a:chExt cx="446088" cy="522288"/>
          </a:xfrm>
          <a:solidFill>
            <a:schemeClr val="bg1">
              <a:lumMod val="95000"/>
            </a:schemeClr>
          </a:solidFill>
        </p:grpSpPr>
        <p:sp>
          <p:nvSpPr>
            <p:cNvPr id="12" name="Freeform 1717"/>
            <p:cNvSpPr>
              <a:spLocks noEditPoints="1"/>
            </p:cNvSpPr>
            <p:nvPr/>
          </p:nvSpPr>
          <p:spPr bwMode="auto">
            <a:xfrm>
              <a:off x="398453" y="274638"/>
              <a:ext cx="446088" cy="522288"/>
            </a:xfrm>
            <a:custGeom>
              <a:avLst/>
              <a:gdLst>
                <a:gd name="T0" fmla="*/ 8 w 119"/>
                <a:gd name="T1" fmla="*/ 139 h 139"/>
                <a:gd name="T2" fmla="*/ 111 w 119"/>
                <a:gd name="T3" fmla="*/ 139 h 139"/>
                <a:gd name="T4" fmla="*/ 119 w 119"/>
                <a:gd name="T5" fmla="*/ 131 h 139"/>
                <a:gd name="T6" fmla="*/ 119 w 119"/>
                <a:gd name="T7" fmla="*/ 73 h 139"/>
                <a:gd name="T8" fmla="*/ 118 w 119"/>
                <a:gd name="T9" fmla="*/ 69 h 139"/>
                <a:gd name="T10" fmla="*/ 119 w 119"/>
                <a:gd name="T11" fmla="*/ 66 h 139"/>
                <a:gd name="T12" fmla="*/ 119 w 119"/>
                <a:gd name="T13" fmla="*/ 8 h 139"/>
                <a:gd name="T14" fmla="*/ 111 w 119"/>
                <a:gd name="T15" fmla="*/ 0 h 139"/>
                <a:gd name="T16" fmla="*/ 8 w 119"/>
                <a:gd name="T17" fmla="*/ 0 h 139"/>
                <a:gd name="T18" fmla="*/ 0 w 119"/>
                <a:gd name="T19" fmla="*/ 8 h 139"/>
                <a:gd name="T20" fmla="*/ 0 w 119"/>
                <a:gd name="T21" fmla="*/ 66 h 139"/>
                <a:gd name="T22" fmla="*/ 1 w 119"/>
                <a:gd name="T23" fmla="*/ 69 h 139"/>
                <a:gd name="T24" fmla="*/ 0 w 119"/>
                <a:gd name="T25" fmla="*/ 73 h 139"/>
                <a:gd name="T26" fmla="*/ 0 w 119"/>
                <a:gd name="T27" fmla="*/ 131 h 139"/>
                <a:gd name="T28" fmla="*/ 8 w 119"/>
                <a:gd name="T29" fmla="*/ 139 h 139"/>
                <a:gd name="T30" fmla="*/ 8 w 119"/>
                <a:gd name="T31" fmla="*/ 8 h 139"/>
                <a:gd name="T32" fmla="*/ 111 w 119"/>
                <a:gd name="T33" fmla="*/ 8 h 139"/>
                <a:gd name="T34" fmla="*/ 111 w 119"/>
                <a:gd name="T35" fmla="*/ 66 h 139"/>
                <a:gd name="T36" fmla="*/ 8 w 119"/>
                <a:gd name="T37" fmla="*/ 66 h 139"/>
                <a:gd name="T38" fmla="*/ 8 w 119"/>
                <a:gd name="T39" fmla="*/ 8 h 139"/>
                <a:gd name="T40" fmla="*/ 8 w 119"/>
                <a:gd name="T41" fmla="*/ 73 h 139"/>
                <a:gd name="T42" fmla="*/ 111 w 119"/>
                <a:gd name="T43" fmla="*/ 73 h 139"/>
                <a:gd name="T44" fmla="*/ 111 w 119"/>
                <a:gd name="T45" fmla="*/ 131 h 139"/>
                <a:gd name="T46" fmla="*/ 8 w 119"/>
                <a:gd name="T47" fmla="*/ 131 h 139"/>
                <a:gd name="T48" fmla="*/ 8 w 119"/>
                <a:gd name="T49" fmla="*/ 7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39">
                  <a:moveTo>
                    <a:pt x="8" y="139"/>
                  </a:moveTo>
                  <a:cubicBezTo>
                    <a:pt x="111" y="139"/>
                    <a:pt x="111" y="139"/>
                    <a:pt x="111" y="139"/>
                  </a:cubicBezTo>
                  <a:cubicBezTo>
                    <a:pt x="116" y="139"/>
                    <a:pt x="119" y="135"/>
                    <a:pt x="119" y="131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2"/>
                    <a:pt x="118" y="71"/>
                    <a:pt x="118" y="69"/>
                  </a:cubicBezTo>
                  <a:cubicBezTo>
                    <a:pt x="118" y="68"/>
                    <a:pt x="119" y="67"/>
                    <a:pt x="119" y="66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4"/>
                    <a:pt x="116" y="0"/>
                    <a:pt x="1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1" y="69"/>
                  </a:cubicBezTo>
                  <a:cubicBezTo>
                    <a:pt x="1" y="71"/>
                    <a:pt x="0" y="72"/>
                    <a:pt x="0" y="7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5"/>
                    <a:pt x="4" y="139"/>
                    <a:pt x="8" y="139"/>
                  </a:cubicBezTo>
                  <a:close/>
                  <a:moveTo>
                    <a:pt x="8" y="8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8" y="66"/>
                    <a:pt x="8" y="66"/>
                    <a:pt x="8" y="66"/>
                  </a:cubicBezTo>
                  <a:lnTo>
                    <a:pt x="8" y="8"/>
                  </a:lnTo>
                  <a:close/>
                  <a:moveTo>
                    <a:pt x="8" y="73"/>
                  </a:moveTo>
                  <a:cubicBezTo>
                    <a:pt x="111" y="73"/>
                    <a:pt x="111" y="73"/>
                    <a:pt x="111" y="73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0"/>
                    <a:pt x="8" y="74"/>
                    <a:pt x="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18"/>
            <p:cNvSpPr>
              <a:spLocks noChangeArrowheads="1"/>
            </p:cNvSpPr>
            <p:nvPr/>
          </p:nvSpPr>
          <p:spPr bwMode="auto">
            <a:xfrm>
              <a:off x="679441" y="623888"/>
              <a:ext cx="34925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719"/>
            <p:cNvSpPr>
              <a:spLocks/>
            </p:cNvSpPr>
            <p:nvPr/>
          </p:nvSpPr>
          <p:spPr bwMode="auto">
            <a:xfrm>
              <a:off x="450841" y="593725"/>
              <a:ext cx="96838" cy="98425"/>
            </a:xfrm>
            <a:custGeom>
              <a:avLst/>
              <a:gdLst>
                <a:gd name="T0" fmla="*/ 25 w 26"/>
                <a:gd name="T1" fmla="*/ 9 h 26"/>
                <a:gd name="T2" fmla="*/ 17 w 26"/>
                <a:gd name="T3" fmla="*/ 9 h 26"/>
                <a:gd name="T4" fmla="*/ 17 w 26"/>
                <a:gd name="T5" fmla="*/ 1 h 26"/>
                <a:gd name="T6" fmla="*/ 16 w 26"/>
                <a:gd name="T7" fmla="*/ 0 h 26"/>
                <a:gd name="T8" fmla="*/ 10 w 26"/>
                <a:gd name="T9" fmla="*/ 0 h 26"/>
                <a:gd name="T10" fmla="*/ 9 w 26"/>
                <a:gd name="T11" fmla="*/ 1 h 26"/>
                <a:gd name="T12" fmla="*/ 9 w 26"/>
                <a:gd name="T13" fmla="*/ 9 h 26"/>
                <a:gd name="T14" fmla="*/ 1 w 26"/>
                <a:gd name="T15" fmla="*/ 9 h 26"/>
                <a:gd name="T16" fmla="*/ 0 w 26"/>
                <a:gd name="T17" fmla="*/ 10 h 26"/>
                <a:gd name="T18" fmla="*/ 0 w 26"/>
                <a:gd name="T19" fmla="*/ 16 h 26"/>
                <a:gd name="T20" fmla="*/ 1 w 26"/>
                <a:gd name="T21" fmla="*/ 17 h 26"/>
                <a:gd name="T22" fmla="*/ 9 w 26"/>
                <a:gd name="T23" fmla="*/ 17 h 26"/>
                <a:gd name="T24" fmla="*/ 9 w 26"/>
                <a:gd name="T25" fmla="*/ 25 h 26"/>
                <a:gd name="T26" fmla="*/ 10 w 26"/>
                <a:gd name="T27" fmla="*/ 26 h 26"/>
                <a:gd name="T28" fmla="*/ 16 w 26"/>
                <a:gd name="T29" fmla="*/ 26 h 26"/>
                <a:gd name="T30" fmla="*/ 17 w 26"/>
                <a:gd name="T31" fmla="*/ 25 h 26"/>
                <a:gd name="T32" fmla="*/ 17 w 26"/>
                <a:gd name="T33" fmla="*/ 17 h 26"/>
                <a:gd name="T34" fmla="*/ 25 w 26"/>
                <a:gd name="T35" fmla="*/ 17 h 26"/>
                <a:gd name="T36" fmla="*/ 26 w 26"/>
                <a:gd name="T37" fmla="*/ 16 h 26"/>
                <a:gd name="T38" fmla="*/ 26 w 26"/>
                <a:gd name="T39" fmla="*/ 10 h 26"/>
                <a:gd name="T40" fmla="*/ 25 w 26"/>
                <a:gd name="T4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25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7"/>
                    <a:pt x="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10" y="26"/>
                    <a:pt x="10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6"/>
                    <a:pt x="26" y="1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720"/>
            <p:cNvSpPr>
              <a:spLocks noChangeArrowheads="1"/>
            </p:cNvSpPr>
            <p:nvPr/>
          </p:nvSpPr>
          <p:spPr bwMode="auto">
            <a:xfrm>
              <a:off x="717541" y="587375"/>
              <a:ext cx="33338" cy="33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721"/>
            <p:cNvSpPr>
              <a:spLocks noChangeArrowheads="1"/>
            </p:cNvSpPr>
            <p:nvPr/>
          </p:nvSpPr>
          <p:spPr bwMode="auto">
            <a:xfrm>
              <a:off x="717541" y="665163"/>
              <a:ext cx="33338" cy="34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722"/>
            <p:cNvSpPr>
              <a:spLocks noChangeArrowheads="1"/>
            </p:cNvSpPr>
            <p:nvPr/>
          </p:nvSpPr>
          <p:spPr bwMode="auto">
            <a:xfrm>
              <a:off x="755641" y="623888"/>
              <a:ext cx="36513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723"/>
            <p:cNvSpPr>
              <a:spLocks/>
            </p:cNvSpPr>
            <p:nvPr/>
          </p:nvSpPr>
          <p:spPr bwMode="auto">
            <a:xfrm>
              <a:off x="503228" y="334963"/>
              <a:ext cx="236538" cy="157163"/>
            </a:xfrm>
            <a:custGeom>
              <a:avLst/>
              <a:gdLst>
                <a:gd name="T0" fmla="*/ 61 w 63"/>
                <a:gd name="T1" fmla="*/ 0 h 42"/>
                <a:gd name="T2" fmla="*/ 2 w 63"/>
                <a:gd name="T3" fmla="*/ 0 h 42"/>
                <a:gd name="T4" fmla="*/ 0 w 63"/>
                <a:gd name="T5" fmla="*/ 2 h 42"/>
                <a:gd name="T6" fmla="*/ 0 w 63"/>
                <a:gd name="T7" fmla="*/ 40 h 42"/>
                <a:gd name="T8" fmla="*/ 2 w 63"/>
                <a:gd name="T9" fmla="*/ 42 h 42"/>
                <a:gd name="T10" fmla="*/ 61 w 63"/>
                <a:gd name="T11" fmla="*/ 42 h 42"/>
                <a:gd name="T12" fmla="*/ 63 w 63"/>
                <a:gd name="T13" fmla="*/ 40 h 42"/>
                <a:gd name="T14" fmla="*/ 63 w 63"/>
                <a:gd name="T15" fmla="*/ 2 h 42"/>
                <a:gd name="T16" fmla="*/ 61 w 63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2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2" y="42"/>
                    <a:pt x="63" y="41"/>
                    <a:pt x="63" y="4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2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Freeform 1864"/>
          <p:cNvSpPr>
            <a:spLocks noEditPoints="1"/>
          </p:cNvSpPr>
          <p:nvPr/>
        </p:nvSpPr>
        <p:spPr bwMode="auto">
          <a:xfrm>
            <a:off x="5443486" y="6464689"/>
            <a:ext cx="520700" cy="487363"/>
          </a:xfrm>
          <a:custGeom>
            <a:avLst/>
            <a:gdLst>
              <a:gd name="T0" fmla="*/ 5 w 139"/>
              <a:gd name="T1" fmla="*/ 121 h 130"/>
              <a:gd name="T2" fmla="*/ 15 w 139"/>
              <a:gd name="T3" fmla="*/ 130 h 130"/>
              <a:gd name="T4" fmla="*/ 129 w 139"/>
              <a:gd name="T5" fmla="*/ 130 h 130"/>
              <a:gd name="T6" fmla="*/ 139 w 139"/>
              <a:gd name="T7" fmla="*/ 121 h 130"/>
              <a:gd name="T8" fmla="*/ 139 w 139"/>
              <a:gd name="T9" fmla="*/ 54 h 130"/>
              <a:gd name="T10" fmla="*/ 136 w 139"/>
              <a:gd name="T11" fmla="*/ 51 h 130"/>
              <a:gd name="T12" fmla="*/ 27 w 139"/>
              <a:gd name="T13" fmla="*/ 51 h 130"/>
              <a:gd name="T14" fmla="*/ 130 w 139"/>
              <a:gd name="T15" fmla="*/ 23 h 130"/>
              <a:gd name="T16" fmla="*/ 132 w 139"/>
              <a:gd name="T17" fmla="*/ 20 h 130"/>
              <a:gd name="T18" fmla="*/ 131 w 139"/>
              <a:gd name="T19" fmla="*/ 16 h 130"/>
              <a:gd name="T20" fmla="*/ 127 w 139"/>
              <a:gd name="T21" fmla="*/ 3 h 130"/>
              <a:gd name="T22" fmla="*/ 124 w 139"/>
              <a:gd name="T23" fmla="*/ 1 h 130"/>
              <a:gd name="T24" fmla="*/ 65 w 139"/>
              <a:gd name="T25" fmla="*/ 16 h 130"/>
              <a:gd name="T26" fmla="*/ 3 w 139"/>
              <a:gd name="T27" fmla="*/ 33 h 130"/>
              <a:gd name="T28" fmla="*/ 1 w 139"/>
              <a:gd name="T29" fmla="*/ 37 h 130"/>
              <a:gd name="T30" fmla="*/ 5 w 139"/>
              <a:gd name="T31" fmla="*/ 54 h 130"/>
              <a:gd name="T32" fmla="*/ 5 w 139"/>
              <a:gd name="T33" fmla="*/ 121 h 130"/>
              <a:gd name="T34" fmla="*/ 105 w 139"/>
              <a:gd name="T35" fmla="*/ 55 h 130"/>
              <a:gd name="T36" fmla="*/ 120 w 139"/>
              <a:gd name="T37" fmla="*/ 55 h 130"/>
              <a:gd name="T38" fmla="*/ 111 w 139"/>
              <a:gd name="T39" fmla="*/ 72 h 130"/>
              <a:gd name="T40" fmla="*/ 95 w 139"/>
              <a:gd name="T41" fmla="*/ 72 h 130"/>
              <a:gd name="T42" fmla="*/ 105 w 139"/>
              <a:gd name="T43" fmla="*/ 55 h 130"/>
              <a:gd name="T44" fmla="*/ 71 w 139"/>
              <a:gd name="T45" fmla="*/ 55 h 130"/>
              <a:gd name="T46" fmla="*/ 87 w 139"/>
              <a:gd name="T47" fmla="*/ 55 h 130"/>
              <a:gd name="T48" fmla="*/ 77 w 139"/>
              <a:gd name="T49" fmla="*/ 72 h 130"/>
              <a:gd name="T50" fmla="*/ 62 w 139"/>
              <a:gd name="T51" fmla="*/ 72 h 130"/>
              <a:gd name="T52" fmla="*/ 71 w 139"/>
              <a:gd name="T53" fmla="*/ 55 h 130"/>
              <a:gd name="T54" fmla="*/ 38 w 139"/>
              <a:gd name="T55" fmla="*/ 55 h 130"/>
              <a:gd name="T56" fmla="*/ 54 w 139"/>
              <a:gd name="T57" fmla="*/ 55 h 130"/>
              <a:gd name="T58" fmla="*/ 44 w 139"/>
              <a:gd name="T59" fmla="*/ 72 h 130"/>
              <a:gd name="T60" fmla="*/ 29 w 139"/>
              <a:gd name="T61" fmla="*/ 72 h 130"/>
              <a:gd name="T62" fmla="*/ 38 w 139"/>
              <a:gd name="T63" fmla="*/ 55 h 130"/>
              <a:gd name="T64" fmla="*/ 95 w 139"/>
              <a:gd name="T65" fmla="*/ 12 h 130"/>
              <a:gd name="T66" fmla="*/ 110 w 139"/>
              <a:gd name="T67" fmla="*/ 8 h 130"/>
              <a:gd name="T68" fmla="*/ 105 w 139"/>
              <a:gd name="T69" fmla="*/ 27 h 130"/>
              <a:gd name="T70" fmla="*/ 90 w 139"/>
              <a:gd name="T71" fmla="*/ 31 h 130"/>
              <a:gd name="T72" fmla="*/ 95 w 139"/>
              <a:gd name="T73" fmla="*/ 12 h 130"/>
              <a:gd name="T74" fmla="*/ 63 w 139"/>
              <a:gd name="T75" fmla="*/ 21 h 130"/>
              <a:gd name="T76" fmla="*/ 78 w 139"/>
              <a:gd name="T77" fmla="*/ 17 h 130"/>
              <a:gd name="T78" fmla="*/ 73 w 139"/>
              <a:gd name="T79" fmla="*/ 35 h 130"/>
              <a:gd name="T80" fmla="*/ 58 w 139"/>
              <a:gd name="T81" fmla="*/ 40 h 130"/>
              <a:gd name="T82" fmla="*/ 63 w 139"/>
              <a:gd name="T83" fmla="*/ 21 h 130"/>
              <a:gd name="T84" fmla="*/ 31 w 139"/>
              <a:gd name="T85" fmla="*/ 29 h 130"/>
              <a:gd name="T86" fmla="*/ 46 w 139"/>
              <a:gd name="T87" fmla="*/ 25 h 130"/>
              <a:gd name="T88" fmla="*/ 41 w 139"/>
              <a:gd name="T89" fmla="*/ 44 h 130"/>
              <a:gd name="T90" fmla="*/ 26 w 139"/>
              <a:gd name="T91" fmla="*/ 48 h 130"/>
              <a:gd name="T92" fmla="*/ 31 w 139"/>
              <a:gd name="T93" fmla="*/ 29 h 130"/>
              <a:gd name="T94" fmla="*/ 14 w 139"/>
              <a:gd name="T95" fmla="*/ 75 h 130"/>
              <a:gd name="T96" fmla="*/ 130 w 139"/>
              <a:gd name="T97" fmla="*/ 75 h 130"/>
              <a:gd name="T98" fmla="*/ 130 w 139"/>
              <a:gd name="T99" fmla="*/ 121 h 130"/>
              <a:gd name="T100" fmla="*/ 129 w 139"/>
              <a:gd name="T101" fmla="*/ 122 h 130"/>
              <a:gd name="T102" fmla="*/ 15 w 139"/>
              <a:gd name="T103" fmla="*/ 122 h 130"/>
              <a:gd name="T104" fmla="*/ 14 w 139"/>
              <a:gd name="T105" fmla="*/ 121 h 130"/>
              <a:gd name="T106" fmla="*/ 14 w 139"/>
              <a:gd name="T107" fmla="*/ 7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9" h="130">
                <a:moveTo>
                  <a:pt x="5" y="121"/>
                </a:moveTo>
                <a:cubicBezTo>
                  <a:pt x="5" y="126"/>
                  <a:pt x="10" y="130"/>
                  <a:pt x="15" y="130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34" y="130"/>
                  <a:pt x="139" y="126"/>
                  <a:pt x="139" y="121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9" y="53"/>
                  <a:pt x="138" y="51"/>
                  <a:pt x="13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2" y="23"/>
                  <a:pt x="133" y="21"/>
                  <a:pt x="132" y="20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27" y="3"/>
                  <a:pt x="127" y="3"/>
                  <a:pt x="127" y="3"/>
                </a:cubicBezTo>
                <a:cubicBezTo>
                  <a:pt x="127" y="1"/>
                  <a:pt x="126" y="0"/>
                  <a:pt x="124" y="1"/>
                </a:cubicBezTo>
                <a:cubicBezTo>
                  <a:pt x="65" y="16"/>
                  <a:pt x="65" y="16"/>
                  <a:pt x="65" y="1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4"/>
                  <a:pt x="0" y="35"/>
                  <a:pt x="1" y="37"/>
                </a:cubicBezTo>
                <a:cubicBezTo>
                  <a:pt x="5" y="54"/>
                  <a:pt x="5" y="54"/>
                  <a:pt x="5" y="54"/>
                </a:cubicBezTo>
                <a:lnTo>
                  <a:pt x="5" y="121"/>
                </a:lnTo>
                <a:close/>
                <a:moveTo>
                  <a:pt x="105" y="55"/>
                </a:moveTo>
                <a:cubicBezTo>
                  <a:pt x="120" y="55"/>
                  <a:pt x="120" y="55"/>
                  <a:pt x="120" y="55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95" y="72"/>
                  <a:pt x="95" y="72"/>
                  <a:pt x="95" y="72"/>
                </a:cubicBezTo>
                <a:lnTo>
                  <a:pt x="105" y="55"/>
                </a:lnTo>
                <a:close/>
                <a:moveTo>
                  <a:pt x="71" y="55"/>
                </a:moveTo>
                <a:cubicBezTo>
                  <a:pt x="87" y="55"/>
                  <a:pt x="87" y="55"/>
                  <a:pt x="87" y="55"/>
                </a:cubicBezTo>
                <a:cubicBezTo>
                  <a:pt x="77" y="72"/>
                  <a:pt x="77" y="72"/>
                  <a:pt x="77" y="72"/>
                </a:cubicBezTo>
                <a:cubicBezTo>
                  <a:pt x="62" y="72"/>
                  <a:pt x="62" y="72"/>
                  <a:pt x="62" y="72"/>
                </a:cubicBezTo>
                <a:lnTo>
                  <a:pt x="71" y="55"/>
                </a:lnTo>
                <a:close/>
                <a:moveTo>
                  <a:pt x="38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44" y="72"/>
                  <a:pt x="44" y="72"/>
                  <a:pt x="44" y="72"/>
                </a:cubicBezTo>
                <a:cubicBezTo>
                  <a:pt x="29" y="72"/>
                  <a:pt x="29" y="72"/>
                  <a:pt x="29" y="72"/>
                </a:cubicBezTo>
                <a:lnTo>
                  <a:pt x="38" y="55"/>
                </a:lnTo>
                <a:close/>
                <a:moveTo>
                  <a:pt x="95" y="12"/>
                </a:moveTo>
                <a:cubicBezTo>
                  <a:pt x="100" y="11"/>
                  <a:pt x="105" y="9"/>
                  <a:pt x="110" y="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0" y="28"/>
                  <a:pt x="95" y="29"/>
                  <a:pt x="90" y="31"/>
                </a:cubicBezTo>
                <a:lnTo>
                  <a:pt x="95" y="12"/>
                </a:lnTo>
                <a:close/>
                <a:moveTo>
                  <a:pt x="63" y="21"/>
                </a:moveTo>
                <a:cubicBezTo>
                  <a:pt x="68" y="19"/>
                  <a:pt x="73" y="18"/>
                  <a:pt x="78" y="17"/>
                </a:cubicBezTo>
                <a:cubicBezTo>
                  <a:pt x="73" y="35"/>
                  <a:pt x="73" y="35"/>
                  <a:pt x="73" y="35"/>
                </a:cubicBezTo>
                <a:cubicBezTo>
                  <a:pt x="68" y="37"/>
                  <a:pt x="63" y="38"/>
                  <a:pt x="58" y="40"/>
                </a:cubicBezTo>
                <a:lnTo>
                  <a:pt x="63" y="21"/>
                </a:lnTo>
                <a:close/>
                <a:moveTo>
                  <a:pt x="31" y="29"/>
                </a:moveTo>
                <a:cubicBezTo>
                  <a:pt x="35" y="28"/>
                  <a:pt x="40" y="27"/>
                  <a:pt x="46" y="25"/>
                </a:cubicBezTo>
                <a:cubicBezTo>
                  <a:pt x="41" y="44"/>
                  <a:pt x="41" y="44"/>
                  <a:pt x="41" y="44"/>
                </a:cubicBezTo>
                <a:cubicBezTo>
                  <a:pt x="35" y="46"/>
                  <a:pt x="30" y="47"/>
                  <a:pt x="26" y="48"/>
                </a:cubicBezTo>
                <a:lnTo>
                  <a:pt x="31" y="29"/>
                </a:lnTo>
                <a:close/>
                <a:moveTo>
                  <a:pt x="14" y="75"/>
                </a:moveTo>
                <a:cubicBezTo>
                  <a:pt x="130" y="75"/>
                  <a:pt x="130" y="75"/>
                  <a:pt x="130" y="75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0" y="121"/>
                  <a:pt x="130" y="122"/>
                  <a:pt x="129" y="122"/>
                </a:cubicBezTo>
                <a:cubicBezTo>
                  <a:pt x="15" y="122"/>
                  <a:pt x="15" y="122"/>
                  <a:pt x="15" y="122"/>
                </a:cubicBezTo>
                <a:cubicBezTo>
                  <a:pt x="14" y="122"/>
                  <a:pt x="14" y="121"/>
                  <a:pt x="14" y="121"/>
                </a:cubicBezTo>
                <a:lnTo>
                  <a:pt x="14" y="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3610849" y="6453246"/>
            <a:ext cx="596405" cy="474142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867630" y="6474054"/>
            <a:ext cx="504284" cy="542108"/>
            <a:chOff x="8783017" y="5682049"/>
            <a:chExt cx="240427" cy="258460"/>
          </a:xfrm>
        </p:grpSpPr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8783017" y="5712103"/>
              <a:ext cx="240427" cy="228406"/>
            </a:xfrm>
            <a:custGeom>
              <a:avLst/>
              <a:gdLst>
                <a:gd name="T0" fmla="*/ 14 w 17"/>
                <a:gd name="T1" fmla="*/ 4 h 16"/>
                <a:gd name="T2" fmla="*/ 9 w 17"/>
                <a:gd name="T3" fmla="*/ 3 h 16"/>
                <a:gd name="T4" fmla="*/ 4 w 17"/>
                <a:gd name="T5" fmla="*/ 2 h 16"/>
                <a:gd name="T6" fmla="*/ 4 w 17"/>
                <a:gd name="T7" fmla="*/ 5 h 16"/>
                <a:gd name="T8" fmla="*/ 1 w 17"/>
                <a:gd name="T9" fmla="*/ 13 h 16"/>
                <a:gd name="T10" fmla="*/ 3 w 17"/>
                <a:gd name="T11" fmla="*/ 13 h 16"/>
                <a:gd name="T12" fmla="*/ 5 w 17"/>
                <a:gd name="T13" fmla="*/ 8 h 16"/>
                <a:gd name="T14" fmla="*/ 9 w 17"/>
                <a:gd name="T15" fmla="*/ 15 h 16"/>
                <a:gd name="T16" fmla="*/ 11 w 17"/>
                <a:gd name="T17" fmla="*/ 13 h 16"/>
                <a:gd name="T18" fmla="*/ 9 w 17"/>
                <a:gd name="T19" fmla="*/ 8 h 16"/>
                <a:gd name="T20" fmla="*/ 13 w 17"/>
                <a:gd name="T21" fmla="*/ 6 h 16"/>
                <a:gd name="T22" fmla="*/ 17 w 17"/>
                <a:gd name="T23" fmla="*/ 6 h 16"/>
                <a:gd name="T24" fmla="*/ 14 w 17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6">
                  <a:moveTo>
                    <a:pt x="14" y="4"/>
                  </a:moveTo>
                  <a:cubicBezTo>
                    <a:pt x="13" y="3"/>
                    <a:pt x="10" y="3"/>
                    <a:pt x="9" y="3"/>
                  </a:cubicBezTo>
                  <a:cubicBezTo>
                    <a:pt x="7" y="3"/>
                    <a:pt x="6" y="0"/>
                    <a:pt x="4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0" y="10"/>
                    <a:pt x="0" y="12"/>
                    <a:pt x="1" y="13"/>
                  </a:cubicBezTo>
                  <a:cubicBezTo>
                    <a:pt x="1" y="13"/>
                    <a:pt x="2" y="14"/>
                    <a:pt x="3" y="13"/>
                  </a:cubicBezTo>
                  <a:cubicBezTo>
                    <a:pt x="3" y="12"/>
                    <a:pt x="3" y="10"/>
                    <a:pt x="5" y="8"/>
                  </a:cubicBezTo>
                  <a:cubicBezTo>
                    <a:pt x="6" y="11"/>
                    <a:pt x="7" y="14"/>
                    <a:pt x="9" y="15"/>
                  </a:cubicBezTo>
                  <a:cubicBezTo>
                    <a:pt x="11" y="16"/>
                    <a:pt x="14" y="16"/>
                    <a:pt x="11" y="13"/>
                  </a:cubicBezTo>
                  <a:cubicBezTo>
                    <a:pt x="10" y="11"/>
                    <a:pt x="9" y="10"/>
                    <a:pt x="9" y="8"/>
                  </a:cubicBezTo>
                  <a:cubicBezTo>
                    <a:pt x="9" y="6"/>
                    <a:pt x="11" y="5"/>
                    <a:pt x="13" y="6"/>
                  </a:cubicBezTo>
                  <a:cubicBezTo>
                    <a:pt x="14" y="6"/>
                    <a:pt x="16" y="7"/>
                    <a:pt x="17" y="6"/>
                  </a:cubicBezTo>
                  <a:cubicBezTo>
                    <a:pt x="17" y="6"/>
                    <a:pt x="17" y="4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8879188" y="5682049"/>
              <a:ext cx="48085" cy="54096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2 h 4"/>
                <a:gd name="T4" fmla="*/ 2 w 3"/>
                <a:gd name="T5" fmla="*/ 0 h 4"/>
                <a:gd name="T6" fmla="*/ 0 w 3"/>
                <a:gd name="T7" fmla="*/ 2 h 4"/>
                <a:gd name="T8" fmla="*/ 1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 flipV="1">
            <a:off x="2509346" y="5058348"/>
            <a:ext cx="0" cy="936104"/>
          </a:xfrm>
          <a:prstGeom prst="straightConnector1">
            <a:avLst/>
          </a:prstGeom>
          <a:ln w="12700">
            <a:solidFill>
              <a:srgbClr val="07847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004115" y="4698308"/>
            <a:ext cx="0" cy="936104"/>
          </a:xfrm>
          <a:prstGeom prst="straightConnector1">
            <a:avLst/>
          </a:prstGeom>
          <a:ln w="12700">
            <a:solidFill>
              <a:srgbClr val="07847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799486" y="4326016"/>
            <a:ext cx="0" cy="936104"/>
          </a:xfrm>
          <a:prstGeom prst="straightConnector1">
            <a:avLst/>
          </a:prstGeom>
          <a:ln w="12700">
            <a:solidFill>
              <a:srgbClr val="07847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463477" y="4794068"/>
            <a:ext cx="0" cy="936104"/>
          </a:xfrm>
          <a:prstGeom prst="straightConnector1">
            <a:avLst/>
          </a:prstGeom>
          <a:ln w="12700">
            <a:solidFill>
              <a:srgbClr val="07847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8971341" y="5166360"/>
            <a:ext cx="0" cy="936104"/>
          </a:xfrm>
          <a:prstGeom prst="straightConnector1">
            <a:avLst/>
          </a:prstGeom>
          <a:ln w="12700">
            <a:solidFill>
              <a:srgbClr val="07847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40122" y="2808213"/>
            <a:ext cx="737371" cy="737371"/>
            <a:chOff x="968484" y="1268760"/>
            <a:chExt cx="737371" cy="737371"/>
          </a:xfrm>
        </p:grpSpPr>
        <p:grpSp>
          <p:nvGrpSpPr>
            <p:cNvPr id="30" name="组合 29"/>
            <p:cNvGrpSpPr/>
            <p:nvPr/>
          </p:nvGrpSpPr>
          <p:grpSpPr>
            <a:xfrm>
              <a:off x="968484" y="1268760"/>
              <a:ext cx="737371" cy="737371"/>
              <a:chOff x="1110157" y="1700808"/>
              <a:chExt cx="737371" cy="73737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110157" y="1700808"/>
                <a:ext cx="737371" cy="737371"/>
              </a:xfrm>
              <a:prstGeom prst="ellipse">
                <a:avLst/>
              </a:prstGeom>
              <a:solidFill>
                <a:srgbClr val="055C56"/>
              </a:solidFill>
              <a:ln>
                <a:solidFill>
                  <a:srgbClr val="055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180862" y="1771513"/>
                <a:ext cx="595960" cy="595960"/>
              </a:xfrm>
              <a:prstGeom prst="ellipse">
                <a:avLst/>
              </a:prstGeom>
              <a:solidFill>
                <a:srgbClr val="07847C"/>
              </a:solidFill>
              <a:ln>
                <a:solidFill>
                  <a:srgbClr val="078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219449" y="1531603"/>
              <a:ext cx="276471" cy="279351"/>
              <a:chOff x="6608753" y="304800"/>
              <a:chExt cx="457200" cy="461963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Freeform 1700"/>
              <p:cNvSpPr>
                <a:spLocks/>
              </p:cNvSpPr>
              <p:nvPr/>
            </p:nvSpPr>
            <p:spPr bwMode="auto">
              <a:xfrm>
                <a:off x="6677016" y="379413"/>
                <a:ext cx="317500" cy="230188"/>
              </a:xfrm>
              <a:custGeom>
                <a:avLst/>
                <a:gdLst>
                  <a:gd name="T0" fmla="*/ 0 w 85"/>
                  <a:gd name="T1" fmla="*/ 61 h 61"/>
                  <a:gd name="T2" fmla="*/ 85 w 85"/>
                  <a:gd name="T3" fmla="*/ 61 h 61"/>
                  <a:gd name="T4" fmla="*/ 85 w 85"/>
                  <a:gd name="T5" fmla="*/ 0 h 61"/>
                  <a:gd name="T6" fmla="*/ 0 w 85"/>
                  <a:gd name="T7" fmla="*/ 0 h 61"/>
                  <a:gd name="T8" fmla="*/ 0 w 85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1">
                    <a:moveTo>
                      <a:pt x="0" y="61"/>
                    </a:moveTo>
                    <a:cubicBezTo>
                      <a:pt x="3" y="61"/>
                      <a:pt x="82" y="61"/>
                      <a:pt x="85" y="61"/>
                    </a:cubicBezTo>
                    <a:cubicBezTo>
                      <a:pt x="85" y="58"/>
                      <a:pt x="85" y="3"/>
                      <a:pt x="85" y="0"/>
                    </a:cubicBezTo>
                    <a:cubicBezTo>
                      <a:pt x="82" y="0"/>
                      <a:pt x="3" y="0"/>
                      <a:pt x="0" y="0"/>
                    </a:cubicBezTo>
                    <a:cubicBezTo>
                      <a:pt x="0" y="3"/>
                      <a:pt x="0" y="58"/>
                      <a:pt x="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701"/>
              <p:cNvSpPr>
                <a:spLocks noEditPoints="1"/>
              </p:cNvSpPr>
              <p:nvPr/>
            </p:nvSpPr>
            <p:spPr bwMode="auto">
              <a:xfrm>
                <a:off x="6608753" y="304800"/>
                <a:ext cx="457200" cy="461963"/>
              </a:xfrm>
              <a:custGeom>
                <a:avLst/>
                <a:gdLst>
                  <a:gd name="T0" fmla="*/ 9 w 122"/>
                  <a:gd name="T1" fmla="*/ 101 h 123"/>
                  <a:gd name="T2" fmla="*/ 39 w 122"/>
                  <a:gd name="T3" fmla="*/ 101 h 123"/>
                  <a:gd name="T4" fmla="*/ 30 w 122"/>
                  <a:gd name="T5" fmla="*/ 116 h 123"/>
                  <a:gd name="T6" fmla="*/ 35 w 122"/>
                  <a:gd name="T7" fmla="*/ 123 h 123"/>
                  <a:gd name="T8" fmla="*/ 57 w 122"/>
                  <a:gd name="T9" fmla="*/ 123 h 123"/>
                  <a:gd name="T10" fmla="*/ 64 w 122"/>
                  <a:gd name="T11" fmla="*/ 123 h 123"/>
                  <a:gd name="T12" fmla="*/ 87 w 122"/>
                  <a:gd name="T13" fmla="*/ 123 h 123"/>
                  <a:gd name="T14" fmla="*/ 91 w 122"/>
                  <a:gd name="T15" fmla="*/ 116 h 123"/>
                  <a:gd name="T16" fmla="*/ 83 w 122"/>
                  <a:gd name="T17" fmla="*/ 101 h 123"/>
                  <a:gd name="T18" fmla="*/ 112 w 122"/>
                  <a:gd name="T19" fmla="*/ 101 h 123"/>
                  <a:gd name="T20" fmla="*/ 122 w 122"/>
                  <a:gd name="T21" fmla="*/ 92 h 123"/>
                  <a:gd name="T22" fmla="*/ 122 w 122"/>
                  <a:gd name="T23" fmla="*/ 9 h 123"/>
                  <a:gd name="T24" fmla="*/ 112 w 122"/>
                  <a:gd name="T25" fmla="*/ 0 h 123"/>
                  <a:gd name="T26" fmla="*/ 73 w 122"/>
                  <a:gd name="T27" fmla="*/ 0 h 123"/>
                  <a:gd name="T28" fmla="*/ 73 w 122"/>
                  <a:gd name="T29" fmla="*/ 0 h 123"/>
                  <a:gd name="T30" fmla="*/ 48 w 122"/>
                  <a:gd name="T31" fmla="*/ 0 h 123"/>
                  <a:gd name="T32" fmla="*/ 48 w 122"/>
                  <a:gd name="T33" fmla="*/ 0 h 123"/>
                  <a:gd name="T34" fmla="*/ 9 w 122"/>
                  <a:gd name="T35" fmla="*/ 0 h 123"/>
                  <a:gd name="T36" fmla="*/ 0 w 122"/>
                  <a:gd name="T37" fmla="*/ 9 h 123"/>
                  <a:gd name="T38" fmla="*/ 0 w 122"/>
                  <a:gd name="T39" fmla="*/ 92 h 123"/>
                  <a:gd name="T40" fmla="*/ 9 w 122"/>
                  <a:gd name="T41" fmla="*/ 101 h 123"/>
                  <a:gd name="T42" fmla="*/ 8 w 122"/>
                  <a:gd name="T43" fmla="*/ 9 h 123"/>
                  <a:gd name="T44" fmla="*/ 113 w 122"/>
                  <a:gd name="T45" fmla="*/ 9 h 123"/>
                  <a:gd name="T46" fmla="*/ 113 w 122"/>
                  <a:gd name="T47" fmla="*/ 92 h 123"/>
                  <a:gd name="T48" fmla="*/ 8 w 122"/>
                  <a:gd name="T49" fmla="*/ 92 h 123"/>
                  <a:gd name="T50" fmla="*/ 8 w 122"/>
                  <a:gd name="T5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" h="123">
                    <a:moveTo>
                      <a:pt x="9" y="101"/>
                    </a:moveTo>
                    <a:cubicBezTo>
                      <a:pt x="39" y="101"/>
                      <a:pt x="39" y="101"/>
                      <a:pt x="39" y="101"/>
                    </a:cubicBezTo>
                    <a:cubicBezTo>
                      <a:pt x="36" y="105"/>
                      <a:pt x="32" y="111"/>
                      <a:pt x="30" y="116"/>
                    </a:cubicBezTo>
                    <a:cubicBezTo>
                      <a:pt x="28" y="121"/>
                      <a:pt x="29" y="123"/>
                      <a:pt x="35" y="12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92" y="123"/>
                      <a:pt x="93" y="121"/>
                      <a:pt x="91" y="116"/>
                    </a:cubicBezTo>
                    <a:cubicBezTo>
                      <a:pt x="89" y="111"/>
                      <a:pt x="86" y="105"/>
                      <a:pt x="83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7" y="101"/>
                      <a:pt x="122" y="97"/>
                      <a:pt x="122" y="92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22" y="4"/>
                      <a:pt x="117" y="0"/>
                      <a:pt x="11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7"/>
                      <a:pt x="4" y="101"/>
                      <a:pt x="9" y="101"/>
                    </a:cubicBezTo>
                    <a:close/>
                    <a:moveTo>
                      <a:pt x="8" y="9"/>
                    </a:moveTo>
                    <a:cubicBezTo>
                      <a:pt x="16" y="9"/>
                      <a:pt x="105" y="9"/>
                      <a:pt x="113" y="9"/>
                    </a:cubicBezTo>
                    <a:cubicBezTo>
                      <a:pt x="113" y="16"/>
                      <a:pt x="113" y="85"/>
                      <a:pt x="113" y="92"/>
                    </a:cubicBezTo>
                    <a:cubicBezTo>
                      <a:pt x="105" y="92"/>
                      <a:pt x="16" y="92"/>
                      <a:pt x="8" y="92"/>
                    </a:cubicBezTo>
                    <a:cubicBezTo>
                      <a:pt x="8" y="85"/>
                      <a:pt x="8" y="16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650086" y="2315057"/>
            <a:ext cx="737371" cy="737371"/>
            <a:chOff x="2578448" y="775604"/>
            <a:chExt cx="737371" cy="737371"/>
          </a:xfrm>
        </p:grpSpPr>
        <p:grpSp>
          <p:nvGrpSpPr>
            <p:cNvPr id="37" name="组合 36"/>
            <p:cNvGrpSpPr/>
            <p:nvPr/>
          </p:nvGrpSpPr>
          <p:grpSpPr>
            <a:xfrm>
              <a:off x="2578448" y="775604"/>
              <a:ext cx="737371" cy="737371"/>
              <a:chOff x="1110157" y="1700808"/>
              <a:chExt cx="737371" cy="737371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110157" y="1700808"/>
                <a:ext cx="737371" cy="737371"/>
              </a:xfrm>
              <a:prstGeom prst="ellipse">
                <a:avLst/>
              </a:prstGeom>
              <a:solidFill>
                <a:srgbClr val="055C56"/>
              </a:solidFill>
              <a:ln>
                <a:solidFill>
                  <a:srgbClr val="055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80862" y="1771513"/>
                <a:ext cx="595960" cy="595960"/>
              </a:xfrm>
              <a:prstGeom prst="ellipse">
                <a:avLst/>
              </a:prstGeom>
              <a:solidFill>
                <a:srgbClr val="07847C"/>
              </a:solidFill>
              <a:ln>
                <a:solidFill>
                  <a:srgbClr val="078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KSO_Shape"/>
            <p:cNvSpPr/>
            <p:nvPr/>
          </p:nvSpPr>
          <p:spPr>
            <a:xfrm>
              <a:off x="2792603" y="1014822"/>
              <a:ext cx="325242" cy="258567"/>
            </a:xfrm>
            <a:custGeom>
              <a:avLst/>
              <a:gdLst/>
              <a:ahLst/>
              <a:cxnLst/>
              <a:rect l="l" t="t" r="r" b="b"/>
              <a:pathLst>
                <a:path w="3438144" h="2732506">
                  <a:moveTo>
                    <a:pt x="1719072" y="1227183"/>
                  </a:moveTo>
                  <a:cubicBezTo>
                    <a:pt x="1961590" y="1227183"/>
                    <a:pt x="2158189" y="1423782"/>
                    <a:pt x="2158189" y="1666300"/>
                  </a:cubicBezTo>
                  <a:cubicBezTo>
                    <a:pt x="2158189" y="1908818"/>
                    <a:pt x="1961590" y="2105417"/>
                    <a:pt x="1719072" y="2105417"/>
                  </a:cubicBezTo>
                  <a:cubicBezTo>
                    <a:pt x="1476554" y="2105417"/>
                    <a:pt x="1279955" y="1908818"/>
                    <a:pt x="1279955" y="1666300"/>
                  </a:cubicBezTo>
                  <a:cubicBezTo>
                    <a:pt x="1279955" y="1423782"/>
                    <a:pt x="1476554" y="1227183"/>
                    <a:pt x="1719072" y="1227183"/>
                  </a:cubicBezTo>
                  <a:close/>
                  <a:moveTo>
                    <a:pt x="1719072" y="997872"/>
                  </a:moveTo>
                  <a:cubicBezTo>
                    <a:pt x="1349909" y="997872"/>
                    <a:pt x="1050644" y="1297137"/>
                    <a:pt x="1050644" y="1666300"/>
                  </a:cubicBezTo>
                  <a:cubicBezTo>
                    <a:pt x="1050644" y="2035463"/>
                    <a:pt x="1349909" y="2334728"/>
                    <a:pt x="1719072" y="2334728"/>
                  </a:cubicBezTo>
                  <a:cubicBezTo>
                    <a:pt x="2088235" y="2334728"/>
                    <a:pt x="2387500" y="2035463"/>
                    <a:pt x="2387500" y="1666300"/>
                  </a:cubicBezTo>
                  <a:cubicBezTo>
                    <a:pt x="2387500" y="1297137"/>
                    <a:pt x="2088235" y="997872"/>
                    <a:pt x="1719072" y="997872"/>
                  </a:cubicBezTo>
                  <a:close/>
                  <a:moveTo>
                    <a:pt x="575044" y="803862"/>
                  </a:moveTo>
                  <a:cubicBezTo>
                    <a:pt x="495506" y="803862"/>
                    <a:pt x="431028" y="868340"/>
                    <a:pt x="431028" y="947878"/>
                  </a:cubicBezTo>
                  <a:cubicBezTo>
                    <a:pt x="431028" y="1027416"/>
                    <a:pt x="495506" y="1091894"/>
                    <a:pt x="575044" y="1091894"/>
                  </a:cubicBezTo>
                  <a:cubicBezTo>
                    <a:pt x="654582" y="1091894"/>
                    <a:pt x="719060" y="1027416"/>
                    <a:pt x="719060" y="947878"/>
                  </a:cubicBezTo>
                  <a:cubicBezTo>
                    <a:pt x="719060" y="868340"/>
                    <a:pt x="654582" y="803862"/>
                    <a:pt x="575044" y="803862"/>
                  </a:cubicBezTo>
                  <a:close/>
                  <a:moveTo>
                    <a:pt x="1365940" y="0"/>
                  </a:moveTo>
                  <a:lnTo>
                    <a:pt x="1998164" y="0"/>
                  </a:lnTo>
                  <a:cubicBezTo>
                    <a:pt x="2213188" y="0"/>
                    <a:pt x="2387500" y="174312"/>
                    <a:pt x="2387500" y="389336"/>
                  </a:cubicBezTo>
                  <a:lnTo>
                    <a:pt x="2384456" y="419529"/>
                  </a:lnTo>
                  <a:lnTo>
                    <a:pt x="3040081" y="419529"/>
                  </a:lnTo>
                  <a:cubicBezTo>
                    <a:pt x="3259925" y="419529"/>
                    <a:pt x="3438144" y="597748"/>
                    <a:pt x="3438144" y="817592"/>
                  </a:cubicBezTo>
                  <a:lnTo>
                    <a:pt x="3438144" y="2334443"/>
                  </a:lnTo>
                  <a:cubicBezTo>
                    <a:pt x="3438144" y="2554287"/>
                    <a:pt x="3259925" y="2732506"/>
                    <a:pt x="3040081" y="2732506"/>
                  </a:cubicBezTo>
                  <a:lnTo>
                    <a:pt x="398063" y="2732506"/>
                  </a:lnTo>
                  <a:cubicBezTo>
                    <a:pt x="178219" y="2732506"/>
                    <a:pt x="0" y="2554287"/>
                    <a:pt x="0" y="2334443"/>
                  </a:cubicBezTo>
                  <a:lnTo>
                    <a:pt x="0" y="817592"/>
                  </a:lnTo>
                  <a:cubicBezTo>
                    <a:pt x="0" y="597748"/>
                    <a:pt x="178219" y="419529"/>
                    <a:pt x="398063" y="419529"/>
                  </a:cubicBezTo>
                  <a:lnTo>
                    <a:pt x="979648" y="419529"/>
                  </a:lnTo>
                  <a:cubicBezTo>
                    <a:pt x="976997" y="409663"/>
                    <a:pt x="976604" y="399545"/>
                    <a:pt x="976604" y="389336"/>
                  </a:cubicBezTo>
                  <a:cubicBezTo>
                    <a:pt x="976604" y="174312"/>
                    <a:pt x="1150916" y="0"/>
                    <a:pt x="136594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0800" y="2016894"/>
            <a:ext cx="737371" cy="737371"/>
            <a:chOff x="4359162" y="477441"/>
            <a:chExt cx="737371" cy="737371"/>
          </a:xfrm>
        </p:grpSpPr>
        <p:grpSp>
          <p:nvGrpSpPr>
            <p:cNvPr id="42" name="组合 41"/>
            <p:cNvGrpSpPr/>
            <p:nvPr/>
          </p:nvGrpSpPr>
          <p:grpSpPr>
            <a:xfrm>
              <a:off x="4359162" y="477441"/>
              <a:ext cx="737371" cy="737371"/>
              <a:chOff x="1110157" y="1700808"/>
              <a:chExt cx="737371" cy="737371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110157" y="1700808"/>
                <a:ext cx="737371" cy="737371"/>
              </a:xfrm>
              <a:prstGeom prst="ellipse">
                <a:avLst/>
              </a:prstGeom>
              <a:solidFill>
                <a:srgbClr val="055C56"/>
              </a:solidFill>
              <a:ln>
                <a:solidFill>
                  <a:srgbClr val="055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180862" y="1771513"/>
                <a:ext cx="595960" cy="595960"/>
              </a:xfrm>
              <a:prstGeom prst="ellipse">
                <a:avLst/>
              </a:prstGeom>
              <a:solidFill>
                <a:srgbClr val="07847C"/>
              </a:solidFill>
              <a:ln>
                <a:solidFill>
                  <a:srgbClr val="078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Freeform 1864"/>
            <p:cNvSpPr>
              <a:spLocks noEditPoints="1"/>
            </p:cNvSpPr>
            <p:nvPr/>
          </p:nvSpPr>
          <p:spPr bwMode="auto">
            <a:xfrm>
              <a:off x="4566168" y="717964"/>
              <a:ext cx="309108" cy="289318"/>
            </a:xfrm>
            <a:custGeom>
              <a:avLst/>
              <a:gdLst>
                <a:gd name="T0" fmla="*/ 5 w 139"/>
                <a:gd name="T1" fmla="*/ 121 h 130"/>
                <a:gd name="T2" fmla="*/ 15 w 139"/>
                <a:gd name="T3" fmla="*/ 130 h 130"/>
                <a:gd name="T4" fmla="*/ 129 w 139"/>
                <a:gd name="T5" fmla="*/ 130 h 130"/>
                <a:gd name="T6" fmla="*/ 139 w 139"/>
                <a:gd name="T7" fmla="*/ 121 h 130"/>
                <a:gd name="T8" fmla="*/ 139 w 139"/>
                <a:gd name="T9" fmla="*/ 54 h 130"/>
                <a:gd name="T10" fmla="*/ 136 w 139"/>
                <a:gd name="T11" fmla="*/ 51 h 130"/>
                <a:gd name="T12" fmla="*/ 27 w 139"/>
                <a:gd name="T13" fmla="*/ 51 h 130"/>
                <a:gd name="T14" fmla="*/ 130 w 139"/>
                <a:gd name="T15" fmla="*/ 23 h 130"/>
                <a:gd name="T16" fmla="*/ 132 w 139"/>
                <a:gd name="T17" fmla="*/ 20 h 130"/>
                <a:gd name="T18" fmla="*/ 131 w 139"/>
                <a:gd name="T19" fmla="*/ 16 h 130"/>
                <a:gd name="T20" fmla="*/ 127 w 139"/>
                <a:gd name="T21" fmla="*/ 3 h 130"/>
                <a:gd name="T22" fmla="*/ 124 w 139"/>
                <a:gd name="T23" fmla="*/ 1 h 130"/>
                <a:gd name="T24" fmla="*/ 65 w 139"/>
                <a:gd name="T25" fmla="*/ 16 h 130"/>
                <a:gd name="T26" fmla="*/ 3 w 139"/>
                <a:gd name="T27" fmla="*/ 33 h 130"/>
                <a:gd name="T28" fmla="*/ 1 w 139"/>
                <a:gd name="T29" fmla="*/ 37 h 130"/>
                <a:gd name="T30" fmla="*/ 5 w 139"/>
                <a:gd name="T31" fmla="*/ 54 h 130"/>
                <a:gd name="T32" fmla="*/ 5 w 139"/>
                <a:gd name="T33" fmla="*/ 121 h 130"/>
                <a:gd name="T34" fmla="*/ 105 w 139"/>
                <a:gd name="T35" fmla="*/ 55 h 130"/>
                <a:gd name="T36" fmla="*/ 120 w 139"/>
                <a:gd name="T37" fmla="*/ 55 h 130"/>
                <a:gd name="T38" fmla="*/ 111 w 139"/>
                <a:gd name="T39" fmla="*/ 72 h 130"/>
                <a:gd name="T40" fmla="*/ 95 w 139"/>
                <a:gd name="T41" fmla="*/ 72 h 130"/>
                <a:gd name="T42" fmla="*/ 105 w 139"/>
                <a:gd name="T43" fmla="*/ 55 h 130"/>
                <a:gd name="T44" fmla="*/ 71 w 139"/>
                <a:gd name="T45" fmla="*/ 55 h 130"/>
                <a:gd name="T46" fmla="*/ 87 w 139"/>
                <a:gd name="T47" fmla="*/ 55 h 130"/>
                <a:gd name="T48" fmla="*/ 77 w 139"/>
                <a:gd name="T49" fmla="*/ 72 h 130"/>
                <a:gd name="T50" fmla="*/ 62 w 139"/>
                <a:gd name="T51" fmla="*/ 72 h 130"/>
                <a:gd name="T52" fmla="*/ 71 w 139"/>
                <a:gd name="T53" fmla="*/ 55 h 130"/>
                <a:gd name="T54" fmla="*/ 38 w 139"/>
                <a:gd name="T55" fmla="*/ 55 h 130"/>
                <a:gd name="T56" fmla="*/ 54 w 139"/>
                <a:gd name="T57" fmla="*/ 55 h 130"/>
                <a:gd name="T58" fmla="*/ 44 w 139"/>
                <a:gd name="T59" fmla="*/ 72 h 130"/>
                <a:gd name="T60" fmla="*/ 29 w 139"/>
                <a:gd name="T61" fmla="*/ 72 h 130"/>
                <a:gd name="T62" fmla="*/ 38 w 139"/>
                <a:gd name="T63" fmla="*/ 55 h 130"/>
                <a:gd name="T64" fmla="*/ 95 w 139"/>
                <a:gd name="T65" fmla="*/ 12 h 130"/>
                <a:gd name="T66" fmla="*/ 110 w 139"/>
                <a:gd name="T67" fmla="*/ 8 h 130"/>
                <a:gd name="T68" fmla="*/ 105 w 139"/>
                <a:gd name="T69" fmla="*/ 27 h 130"/>
                <a:gd name="T70" fmla="*/ 90 w 139"/>
                <a:gd name="T71" fmla="*/ 31 h 130"/>
                <a:gd name="T72" fmla="*/ 95 w 139"/>
                <a:gd name="T73" fmla="*/ 12 h 130"/>
                <a:gd name="T74" fmla="*/ 63 w 139"/>
                <a:gd name="T75" fmla="*/ 21 h 130"/>
                <a:gd name="T76" fmla="*/ 78 w 139"/>
                <a:gd name="T77" fmla="*/ 17 h 130"/>
                <a:gd name="T78" fmla="*/ 73 w 139"/>
                <a:gd name="T79" fmla="*/ 35 h 130"/>
                <a:gd name="T80" fmla="*/ 58 w 139"/>
                <a:gd name="T81" fmla="*/ 40 h 130"/>
                <a:gd name="T82" fmla="*/ 63 w 139"/>
                <a:gd name="T83" fmla="*/ 21 h 130"/>
                <a:gd name="T84" fmla="*/ 31 w 139"/>
                <a:gd name="T85" fmla="*/ 29 h 130"/>
                <a:gd name="T86" fmla="*/ 46 w 139"/>
                <a:gd name="T87" fmla="*/ 25 h 130"/>
                <a:gd name="T88" fmla="*/ 41 w 139"/>
                <a:gd name="T89" fmla="*/ 44 h 130"/>
                <a:gd name="T90" fmla="*/ 26 w 139"/>
                <a:gd name="T91" fmla="*/ 48 h 130"/>
                <a:gd name="T92" fmla="*/ 31 w 139"/>
                <a:gd name="T93" fmla="*/ 29 h 130"/>
                <a:gd name="T94" fmla="*/ 14 w 139"/>
                <a:gd name="T95" fmla="*/ 75 h 130"/>
                <a:gd name="T96" fmla="*/ 130 w 139"/>
                <a:gd name="T97" fmla="*/ 75 h 130"/>
                <a:gd name="T98" fmla="*/ 130 w 139"/>
                <a:gd name="T99" fmla="*/ 121 h 130"/>
                <a:gd name="T100" fmla="*/ 129 w 139"/>
                <a:gd name="T101" fmla="*/ 122 h 130"/>
                <a:gd name="T102" fmla="*/ 15 w 139"/>
                <a:gd name="T103" fmla="*/ 122 h 130"/>
                <a:gd name="T104" fmla="*/ 14 w 139"/>
                <a:gd name="T105" fmla="*/ 121 h 130"/>
                <a:gd name="T106" fmla="*/ 14 w 139"/>
                <a:gd name="T10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0">
                  <a:moveTo>
                    <a:pt x="5" y="121"/>
                  </a:moveTo>
                  <a:cubicBezTo>
                    <a:pt x="5" y="126"/>
                    <a:pt x="10" y="130"/>
                    <a:pt x="15" y="130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34" y="130"/>
                    <a:pt x="139" y="126"/>
                    <a:pt x="139" y="121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3"/>
                    <a:pt x="138" y="51"/>
                    <a:pt x="13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2" y="23"/>
                    <a:pt x="133" y="21"/>
                    <a:pt x="132" y="2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1"/>
                    <a:pt x="126" y="0"/>
                    <a:pt x="124" y="1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4"/>
                    <a:pt x="0" y="35"/>
                    <a:pt x="1" y="37"/>
                  </a:cubicBezTo>
                  <a:cubicBezTo>
                    <a:pt x="5" y="54"/>
                    <a:pt x="5" y="54"/>
                    <a:pt x="5" y="54"/>
                  </a:cubicBezTo>
                  <a:lnTo>
                    <a:pt x="5" y="121"/>
                  </a:lnTo>
                  <a:close/>
                  <a:moveTo>
                    <a:pt x="105" y="55"/>
                  </a:moveTo>
                  <a:cubicBezTo>
                    <a:pt x="120" y="55"/>
                    <a:pt x="120" y="55"/>
                    <a:pt x="120" y="55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95" y="72"/>
                    <a:pt x="95" y="72"/>
                    <a:pt x="95" y="72"/>
                  </a:cubicBezTo>
                  <a:lnTo>
                    <a:pt x="105" y="55"/>
                  </a:lnTo>
                  <a:close/>
                  <a:moveTo>
                    <a:pt x="71" y="55"/>
                  </a:moveTo>
                  <a:cubicBezTo>
                    <a:pt x="87" y="55"/>
                    <a:pt x="87" y="55"/>
                    <a:pt x="87" y="55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62" y="72"/>
                    <a:pt x="62" y="72"/>
                    <a:pt x="62" y="72"/>
                  </a:cubicBezTo>
                  <a:lnTo>
                    <a:pt x="71" y="55"/>
                  </a:lnTo>
                  <a:close/>
                  <a:moveTo>
                    <a:pt x="38" y="55"/>
                  </a:moveTo>
                  <a:cubicBezTo>
                    <a:pt x="54" y="55"/>
                    <a:pt x="54" y="55"/>
                    <a:pt x="54" y="55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29" y="72"/>
                    <a:pt x="29" y="72"/>
                    <a:pt x="29" y="72"/>
                  </a:cubicBezTo>
                  <a:lnTo>
                    <a:pt x="38" y="55"/>
                  </a:lnTo>
                  <a:close/>
                  <a:moveTo>
                    <a:pt x="95" y="12"/>
                  </a:moveTo>
                  <a:cubicBezTo>
                    <a:pt x="100" y="11"/>
                    <a:pt x="105" y="9"/>
                    <a:pt x="110" y="8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0" y="28"/>
                    <a:pt x="95" y="29"/>
                    <a:pt x="90" y="31"/>
                  </a:cubicBezTo>
                  <a:lnTo>
                    <a:pt x="95" y="12"/>
                  </a:lnTo>
                  <a:close/>
                  <a:moveTo>
                    <a:pt x="63" y="21"/>
                  </a:moveTo>
                  <a:cubicBezTo>
                    <a:pt x="68" y="19"/>
                    <a:pt x="73" y="18"/>
                    <a:pt x="78" y="17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68" y="37"/>
                    <a:pt x="63" y="38"/>
                    <a:pt x="58" y="40"/>
                  </a:cubicBezTo>
                  <a:lnTo>
                    <a:pt x="63" y="21"/>
                  </a:lnTo>
                  <a:close/>
                  <a:moveTo>
                    <a:pt x="31" y="29"/>
                  </a:moveTo>
                  <a:cubicBezTo>
                    <a:pt x="35" y="28"/>
                    <a:pt x="40" y="27"/>
                    <a:pt x="46" y="2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5" y="46"/>
                    <a:pt x="30" y="47"/>
                    <a:pt x="26" y="48"/>
                  </a:cubicBezTo>
                  <a:lnTo>
                    <a:pt x="31" y="29"/>
                  </a:lnTo>
                  <a:close/>
                  <a:moveTo>
                    <a:pt x="14" y="75"/>
                  </a:moveTo>
                  <a:cubicBezTo>
                    <a:pt x="130" y="75"/>
                    <a:pt x="130" y="75"/>
                    <a:pt x="130" y="75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0" y="121"/>
                    <a:pt x="130" y="122"/>
                    <a:pt x="129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4" y="122"/>
                    <a:pt x="14" y="121"/>
                    <a:pt x="14" y="121"/>
                  </a:cubicBezTo>
                  <a:lnTo>
                    <a:pt x="14" y="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23706" y="2315057"/>
            <a:ext cx="737371" cy="737371"/>
            <a:chOff x="5952068" y="775604"/>
            <a:chExt cx="737371" cy="737371"/>
          </a:xfrm>
        </p:grpSpPr>
        <p:grpSp>
          <p:nvGrpSpPr>
            <p:cNvPr id="47" name="组合 46"/>
            <p:cNvGrpSpPr/>
            <p:nvPr/>
          </p:nvGrpSpPr>
          <p:grpSpPr>
            <a:xfrm>
              <a:off x="5952068" y="775604"/>
              <a:ext cx="737371" cy="737371"/>
              <a:chOff x="1110157" y="1700808"/>
              <a:chExt cx="737371" cy="73737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110157" y="1700808"/>
                <a:ext cx="737371" cy="737371"/>
              </a:xfrm>
              <a:prstGeom prst="ellipse">
                <a:avLst/>
              </a:prstGeom>
              <a:solidFill>
                <a:srgbClr val="055C56"/>
              </a:solidFill>
              <a:ln>
                <a:solidFill>
                  <a:srgbClr val="055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180862" y="1771513"/>
                <a:ext cx="595960" cy="595960"/>
              </a:xfrm>
              <a:prstGeom prst="ellipse">
                <a:avLst/>
              </a:prstGeom>
              <a:solidFill>
                <a:srgbClr val="07847C"/>
              </a:solidFill>
              <a:ln>
                <a:solidFill>
                  <a:srgbClr val="078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192690" y="1014822"/>
              <a:ext cx="277279" cy="324643"/>
              <a:chOff x="398453" y="274638"/>
              <a:chExt cx="446088" cy="522288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1717"/>
              <p:cNvSpPr>
                <a:spLocks noEditPoints="1"/>
              </p:cNvSpPr>
              <p:nvPr/>
            </p:nvSpPr>
            <p:spPr bwMode="auto">
              <a:xfrm>
                <a:off x="398453" y="274638"/>
                <a:ext cx="446088" cy="522288"/>
              </a:xfrm>
              <a:custGeom>
                <a:avLst/>
                <a:gdLst>
                  <a:gd name="T0" fmla="*/ 8 w 119"/>
                  <a:gd name="T1" fmla="*/ 139 h 139"/>
                  <a:gd name="T2" fmla="*/ 111 w 119"/>
                  <a:gd name="T3" fmla="*/ 139 h 139"/>
                  <a:gd name="T4" fmla="*/ 119 w 119"/>
                  <a:gd name="T5" fmla="*/ 131 h 139"/>
                  <a:gd name="T6" fmla="*/ 119 w 119"/>
                  <a:gd name="T7" fmla="*/ 73 h 139"/>
                  <a:gd name="T8" fmla="*/ 118 w 119"/>
                  <a:gd name="T9" fmla="*/ 69 h 139"/>
                  <a:gd name="T10" fmla="*/ 119 w 119"/>
                  <a:gd name="T11" fmla="*/ 66 h 139"/>
                  <a:gd name="T12" fmla="*/ 119 w 119"/>
                  <a:gd name="T13" fmla="*/ 8 h 139"/>
                  <a:gd name="T14" fmla="*/ 111 w 119"/>
                  <a:gd name="T15" fmla="*/ 0 h 139"/>
                  <a:gd name="T16" fmla="*/ 8 w 119"/>
                  <a:gd name="T17" fmla="*/ 0 h 139"/>
                  <a:gd name="T18" fmla="*/ 0 w 119"/>
                  <a:gd name="T19" fmla="*/ 8 h 139"/>
                  <a:gd name="T20" fmla="*/ 0 w 119"/>
                  <a:gd name="T21" fmla="*/ 66 h 139"/>
                  <a:gd name="T22" fmla="*/ 1 w 119"/>
                  <a:gd name="T23" fmla="*/ 69 h 139"/>
                  <a:gd name="T24" fmla="*/ 0 w 119"/>
                  <a:gd name="T25" fmla="*/ 73 h 139"/>
                  <a:gd name="T26" fmla="*/ 0 w 119"/>
                  <a:gd name="T27" fmla="*/ 131 h 139"/>
                  <a:gd name="T28" fmla="*/ 8 w 119"/>
                  <a:gd name="T29" fmla="*/ 139 h 139"/>
                  <a:gd name="T30" fmla="*/ 8 w 119"/>
                  <a:gd name="T31" fmla="*/ 8 h 139"/>
                  <a:gd name="T32" fmla="*/ 111 w 119"/>
                  <a:gd name="T33" fmla="*/ 8 h 139"/>
                  <a:gd name="T34" fmla="*/ 111 w 119"/>
                  <a:gd name="T35" fmla="*/ 66 h 139"/>
                  <a:gd name="T36" fmla="*/ 8 w 119"/>
                  <a:gd name="T37" fmla="*/ 66 h 139"/>
                  <a:gd name="T38" fmla="*/ 8 w 119"/>
                  <a:gd name="T39" fmla="*/ 8 h 139"/>
                  <a:gd name="T40" fmla="*/ 8 w 119"/>
                  <a:gd name="T41" fmla="*/ 73 h 139"/>
                  <a:gd name="T42" fmla="*/ 111 w 119"/>
                  <a:gd name="T43" fmla="*/ 73 h 139"/>
                  <a:gd name="T44" fmla="*/ 111 w 119"/>
                  <a:gd name="T45" fmla="*/ 131 h 139"/>
                  <a:gd name="T46" fmla="*/ 8 w 119"/>
                  <a:gd name="T47" fmla="*/ 131 h 139"/>
                  <a:gd name="T48" fmla="*/ 8 w 119"/>
                  <a:gd name="T49" fmla="*/ 7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9">
                    <a:moveTo>
                      <a:pt x="8" y="139"/>
                    </a:move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16" y="139"/>
                      <a:pt x="119" y="135"/>
                      <a:pt x="119" y="131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19" y="72"/>
                      <a:pt x="118" y="71"/>
                      <a:pt x="118" y="69"/>
                    </a:cubicBezTo>
                    <a:cubicBezTo>
                      <a:pt x="118" y="68"/>
                      <a:pt x="119" y="67"/>
                      <a:pt x="119" y="66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4"/>
                      <a:pt x="116" y="0"/>
                      <a:pt x="1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1" y="68"/>
                      <a:pt x="1" y="69"/>
                    </a:cubicBezTo>
                    <a:cubicBezTo>
                      <a:pt x="1" y="71"/>
                      <a:pt x="0" y="72"/>
                      <a:pt x="0" y="7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5"/>
                      <a:pt x="4" y="139"/>
                      <a:pt x="8" y="139"/>
                    </a:cubicBezTo>
                    <a:close/>
                    <a:moveTo>
                      <a:pt x="8" y="8"/>
                    </a:moveTo>
                    <a:cubicBezTo>
                      <a:pt x="111" y="8"/>
                      <a:pt x="111" y="8"/>
                      <a:pt x="111" y="8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8" y="66"/>
                      <a:pt x="8" y="66"/>
                      <a:pt x="8" y="66"/>
                    </a:cubicBezTo>
                    <a:lnTo>
                      <a:pt x="8" y="8"/>
                    </a:lnTo>
                    <a:close/>
                    <a:moveTo>
                      <a:pt x="8" y="73"/>
                    </a:moveTo>
                    <a:cubicBezTo>
                      <a:pt x="111" y="73"/>
                      <a:pt x="111" y="73"/>
                      <a:pt x="111" y="73"/>
                    </a:cubicBezTo>
                    <a:cubicBezTo>
                      <a:pt x="111" y="131"/>
                      <a:pt x="111" y="131"/>
                      <a:pt x="111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0"/>
                      <a:pt x="8" y="74"/>
                      <a:pt x="8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Oval 1718"/>
              <p:cNvSpPr>
                <a:spLocks noChangeArrowheads="1"/>
              </p:cNvSpPr>
              <p:nvPr/>
            </p:nvSpPr>
            <p:spPr bwMode="auto">
              <a:xfrm>
                <a:off x="679441" y="623888"/>
                <a:ext cx="34925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719"/>
              <p:cNvSpPr>
                <a:spLocks/>
              </p:cNvSpPr>
              <p:nvPr/>
            </p:nvSpPr>
            <p:spPr bwMode="auto">
              <a:xfrm>
                <a:off x="450841" y="593725"/>
                <a:ext cx="96838" cy="98425"/>
              </a:xfrm>
              <a:custGeom>
                <a:avLst/>
                <a:gdLst>
                  <a:gd name="T0" fmla="*/ 25 w 26"/>
                  <a:gd name="T1" fmla="*/ 9 h 26"/>
                  <a:gd name="T2" fmla="*/ 17 w 26"/>
                  <a:gd name="T3" fmla="*/ 9 h 26"/>
                  <a:gd name="T4" fmla="*/ 17 w 26"/>
                  <a:gd name="T5" fmla="*/ 1 h 26"/>
                  <a:gd name="T6" fmla="*/ 16 w 26"/>
                  <a:gd name="T7" fmla="*/ 0 h 26"/>
                  <a:gd name="T8" fmla="*/ 10 w 26"/>
                  <a:gd name="T9" fmla="*/ 0 h 26"/>
                  <a:gd name="T10" fmla="*/ 9 w 26"/>
                  <a:gd name="T11" fmla="*/ 1 h 26"/>
                  <a:gd name="T12" fmla="*/ 9 w 26"/>
                  <a:gd name="T13" fmla="*/ 9 h 26"/>
                  <a:gd name="T14" fmla="*/ 1 w 26"/>
                  <a:gd name="T15" fmla="*/ 9 h 26"/>
                  <a:gd name="T16" fmla="*/ 0 w 26"/>
                  <a:gd name="T17" fmla="*/ 10 h 26"/>
                  <a:gd name="T18" fmla="*/ 0 w 26"/>
                  <a:gd name="T19" fmla="*/ 16 h 26"/>
                  <a:gd name="T20" fmla="*/ 1 w 26"/>
                  <a:gd name="T21" fmla="*/ 17 h 26"/>
                  <a:gd name="T22" fmla="*/ 9 w 26"/>
                  <a:gd name="T23" fmla="*/ 17 h 26"/>
                  <a:gd name="T24" fmla="*/ 9 w 26"/>
                  <a:gd name="T25" fmla="*/ 25 h 26"/>
                  <a:gd name="T26" fmla="*/ 10 w 26"/>
                  <a:gd name="T27" fmla="*/ 26 h 26"/>
                  <a:gd name="T28" fmla="*/ 16 w 26"/>
                  <a:gd name="T29" fmla="*/ 26 h 26"/>
                  <a:gd name="T30" fmla="*/ 17 w 26"/>
                  <a:gd name="T31" fmla="*/ 25 h 26"/>
                  <a:gd name="T32" fmla="*/ 17 w 26"/>
                  <a:gd name="T33" fmla="*/ 17 h 26"/>
                  <a:gd name="T34" fmla="*/ 25 w 26"/>
                  <a:gd name="T35" fmla="*/ 17 h 26"/>
                  <a:gd name="T36" fmla="*/ 26 w 26"/>
                  <a:gd name="T37" fmla="*/ 16 h 26"/>
                  <a:gd name="T38" fmla="*/ 26 w 26"/>
                  <a:gd name="T39" fmla="*/ 10 h 26"/>
                  <a:gd name="T40" fmla="*/ 25 w 26"/>
                  <a:gd name="T41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25" y="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1"/>
                      <a:pt x="9" y="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7"/>
                      <a:pt x="1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10" y="26"/>
                      <a:pt x="10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5"/>
                      <a:pt x="17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7"/>
                      <a:pt x="26" y="16"/>
                      <a:pt x="26" y="1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20"/>
              <p:cNvSpPr>
                <a:spLocks noChangeArrowheads="1"/>
              </p:cNvSpPr>
              <p:nvPr/>
            </p:nvSpPr>
            <p:spPr bwMode="auto">
              <a:xfrm>
                <a:off x="717541" y="587375"/>
                <a:ext cx="33338" cy="33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21"/>
              <p:cNvSpPr>
                <a:spLocks noChangeArrowheads="1"/>
              </p:cNvSpPr>
              <p:nvPr/>
            </p:nvSpPr>
            <p:spPr bwMode="auto">
              <a:xfrm>
                <a:off x="717541" y="665163"/>
                <a:ext cx="33338" cy="34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Oval 1722"/>
              <p:cNvSpPr>
                <a:spLocks noChangeArrowheads="1"/>
              </p:cNvSpPr>
              <p:nvPr/>
            </p:nvSpPr>
            <p:spPr bwMode="auto">
              <a:xfrm>
                <a:off x="755641" y="623888"/>
                <a:ext cx="36513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723"/>
              <p:cNvSpPr>
                <a:spLocks/>
              </p:cNvSpPr>
              <p:nvPr/>
            </p:nvSpPr>
            <p:spPr bwMode="auto">
              <a:xfrm>
                <a:off x="503228" y="334963"/>
                <a:ext cx="236538" cy="157163"/>
              </a:xfrm>
              <a:custGeom>
                <a:avLst/>
                <a:gdLst>
                  <a:gd name="T0" fmla="*/ 61 w 63"/>
                  <a:gd name="T1" fmla="*/ 0 h 42"/>
                  <a:gd name="T2" fmla="*/ 2 w 63"/>
                  <a:gd name="T3" fmla="*/ 0 h 42"/>
                  <a:gd name="T4" fmla="*/ 0 w 63"/>
                  <a:gd name="T5" fmla="*/ 2 h 42"/>
                  <a:gd name="T6" fmla="*/ 0 w 63"/>
                  <a:gd name="T7" fmla="*/ 40 h 42"/>
                  <a:gd name="T8" fmla="*/ 2 w 63"/>
                  <a:gd name="T9" fmla="*/ 42 h 42"/>
                  <a:gd name="T10" fmla="*/ 61 w 63"/>
                  <a:gd name="T11" fmla="*/ 42 h 42"/>
                  <a:gd name="T12" fmla="*/ 63 w 63"/>
                  <a:gd name="T13" fmla="*/ 40 h 42"/>
                  <a:gd name="T14" fmla="*/ 63 w 63"/>
                  <a:gd name="T15" fmla="*/ 2 h 42"/>
                  <a:gd name="T16" fmla="*/ 61 w 63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2">
                    <a:moveTo>
                      <a:pt x="6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2" y="42"/>
                      <a:pt x="63" y="41"/>
                      <a:pt x="63" y="40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2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560703" y="2683742"/>
            <a:ext cx="737371" cy="737371"/>
            <a:chOff x="7489065" y="1144289"/>
            <a:chExt cx="737371" cy="737371"/>
          </a:xfrm>
        </p:grpSpPr>
        <p:grpSp>
          <p:nvGrpSpPr>
            <p:cNvPr id="59" name="组合 58"/>
            <p:cNvGrpSpPr/>
            <p:nvPr/>
          </p:nvGrpSpPr>
          <p:grpSpPr>
            <a:xfrm>
              <a:off x="7489065" y="1144289"/>
              <a:ext cx="737371" cy="737371"/>
              <a:chOff x="1110157" y="1700808"/>
              <a:chExt cx="737371" cy="73737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110157" y="1700808"/>
                <a:ext cx="737371" cy="737371"/>
              </a:xfrm>
              <a:prstGeom prst="ellipse">
                <a:avLst/>
              </a:prstGeom>
              <a:solidFill>
                <a:srgbClr val="055C56"/>
              </a:solidFill>
              <a:ln>
                <a:solidFill>
                  <a:srgbClr val="055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180862" y="1771513"/>
                <a:ext cx="595960" cy="595960"/>
              </a:xfrm>
              <a:prstGeom prst="ellipse">
                <a:avLst/>
              </a:prstGeom>
              <a:solidFill>
                <a:srgbClr val="07847C"/>
              </a:solidFill>
              <a:ln>
                <a:solidFill>
                  <a:srgbClr val="078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687288" y="1336806"/>
              <a:ext cx="352661" cy="379112"/>
              <a:chOff x="8783017" y="5682049"/>
              <a:chExt cx="240427" cy="258460"/>
            </a:xfrm>
          </p:grpSpPr>
          <p:sp>
            <p:nvSpPr>
              <p:cNvPr id="61" name="Freeform 206"/>
              <p:cNvSpPr>
                <a:spLocks/>
              </p:cNvSpPr>
              <p:nvPr/>
            </p:nvSpPr>
            <p:spPr bwMode="auto">
              <a:xfrm>
                <a:off x="8783017" y="5712103"/>
                <a:ext cx="240427" cy="228406"/>
              </a:xfrm>
              <a:custGeom>
                <a:avLst/>
                <a:gdLst>
                  <a:gd name="T0" fmla="*/ 14 w 17"/>
                  <a:gd name="T1" fmla="*/ 4 h 16"/>
                  <a:gd name="T2" fmla="*/ 9 w 17"/>
                  <a:gd name="T3" fmla="*/ 3 h 16"/>
                  <a:gd name="T4" fmla="*/ 4 w 17"/>
                  <a:gd name="T5" fmla="*/ 2 h 16"/>
                  <a:gd name="T6" fmla="*/ 4 w 17"/>
                  <a:gd name="T7" fmla="*/ 5 h 16"/>
                  <a:gd name="T8" fmla="*/ 1 w 17"/>
                  <a:gd name="T9" fmla="*/ 13 h 16"/>
                  <a:gd name="T10" fmla="*/ 3 w 17"/>
                  <a:gd name="T11" fmla="*/ 13 h 16"/>
                  <a:gd name="T12" fmla="*/ 5 w 17"/>
                  <a:gd name="T13" fmla="*/ 8 h 16"/>
                  <a:gd name="T14" fmla="*/ 9 w 17"/>
                  <a:gd name="T15" fmla="*/ 15 h 16"/>
                  <a:gd name="T16" fmla="*/ 11 w 17"/>
                  <a:gd name="T17" fmla="*/ 13 h 16"/>
                  <a:gd name="T18" fmla="*/ 9 w 17"/>
                  <a:gd name="T19" fmla="*/ 8 h 16"/>
                  <a:gd name="T20" fmla="*/ 13 w 17"/>
                  <a:gd name="T21" fmla="*/ 6 h 16"/>
                  <a:gd name="T22" fmla="*/ 17 w 17"/>
                  <a:gd name="T23" fmla="*/ 6 h 16"/>
                  <a:gd name="T24" fmla="*/ 14 w 17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14" y="4"/>
                    </a:moveTo>
                    <a:cubicBezTo>
                      <a:pt x="13" y="3"/>
                      <a:pt x="10" y="3"/>
                      <a:pt x="9" y="3"/>
                    </a:cubicBezTo>
                    <a:cubicBezTo>
                      <a:pt x="7" y="3"/>
                      <a:pt x="6" y="0"/>
                      <a:pt x="4" y="2"/>
                    </a:cubicBezTo>
                    <a:cubicBezTo>
                      <a:pt x="3" y="3"/>
                      <a:pt x="4" y="4"/>
                      <a:pt x="4" y="5"/>
                    </a:cubicBezTo>
                    <a:cubicBezTo>
                      <a:pt x="0" y="10"/>
                      <a:pt x="0" y="12"/>
                      <a:pt x="1" y="13"/>
                    </a:cubicBezTo>
                    <a:cubicBezTo>
                      <a:pt x="1" y="13"/>
                      <a:pt x="2" y="14"/>
                      <a:pt x="3" y="13"/>
                    </a:cubicBezTo>
                    <a:cubicBezTo>
                      <a:pt x="3" y="12"/>
                      <a:pt x="3" y="10"/>
                      <a:pt x="5" y="8"/>
                    </a:cubicBezTo>
                    <a:cubicBezTo>
                      <a:pt x="6" y="11"/>
                      <a:pt x="7" y="14"/>
                      <a:pt x="9" y="15"/>
                    </a:cubicBezTo>
                    <a:cubicBezTo>
                      <a:pt x="11" y="16"/>
                      <a:pt x="14" y="16"/>
                      <a:pt x="11" y="13"/>
                    </a:cubicBezTo>
                    <a:cubicBezTo>
                      <a:pt x="10" y="11"/>
                      <a:pt x="9" y="10"/>
                      <a:pt x="9" y="8"/>
                    </a:cubicBezTo>
                    <a:cubicBezTo>
                      <a:pt x="9" y="6"/>
                      <a:pt x="11" y="5"/>
                      <a:pt x="13" y="6"/>
                    </a:cubicBezTo>
                    <a:cubicBezTo>
                      <a:pt x="14" y="6"/>
                      <a:pt x="16" y="7"/>
                      <a:pt x="17" y="6"/>
                    </a:cubicBezTo>
                    <a:cubicBezTo>
                      <a:pt x="17" y="6"/>
                      <a:pt x="17" y="4"/>
                      <a:pt x="14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207"/>
              <p:cNvSpPr>
                <a:spLocks/>
              </p:cNvSpPr>
              <p:nvPr/>
            </p:nvSpPr>
            <p:spPr bwMode="auto">
              <a:xfrm>
                <a:off x="8879188" y="5682049"/>
                <a:ext cx="48085" cy="54096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2 h 4"/>
                  <a:gd name="T8" fmla="*/ 1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文本框 793"/>
          <p:cNvSpPr txBox="1"/>
          <p:nvPr/>
        </p:nvSpPr>
        <p:spPr>
          <a:xfrm>
            <a:off x="1759564" y="3690731"/>
            <a:ext cx="14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技能一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补充技能说明</a:t>
            </a:r>
          </a:p>
        </p:txBody>
      </p:sp>
      <p:sp>
        <p:nvSpPr>
          <p:cNvPr id="66" name="文本框 794"/>
          <p:cNvSpPr txBox="1"/>
          <p:nvPr/>
        </p:nvSpPr>
        <p:spPr>
          <a:xfrm>
            <a:off x="3293472" y="3157958"/>
            <a:ext cx="14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补充技能说明</a:t>
            </a:r>
          </a:p>
        </p:txBody>
      </p:sp>
      <p:sp>
        <p:nvSpPr>
          <p:cNvPr id="67" name="文本框 795"/>
          <p:cNvSpPr txBox="1"/>
          <p:nvPr/>
        </p:nvSpPr>
        <p:spPr>
          <a:xfrm>
            <a:off x="5078159" y="2944788"/>
            <a:ext cx="14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补充技能说明</a:t>
            </a:r>
          </a:p>
        </p:txBody>
      </p:sp>
      <p:sp>
        <p:nvSpPr>
          <p:cNvPr id="68" name="文本框 796"/>
          <p:cNvSpPr txBox="1"/>
          <p:nvPr/>
        </p:nvSpPr>
        <p:spPr>
          <a:xfrm>
            <a:off x="6695523" y="3234070"/>
            <a:ext cx="14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补充技能说明</a:t>
            </a:r>
          </a:p>
        </p:txBody>
      </p:sp>
      <p:sp>
        <p:nvSpPr>
          <p:cNvPr id="69" name="文本框 797"/>
          <p:cNvSpPr txBox="1"/>
          <p:nvPr/>
        </p:nvSpPr>
        <p:spPr>
          <a:xfrm>
            <a:off x="8242969" y="3690730"/>
            <a:ext cx="14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技能五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补充技能说明</a:t>
            </a:r>
          </a:p>
        </p:txBody>
      </p:sp>
    </p:spTree>
    <p:extLst>
      <p:ext uri="{BB962C8B-B14F-4D97-AF65-F5344CB8AC3E}">
        <p14:creationId xmlns:p14="http://schemas.microsoft.com/office/powerpoint/2010/main" val="45571538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23080</TotalTime>
  <Words>98</Words>
  <Application>Microsoft Office PowerPoint</Application>
  <PresentationFormat>自定义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 Unicode MS</vt:lpstr>
      <vt:lpstr>微软雅黑</vt:lpstr>
      <vt:lpstr>Arial</vt:lpstr>
      <vt:lpstr>Arial Rounded MT Bold</vt:lpstr>
      <vt:lpstr>Calibri</vt:lpstr>
      <vt:lpstr>第一PPT模板网：www.1ppt.com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1372</cp:revision>
  <dcterms:created xsi:type="dcterms:W3CDTF">2009-02-11T05:37:22Z</dcterms:created>
  <dcterms:modified xsi:type="dcterms:W3CDTF">2020-07-17T07:19:06Z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