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48"/>
  </p:normalViewPr>
  <p:slideViewPr>
    <p:cSldViewPr snapToGrid="0" snapToObjects="1">
      <p:cViewPr varScale="1">
        <p:scale>
          <a:sx n="139" d="100"/>
          <a:sy n="139" d="100"/>
        </p:scale>
        <p:origin x="48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3FE-6645-7E43-BC79-B233CD73BA73}" type="datetimeFigureOut">
              <a:rPr kumimoji="1" lang="zh-CN" altLang="en-US" smtClean="0"/>
              <a:t>2022/6/30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67D-CD10-D84B-A44C-34838A4CB8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6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367B-579E-48CE-BA39-2E4BA579D43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6C26-2487-4213-8812-134AB92C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246923"/>
            <a:ext cx="379254" cy="1146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220663" y="4549775"/>
            <a:ext cx="1190625" cy="3889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kumimoji="1" lang="en-US" altLang="zh-CN" dirty="0"/>
              <a:t>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9971" y="88502"/>
            <a:ext cx="3968783" cy="4318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9972" y="88502"/>
            <a:ext cx="2857480" cy="431800"/>
          </a:xfrm>
        </p:spPr>
        <p:txBody>
          <a:bodyPr/>
          <a:lstStyle/>
          <a:p>
            <a:r>
              <a:rPr kumimoji="1" lang="en-US" altLang="zh-CN" dirty="0"/>
              <a:t>FISHBONE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endParaRPr kumimoji="1" lang="zh-CN" altLang="en-US" dirty="0"/>
          </a:p>
        </p:txBody>
      </p:sp>
      <p:sp>
        <p:nvSpPr>
          <p:cNvPr id="6" name="燕尾形 5"/>
          <p:cNvSpPr/>
          <p:nvPr/>
        </p:nvSpPr>
        <p:spPr>
          <a:xfrm>
            <a:off x="926933" y="2373409"/>
            <a:ext cx="1599337" cy="399781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</a:rPr>
              <a:t>ONE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H="1" flipV="1">
            <a:off x="1354038" y="1661800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2341168" y="2373409"/>
            <a:ext cx="1599337" cy="399781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</a:rPr>
              <a:t>TWO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直线连接符 15"/>
          <p:cNvCxnSpPr/>
          <p:nvPr/>
        </p:nvCxnSpPr>
        <p:spPr>
          <a:xfrm flipH="1">
            <a:off x="2768273" y="2818516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H="1" flipV="1">
            <a:off x="2768273" y="1661800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3755404" y="2370311"/>
            <a:ext cx="1599337" cy="399781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</a:rPr>
              <a:t>THREE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4182509" y="2815418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 flipV="1">
            <a:off x="4182509" y="1658702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燕尾形 22"/>
          <p:cNvSpPr/>
          <p:nvPr/>
        </p:nvSpPr>
        <p:spPr>
          <a:xfrm>
            <a:off x="5169640" y="2373409"/>
            <a:ext cx="1599337" cy="399781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</a:rPr>
              <a:t>PART</a:t>
            </a:r>
            <a:r>
              <a:rPr kumimoji="1" lang="zh-CN" altLang="en-US" sz="14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</a:rPr>
              <a:t>FOUR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5596745" y="2818516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 flipV="1">
            <a:off x="5596745" y="1661800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904350" y="1661800"/>
            <a:ext cx="1819900" cy="1819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 41"/>
          <p:cNvGrpSpPr/>
          <p:nvPr/>
        </p:nvGrpSpPr>
        <p:grpSpPr>
          <a:xfrm>
            <a:off x="875592" y="1138399"/>
            <a:ext cx="4808285" cy="564012"/>
            <a:chOff x="845167" y="1173675"/>
            <a:chExt cx="4808285" cy="564012"/>
          </a:xfrm>
        </p:grpSpPr>
        <p:sp>
          <p:nvSpPr>
            <p:cNvPr id="29" name="椭圆 28"/>
            <p:cNvSpPr/>
            <p:nvPr/>
          </p:nvSpPr>
          <p:spPr>
            <a:xfrm>
              <a:off x="845167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259925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674683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89440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875592" y="3446424"/>
            <a:ext cx="4808285" cy="564012"/>
            <a:chOff x="875592" y="1806299"/>
            <a:chExt cx="4808285" cy="564012"/>
          </a:xfrm>
        </p:grpSpPr>
        <p:sp>
          <p:nvSpPr>
            <p:cNvPr id="37" name="椭圆 36"/>
            <p:cNvSpPr/>
            <p:nvPr/>
          </p:nvSpPr>
          <p:spPr>
            <a:xfrm>
              <a:off x="875592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290350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705108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19865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16054" y="892178"/>
            <a:ext cx="861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1"/>
                </a:solidFill>
              </a:rPr>
              <a:t>ONE</a:t>
            </a:r>
            <a:endParaRPr kumimoji="1"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181109" y="892178"/>
            <a:ext cx="861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2"/>
                </a:solidFill>
              </a:rPr>
              <a:t>ONE</a:t>
            </a:r>
            <a:endParaRPr kumimoji="1"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72151" y="895448"/>
            <a:ext cx="933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3"/>
                </a:solidFill>
              </a:rPr>
              <a:t>THREE</a:t>
            </a:r>
            <a:endParaRPr kumimoji="1" lang="zh-CN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7206" y="89544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6"/>
                </a:solidFill>
              </a:rPr>
              <a:t>FOUR</a:t>
            </a:r>
            <a:endParaRPr kumimoji="1" lang="zh-CN" altLang="en-US" sz="1000" b="1" dirty="0">
              <a:solidFill>
                <a:schemeClr val="accent6"/>
              </a:solidFill>
            </a:endParaRPr>
          </a:p>
        </p:txBody>
      </p:sp>
      <p:cxnSp>
        <p:nvCxnSpPr>
          <p:cNvPr id="53" name="直线连接符 52"/>
          <p:cNvCxnSpPr/>
          <p:nvPr/>
        </p:nvCxnSpPr>
        <p:spPr>
          <a:xfrm flipH="1">
            <a:off x="1354038" y="2818516"/>
            <a:ext cx="854697" cy="666283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16054" y="4010436"/>
            <a:ext cx="838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1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1"/>
                </a:solidFill>
              </a:rPr>
              <a:t>FIVE</a:t>
            </a:r>
            <a:endParaRPr kumimoji="1"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181109" y="4010436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2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2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2"/>
                </a:solidFill>
              </a:rPr>
              <a:t>SIX</a:t>
            </a:r>
            <a:endParaRPr kumimoji="1" lang="zh-CN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72151" y="4013706"/>
            <a:ext cx="969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3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3"/>
                </a:solidFill>
              </a:rPr>
              <a:t>SEVEN</a:t>
            </a:r>
            <a:endParaRPr kumimoji="1" lang="zh-CN" altLang="en-US" sz="1000" b="1" dirty="0">
              <a:solidFill>
                <a:schemeClr val="accent3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037206" y="4013706"/>
            <a:ext cx="93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accent6"/>
                </a:solidFill>
              </a:rPr>
              <a:t>POINT</a:t>
            </a:r>
            <a:r>
              <a:rPr kumimoji="1" lang="zh-CN" altLang="en-US" sz="1000" b="1" dirty="0">
                <a:solidFill>
                  <a:schemeClr val="accent6"/>
                </a:solidFill>
              </a:rPr>
              <a:t> </a:t>
            </a:r>
            <a:r>
              <a:rPr kumimoji="1" lang="en-US" altLang="zh-CN" sz="1000" b="1" dirty="0">
                <a:solidFill>
                  <a:schemeClr val="accent6"/>
                </a:solidFill>
              </a:rPr>
              <a:t>EIGHT</a:t>
            </a:r>
            <a:endParaRPr kumimoji="1" lang="zh-CN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58" name="Freeform 217"/>
          <p:cNvSpPr>
            <a:spLocks noEditPoints="1"/>
          </p:cNvSpPr>
          <p:nvPr/>
        </p:nvSpPr>
        <p:spPr bwMode="auto">
          <a:xfrm>
            <a:off x="1028388" y="1318291"/>
            <a:ext cx="275144" cy="200104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119"/>
          <p:cNvSpPr>
            <a:spLocks noEditPoints="1"/>
          </p:cNvSpPr>
          <p:nvPr/>
        </p:nvSpPr>
        <p:spPr bwMode="auto">
          <a:xfrm>
            <a:off x="3850289" y="1285083"/>
            <a:ext cx="270480" cy="27048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0" name="组 59"/>
          <p:cNvGrpSpPr/>
          <p:nvPr/>
        </p:nvGrpSpPr>
        <p:grpSpPr>
          <a:xfrm>
            <a:off x="2419542" y="1202085"/>
            <a:ext cx="322192" cy="386138"/>
            <a:chOff x="1536700" y="911225"/>
            <a:chExt cx="831850" cy="996950"/>
          </a:xfrm>
          <a:solidFill>
            <a:schemeClr val="accent2"/>
          </a:solidFill>
        </p:grpSpPr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2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4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5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5239035" y="1326078"/>
            <a:ext cx="322430" cy="189520"/>
            <a:chOff x="3902075" y="4498975"/>
            <a:chExt cx="831850" cy="488950"/>
          </a:xfrm>
          <a:solidFill>
            <a:schemeClr val="accent6"/>
          </a:solidFill>
        </p:grpSpPr>
        <p:sp>
          <p:nvSpPr>
            <p:cNvPr id="7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 86"/>
          <p:cNvGrpSpPr/>
          <p:nvPr/>
        </p:nvGrpSpPr>
        <p:grpSpPr>
          <a:xfrm>
            <a:off x="1074554" y="3558908"/>
            <a:ext cx="176213" cy="314326"/>
            <a:chOff x="3944556" y="149225"/>
            <a:chExt cx="352425" cy="628650"/>
          </a:xfrm>
        </p:grpSpPr>
        <p:sp>
          <p:nvSpPr>
            <p:cNvPr id="79" name="Freeform 125"/>
            <p:cNvSpPr>
              <a:spLocks noEditPoints="1"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124" y="216"/>
                </a:cxn>
                <a:cxn ang="0">
                  <a:pos x="160" y="258"/>
                </a:cxn>
                <a:cxn ang="0">
                  <a:pos x="194" y="296"/>
                </a:cxn>
                <a:cxn ang="0">
                  <a:pos x="196" y="320"/>
                </a:cxn>
                <a:cxn ang="0">
                  <a:pos x="188" y="326"/>
                </a:cxn>
                <a:cxn ang="0">
                  <a:pos x="142" y="308"/>
                </a:cxn>
                <a:cxn ang="0">
                  <a:pos x="122" y="280"/>
                </a:cxn>
                <a:cxn ang="0">
                  <a:pos x="112" y="272"/>
                </a:cxn>
                <a:cxn ang="0">
                  <a:pos x="102" y="280"/>
                </a:cxn>
                <a:cxn ang="0">
                  <a:pos x="80" y="308"/>
                </a:cxn>
                <a:cxn ang="0">
                  <a:pos x="34" y="326"/>
                </a:cxn>
                <a:cxn ang="0">
                  <a:pos x="26" y="306"/>
                </a:cxn>
                <a:cxn ang="0">
                  <a:pos x="38" y="282"/>
                </a:cxn>
                <a:cxn ang="0">
                  <a:pos x="76" y="244"/>
                </a:cxn>
                <a:cxn ang="0">
                  <a:pos x="100" y="208"/>
                </a:cxn>
                <a:cxn ang="0">
                  <a:pos x="98" y="182"/>
                </a:cxn>
                <a:cxn ang="0">
                  <a:pos x="60" y="140"/>
                </a:cxn>
                <a:cxn ang="0">
                  <a:pos x="26" y="96"/>
                </a:cxn>
                <a:cxn ang="0">
                  <a:pos x="24" y="82"/>
                </a:cxn>
                <a:cxn ang="0">
                  <a:pos x="38" y="78"/>
                </a:cxn>
                <a:cxn ang="0">
                  <a:pos x="92" y="92"/>
                </a:cxn>
                <a:cxn ang="0">
                  <a:pos x="132" y="92"/>
                </a:cxn>
                <a:cxn ang="0">
                  <a:pos x="184" y="78"/>
                </a:cxn>
                <a:cxn ang="0">
                  <a:pos x="198" y="82"/>
                </a:cxn>
                <a:cxn ang="0">
                  <a:pos x="194" y="102"/>
                </a:cxn>
                <a:cxn ang="0">
                  <a:pos x="146" y="154"/>
                </a:cxn>
                <a:cxn ang="0">
                  <a:pos x="122" y="190"/>
                </a:cxn>
                <a:cxn ang="0">
                  <a:pos x="30" y="46"/>
                </a:cxn>
                <a:cxn ang="0">
                  <a:pos x="112" y="26"/>
                </a:cxn>
                <a:cxn ang="0">
                  <a:pos x="168" y="36"/>
                </a:cxn>
                <a:cxn ang="0">
                  <a:pos x="198" y="52"/>
                </a:cxn>
                <a:cxn ang="0">
                  <a:pos x="198" y="58"/>
                </a:cxn>
                <a:cxn ang="0">
                  <a:pos x="112" y="80"/>
                </a:cxn>
                <a:cxn ang="0">
                  <a:pos x="40" y="66"/>
                </a:cxn>
                <a:cxn ang="0">
                  <a:pos x="24" y="54"/>
                </a:cxn>
                <a:cxn ang="0">
                  <a:pos x="222" y="92"/>
                </a:cxn>
                <a:cxn ang="0">
                  <a:pos x="220" y="38"/>
                </a:cxn>
                <a:cxn ang="0">
                  <a:pos x="174" y="10"/>
                </a:cxn>
                <a:cxn ang="0">
                  <a:pos x="112" y="0"/>
                </a:cxn>
                <a:cxn ang="0">
                  <a:pos x="32" y="18"/>
                </a:cxn>
                <a:cxn ang="0">
                  <a:pos x="0" y="44"/>
                </a:cxn>
                <a:cxn ang="0">
                  <a:pos x="0" y="100"/>
                </a:cxn>
                <a:cxn ang="0">
                  <a:pos x="38" y="150"/>
                </a:cxn>
                <a:cxn ang="0">
                  <a:pos x="76" y="194"/>
                </a:cxn>
                <a:cxn ang="0">
                  <a:pos x="74" y="210"/>
                </a:cxn>
                <a:cxn ang="0">
                  <a:pos x="24" y="262"/>
                </a:cxn>
                <a:cxn ang="0">
                  <a:pos x="0" y="306"/>
                </a:cxn>
                <a:cxn ang="0">
                  <a:pos x="2" y="360"/>
                </a:cxn>
                <a:cxn ang="0">
                  <a:pos x="48" y="388"/>
                </a:cxn>
                <a:cxn ang="0">
                  <a:pos x="112" y="396"/>
                </a:cxn>
                <a:cxn ang="0">
                  <a:pos x="190" y="380"/>
                </a:cxn>
                <a:cxn ang="0">
                  <a:pos x="222" y="352"/>
                </a:cxn>
                <a:cxn ang="0">
                  <a:pos x="222" y="298"/>
                </a:cxn>
                <a:cxn ang="0">
                  <a:pos x="184" y="248"/>
                </a:cxn>
                <a:cxn ang="0">
                  <a:pos x="146" y="204"/>
                </a:cxn>
                <a:cxn ang="0">
                  <a:pos x="148" y="188"/>
                </a:cxn>
                <a:cxn ang="0">
                  <a:pos x="198" y="136"/>
                </a:cxn>
                <a:cxn ang="0">
                  <a:pos x="222" y="92"/>
                </a:cxn>
              </a:cxnLst>
              <a:rect l="0" t="0" r="r" b="b"/>
              <a:pathLst>
                <a:path w="222" h="396">
                  <a:moveTo>
                    <a:pt x="120" y="198"/>
                  </a:moveTo>
                  <a:lnTo>
                    <a:pt x="120" y="198"/>
                  </a:lnTo>
                  <a:lnTo>
                    <a:pt x="122" y="208"/>
                  </a:lnTo>
                  <a:lnTo>
                    <a:pt x="124" y="216"/>
                  </a:lnTo>
                  <a:lnTo>
                    <a:pt x="128" y="222"/>
                  </a:lnTo>
                  <a:lnTo>
                    <a:pt x="134" y="230"/>
                  </a:lnTo>
                  <a:lnTo>
                    <a:pt x="146" y="244"/>
                  </a:lnTo>
                  <a:lnTo>
                    <a:pt x="160" y="258"/>
                  </a:lnTo>
                  <a:lnTo>
                    <a:pt x="160" y="258"/>
                  </a:lnTo>
                  <a:lnTo>
                    <a:pt x="172" y="270"/>
                  </a:lnTo>
                  <a:lnTo>
                    <a:pt x="184" y="282"/>
                  </a:lnTo>
                  <a:lnTo>
                    <a:pt x="194" y="296"/>
                  </a:lnTo>
                  <a:lnTo>
                    <a:pt x="196" y="300"/>
                  </a:lnTo>
                  <a:lnTo>
                    <a:pt x="196" y="306"/>
                  </a:lnTo>
                  <a:lnTo>
                    <a:pt x="196" y="306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24"/>
                  </a:lnTo>
                  <a:lnTo>
                    <a:pt x="192" y="326"/>
                  </a:lnTo>
                  <a:lnTo>
                    <a:pt x="188" y="326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62" y="318"/>
                  </a:lnTo>
                  <a:lnTo>
                    <a:pt x="142" y="308"/>
                  </a:lnTo>
                  <a:lnTo>
                    <a:pt x="134" y="302"/>
                  </a:lnTo>
                  <a:lnTo>
                    <a:pt x="128" y="296"/>
                  </a:lnTo>
                  <a:lnTo>
                    <a:pt x="122" y="288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20" y="276"/>
                  </a:lnTo>
                  <a:lnTo>
                    <a:pt x="118" y="274"/>
                  </a:lnTo>
                  <a:lnTo>
                    <a:pt x="112" y="272"/>
                  </a:lnTo>
                  <a:lnTo>
                    <a:pt x="104" y="274"/>
                  </a:lnTo>
                  <a:lnTo>
                    <a:pt x="102" y="27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100" y="288"/>
                  </a:lnTo>
                  <a:lnTo>
                    <a:pt x="96" y="296"/>
                  </a:lnTo>
                  <a:lnTo>
                    <a:pt x="88" y="302"/>
                  </a:lnTo>
                  <a:lnTo>
                    <a:pt x="80" y="308"/>
                  </a:lnTo>
                  <a:lnTo>
                    <a:pt x="60" y="318"/>
                  </a:lnTo>
                  <a:lnTo>
                    <a:pt x="40" y="324"/>
                  </a:lnTo>
                  <a:lnTo>
                    <a:pt x="40" y="324"/>
                  </a:lnTo>
                  <a:lnTo>
                    <a:pt x="34" y="326"/>
                  </a:lnTo>
                  <a:lnTo>
                    <a:pt x="30" y="326"/>
                  </a:lnTo>
                  <a:lnTo>
                    <a:pt x="26" y="324"/>
                  </a:lnTo>
                  <a:lnTo>
                    <a:pt x="26" y="320"/>
                  </a:lnTo>
                  <a:lnTo>
                    <a:pt x="26" y="306"/>
                  </a:lnTo>
                  <a:lnTo>
                    <a:pt x="26" y="306"/>
                  </a:lnTo>
                  <a:lnTo>
                    <a:pt x="26" y="300"/>
                  </a:lnTo>
                  <a:lnTo>
                    <a:pt x="28" y="296"/>
                  </a:lnTo>
                  <a:lnTo>
                    <a:pt x="38" y="282"/>
                  </a:lnTo>
                  <a:lnTo>
                    <a:pt x="50" y="270"/>
                  </a:lnTo>
                  <a:lnTo>
                    <a:pt x="62" y="258"/>
                  </a:lnTo>
                  <a:lnTo>
                    <a:pt x="62" y="258"/>
                  </a:lnTo>
                  <a:lnTo>
                    <a:pt x="76" y="244"/>
                  </a:lnTo>
                  <a:lnTo>
                    <a:pt x="90" y="230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0" y="20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100" y="190"/>
                  </a:lnTo>
                  <a:lnTo>
                    <a:pt x="98" y="182"/>
                  </a:lnTo>
                  <a:lnTo>
                    <a:pt x="94" y="176"/>
                  </a:lnTo>
                  <a:lnTo>
                    <a:pt x="88" y="168"/>
                  </a:lnTo>
                  <a:lnTo>
                    <a:pt x="76" y="154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36" y="114"/>
                  </a:lnTo>
                  <a:lnTo>
                    <a:pt x="28" y="102"/>
                  </a:lnTo>
                  <a:lnTo>
                    <a:pt x="26" y="96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6" y="7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54" y="84"/>
                  </a:lnTo>
                  <a:lnTo>
                    <a:pt x="72" y="88"/>
                  </a:lnTo>
                  <a:lnTo>
                    <a:pt x="92" y="92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32" y="92"/>
                  </a:lnTo>
                  <a:lnTo>
                    <a:pt x="150" y="88"/>
                  </a:lnTo>
                  <a:lnTo>
                    <a:pt x="168" y="84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92" y="76"/>
                  </a:lnTo>
                  <a:lnTo>
                    <a:pt x="192" y="76"/>
                  </a:lnTo>
                  <a:lnTo>
                    <a:pt x="196" y="78"/>
                  </a:lnTo>
                  <a:lnTo>
                    <a:pt x="198" y="82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6" y="96"/>
                  </a:lnTo>
                  <a:lnTo>
                    <a:pt x="194" y="102"/>
                  </a:lnTo>
                  <a:lnTo>
                    <a:pt x="186" y="114"/>
                  </a:lnTo>
                  <a:lnTo>
                    <a:pt x="162" y="140"/>
                  </a:lnTo>
                  <a:lnTo>
                    <a:pt x="162" y="140"/>
                  </a:lnTo>
                  <a:lnTo>
                    <a:pt x="146" y="154"/>
                  </a:lnTo>
                  <a:lnTo>
                    <a:pt x="134" y="168"/>
                  </a:lnTo>
                  <a:lnTo>
                    <a:pt x="128" y="176"/>
                  </a:lnTo>
                  <a:lnTo>
                    <a:pt x="124" y="182"/>
                  </a:lnTo>
                  <a:lnTo>
                    <a:pt x="122" y="190"/>
                  </a:lnTo>
                  <a:lnTo>
                    <a:pt x="120" y="198"/>
                  </a:lnTo>
                  <a:lnTo>
                    <a:pt x="120" y="198"/>
                  </a:lnTo>
                  <a:close/>
                  <a:moveTo>
                    <a:pt x="30" y="46"/>
                  </a:moveTo>
                  <a:lnTo>
                    <a:pt x="30" y="46"/>
                  </a:lnTo>
                  <a:lnTo>
                    <a:pt x="44" y="40"/>
                  </a:lnTo>
                  <a:lnTo>
                    <a:pt x="60" y="32"/>
                  </a:lnTo>
                  <a:lnTo>
                    <a:pt x="84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28" y="26"/>
                  </a:lnTo>
                  <a:lnTo>
                    <a:pt x="142" y="28"/>
                  </a:lnTo>
                  <a:lnTo>
                    <a:pt x="168" y="36"/>
                  </a:lnTo>
                  <a:lnTo>
                    <a:pt x="184" y="44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98" y="52"/>
                  </a:lnTo>
                  <a:lnTo>
                    <a:pt x="200" y="56"/>
                  </a:lnTo>
                  <a:lnTo>
                    <a:pt x="200" y="58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82" y="66"/>
                  </a:lnTo>
                  <a:lnTo>
                    <a:pt x="162" y="72"/>
                  </a:lnTo>
                  <a:lnTo>
                    <a:pt x="138" y="78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84" y="78"/>
                  </a:lnTo>
                  <a:lnTo>
                    <a:pt x="60" y="72"/>
                  </a:lnTo>
                  <a:lnTo>
                    <a:pt x="40" y="6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30" y="46"/>
                  </a:lnTo>
                  <a:lnTo>
                    <a:pt x="30" y="46"/>
                  </a:lnTo>
                  <a:close/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27"/>
            <p:cNvSpPr>
              <a:spLocks/>
            </p:cNvSpPr>
            <p:nvPr/>
          </p:nvSpPr>
          <p:spPr bwMode="auto">
            <a:xfrm>
              <a:off x="3982656" y="190500"/>
              <a:ext cx="279400" cy="85725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20" y="14"/>
                </a:cxn>
                <a:cxn ang="0">
                  <a:pos x="36" y="6"/>
                </a:cxn>
                <a:cxn ang="0">
                  <a:pos x="60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104" y="0"/>
                </a:cxn>
                <a:cxn ang="0">
                  <a:pos x="118" y="2"/>
                </a:cxn>
                <a:cxn ang="0">
                  <a:pos x="144" y="10"/>
                </a:cxn>
                <a:cxn ang="0">
                  <a:pos x="160" y="18"/>
                </a:cxn>
                <a:cxn ang="0">
                  <a:pos x="168" y="20"/>
                </a:cxn>
                <a:cxn ang="0">
                  <a:pos x="168" y="20"/>
                </a:cxn>
                <a:cxn ang="0">
                  <a:pos x="174" y="26"/>
                </a:cxn>
                <a:cxn ang="0">
                  <a:pos x="176" y="30"/>
                </a:cxn>
                <a:cxn ang="0">
                  <a:pos x="176" y="32"/>
                </a:cxn>
                <a:cxn ang="0">
                  <a:pos x="174" y="32"/>
                </a:cxn>
                <a:cxn ang="0">
                  <a:pos x="174" y="32"/>
                </a:cxn>
                <a:cxn ang="0">
                  <a:pos x="158" y="40"/>
                </a:cxn>
                <a:cxn ang="0">
                  <a:pos x="138" y="46"/>
                </a:cxn>
                <a:cxn ang="0">
                  <a:pos x="114" y="52"/>
                </a:cxn>
                <a:cxn ang="0">
                  <a:pos x="88" y="54"/>
                </a:cxn>
                <a:cxn ang="0">
                  <a:pos x="88" y="54"/>
                </a:cxn>
                <a:cxn ang="0">
                  <a:pos x="60" y="52"/>
                </a:cxn>
                <a:cxn ang="0">
                  <a:pos x="36" y="46"/>
                </a:cxn>
                <a:cxn ang="0">
                  <a:pos x="16" y="40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176" h="54">
                  <a:moveTo>
                    <a:pt x="6" y="20"/>
                  </a:moveTo>
                  <a:lnTo>
                    <a:pt x="6" y="20"/>
                  </a:lnTo>
                  <a:lnTo>
                    <a:pt x="20" y="14"/>
                  </a:lnTo>
                  <a:lnTo>
                    <a:pt x="36" y="6"/>
                  </a:lnTo>
                  <a:lnTo>
                    <a:pt x="60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44" y="10"/>
                  </a:lnTo>
                  <a:lnTo>
                    <a:pt x="160" y="18"/>
                  </a:lnTo>
                  <a:lnTo>
                    <a:pt x="168" y="20"/>
                  </a:lnTo>
                  <a:lnTo>
                    <a:pt x="168" y="20"/>
                  </a:lnTo>
                  <a:lnTo>
                    <a:pt x="174" y="26"/>
                  </a:lnTo>
                  <a:lnTo>
                    <a:pt x="176" y="30"/>
                  </a:lnTo>
                  <a:lnTo>
                    <a:pt x="176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58" y="40"/>
                  </a:lnTo>
                  <a:lnTo>
                    <a:pt x="138" y="46"/>
                  </a:lnTo>
                  <a:lnTo>
                    <a:pt x="114" y="52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60" y="52"/>
                  </a:lnTo>
                  <a:lnTo>
                    <a:pt x="36" y="46"/>
                  </a:lnTo>
                  <a:lnTo>
                    <a:pt x="16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6" y="20"/>
                  </a:lnTo>
                  <a:lnTo>
                    <a:pt x="6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8"/>
            <p:cNvSpPr>
              <a:spLocks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222" y="92"/>
                </a:cxn>
                <a:cxn ang="0">
                  <a:pos x="222" y="44"/>
                </a:cxn>
                <a:cxn ang="0">
                  <a:pos x="214" y="32"/>
                </a:cxn>
                <a:cxn ang="0">
                  <a:pos x="190" y="18"/>
                </a:cxn>
                <a:cxn ang="0">
                  <a:pos x="154" y="6"/>
                </a:cxn>
                <a:cxn ang="0">
                  <a:pos x="112" y="0"/>
                </a:cxn>
                <a:cxn ang="0">
                  <a:pos x="88" y="2"/>
                </a:cxn>
                <a:cxn ang="0">
                  <a:pos x="48" y="10"/>
                </a:cxn>
                <a:cxn ang="0">
                  <a:pos x="18" y="24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92"/>
                </a:cxn>
                <a:cxn ang="0">
                  <a:pos x="4" y="108"/>
                </a:cxn>
                <a:cxn ang="0">
                  <a:pos x="24" y="136"/>
                </a:cxn>
                <a:cxn ang="0">
                  <a:pos x="52" y="162"/>
                </a:cxn>
                <a:cxn ang="0">
                  <a:pos x="74" y="188"/>
                </a:cxn>
                <a:cxn ang="0">
                  <a:pos x="76" y="198"/>
                </a:cxn>
                <a:cxn ang="0">
                  <a:pos x="76" y="204"/>
                </a:cxn>
                <a:cxn ang="0">
                  <a:pos x="64" y="222"/>
                </a:cxn>
                <a:cxn ang="0">
                  <a:pos x="38" y="248"/>
                </a:cxn>
                <a:cxn ang="0">
                  <a:pos x="12" y="276"/>
                </a:cxn>
                <a:cxn ang="0">
                  <a:pos x="0" y="298"/>
                </a:cxn>
                <a:cxn ang="0">
                  <a:pos x="0" y="306"/>
                </a:cxn>
                <a:cxn ang="0">
                  <a:pos x="0" y="352"/>
                </a:cxn>
                <a:cxn ang="0">
                  <a:pos x="8" y="366"/>
                </a:cxn>
                <a:cxn ang="0">
                  <a:pos x="32" y="380"/>
                </a:cxn>
                <a:cxn ang="0">
                  <a:pos x="68" y="392"/>
                </a:cxn>
                <a:cxn ang="0">
                  <a:pos x="112" y="396"/>
                </a:cxn>
                <a:cxn ang="0">
                  <a:pos x="134" y="396"/>
                </a:cxn>
                <a:cxn ang="0">
                  <a:pos x="174" y="388"/>
                </a:cxn>
                <a:cxn ang="0">
                  <a:pos x="204" y="374"/>
                </a:cxn>
                <a:cxn ang="0">
                  <a:pos x="220" y="360"/>
                </a:cxn>
                <a:cxn ang="0">
                  <a:pos x="222" y="352"/>
                </a:cxn>
                <a:cxn ang="0">
                  <a:pos x="222" y="306"/>
                </a:cxn>
                <a:cxn ang="0">
                  <a:pos x="218" y="290"/>
                </a:cxn>
                <a:cxn ang="0">
                  <a:pos x="198" y="262"/>
                </a:cxn>
                <a:cxn ang="0">
                  <a:pos x="170" y="234"/>
                </a:cxn>
                <a:cxn ang="0">
                  <a:pos x="148" y="210"/>
                </a:cxn>
                <a:cxn ang="0">
                  <a:pos x="146" y="198"/>
                </a:cxn>
                <a:cxn ang="0">
                  <a:pos x="146" y="194"/>
                </a:cxn>
                <a:cxn ang="0">
                  <a:pos x="158" y="176"/>
                </a:cxn>
                <a:cxn ang="0">
                  <a:pos x="184" y="150"/>
                </a:cxn>
                <a:cxn ang="0">
                  <a:pos x="210" y="122"/>
                </a:cxn>
                <a:cxn ang="0">
                  <a:pos x="222" y="100"/>
                </a:cxn>
              </a:cxnLst>
              <a:rect l="0" t="0" r="r" b="b"/>
              <a:pathLst>
                <a:path w="222" h="396"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443869" y="3563725"/>
            <a:ext cx="295673" cy="295673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8" name="组 87"/>
          <p:cNvGrpSpPr/>
          <p:nvPr/>
        </p:nvGrpSpPr>
        <p:grpSpPr>
          <a:xfrm>
            <a:off x="3819095" y="3571560"/>
            <a:ext cx="301674" cy="301674"/>
            <a:chOff x="6405563" y="241300"/>
            <a:chExt cx="530225" cy="530225"/>
          </a:xfrm>
          <a:solidFill>
            <a:srgbClr val="FD8280"/>
          </a:solidFill>
        </p:grpSpPr>
        <p:sp>
          <p:nvSpPr>
            <p:cNvPr id="83" name="Freeform 130"/>
            <p:cNvSpPr>
              <a:spLocks noEditPoints="1"/>
            </p:cNvSpPr>
            <p:nvPr/>
          </p:nvSpPr>
          <p:spPr bwMode="auto">
            <a:xfrm>
              <a:off x="6427788" y="241300"/>
              <a:ext cx="508000" cy="508000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31"/>
            <p:cNvSpPr>
              <a:spLocks/>
            </p:cNvSpPr>
            <p:nvPr/>
          </p:nvSpPr>
          <p:spPr bwMode="auto">
            <a:xfrm>
              <a:off x="6405563" y="619125"/>
              <a:ext cx="155575" cy="152400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5301920" y="3548978"/>
            <a:ext cx="230009" cy="333773"/>
            <a:chOff x="7246938" y="241300"/>
            <a:chExt cx="422275" cy="612775"/>
          </a:xfrm>
          <a:solidFill>
            <a:schemeClr val="accent6"/>
          </a:solidFill>
        </p:grpSpPr>
        <p:sp>
          <p:nvSpPr>
            <p:cNvPr id="85" name="Freeform 132"/>
            <p:cNvSpPr>
              <a:spLocks noEditPoints="1"/>
            </p:cNvSpPr>
            <p:nvPr/>
          </p:nvSpPr>
          <p:spPr bwMode="auto">
            <a:xfrm>
              <a:off x="7246938" y="241300"/>
              <a:ext cx="422275" cy="612775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82" y="12"/>
                </a:cxn>
                <a:cxn ang="0">
                  <a:pos x="48" y="32"/>
                </a:cxn>
                <a:cxn ang="0">
                  <a:pos x="22" y="60"/>
                </a:cxn>
                <a:cxn ang="0">
                  <a:pos x="6" y="94"/>
                </a:cxn>
                <a:cxn ang="0">
                  <a:pos x="0" y="134"/>
                </a:cxn>
                <a:cxn ang="0">
                  <a:pos x="8" y="170"/>
                </a:cxn>
                <a:cxn ang="0">
                  <a:pos x="44" y="244"/>
                </a:cxn>
                <a:cxn ang="0">
                  <a:pos x="60" y="278"/>
                </a:cxn>
                <a:cxn ang="0">
                  <a:pos x="88" y="358"/>
                </a:cxn>
                <a:cxn ang="0">
                  <a:pos x="116" y="384"/>
                </a:cxn>
                <a:cxn ang="0">
                  <a:pos x="150" y="384"/>
                </a:cxn>
                <a:cxn ang="0">
                  <a:pos x="178" y="358"/>
                </a:cxn>
                <a:cxn ang="0">
                  <a:pos x="204" y="280"/>
                </a:cxn>
                <a:cxn ang="0">
                  <a:pos x="222" y="244"/>
                </a:cxn>
                <a:cxn ang="0">
                  <a:pos x="258" y="170"/>
                </a:cxn>
                <a:cxn ang="0">
                  <a:pos x="266" y="134"/>
                </a:cxn>
                <a:cxn ang="0">
                  <a:pos x="260" y="94"/>
                </a:cxn>
                <a:cxn ang="0">
                  <a:pos x="242" y="60"/>
                </a:cxn>
                <a:cxn ang="0">
                  <a:pos x="218" y="32"/>
                </a:cxn>
                <a:cxn ang="0">
                  <a:pos x="184" y="12"/>
                </a:cxn>
                <a:cxn ang="0">
                  <a:pos x="146" y="2"/>
                </a:cxn>
                <a:cxn ang="0">
                  <a:pos x="164" y="328"/>
                </a:cxn>
                <a:cxn ang="0">
                  <a:pos x="98" y="314"/>
                </a:cxn>
                <a:cxn ang="0">
                  <a:pos x="172" y="304"/>
                </a:cxn>
                <a:cxn ang="0">
                  <a:pos x="168" y="314"/>
                </a:cxn>
                <a:cxn ang="0">
                  <a:pos x="94" y="302"/>
                </a:cxn>
                <a:cxn ang="0">
                  <a:pos x="180" y="278"/>
                </a:cxn>
                <a:cxn ang="0">
                  <a:pos x="94" y="302"/>
                </a:cxn>
                <a:cxn ang="0">
                  <a:pos x="124" y="362"/>
                </a:cxn>
                <a:cxn ang="0">
                  <a:pos x="108" y="348"/>
                </a:cxn>
                <a:cxn ang="0">
                  <a:pos x="154" y="352"/>
                </a:cxn>
                <a:cxn ang="0">
                  <a:pos x="132" y="362"/>
                </a:cxn>
                <a:cxn ang="0">
                  <a:pos x="76" y="254"/>
                </a:cxn>
                <a:cxn ang="0">
                  <a:pos x="56" y="216"/>
                </a:cxn>
                <a:cxn ang="0">
                  <a:pos x="28" y="152"/>
                </a:cxn>
                <a:cxn ang="0">
                  <a:pos x="24" y="134"/>
                </a:cxn>
                <a:cxn ang="0">
                  <a:pos x="42" y="72"/>
                </a:cxn>
                <a:cxn ang="0">
                  <a:pos x="90" y="34"/>
                </a:cxn>
                <a:cxn ang="0">
                  <a:pos x="132" y="24"/>
                </a:cxn>
                <a:cxn ang="0">
                  <a:pos x="194" y="44"/>
                </a:cxn>
                <a:cxn ang="0">
                  <a:pos x="232" y="92"/>
                </a:cxn>
                <a:cxn ang="0">
                  <a:pos x="242" y="134"/>
                </a:cxn>
                <a:cxn ang="0">
                  <a:pos x="232" y="172"/>
                </a:cxn>
                <a:cxn ang="0">
                  <a:pos x="210" y="216"/>
                </a:cxn>
              </a:cxnLst>
              <a:rect l="0" t="0" r="r" b="b"/>
              <a:pathLst>
                <a:path w="266" h="386">
                  <a:moveTo>
                    <a:pt x="132" y="0"/>
                  </a:moveTo>
                  <a:lnTo>
                    <a:pt x="132" y="0"/>
                  </a:lnTo>
                  <a:lnTo>
                    <a:pt x="120" y="2"/>
                  </a:lnTo>
                  <a:lnTo>
                    <a:pt x="106" y="4"/>
                  </a:lnTo>
                  <a:lnTo>
                    <a:pt x="94" y="6"/>
                  </a:lnTo>
                  <a:lnTo>
                    <a:pt x="82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0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52"/>
                  </a:lnTo>
                  <a:lnTo>
                    <a:pt x="8" y="170"/>
                  </a:lnTo>
                  <a:lnTo>
                    <a:pt x="16" y="188"/>
                  </a:lnTo>
                  <a:lnTo>
                    <a:pt x="24" y="208"/>
                  </a:lnTo>
                  <a:lnTo>
                    <a:pt x="44" y="244"/>
                  </a:lnTo>
                  <a:lnTo>
                    <a:pt x="54" y="26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76" y="324"/>
                  </a:lnTo>
                  <a:lnTo>
                    <a:pt x="80" y="342"/>
                  </a:lnTo>
                  <a:lnTo>
                    <a:pt x="88" y="358"/>
                  </a:lnTo>
                  <a:lnTo>
                    <a:pt x="94" y="370"/>
                  </a:lnTo>
                  <a:lnTo>
                    <a:pt x="104" y="380"/>
                  </a:lnTo>
                  <a:lnTo>
                    <a:pt x="116" y="384"/>
                  </a:lnTo>
                  <a:lnTo>
                    <a:pt x="132" y="386"/>
                  </a:lnTo>
                  <a:lnTo>
                    <a:pt x="132" y="386"/>
                  </a:lnTo>
                  <a:lnTo>
                    <a:pt x="150" y="384"/>
                  </a:lnTo>
                  <a:lnTo>
                    <a:pt x="162" y="380"/>
                  </a:lnTo>
                  <a:lnTo>
                    <a:pt x="172" y="370"/>
                  </a:lnTo>
                  <a:lnTo>
                    <a:pt x="178" y="358"/>
                  </a:lnTo>
                  <a:lnTo>
                    <a:pt x="184" y="342"/>
                  </a:lnTo>
                  <a:lnTo>
                    <a:pt x="190" y="324"/>
                  </a:lnTo>
                  <a:lnTo>
                    <a:pt x="204" y="280"/>
                  </a:lnTo>
                  <a:lnTo>
                    <a:pt x="204" y="280"/>
                  </a:lnTo>
                  <a:lnTo>
                    <a:pt x="212" y="262"/>
                  </a:lnTo>
                  <a:lnTo>
                    <a:pt x="222" y="244"/>
                  </a:lnTo>
                  <a:lnTo>
                    <a:pt x="242" y="208"/>
                  </a:lnTo>
                  <a:lnTo>
                    <a:pt x="250" y="188"/>
                  </a:lnTo>
                  <a:lnTo>
                    <a:pt x="258" y="170"/>
                  </a:lnTo>
                  <a:lnTo>
                    <a:pt x="264" y="152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4" y="120"/>
                  </a:lnTo>
                  <a:lnTo>
                    <a:pt x="262" y="106"/>
                  </a:lnTo>
                  <a:lnTo>
                    <a:pt x="260" y="94"/>
                  </a:lnTo>
                  <a:lnTo>
                    <a:pt x="256" y="82"/>
                  </a:lnTo>
                  <a:lnTo>
                    <a:pt x="250" y="70"/>
                  </a:lnTo>
                  <a:lnTo>
                    <a:pt x="242" y="60"/>
                  </a:lnTo>
                  <a:lnTo>
                    <a:pt x="236" y="50"/>
                  </a:lnTo>
                  <a:lnTo>
                    <a:pt x="226" y="40"/>
                  </a:lnTo>
                  <a:lnTo>
                    <a:pt x="218" y="32"/>
                  </a:lnTo>
                  <a:lnTo>
                    <a:pt x="208" y="24"/>
                  </a:lnTo>
                  <a:lnTo>
                    <a:pt x="196" y="16"/>
                  </a:lnTo>
                  <a:lnTo>
                    <a:pt x="184" y="12"/>
                  </a:lnTo>
                  <a:lnTo>
                    <a:pt x="172" y="6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64" y="328"/>
                  </a:moveTo>
                  <a:lnTo>
                    <a:pt x="104" y="336"/>
                  </a:lnTo>
                  <a:lnTo>
                    <a:pt x="104" y="336"/>
                  </a:lnTo>
                  <a:lnTo>
                    <a:pt x="98" y="314"/>
                  </a:lnTo>
                  <a:lnTo>
                    <a:pt x="98" y="314"/>
                  </a:lnTo>
                  <a:lnTo>
                    <a:pt x="98" y="312"/>
                  </a:lnTo>
                  <a:lnTo>
                    <a:pt x="172" y="304"/>
                  </a:lnTo>
                  <a:lnTo>
                    <a:pt x="172" y="304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4" y="328"/>
                  </a:lnTo>
                  <a:lnTo>
                    <a:pt x="164" y="328"/>
                  </a:lnTo>
                  <a:close/>
                  <a:moveTo>
                    <a:pt x="94" y="302"/>
                  </a:moveTo>
                  <a:lnTo>
                    <a:pt x="94" y="302"/>
                  </a:lnTo>
                  <a:lnTo>
                    <a:pt x="86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76" y="290"/>
                  </a:lnTo>
                  <a:lnTo>
                    <a:pt x="94" y="302"/>
                  </a:lnTo>
                  <a:close/>
                  <a:moveTo>
                    <a:pt x="132" y="362"/>
                  </a:moveTo>
                  <a:lnTo>
                    <a:pt x="132" y="362"/>
                  </a:lnTo>
                  <a:lnTo>
                    <a:pt x="124" y="362"/>
                  </a:lnTo>
                  <a:lnTo>
                    <a:pt x="118" y="360"/>
                  </a:lnTo>
                  <a:lnTo>
                    <a:pt x="114" y="356"/>
                  </a:lnTo>
                  <a:lnTo>
                    <a:pt x="108" y="348"/>
                  </a:lnTo>
                  <a:lnTo>
                    <a:pt x="160" y="340"/>
                  </a:lnTo>
                  <a:lnTo>
                    <a:pt x="160" y="340"/>
                  </a:lnTo>
                  <a:lnTo>
                    <a:pt x="154" y="352"/>
                  </a:lnTo>
                  <a:lnTo>
                    <a:pt x="148" y="360"/>
                  </a:lnTo>
                  <a:lnTo>
                    <a:pt x="142" y="362"/>
                  </a:lnTo>
                  <a:lnTo>
                    <a:pt x="132" y="362"/>
                  </a:lnTo>
                  <a:lnTo>
                    <a:pt x="132" y="362"/>
                  </a:lnTo>
                  <a:close/>
                  <a:moveTo>
                    <a:pt x="190" y="254"/>
                  </a:moveTo>
                  <a:lnTo>
                    <a:pt x="76" y="254"/>
                  </a:lnTo>
                  <a:lnTo>
                    <a:pt x="76" y="254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44" y="194"/>
                  </a:lnTo>
                  <a:lnTo>
                    <a:pt x="34" y="172"/>
                  </a:lnTo>
                  <a:lnTo>
                    <a:pt x="28" y="152"/>
                  </a:lnTo>
                  <a:lnTo>
                    <a:pt x="26" y="142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26" y="112"/>
                  </a:lnTo>
                  <a:lnTo>
                    <a:pt x="32" y="92"/>
                  </a:lnTo>
                  <a:lnTo>
                    <a:pt x="42" y="72"/>
                  </a:lnTo>
                  <a:lnTo>
                    <a:pt x="56" y="56"/>
                  </a:lnTo>
                  <a:lnTo>
                    <a:pt x="72" y="44"/>
                  </a:lnTo>
                  <a:lnTo>
                    <a:pt x="90" y="34"/>
                  </a:lnTo>
                  <a:lnTo>
                    <a:pt x="112" y="28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54" y="28"/>
                  </a:lnTo>
                  <a:lnTo>
                    <a:pt x="176" y="34"/>
                  </a:lnTo>
                  <a:lnTo>
                    <a:pt x="194" y="44"/>
                  </a:lnTo>
                  <a:lnTo>
                    <a:pt x="210" y="56"/>
                  </a:lnTo>
                  <a:lnTo>
                    <a:pt x="222" y="72"/>
                  </a:lnTo>
                  <a:lnTo>
                    <a:pt x="232" y="92"/>
                  </a:lnTo>
                  <a:lnTo>
                    <a:pt x="240" y="112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42"/>
                  </a:lnTo>
                  <a:lnTo>
                    <a:pt x="238" y="152"/>
                  </a:lnTo>
                  <a:lnTo>
                    <a:pt x="232" y="172"/>
                  </a:lnTo>
                  <a:lnTo>
                    <a:pt x="220" y="194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190" y="254"/>
                  </a:lnTo>
                  <a:lnTo>
                    <a:pt x="190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33"/>
            <p:cNvSpPr>
              <a:spLocks/>
            </p:cNvSpPr>
            <p:nvPr/>
          </p:nvSpPr>
          <p:spPr bwMode="auto">
            <a:xfrm>
              <a:off x="7342188" y="339725"/>
              <a:ext cx="123825" cy="1238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58" y="0"/>
                </a:cxn>
                <a:cxn ang="0">
                  <a:pos x="44" y="4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12" y="32"/>
                </a:cxn>
                <a:cxn ang="0">
                  <a:pos x="6" y="44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76"/>
                </a:cxn>
                <a:cxn ang="0">
                  <a:pos x="6" y="78"/>
                </a:cxn>
                <a:cxn ang="0">
                  <a:pos x="6" y="78"/>
                </a:cxn>
                <a:cxn ang="0">
                  <a:pos x="10" y="7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4" y="60"/>
                </a:cxn>
                <a:cxn ang="0">
                  <a:pos x="18" y="48"/>
                </a:cxn>
                <a:cxn ang="0">
                  <a:pos x="22" y="38"/>
                </a:cxn>
                <a:cxn ang="0">
                  <a:pos x="30" y="28"/>
                </a:cxn>
                <a:cxn ang="0">
                  <a:pos x="40" y="22"/>
                </a:cxn>
                <a:cxn ang="0">
                  <a:pos x="50" y="1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78" y="10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78">
                  <a:moveTo>
                    <a:pt x="72" y="0"/>
                  </a:move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4" y="60"/>
                  </a:lnTo>
                  <a:lnTo>
                    <a:pt x="18" y="48"/>
                  </a:lnTo>
                  <a:lnTo>
                    <a:pt x="22" y="38"/>
                  </a:lnTo>
                  <a:lnTo>
                    <a:pt x="30" y="28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组 89"/>
          <p:cNvGrpSpPr/>
          <p:nvPr/>
        </p:nvGrpSpPr>
        <p:grpSpPr>
          <a:xfrm>
            <a:off x="7361309" y="2121505"/>
            <a:ext cx="905982" cy="900491"/>
            <a:chOff x="4371975" y="1790700"/>
            <a:chExt cx="523875" cy="520700"/>
          </a:xfrm>
          <a:solidFill>
            <a:schemeClr val="tx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4371975" y="1790700"/>
              <a:ext cx="523875" cy="520700"/>
            </a:xfrm>
            <a:custGeom>
              <a:avLst/>
              <a:gdLst/>
              <a:ahLst/>
              <a:cxnLst>
                <a:cxn ang="0">
                  <a:pos x="328" y="140"/>
                </a:cxn>
                <a:cxn ang="0">
                  <a:pos x="304" y="76"/>
                </a:cxn>
                <a:cxn ang="0">
                  <a:pos x="270" y="38"/>
                </a:cxn>
                <a:cxn ang="0">
                  <a:pos x="222" y="10"/>
                </a:cxn>
                <a:cxn ang="0">
                  <a:pos x="180" y="0"/>
                </a:cxn>
                <a:cxn ang="0">
                  <a:pos x="150" y="0"/>
                </a:cxn>
                <a:cxn ang="0">
                  <a:pos x="108" y="10"/>
                </a:cxn>
                <a:cxn ang="0">
                  <a:pos x="40" y="18"/>
                </a:cxn>
                <a:cxn ang="0">
                  <a:pos x="26" y="76"/>
                </a:cxn>
                <a:cxn ang="0">
                  <a:pos x="2" y="140"/>
                </a:cxn>
                <a:cxn ang="0">
                  <a:pos x="2" y="188"/>
                </a:cxn>
                <a:cxn ang="0">
                  <a:pos x="28" y="254"/>
                </a:cxn>
                <a:cxn ang="0">
                  <a:pos x="62" y="292"/>
                </a:cxn>
                <a:cxn ang="0">
                  <a:pos x="110" y="318"/>
                </a:cxn>
                <a:cxn ang="0">
                  <a:pos x="150" y="328"/>
                </a:cxn>
                <a:cxn ang="0">
                  <a:pos x="180" y="328"/>
                </a:cxn>
                <a:cxn ang="0">
                  <a:pos x="220" y="318"/>
                </a:cxn>
                <a:cxn ang="0">
                  <a:pos x="290" y="314"/>
                </a:cxn>
                <a:cxn ang="0">
                  <a:pos x="302" y="254"/>
                </a:cxn>
                <a:cxn ang="0">
                  <a:pos x="328" y="188"/>
                </a:cxn>
                <a:cxn ang="0">
                  <a:pos x="26" y="164"/>
                </a:cxn>
                <a:cxn ang="0">
                  <a:pos x="28" y="136"/>
                </a:cxn>
                <a:cxn ang="0">
                  <a:pos x="42" y="98"/>
                </a:cxn>
                <a:cxn ang="0">
                  <a:pos x="66" y="66"/>
                </a:cxn>
                <a:cxn ang="0">
                  <a:pos x="98" y="42"/>
                </a:cxn>
                <a:cxn ang="0">
                  <a:pos x="136" y="28"/>
                </a:cxn>
                <a:cxn ang="0">
                  <a:pos x="164" y="24"/>
                </a:cxn>
                <a:cxn ang="0">
                  <a:pos x="206" y="30"/>
                </a:cxn>
                <a:cxn ang="0">
                  <a:pos x="244" y="48"/>
                </a:cxn>
                <a:cxn ang="0">
                  <a:pos x="272" y="76"/>
                </a:cxn>
                <a:cxn ang="0">
                  <a:pos x="294" y="110"/>
                </a:cxn>
                <a:cxn ang="0">
                  <a:pos x="304" y="150"/>
                </a:cxn>
                <a:cxn ang="0">
                  <a:pos x="304" y="178"/>
                </a:cxn>
                <a:cxn ang="0">
                  <a:pos x="294" y="218"/>
                </a:cxn>
                <a:cxn ang="0">
                  <a:pos x="272" y="254"/>
                </a:cxn>
                <a:cxn ang="0">
                  <a:pos x="244" y="280"/>
                </a:cxn>
                <a:cxn ang="0">
                  <a:pos x="206" y="298"/>
                </a:cxn>
                <a:cxn ang="0">
                  <a:pos x="164" y="304"/>
                </a:cxn>
                <a:cxn ang="0">
                  <a:pos x="136" y="302"/>
                </a:cxn>
                <a:cxn ang="0">
                  <a:pos x="98" y="288"/>
                </a:cxn>
                <a:cxn ang="0">
                  <a:pos x="66" y="264"/>
                </a:cxn>
                <a:cxn ang="0">
                  <a:pos x="42" y="230"/>
                </a:cxn>
                <a:cxn ang="0">
                  <a:pos x="28" y="192"/>
                </a:cxn>
                <a:cxn ang="0">
                  <a:pos x="26" y="164"/>
                </a:cxn>
              </a:cxnLst>
              <a:rect l="0" t="0" r="r" b="b"/>
              <a:pathLst>
                <a:path w="330" h="328">
                  <a:moveTo>
                    <a:pt x="330" y="164"/>
                  </a:moveTo>
                  <a:lnTo>
                    <a:pt x="330" y="164"/>
                  </a:lnTo>
                  <a:lnTo>
                    <a:pt x="328" y="140"/>
                  </a:lnTo>
                  <a:lnTo>
                    <a:pt x="322" y="118"/>
                  </a:lnTo>
                  <a:lnTo>
                    <a:pt x="314" y="96"/>
                  </a:lnTo>
                  <a:lnTo>
                    <a:pt x="304" y="76"/>
                  </a:lnTo>
                  <a:lnTo>
                    <a:pt x="326" y="54"/>
                  </a:lnTo>
                  <a:lnTo>
                    <a:pt x="290" y="18"/>
                  </a:lnTo>
                  <a:lnTo>
                    <a:pt x="270" y="38"/>
                  </a:lnTo>
                  <a:lnTo>
                    <a:pt x="270" y="38"/>
                  </a:lnTo>
                  <a:lnTo>
                    <a:pt x="246" y="22"/>
                  </a:lnTo>
                  <a:lnTo>
                    <a:pt x="222" y="10"/>
                  </a:lnTo>
                  <a:lnTo>
                    <a:pt x="208" y="6"/>
                  </a:lnTo>
                  <a:lnTo>
                    <a:pt x="194" y="2"/>
                  </a:lnTo>
                  <a:lnTo>
                    <a:pt x="180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6" y="2"/>
                  </a:lnTo>
                  <a:lnTo>
                    <a:pt x="122" y="6"/>
                  </a:lnTo>
                  <a:lnTo>
                    <a:pt x="108" y="10"/>
                  </a:lnTo>
                  <a:lnTo>
                    <a:pt x="84" y="22"/>
                  </a:lnTo>
                  <a:lnTo>
                    <a:pt x="60" y="38"/>
                  </a:lnTo>
                  <a:lnTo>
                    <a:pt x="40" y="18"/>
                  </a:lnTo>
                  <a:lnTo>
                    <a:pt x="4" y="54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96"/>
                  </a:lnTo>
                  <a:lnTo>
                    <a:pt x="8" y="118"/>
                  </a:lnTo>
                  <a:lnTo>
                    <a:pt x="2" y="14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88"/>
                  </a:lnTo>
                  <a:lnTo>
                    <a:pt x="8" y="212"/>
                  </a:lnTo>
                  <a:lnTo>
                    <a:pt x="16" y="234"/>
                  </a:lnTo>
                  <a:lnTo>
                    <a:pt x="28" y="254"/>
                  </a:lnTo>
                  <a:lnTo>
                    <a:pt x="4" y="278"/>
                  </a:lnTo>
                  <a:lnTo>
                    <a:pt x="40" y="314"/>
                  </a:lnTo>
                  <a:lnTo>
                    <a:pt x="62" y="292"/>
                  </a:lnTo>
                  <a:lnTo>
                    <a:pt x="62" y="292"/>
                  </a:lnTo>
                  <a:lnTo>
                    <a:pt x="84" y="308"/>
                  </a:lnTo>
                  <a:lnTo>
                    <a:pt x="110" y="318"/>
                  </a:lnTo>
                  <a:lnTo>
                    <a:pt x="122" y="322"/>
                  </a:lnTo>
                  <a:lnTo>
                    <a:pt x="136" y="326"/>
                  </a:lnTo>
                  <a:lnTo>
                    <a:pt x="150" y="328"/>
                  </a:lnTo>
                  <a:lnTo>
                    <a:pt x="164" y="328"/>
                  </a:lnTo>
                  <a:lnTo>
                    <a:pt x="164" y="328"/>
                  </a:lnTo>
                  <a:lnTo>
                    <a:pt x="180" y="328"/>
                  </a:lnTo>
                  <a:lnTo>
                    <a:pt x="194" y="326"/>
                  </a:lnTo>
                  <a:lnTo>
                    <a:pt x="208" y="322"/>
                  </a:lnTo>
                  <a:lnTo>
                    <a:pt x="220" y="318"/>
                  </a:lnTo>
                  <a:lnTo>
                    <a:pt x="246" y="308"/>
                  </a:lnTo>
                  <a:lnTo>
                    <a:pt x="268" y="292"/>
                  </a:lnTo>
                  <a:lnTo>
                    <a:pt x="290" y="314"/>
                  </a:lnTo>
                  <a:lnTo>
                    <a:pt x="326" y="278"/>
                  </a:lnTo>
                  <a:lnTo>
                    <a:pt x="302" y="254"/>
                  </a:lnTo>
                  <a:lnTo>
                    <a:pt x="302" y="254"/>
                  </a:lnTo>
                  <a:lnTo>
                    <a:pt x="314" y="234"/>
                  </a:lnTo>
                  <a:lnTo>
                    <a:pt x="322" y="212"/>
                  </a:lnTo>
                  <a:lnTo>
                    <a:pt x="328" y="188"/>
                  </a:lnTo>
                  <a:lnTo>
                    <a:pt x="330" y="164"/>
                  </a:lnTo>
                  <a:lnTo>
                    <a:pt x="330" y="164"/>
                  </a:lnTo>
                  <a:close/>
                  <a:moveTo>
                    <a:pt x="26" y="164"/>
                  </a:moveTo>
                  <a:lnTo>
                    <a:pt x="26" y="164"/>
                  </a:lnTo>
                  <a:lnTo>
                    <a:pt x="26" y="150"/>
                  </a:lnTo>
                  <a:lnTo>
                    <a:pt x="28" y="136"/>
                  </a:lnTo>
                  <a:lnTo>
                    <a:pt x="32" y="122"/>
                  </a:lnTo>
                  <a:lnTo>
                    <a:pt x="36" y="110"/>
                  </a:lnTo>
                  <a:lnTo>
                    <a:pt x="42" y="98"/>
                  </a:lnTo>
                  <a:lnTo>
                    <a:pt x="50" y="86"/>
                  </a:lnTo>
                  <a:lnTo>
                    <a:pt x="58" y="76"/>
                  </a:lnTo>
                  <a:lnTo>
                    <a:pt x="66" y="66"/>
                  </a:lnTo>
                  <a:lnTo>
                    <a:pt x="76" y="56"/>
                  </a:lnTo>
                  <a:lnTo>
                    <a:pt x="86" y="48"/>
                  </a:lnTo>
                  <a:lnTo>
                    <a:pt x="98" y="42"/>
                  </a:lnTo>
                  <a:lnTo>
                    <a:pt x="110" y="36"/>
                  </a:lnTo>
                  <a:lnTo>
                    <a:pt x="124" y="30"/>
                  </a:lnTo>
                  <a:lnTo>
                    <a:pt x="136" y="28"/>
                  </a:lnTo>
                  <a:lnTo>
                    <a:pt x="150" y="26"/>
                  </a:lnTo>
                  <a:lnTo>
                    <a:pt x="164" y="24"/>
                  </a:lnTo>
                  <a:lnTo>
                    <a:pt x="164" y="24"/>
                  </a:lnTo>
                  <a:lnTo>
                    <a:pt x="180" y="26"/>
                  </a:lnTo>
                  <a:lnTo>
                    <a:pt x="194" y="28"/>
                  </a:lnTo>
                  <a:lnTo>
                    <a:pt x="206" y="30"/>
                  </a:lnTo>
                  <a:lnTo>
                    <a:pt x="220" y="36"/>
                  </a:lnTo>
                  <a:lnTo>
                    <a:pt x="232" y="42"/>
                  </a:lnTo>
                  <a:lnTo>
                    <a:pt x="244" y="48"/>
                  </a:lnTo>
                  <a:lnTo>
                    <a:pt x="254" y="56"/>
                  </a:lnTo>
                  <a:lnTo>
                    <a:pt x="264" y="66"/>
                  </a:lnTo>
                  <a:lnTo>
                    <a:pt x="272" y="76"/>
                  </a:lnTo>
                  <a:lnTo>
                    <a:pt x="280" y="86"/>
                  </a:lnTo>
                  <a:lnTo>
                    <a:pt x="288" y="98"/>
                  </a:lnTo>
                  <a:lnTo>
                    <a:pt x="294" y="110"/>
                  </a:lnTo>
                  <a:lnTo>
                    <a:pt x="298" y="122"/>
                  </a:lnTo>
                  <a:lnTo>
                    <a:pt x="302" y="136"/>
                  </a:lnTo>
                  <a:lnTo>
                    <a:pt x="304" y="150"/>
                  </a:lnTo>
                  <a:lnTo>
                    <a:pt x="304" y="164"/>
                  </a:lnTo>
                  <a:lnTo>
                    <a:pt x="304" y="164"/>
                  </a:lnTo>
                  <a:lnTo>
                    <a:pt x="304" y="178"/>
                  </a:lnTo>
                  <a:lnTo>
                    <a:pt x="302" y="192"/>
                  </a:lnTo>
                  <a:lnTo>
                    <a:pt x="298" y="206"/>
                  </a:lnTo>
                  <a:lnTo>
                    <a:pt x="294" y="218"/>
                  </a:lnTo>
                  <a:lnTo>
                    <a:pt x="288" y="230"/>
                  </a:lnTo>
                  <a:lnTo>
                    <a:pt x="280" y="242"/>
                  </a:lnTo>
                  <a:lnTo>
                    <a:pt x="272" y="254"/>
                  </a:lnTo>
                  <a:lnTo>
                    <a:pt x="264" y="264"/>
                  </a:lnTo>
                  <a:lnTo>
                    <a:pt x="254" y="272"/>
                  </a:lnTo>
                  <a:lnTo>
                    <a:pt x="244" y="280"/>
                  </a:lnTo>
                  <a:lnTo>
                    <a:pt x="232" y="288"/>
                  </a:lnTo>
                  <a:lnTo>
                    <a:pt x="220" y="294"/>
                  </a:lnTo>
                  <a:lnTo>
                    <a:pt x="206" y="298"/>
                  </a:lnTo>
                  <a:lnTo>
                    <a:pt x="194" y="302"/>
                  </a:lnTo>
                  <a:lnTo>
                    <a:pt x="180" y="304"/>
                  </a:lnTo>
                  <a:lnTo>
                    <a:pt x="164" y="304"/>
                  </a:lnTo>
                  <a:lnTo>
                    <a:pt x="164" y="304"/>
                  </a:lnTo>
                  <a:lnTo>
                    <a:pt x="150" y="304"/>
                  </a:lnTo>
                  <a:lnTo>
                    <a:pt x="136" y="302"/>
                  </a:lnTo>
                  <a:lnTo>
                    <a:pt x="124" y="298"/>
                  </a:lnTo>
                  <a:lnTo>
                    <a:pt x="110" y="294"/>
                  </a:lnTo>
                  <a:lnTo>
                    <a:pt x="98" y="288"/>
                  </a:lnTo>
                  <a:lnTo>
                    <a:pt x="86" y="280"/>
                  </a:lnTo>
                  <a:lnTo>
                    <a:pt x="76" y="272"/>
                  </a:lnTo>
                  <a:lnTo>
                    <a:pt x="66" y="264"/>
                  </a:lnTo>
                  <a:lnTo>
                    <a:pt x="58" y="254"/>
                  </a:lnTo>
                  <a:lnTo>
                    <a:pt x="50" y="242"/>
                  </a:lnTo>
                  <a:lnTo>
                    <a:pt x="42" y="230"/>
                  </a:lnTo>
                  <a:lnTo>
                    <a:pt x="36" y="218"/>
                  </a:lnTo>
                  <a:lnTo>
                    <a:pt x="32" y="206"/>
                  </a:lnTo>
                  <a:lnTo>
                    <a:pt x="28" y="192"/>
                  </a:lnTo>
                  <a:lnTo>
                    <a:pt x="26" y="178"/>
                  </a:lnTo>
                  <a:lnTo>
                    <a:pt x="26" y="164"/>
                  </a:lnTo>
                  <a:lnTo>
                    <a:pt x="26" y="1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4483100" y="1901825"/>
              <a:ext cx="301625" cy="29845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4" y="0"/>
                </a:cxn>
                <a:cxn ang="0">
                  <a:pos x="80" y="0"/>
                </a:cxn>
                <a:cxn ang="0">
                  <a:pos x="66" y="4"/>
                </a:cxn>
                <a:cxn ang="0">
                  <a:pos x="54" y="8"/>
                </a:cxn>
                <a:cxn ang="0">
                  <a:pos x="42" y="16"/>
                </a:cxn>
                <a:cxn ang="0">
                  <a:pos x="42" y="16"/>
                </a:cxn>
                <a:cxn ang="0">
                  <a:pos x="32" y="22"/>
                </a:cxn>
                <a:cxn ang="0">
                  <a:pos x="24" y="30"/>
                </a:cxn>
                <a:cxn ang="0">
                  <a:pos x="18" y="40"/>
                </a:cxn>
                <a:cxn ang="0">
                  <a:pos x="12" y="50"/>
                </a:cxn>
                <a:cxn ang="0">
                  <a:pos x="6" y="60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114"/>
                </a:cxn>
                <a:cxn ang="0">
                  <a:pos x="8" y="132"/>
                </a:cxn>
                <a:cxn ang="0">
                  <a:pos x="16" y="148"/>
                </a:cxn>
                <a:cxn ang="0">
                  <a:pos x="28" y="162"/>
                </a:cxn>
                <a:cxn ang="0">
                  <a:pos x="42" y="172"/>
                </a:cxn>
                <a:cxn ang="0">
                  <a:pos x="58" y="182"/>
                </a:cxn>
                <a:cxn ang="0">
                  <a:pos x="76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114" y="188"/>
                </a:cxn>
                <a:cxn ang="0">
                  <a:pos x="114" y="188"/>
                </a:cxn>
                <a:cxn ang="0">
                  <a:pos x="130" y="182"/>
                </a:cxn>
                <a:cxn ang="0">
                  <a:pos x="144" y="176"/>
                </a:cxn>
                <a:cxn ang="0">
                  <a:pos x="156" y="166"/>
                </a:cxn>
                <a:cxn ang="0">
                  <a:pos x="168" y="154"/>
                </a:cxn>
                <a:cxn ang="0">
                  <a:pos x="178" y="142"/>
                </a:cxn>
                <a:cxn ang="0">
                  <a:pos x="184" y="126"/>
                </a:cxn>
                <a:cxn ang="0">
                  <a:pos x="188" y="112"/>
                </a:cxn>
                <a:cxn ang="0">
                  <a:pos x="190" y="94"/>
                </a:cxn>
                <a:cxn ang="0">
                  <a:pos x="190" y="94"/>
                </a:cxn>
                <a:cxn ang="0">
                  <a:pos x="188" y="78"/>
                </a:cxn>
                <a:cxn ang="0">
                  <a:pos x="184" y="62"/>
                </a:cxn>
                <a:cxn ang="0">
                  <a:pos x="178" y="48"/>
                </a:cxn>
                <a:cxn ang="0">
                  <a:pos x="168" y="34"/>
                </a:cxn>
                <a:cxn ang="0">
                  <a:pos x="168" y="34"/>
                </a:cxn>
                <a:cxn ang="0">
                  <a:pos x="154" y="20"/>
                </a:cxn>
                <a:cxn ang="0">
                  <a:pos x="136" y="8"/>
                </a:cxn>
                <a:cxn ang="0">
                  <a:pos x="116" y="2"/>
                </a:cxn>
                <a:cxn ang="0">
                  <a:pos x="106" y="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90" h="188">
                  <a:moveTo>
                    <a:pt x="94" y="0"/>
                  </a:moveTo>
                  <a:lnTo>
                    <a:pt x="94" y="0"/>
                  </a:lnTo>
                  <a:lnTo>
                    <a:pt x="80" y="0"/>
                  </a:lnTo>
                  <a:lnTo>
                    <a:pt x="66" y="4"/>
                  </a:lnTo>
                  <a:lnTo>
                    <a:pt x="54" y="8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32" y="22"/>
                  </a:lnTo>
                  <a:lnTo>
                    <a:pt x="24" y="30"/>
                  </a:lnTo>
                  <a:lnTo>
                    <a:pt x="18" y="40"/>
                  </a:lnTo>
                  <a:lnTo>
                    <a:pt x="12" y="50"/>
                  </a:lnTo>
                  <a:lnTo>
                    <a:pt x="6" y="60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8" y="132"/>
                  </a:lnTo>
                  <a:lnTo>
                    <a:pt x="16" y="148"/>
                  </a:lnTo>
                  <a:lnTo>
                    <a:pt x="28" y="162"/>
                  </a:lnTo>
                  <a:lnTo>
                    <a:pt x="42" y="172"/>
                  </a:lnTo>
                  <a:lnTo>
                    <a:pt x="58" y="182"/>
                  </a:lnTo>
                  <a:lnTo>
                    <a:pt x="76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30" y="182"/>
                  </a:lnTo>
                  <a:lnTo>
                    <a:pt x="144" y="176"/>
                  </a:lnTo>
                  <a:lnTo>
                    <a:pt x="156" y="166"/>
                  </a:lnTo>
                  <a:lnTo>
                    <a:pt x="168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188" y="112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78"/>
                  </a:lnTo>
                  <a:lnTo>
                    <a:pt x="184" y="62"/>
                  </a:lnTo>
                  <a:lnTo>
                    <a:pt x="178" y="48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54" y="20"/>
                  </a:lnTo>
                  <a:lnTo>
                    <a:pt x="136" y="8"/>
                  </a:lnTo>
                  <a:lnTo>
                    <a:pt x="116" y="2"/>
                  </a:lnTo>
                  <a:lnTo>
                    <a:pt x="106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7360472" y="3589001"/>
            <a:ext cx="906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FCAB7"/>
                </a:solidFill>
              </a:rPr>
              <a:t>TARGET</a:t>
            </a:r>
            <a:endParaRPr kumimoji="1" lang="zh-CN" altLang="en-US" sz="1600" b="1" dirty="0">
              <a:solidFill>
                <a:srgbClr val="0FCA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27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FCAB7"/>
      </a:accent1>
      <a:accent2>
        <a:srgbClr val="FDD031"/>
      </a:accent2>
      <a:accent3>
        <a:srgbClr val="FD828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315</TotalTime>
  <Words>27</Words>
  <Application>Microsoft Office PowerPoint</Application>
  <PresentationFormat>全屏显示(16:9)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Qingri-7</cp:lastModifiedBy>
  <cp:revision>1</cp:revision>
  <dcterms:created xsi:type="dcterms:W3CDTF">2010-04-12T23:12:02Z</dcterms:created>
  <dcterms:modified xsi:type="dcterms:W3CDTF">2022-06-30T08:13:09Z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