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314" r:id="rId3"/>
    <p:sldId id="313" r:id="rId4"/>
    <p:sldId id="312" r:id="rId5"/>
    <p:sldId id="311" r:id="rId6"/>
    <p:sldId id="310" r:id="rId7"/>
    <p:sldId id="309" r:id="rId8"/>
    <p:sldId id="308" r:id="rId9"/>
    <p:sldId id="307" r:id="rId10"/>
    <p:sldId id="306" r:id="rId11"/>
    <p:sldId id="305" r:id="rId12"/>
    <p:sldId id="304" r:id="rId13"/>
    <p:sldId id="303" r:id="rId14"/>
    <p:sldId id="302" r:id="rId15"/>
    <p:sldId id="301" r:id="rId16"/>
    <p:sldId id="300" r:id="rId17"/>
    <p:sldId id="299" r:id="rId18"/>
    <p:sldId id="298" r:id="rId19"/>
    <p:sldId id="297" r:id="rId20"/>
    <p:sldId id="296" r:id="rId21"/>
    <p:sldId id="295" r:id="rId22"/>
    <p:sldId id="294" r:id="rId23"/>
    <p:sldId id="293" r:id="rId24"/>
    <p:sldId id="292" r:id="rId25"/>
    <p:sldId id="291" r:id="rId26"/>
    <p:sldId id="290" r:id="rId27"/>
    <p:sldId id="289" r:id="rId28"/>
    <p:sldId id="288" r:id="rId29"/>
    <p:sldId id="287" r:id="rId30"/>
    <p:sldId id="286" r:id="rId31"/>
    <p:sldId id="285" r:id="rId32"/>
    <p:sldId id="284" r:id="rId33"/>
    <p:sldId id="283" r:id="rId34"/>
    <p:sldId id="282" r:id="rId35"/>
    <p:sldId id="281" r:id="rId36"/>
    <p:sldId id="280" r:id="rId37"/>
    <p:sldId id="279" r:id="rId38"/>
    <p:sldId id="278" r:id="rId39"/>
    <p:sldId id="277" r:id="rId40"/>
    <p:sldId id="276" r:id="rId41"/>
    <p:sldId id="257" r:id="rId42"/>
    <p:sldId id="275" r:id="rId43"/>
    <p:sldId id="274" r:id="rId44"/>
    <p:sldId id="273" r:id="rId45"/>
    <p:sldId id="272" r:id="rId46"/>
    <p:sldId id="271" r:id="rId47"/>
    <p:sldId id="270" r:id="rId48"/>
    <p:sldId id="269" r:id="rId49"/>
    <p:sldId id="268" r:id="rId50"/>
    <p:sldId id="267" r:id="rId51"/>
    <p:sldId id="266" r:id="rId52"/>
    <p:sldId id="265" r:id="rId53"/>
    <p:sldId id="264" r:id="rId54"/>
    <p:sldId id="263" r:id="rId55"/>
    <p:sldId id="262" r:id="rId56"/>
    <p:sldId id="261" r:id="rId57"/>
    <p:sldId id="260" r:id="rId58"/>
    <p:sldId id="259"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634" y="8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E4F378B9-81DE-4F0D-A150-381AACF199AC}" type="datetimeFigureOut">
              <a:rPr lang="zh-CN" altLang="en-US"/>
              <a:pPr>
                <a:defRPr/>
              </a:pPr>
              <a:t>2019/12/6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1E84A60-E666-4A27-8412-820388704D6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bwMode="auto">
          <a:noFill/>
          <a:ln>
            <a:solidFill>
              <a:srgbClr val="000000"/>
            </a:solidFill>
            <a:miter lim="800000"/>
            <a:headEnd/>
            <a:tailEnd/>
          </a:ln>
        </p:spPr>
      </p:sp>
      <p:sp>
        <p:nvSpPr>
          <p:cNvPr id="706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706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0954AD-C0B6-4087-AC1B-E22ADA58AEE7}" type="slidenum">
              <a:rPr lang="zh-CN" altLang="en-US"/>
              <a:pPr fontAlgn="base">
                <a:spcBef>
                  <a:spcPct val="0"/>
                </a:spcBef>
                <a:spcAft>
                  <a:spcPct val="0"/>
                </a:spcAft>
              </a:pPr>
              <a:t>54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A49B5F4-1FEA-4B16-9165-8FB479FE4D66}" type="datetimeFigureOut">
              <a:rPr lang="zh-CN" altLang="en-US"/>
              <a:pPr>
                <a:defRPr/>
              </a:pPr>
              <a:t>2019/12/6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CEFC76-1930-47B4-9B9C-46CCEDF505C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1E51704-FB07-45BC-950C-B8284C3A2D43}" type="datetimeFigureOut">
              <a:rPr lang="zh-CN" altLang="en-US"/>
              <a:pPr>
                <a:defRPr/>
              </a:pPr>
              <a:t>2019/12/6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A34A44-5D97-440E-9FD3-86276A1DE18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AB15F7F-ED57-4B7D-B859-F2DCF605171E}" type="datetimeFigureOut">
              <a:rPr lang="zh-CN" altLang="en-US"/>
              <a:pPr>
                <a:defRPr/>
              </a:pPr>
              <a:t>2019/12/6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845834-25D9-43B8-9440-91C6960FD76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C10A18C-959D-4AF2-8EFE-C2B1B9B88839}" type="datetimeFigureOut">
              <a:rPr lang="zh-CN" altLang="en-US"/>
              <a:pPr>
                <a:defRPr/>
              </a:pPr>
              <a:t>2019/12/6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8A4A96-07B5-4C56-B16C-C6D0879BBFD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E36A84C-23CB-4506-84EF-077911C2F488}" type="datetimeFigureOut">
              <a:rPr lang="zh-CN" altLang="en-US"/>
              <a:pPr>
                <a:defRPr/>
              </a:pPr>
              <a:t>2019/12/6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15BEFD-A682-47F4-B96A-D83FD43724E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450462E-95EB-4B19-B5F4-78FEACD96148}" type="datetimeFigureOut">
              <a:rPr lang="zh-CN" altLang="en-US"/>
              <a:pPr>
                <a:defRPr/>
              </a:pPr>
              <a:t>2019/12/6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C81FC3-A302-453E-9CC3-EA716D8BEF1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C631C5-26A7-4190-B78B-0F8A98680CCA}" type="datetimeFigureOut">
              <a:rPr lang="zh-CN" altLang="en-US"/>
              <a:pPr>
                <a:defRPr/>
              </a:pPr>
              <a:t>2019/12/6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88A1458-EBCE-42D3-8FDF-CA52481E81E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0F8D409-470D-4329-B0D3-173857BE4FB9}" type="datetimeFigureOut">
              <a:rPr lang="zh-CN" altLang="en-US"/>
              <a:pPr>
                <a:defRPr/>
              </a:pPr>
              <a:t>2019/12/6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AA8647-2EFA-4572-B7AB-8E5A0B60BF2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35C0D5A-D3AC-45A0-ACDA-AE01EED4BCED}" type="datetimeFigureOut">
              <a:rPr lang="zh-CN" altLang="en-US"/>
              <a:pPr>
                <a:defRPr/>
              </a:pPr>
              <a:t>2019/12/6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E94232C-A589-4635-9127-89D52BF2A7C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454BAB-6B88-4F7B-A78F-14C43A55A35F}" type="datetimeFigureOut">
              <a:rPr lang="zh-CN" altLang="en-US"/>
              <a:pPr>
                <a:defRPr/>
              </a:pPr>
              <a:t>2019/12/6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573411-C2EC-4C9B-A52C-B292469662A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45D7249-69B0-41B9-8007-AF9E9786C642}" type="datetimeFigureOut">
              <a:rPr lang="zh-CN" altLang="en-US"/>
              <a:pPr>
                <a:defRPr/>
              </a:pPr>
              <a:t>2019/12/6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7BF7A8-217F-4E06-9C11-5E37C8E4CD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0D0D4BE0-7232-45C6-803F-3DB02E4B5C5B}" type="datetimeFigureOut">
              <a:rPr lang="zh-CN" altLang="en-US"/>
              <a:pPr>
                <a:defRPr/>
              </a:pPr>
              <a:t>2019/12/6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18A5A37-23DA-438A-8BB0-CEDAC01FBB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a:grpSpLocks/>
          </p:cNvGrpSpPr>
          <p:nvPr/>
        </p:nvGrpSpPr>
        <p:grpSpPr bwMode="auto">
          <a:xfrm>
            <a:off x="982663" y="823913"/>
            <a:ext cx="7178675" cy="5210175"/>
            <a:chOff x="1979712" y="1484784"/>
            <a:chExt cx="7178883" cy="5210454"/>
          </a:xfrm>
        </p:grpSpPr>
        <p:sp>
          <p:nvSpPr>
            <p:cNvPr id="3" name="矩形 45"/>
            <p:cNvSpPr/>
            <p:nvPr/>
          </p:nvSpPr>
          <p:spPr>
            <a:xfrm rot="2802375">
              <a:off x="5795363" y="1944410"/>
              <a:ext cx="1249429" cy="1657398"/>
            </a:xfrm>
            <a:custGeom>
              <a:avLst/>
              <a:gdLst/>
              <a:ahLst/>
              <a:cxnLst/>
              <a:rect l="l" t="t" r="r" b="b"/>
              <a:pathLst>
                <a:path w="1250386" h="1658111">
                  <a:moveTo>
                    <a:pt x="753018" y="35350"/>
                  </a:moveTo>
                  <a:lnTo>
                    <a:pt x="1250386" y="0"/>
                  </a:lnTo>
                  <a:lnTo>
                    <a:pt x="1244703" y="498589"/>
                  </a:lnTo>
                  <a:lnTo>
                    <a:pt x="1164039" y="422592"/>
                  </a:lnTo>
                  <a:lnTo>
                    <a:pt x="0" y="1658111"/>
                  </a:lnTo>
                  <a:lnTo>
                    <a:pt x="0" y="996222"/>
                  </a:lnTo>
                  <a:lnTo>
                    <a:pt x="833682" y="111347"/>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4" name="矩形 42"/>
            <p:cNvSpPr/>
            <p:nvPr/>
          </p:nvSpPr>
          <p:spPr>
            <a:xfrm rot="2802375">
              <a:off x="5438155" y="2158741"/>
              <a:ext cx="2028934" cy="2224152"/>
            </a:xfrm>
            <a:custGeom>
              <a:avLst/>
              <a:gdLst/>
              <a:ahLst/>
              <a:cxnLst/>
              <a:rect l="l" t="t" r="r" b="b"/>
              <a:pathLst>
                <a:path w="2028549" h="2222988">
                  <a:moveTo>
                    <a:pt x="0" y="0"/>
                  </a:moveTo>
                  <a:lnTo>
                    <a:pt x="498590" y="5682"/>
                  </a:lnTo>
                  <a:lnTo>
                    <a:pt x="422593" y="86346"/>
                  </a:lnTo>
                  <a:lnTo>
                    <a:pt x="2028549" y="1599391"/>
                  </a:lnTo>
                  <a:lnTo>
                    <a:pt x="2028549" y="2222988"/>
                  </a:lnTo>
                  <a:lnTo>
                    <a:pt x="111348" y="416703"/>
                  </a:lnTo>
                  <a:lnTo>
                    <a:pt x="35351" y="497367"/>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5" name="矩形 35"/>
            <p:cNvSpPr/>
            <p:nvPr/>
          </p:nvSpPr>
          <p:spPr>
            <a:xfrm rot="2802375">
              <a:off x="4290361" y="3244651"/>
              <a:ext cx="1951142" cy="2403545"/>
            </a:xfrm>
            <a:custGeom>
              <a:avLst/>
              <a:gdLst/>
              <a:ahLst/>
              <a:cxnLst/>
              <a:rect l="l" t="t" r="r" b="b"/>
              <a:pathLst>
                <a:path w="1951978" h="2402787">
                  <a:moveTo>
                    <a:pt x="5682" y="1904197"/>
                  </a:moveTo>
                  <a:lnTo>
                    <a:pt x="86346" y="1980194"/>
                  </a:lnTo>
                  <a:lnTo>
                    <a:pt x="1951978" y="0"/>
                  </a:lnTo>
                  <a:lnTo>
                    <a:pt x="1951978" y="661889"/>
                  </a:lnTo>
                  <a:lnTo>
                    <a:pt x="416704" y="2291439"/>
                  </a:lnTo>
                  <a:lnTo>
                    <a:pt x="497368" y="2367436"/>
                  </a:lnTo>
                  <a:lnTo>
                    <a:pt x="0" y="2402787"/>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6" name="矩形 48"/>
            <p:cNvSpPr/>
            <p:nvPr/>
          </p:nvSpPr>
          <p:spPr>
            <a:xfrm rot="2802375">
              <a:off x="4962686" y="2559608"/>
              <a:ext cx="1951142" cy="2401958"/>
            </a:xfrm>
            <a:custGeom>
              <a:avLst/>
              <a:gdLst/>
              <a:ahLst/>
              <a:cxnLst/>
              <a:rect l="l" t="t" r="r" b="b"/>
              <a:pathLst>
                <a:path w="1951190" h="2401949">
                  <a:moveTo>
                    <a:pt x="1453822" y="35350"/>
                  </a:moveTo>
                  <a:lnTo>
                    <a:pt x="1951190" y="0"/>
                  </a:lnTo>
                  <a:lnTo>
                    <a:pt x="1945507" y="498589"/>
                  </a:lnTo>
                  <a:lnTo>
                    <a:pt x="1864843" y="422592"/>
                  </a:lnTo>
                  <a:lnTo>
                    <a:pt x="0" y="2401949"/>
                  </a:lnTo>
                  <a:lnTo>
                    <a:pt x="0" y="1740060"/>
                  </a:lnTo>
                  <a:lnTo>
                    <a:pt x="1534486" y="111347"/>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7" name="矩形 44"/>
            <p:cNvSpPr/>
            <p:nvPr/>
          </p:nvSpPr>
          <p:spPr>
            <a:xfrm rot="2802375">
              <a:off x="3735513" y="3801097"/>
              <a:ext cx="2025758" cy="2219389"/>
            </a:xfrm>
            <a:custGeom>
              <a:avLst/>
              <a:gdLst/>
              <a:ahLst/>
              <a:cxnLst/>
              <a:rect l="l" t="t" r="r" b="b"/>
              <a:pathLst>
                <a:path w="2025210" h="2219843">
                  <a:moveTo>
                    <a:pt x="0" y="0"/>
                  </a:moveTo>
                  <a:lnTo>
                    <a:pt x="1913863" y="1803139"/>
                  </a:lnTo>
                  <a:lnTo>
                    <a:pt x="1989860" y="1722476"/>
                  </a:lnTo>
                  <a:lnTo>
                    <a:pt x="2025210" y="2219843"/>
                  </a:lnTo>
                  <a:lnTo>
                    <a:pt x="1526621" y="2214161"/>
                  </a:lnTo>
                  <a:lnTo>
                    <a:pt x="1602618" y="2133497"/>
                  </a:lnTo>
                  <a:lnTo>
                    <a:pt x="0" y="623597"/>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8" name="矩形 40"/>
            <p:cNvSpPr/>
            <p:nvPr/>
          </p:nvSpPr>
          <p:spPr>
            <a:xfrm rot="2802375">
              <a:off x="4195911" y="4585357"/>
              <a:ext cx="1246255" cy="1652635"/>
            </a:xfrm>
            <a:custGeom>
              <a:avLst/>
              <a:gdLst/>
              <a:ahLst/>
              <a:cxnLst/>
              <a:rect l="l" t="t" r="r" b="b"/>
              <a:pathLst>
                <a:path w="1246154" h="1653622">
                  <a:moveTo>
                    <a:pt x="5681" y="1155031"/>
                  </a:moveTo>
                  <a:lnTo>
                    <a:pt x="86345" y="1231029"/>
                  </a:lnTo>
                  <a:lnTo>
                    <a:pt x="1246154" y="0"/>
                  </a:lnTo>
                  <a:lnTo>
                    <a:pt x="1246154" y="661889"/>
                  </a:lnTo>
                  <a:lnTo>
                    <a:pt x="416703" y="1542274"/>
                  </a:lnTo>
                  <a:lnTo>
                    <a:pt x="497366" y="1618271"/>
                  </a:lnTo>
                  <a:lnTo>
                    <a:pt x="0" y="1653622"/>
                  </a:lnTo>
                  <a:close/>
                </a:path>
              </a:pathLst>
            </a:custGeom>
            <a:gradFill>
              <a:gsLst>
                <a:gs pos="0">
                  <a:srgbClr val="C00000">
                    <a:lumMod val="60000"/>
                    <a:lumOff val="40000"/>
                  </a:srgbClr>
                </a:gs>
                <a:gs pos="100000">
                  <a:srgbClr val="C00000"/>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9" name="矩形 4"/>
            <p:cNvSpPr/>
            <p:nvPr/>
          </p:nvSpPr>
          <p:spPr>
            <a:xfrm rot="19152900">
              <a:off x="4335630" y="3007278"/>
              <a:ext cx="2560711" cy="2195631"/>
            </a:xfrm>
            <a:custGeom>
              <a:avLst/>
              <a:gdLst/>
              <a:ahLst/>
              <a:cxnLst/>
              <a:rect l="l" t="t" r="r" b="b"/>
              <a:pathLst>
                <a:path w="2560189" h="2195934">
                  <a:moveTo>
                    <a:pt x="2560189" y="0"/>
                  </a:moveTo>
                  <a:lnTo>
                    <a:pt x="675942" y="2184076"/>
                  </a:lnTo>
                  <a:lnTo>
                    <a:pt x="0" y="2195934"/>
                  </a:lnTo>
                  <a:lnTo>
                    <a:pt x="1894476" y="0"/>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10" name="TextBox 19"/>
            <p:cNvSpPr txBox="1">
              <a:spLocks noChangeArrowheads="1"/>
            </p:cNvSpPr>
            <p:nvPr/>
          </p:nvSpPr>
          <p:spPr bwMode="auto">
            <a:xfrm>
              <a:off x="7429757" y="2492900"/>
              <a:ext cx="1728838" cy="31434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单击此处添加标题</a:t>
              </a:r>
            </a:p>
          </p:txBody>
        </p:sp>
        <p:sp>
          <p:nvSpPr>
            <p:cNvPr id="11" name="TextBox 19"/>
            <p:cNvSpPr txBox="1">
              <a:spLocks noChangeArrowheads="1"/>
            </p:cNvSpPr>
            <p:nvPr/>
          </p:nvSpPr>
          <p:spPr bwMode="auto">
            <a:xfrm>
              <a:off x="7405944" y="3572458"/>
              <a:ext cx="1728837" cy="31434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单击此处添加标题</a:t>
              </a:r>
            </a:p>
          </p:txBody>
        </p:sp>
        <p:sp>
          <p:nvSpPr>
            <p:cNvPr id="12" name="TextBox 19"/>
            <p:cNvSpPr txBox="1">
              <a:spLocks noChangeArrowheads="1"/>
            </p:cNvSpPr>
            <p:nvPr/>
          </p:nvSpPr>
          <p:spPr bwMode="auto">
            <a:xfrm>
              <a:off x="1979712" y="4364663"/>
              <a:ext cx="1728837" cy="31434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单击此处添加标题</a:t>
              </a:r>
            </a:p>
          </p:txBody>
        </p:sp>
        <p:sp>
          <p:nvSpPr>
            <p:cNvPr id="13" name="TextBox 12"/>
            <p:cNvSpPr txBox="1">
              <a:spLocks noChangeArrowheads="1"/>
            </p:cNvSpPr>
            <p:nvPr/>
          </p:nvSpPr>
          <p:spPr bwMode="auto">
            <a:xfrm>
              <a:off x="1979712" y="5301338"/>
              <a:ext cx="1728837" cy="31434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单击此处添加标题</a:t>
              </a:r>
            </a:p>
          </p:txBody>
        </p:sp>
        <p:sp>
          <p:nvSpPr>
            <p:cNvPr id="14" name="TextBox 13"/>
            <p:cNvSpPr txBox="1">
              <a:spLocks noChangeArrowheads="1"/>
            </p:cNvSpPr>
            <p:nvPr/>
          </p:nvSpPr>
          <p:spPr bwMode="auto">
            <a:xfrm>
              <a:off x="3635522" y="6380896"/>
              <a:ext cx="1728838" cy="31434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单击此处添加标题</a:t>
              </a:r>
            </a:p>
          </p:txBody>
        </p:sp>
        <p:sp>
          <p:nvSpPr>
            <p:cNvPr id="15" name="TextBox 14"/>
            <p:cNvSpPr txBox="1">
              <a:spLocks noChangeArrowheads="1"/>
            </p:cNvSpPr>
            <p:nvPr/>
          </p:nvSpPr>
          <p:spPr bwMode="auto">
            <a:xfrm>
              <a:off x="5724733" y="1484784"/>
              <a:ext cx="1727250" cy="31434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单击此处添加标题</a:t>
              </a:r>
            </a:p>
          </p:txBody>
        </p:sp>
      </p:grpSp>
      <p:sp>
        <p:nvSpPr>
          <p:cNvPr id="15376" name="Text Box 16"/>
          <p:cNvSpPr txBox="1">
            <a:spLocks noChangeArrowheads="1"/>
          </p:cNvSpPr>
          <p:nvPr/>
        </p:nvSpPr>
        <p:spPr bwMode="auto">
          <a:xfrm>
            <a:off x="1455738" y="5897563"/>
            <a:ext cx="248786" cy="369332"/>
          </a:xfrm>
          <a:prstGeom prst="rect">
            <a:avLst/>
          </a:prstGeom>
          <a:noFill/>
          <a:ln w="9525">
            <a:noFill/>
            <a:miter lim="800000"/>
            <a:headEnd/>
            <a:tailEnd/>
          </a:ln>
          <a:effectLst/>
        </p:spPr>
        <p:txBody>
          <a:bodyPr wrap="none">
            <a:spAutoFit/>
          </a:bodyPr>
          <a:lstStyle/>
          <a:p>
            <a:r>
              <a:rPr lang="en-US" altLang="zh-CN" dirty="0"/>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noChangeArrowheads="1"/>
          </p:cNvPicPr>
          <p:nvPr/>
        </p:nvPicPr>
        <p:blipFill>
          <a:blip r:embed="rId2">
            <a:lum bright="-6000"/>
            <a:grayscl/>
          </a:blip>
          <a:srcRect/>
          <a:stretch>
            <a:fillRect/>
          </a:stretch>
        </p:blipFill>
        <p:spPr bwMode="gray">
          <a:xfrm>
            <a:off x="2289175" y="4560888"/>
            <a:ext cx="4483100" cy="933450"/>
          </a:xfrm>
          <a:prstGeom prst="rect">
            <a:avLst/>
          </a:prstGeom>
          <a:noFill/>
          <a:ln w="9525">
            <a:noFill/>
            <a:miter lim="800000"/>
            <a:headEnd/>
            <a:tailEnd/>
          </a:ln>
        </p:spPr>
      </p:pic>
      <p:sp>
        <p:nvSpPr>
          <p:cNvPr id="3" name="椭圆 2"/>
          <p:cNvSpPr/>
          <p:nvPr/>
        </p:nvSpPr>
        <p:spPr>
          <a:xfrm>
            <a:off x="2803525" y="1822450"/>
            <a:ext cx="3281363" cy="3281363"/>
          </a:xfrm>
          <a:prstGeom prst="ellipse">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4" name="Rectangle 12"/>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5" name="Rectangle 13"/>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6" name="Rectangle 14"/>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7" name="Rectangle 15"/>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8" name="Rectangle 16"/>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9" name="Rectangle 17"/>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10" name="Rectangle 18"/>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11" name="Rectangle 19"/>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12" name="Rectangle 20"/>
          <p:cNvSpPr>
            <a:spLocks noChangeArrowheads="1"/>
          </p:cNvSpPr>
          <p:nvPr/>
        </p:nvSpPr>
        <p:spPr bwMode="gray">
          <a:xfrm>
            <a:off x="4464050" y="3468688"/>
            <a:ext cx="1588" cy="0"/>
          </a:xfrm>
          <a:prstGeom prst="rect">
            <a:avLst/>
          </a:prstGeom>
          <a:solidFill>
            <a:srgbClr val="69A2E1"/>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13" name="Freeform 21"/>
          <p:cNvSpPr>
            <a:spLocks/>
          </p:cNvSpPr>
          <p:nvPr/>
        </p:nvSpPr>
        <p:spPr bwMode="gray">
          <a:xfrm>
            <a:off x="4464050" y="3468688"/>
            <a:ext cx="1588" cy="0"/>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0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solidFill>
            <a:srgbClr val="69A2E1"/>
          </a:solidFill>
          <a:ln>
            <a:noFill/>
          </a:ln>
        </p:spPr>
        <p:txBody>
          <a:bodyPr/>
          <a:lstStyle/>
          <a:p>
            <a:pPr fontAlgn="auto">
              <a:spcBef>
                <a:spcPts val="0"/>
              </a:spcBef>
              <a:spcAft>
                <a:spcPts val="0"/>
              </a:spcAft>
              <a:defRPr/>
            </a:pPr>
            <a:endParaRPr lang="zh-CN" altLang="zh-CN" sz="2000" kern="0" dirty="0">
              <a:solidFill>
                <a:sysClr val="windowText" lastClr="000000"/>
              </a:solidFill>
              <a:latin typeface="微软雅黑" pitchFamily="34" charset="-122"/>
              <a:ea typeface="微软雅黑" pitchFamily="34" charset="-122"/>
            </a:endParaRPr>
          </a:p>
        </p:txBody>
      </p:sp>
      <p:grpSp>
        <p:nvGrpSpPr>
          <p:cNvPr id="24589" name="Group 33"/>
          <p:cNvGrpSpPr>
            <a:grpSpLocks/>
          </p:cNvGrpSpPr>
          <p:nvPr/>
        </p:nvGrpSpPr>
        <p:grpSpPr bwMode="auto">
          <a:xfrm>
            <a:off x="3141663" y="2157413"/>
            <a:ext cx="2638425" cy="2611437"/>
            <a:chOff x="3642" y="1678"/>
            <a:chExt cx="1422" cy="1408"/>
          </a:xfrm>
        </p:grpSpPr>
        <p:grpSp>
          <p:nvGrpSpPr>
            <p:cNvPr id="24602" name="Group 34"/>
            <p:cNvGrpSpPr>
              <a:grpSpLocks/>
            </p:cNvGrpSpPr>
            <p:nvPr/>
          </p:nvGrpSpPr>
          <p:grpSpPr bwMode="auto">
            <a:xfrm>
              <a:off x="3642" y="1678"/>
              <a:ext cx="1422" cy="1408"/>
              <a:chOff x="3642" y="1678"/>
              <a:chExt cx="1422" cy="1408"/>
            </a:xfrm>
          </p:grpSpPr>
          <p:sp>
            <p:nvSpPr>
              <p:cNvPr id="29" name="Freeform 35"/>
              <p:cNvSpPr>
                <a:spLocks/>
              </p:cNvSpPr>
              <p:nvPr/>
            </p:nvSpPr>
            <p:spPr bwMode="gray">
              <a:xfrm>
                <a:off x="3987" y="1762"/>
                <a:ext cx="49" cy="62"/>
              </a:xfrm>
              <a:custGeom>
                <a:avLst/>
                <a:gdLst>
                  <a:gd name="T0" fmla="*/ 0 w 35"/>
                  <a:gd name="T1" fmla="*/ 220 h 45"/>
                  <a:gd name="T2" fmla="*/ 413 w 35"/>
                  <a:gd name="T3" fmla="*/ 0 h 45"/>
                  <a:gd name="T4" fmla="*/ 1021 w 35"/>
                  <a:gd name="T5" fmla="*/ 856 h 45"/>
                  <a:gd name="T6" fmla="*/ 560 w 35"/>
                  <a:gd name="T7" fmla="*/ 1102 h 45"/>
                  <a:gd name="T8" fmla="*/ 0 w 35"/>
                  <a:gd name="T9" fmla="*/ 220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0" y="9"/>
                    </a:moveTo>
                    <a:lnTo>
                      <a:pt x="14" y="0"/>
                    </a:lnTo>
                    <a:lnTo>
                      <a:pt x="35" y="35"/>
                    </a:lnTo>
                    <a:lnTo>
                      <a:pt x="19" y="45"/>
                    </a:lnTo>
                    <a:lnTo>
                      <a:pt x="0" y="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30" name="Rectangle 36"/>
              <p:cNvSpPr>
                <a:spLocks noChangeArrowheads="1"/>
              </p:cNvSpPr>
              <p:nvPr/>
            </p:nvSpPr>
            <p:spPr bwMode="gray">
              <a:xfrm>
                <a:off x="4342" y="1678"/>
                <a:ext cx="22" cy="53"/>
              </a:xfrm>
              <a:prstGeom prst="rect">
                <a:avLst/>
              </a:prstGeom>
              <a:solidFill>
                <a:srgbClr val="FFFFFF"/>
              </a:solidFill>
              <a:ln>
                <a:noFill/>
              </a:ln>
            </p:spPr>
            <p:txBody>
              <a:bodyPr/>
              <a:lstStyle/>
              <a:p>
                <a:pPr fontAlgn="auto">
                  <a:spcBef>
                    <a:spcPts val="0"/>
                  </a:spcBef>
                  <a:spcAft>
                    <a:spcPts val="0"/>
                  </a:spcAft>
                  <a:defRPr/>
                </a:pPr>
                <a:endParaRPr lang="zh-CN" altLang="en-US" sz="2000" kern="0" noProof="1">
                  <a:solidFill>
                    <a:srgbClr val="FFFFFF"/>
                  </a:solidFill>
                  <a:latin typeface="微软雅黑" pitchFamily="34" charset="-122"/>
                  <a:ea typeface="微软雅黑" pitchFamily="34" charset="-122"/>
                </a:endParaRPr>
              </a:p>
            </p:txBody>
          </p:sp>
          <p:sp>
            <p:nvSpPr>
              <p:cNvPr id="31" name="Freeform 37"/>
              <p:cNvSpPr>
                <a:spLocks/>
              </p:cNvSpPr>
              <p:nvPr/>
            </p:nvSpPr>
            <p:spPr bwMode="gray">
              <a:xfrm>
                <a:off x="3728" y="2019"/>
                <a:ext cx="60" cy="46"/>
              </a:xfrm>
              <a:custGeom>
                <a:avLst/>
                <a:gdLst>
                  <a:gd name="T0" fmla="*/ 0 w 45"/>
                  <a:gd name="T1" fmla="*/ 216 h 35"/>
                  <a:gd name="T2" fmla="*/ 172 w 45"/>
                  <a:gd name="T3" fmla="*/ 0 h 35"/>
                  <a:gd name="T4" fmla="*/ 805 w 45"/>
                  <a:gd name="T5" fmla="*/ 296 h 35"/>
                  <a:gd name="T6" fmla="*/ 635 w 45"/>
                  <a:gd name="T7" fmla="*/ 538 h 35"/>
                  <a:gd name="T8" fmla="*/ 0 w 45"/>
                  <a:gd name="T9" fmla="*/ 21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0" y="14"/>
                    </a:moveTo>
                    <a:lnTo>
                      <a:pt x="10" y="0"/>
                    </a:lnTo>
                    <a:lnTo>
                      <a:pt x="45" y="19"/>
                    </a:lnTo>
                    <a:lnTo>
                      <a:pt x="36" y="35"/>
                    </a:lnTo>
                    <a:lnTo>
                      <a:pt x="0" y="14"/>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32" name="Rectangle 38"/>
              <p:cNvSpPr>
                <a:spLocks noChangeArrowheads="1"/>
              </p:cNvSpPr>
              <p:nvPr/>
            </p:nvSpPr>
            <p:spPr bwMode="gray">
              <a:xfrm>
                <a:off x="3642" y="2367"/>
                <a:ext cx="55" cy="25"/>
              </a:xfrm>
              <a:prstGeom prst="rect">
                <a:avLst/>
              </a:prstGeom>
              <a:solidFill>
                <a:srgbClr val="FFFFFF"/>
              </a:solidFill>
              <a:ln>
                <a:noFill/>
              </a:ln>
            </p:spPr>
            <p:txBody>
              <a:bodyPr/>
              <a:lstStyle/>
              <a:p>
                <a:pPr fontAlgn="auto">
                  <a:spcBef>
                    <a:spcPts val="0"/>
                  </a:spcBef>
                  <a:spcAft>
                    <a:spcPts val="0"/>
                  </a:spcAft>
                  <a:defRPr/>
                </a:pPr>
                <a:endParaRPr lang="zh-CN" altLang="en-US" sz="2000" kern="0" noProof="1">
                  <a:solidFill>
                    <a:srgbClr val="FFFFFF"/>
                  </a:solidFill>
                  <a:latin typeface="微软雅黑" pitchFamily="34" charset="-122"/>
                  <a:ea typeface="微软雅黑" pitchFamily="34" charset="-122"/>
                </a:endParaRPr>
              </a:p>
            </p:txBody>
          </p:sp>
          <p:sp>
            <p:nvSpPr>
              <p:cNvPr id="33" name="Freeform 39"/>
              <p:cNvSpPr>
                <a:spLocks/>
              </p:cNvSpPr>
              <p:nvPr/>
            </p:nvSpPr>
            <p:spPr bwMode="gray">
              <a:xfrm>
                <a:off x="3728" y="2694"/>
                <a:ext cx="60" cy="49"/>
              </a:xfrm>
              <a:custGeom>
                <a:avLst/>
                <a:gdLst>
                  <a:gd name="T0" fmla="*/ 172 w 45"/>
                  <a:gd name="T1" fmla="*/ 478 h 38"/>
                  <a:gd name="T2" fmla="*/ 0 w 45"/>
                  <a:gd name="T3" fmla="*/ 269 h 38"/>
                  <a:gd name="T4" fmla="*/ 635 w 45"/>
                  <a:gd name="T5" fmla="*/ 0 h 38"/>
                  <a:gd name="T6" fmla="*/ 805 w 45"/>
                  <a:gd name="T7" fmla="*/ 209 h 38"/>
                  <a:gd name="T8" fmla="*/ 172 w 45"/>
                  <a:gd name="T9" fmla="*/ 478 h 38"/>
                  <a:gd name="T10" fmla="*/ 0 60000 65536"/>
                  <a:gd name="T11" fmla="*/ 0 60000 65536"/>
                  <a:gd name="T12" fmla="*/ 0 60000 65536"/>
                  <a:gd name="T13" fmla="*/ 0 60000 65536"/>
                  <a:gd name="T14" fmla="*/ 0 60000 65536"/>
                  <a:gd name="T15" fmla="*/ 0 w 45"/>
                  <a:gd name="T16" fmla="*/ 0 h 38"/>
                  <a:gd name="T17" fmla="*/ 45 w 45"/>
                  <a:gd name="T18" fmla="*/ 38 h 38"/>
                </a:gdLst>
                <a:ahLst/>
                <a:cxnLst>
                  <a:cxn ang="T10">
                    <a:pos x="T0" y="T1"/>
                  </a:cxn>
                  <a:cxn ang="T11">
                    <a:pos x="T2" y="T3"/>
                  </a:cxn>
                  <a:cxn ang="T12">
                    <a:pos x="T4" y="T5"/>
                  </a:cxn>
                  <a:cxn ang="T13">
                    <a:pos x="T6" y="T7"/>
                  </a:cxn>
                  <a:cxn ang="T14">
                    <a:pos x="T8" y="T9"/>
                  </a:cxn>
                </a:cxnLst>
                <a:rect l="T15" t="T16" r="T17" b="T18"/>
                <a:pathLst>
                  <a:path w="45" h="38">
                    <a:moveTo>
                      <a:pt x="10" y="38"/>
                    </a:moveTo>
                    <a:lnTo>
                      <a:pt x="0" y="22"/>
                    </a:lnTo>
                    <a:lnTo>
                      <a:pt x="36" y="0"/>
                    </a:lnTo>
                    <a:lnTo>
                      <a:pt x="45" y="17"/>
                    </a:lnTo>
                    <a:lnTo>
                      <a:pt x="10" y="38"/>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34" name="Freeform 40"/>
              <p:cNvSpPr>
                <a:spLocks/>
              </p:cNvSpPr>
              <p:nvPr/>
            </p:nvSpPr>
            <p:spPr bwMode="gray">
              <a:xfrm>
                <a:off x="3987" y="2936"/>
                <a:ext cx="49" cy="60"/>
              </a:xfrm>
              <a:custGeom>
                <a:avLst/>
                <a:gdLst>
                  <a:gd name="T0" fmla="*/ 413 w 35"/>
                  <a:gd name="T1" fmla="*/ 805 h 45"/>
                  <a:gd name="T2" fmla="*/ 0 w 35"/>
                  <a:gd name="T3" fmla="*/ 635 h 45"/>
                  <a:gd name="T4" fmla="*/ 560 w 35"/>
                  <a:gd name="T5" fmla="*/ 0 h 45"/>
                  <a:gd name="T6" fmla="*/ 1021 w 35"/>
                  <a:gd name="T7" fmla="*/ 172 h 45"/>
                  <a:gd name="T8" fmla="*/ 413 w 35"/>
                  <a:gd name="T9" fmla="*/ 805 h 45"/>
                  <a:gd name="T10" fmla="*/ 0 60000 65536"/>
                  <a:gd name="T11" fmla="*/ 0 60000 65536"/>
                  <a:gd name="T12" fmla="*/ 0 60000 65536"/>
                  <a:gd name="T13" fmla="*/ 0 60000 65536"/>
                  <a:gd name="T14" fmla="*/ 0 60000 65536"/>
                  <a:gd name="T15" fmla="*/ 0 w 35"/>
                  <a:gd name="T16" fmla="*/ 0 h 45"/>
                  <a:gd name="T17" fmla="*/ 35 w 35"/>
                  <a:gd name="T18" fmla="*/ 45 h 45"/>
                </a:gdLst>
                <a:ahLst/>
                <a:cxnLst>
                  <a:cxn ang="T10">
                    <a:pos x="T0" y="T1"/>
                  </a:cxn>
                  <a:cxn ang="T11">
                    <a:pos x="T2" y="T3"/>
                  </a:cxn>
                  <a:cxn ang="T12">
                    <a:pos x="T4" y="T5"/>
                  </a:cxn>
                  <a:cxn ang="T13">
                    <a:pos x="T6" y="T7"/>
                  </a:cxn>
                  <a:cxn ang="T14">
                    <a:pos x="T8" y="T9"/>
                  </a:cxn>
                </a:cxnLst>
                <a:rect l="T15" t="T16" r="T17" b="T18"/>
                <a:pathLst>
                  <a:path w="35" h="45">
                    <a:moveTo>
                      <a:pt x="14" y="45"/>
                    </a:moveTo>
                    <a:lnTo>
                      <a:pt x="0" y="36"/>
                    </a:lnTo>
                    <a:lnTo>
                      <a:pt x="19" y="0"/>
                    </a:lnTo>
                    <a:lnTo>
                      <a:pt x="35" y="10"/>
                    </a:lnTo>
                    <a:lnTo>
                      <a:pt x="14" y="45"/>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35" name="Rectangle 41"/>
              <p:cNvSpPr>
                <a:spLocks noChangeArrowheads="1"/>
              </p:cNvSpPr>
              <p:nvPr/>
            </p:nvSpPr>
            <p:spPr bwMode="gray">
              <a:xfrm>
                <a:off x="4342" y="3033"/>
                <a:ext cx="27" cy="53"/>
              </a:xfrm>
              <a:prstGeom prst="rect">
                <a:avLst/>
              </a:prstGeom>
              <a:solidFill>
                <a:srgbClr val="FFFFFF"/>
              </a:solidFill>
              <a:ln>
                <a:noFill/>
              </a:ln>
            </p:spPr>
            <p:txBody>
              <a:bodyPr/>
              <a:lstStyle/>
              <a:p>
                <a:pPr fontAlgn="auto">
                  <a:spcBef>
                    <a:spcPts val="0"/>
                  </a:spcBef>
                  <a:spcAft>
                    <a:spcPts val="0"/>
                  </a:spcAft>
                  <a:defRPr/>
                </a:pPr>
                <a:endParaRPr lang="zh-CN" altLang="en-US" sz="2000" kern="0" noProof="1">
                  <a:solidFill>
                    <a:srgbClr val="FFFFFF"/>
                  </a:solidFill>
                  <a:latin typeface="微软雅黑" pitchFamily="34" charset="-122"/>
                  <a:ea typeface="微软雅黑" pitchFamily="34" charset="-122"/>
                </a:endParaRPr>
              </a:p>
            </p:txBody>
          </p:sp>
          <p:sp>
            <p:nvSpPr>
              <p:cNvPr id="36" name="Freeform 42"/>
              <p:cNvSpPr>
                <a:spLocks/>
              </p:cNvSpPr>
              <p:nvPr/>
            </p:nvSpPr>
            <p:spPr bwMode="gray">
              <a:xfrm>
                <a:off x="4671" y="2936"/>
                <a:ext cx="49" cy="60"/>
              </a:xfrm>
              <a:custGeom>
                <a:avLst/>
                <a:gdLst>
                  <a:gd name="T0" fmla="*/ 789 w 36"/>
                  <a:gd name="T1" fmla="*/ 635 h 45"/>
                  <a:gd name="T2" fmla="*/ 411 w 36"/>
                  <a:gd name="T3" fmla="*/ 805 h 45"/>
                  <a:gd name="T4" fmla="*/ 0 w 36"/>
                  <a:gd name="T5" fmla="*/ 172 h 45"/>
                  <a:gd name="T6" fmla="*/ 302 w 36"/>
                  <a:gd name="T7" fmla="*/ 0 h 45"/>
                  <a:gd name="T8" fmla="*/ 789 w 36"/>
                  <a:gd name="T9" fmla="*/ 635 h 45"/>
                  <a:gd name="T10" fmla="*/ 0 60000 65536"/>
                  <a:gd name="T11" fmla="*/ 0 60000 65536"/>
                  <a:gd name="T12" fmla="*/ 0 60000 65536"/>
                  <a:gd name="T13" fmla="*/ 0 60000 65536"/>
                  <a:gd name="T14" fmla="*/ 0 60000 65536"/>
                  <a:gd name="T15" fmla="*/ 0 w 36"/>
                  <a:gd name="T16" fmla="*/ 0 h 45"/>
                  <a:gd name="T17" fmla="*/ 36 w 36"/>
                  <a:gd name="T18" fmla="*/ 45 h 45"/>
                </a:gdLst>
                <a:ahLst/>
                <a:cxnLst>
                  <a:cxn ang="T10">
                    <a:pos x="T0" y="T1"/>
                  </a:cxn>
                  <a:cxn ang="T11">
                    <a:pos x="T2" y="T3"/>
                  </a:cxn>
                  <a:cxn ang="T12">
                    <a:pos x="T4" y="T5"/>
                  </a:cxn>
                  <a:cxn ang="T13">
                    <a:pos x="T6" y="T7"/>
                  </a:cxn>
                  <a:cxn ang="T14">
                    <a:pos x="T8" y="T9"/>
                  </a:cxn>
                </a:cxnLst>
                <a:rect l="T15" t="T16" r="T17" b="T18"/>
                <a:pathLst>
                  <a:path w="36" h="45">
                    <a:moveTo>
                      <a:pt x="36" y="36"/>
                    </a:moveTo>
                    <a:lnTo>
                      <a:pt x="19" y="45"/>
                    </a:lnTo>
                    <a:lnTo>
                      <a:pt x="0" y="10"/>
                    </a:lnTo>
                    <a:lnTo>
                      <a:pt x="14" y="0"/>
                    </a:lnTo>
                    <a:lnTo>
                      <a:pt x="36" y="36"/>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37" name="Freeform 43"/>
              <p:cNvSpPr>
                <a:spLocks/>
              </p:cNvSpPr>
              <p:nvPr/>
            </p:nvSpPr>
            <p:spPr bwMode="gray">
              <a:xfrm>
                <a:off x="4914" y="2697"/>
                <a:ext cx="61" cy="45"/>
              </a:xfrm>
              <a:custGeom>
                <a:avLst/>
                <a:gdLst>
                  <a:gd name="T0" fmla="*/ 948 w 45"/>
                  <a:gd name="T1" fmla="*/ 296 h 35"/>
                  <a:gd name="T2" fmla="*/ 733 w 45"/>
                  <a:gd name="T3" fmla="*/ 538 h 35"/>
                  <a:gd name="T4" fmla="*/ 0 w 45"/>
                  <a:gd name="T5" fmla="*/ 216 h 35"/>
                  <a:gd name="T6" fmla="*/ 190 w 45"/>
                  <a:gd name="T7" fmla="*/ 0 h 35"/>
                  <a:gd name="T8" fmla="*/ 948 w 45"/>
                  <a:gd name="T9" fmla="*/ 296 h 35"/>
                  <a:gd name="T10" fmla="*/ 0 60000 65536"/>
                  <a:gd name="T11" fmla="*/ 0 60000 65536"/>
                  <a:gd name="T12" fmla="*/ 0 60000 65536"/>
                  <a:gd name="T13" fmla="*/ 0 60000 65536"/>
                  <a:gd name="T14" fmla="*/ 0 60000 65536"/>
                  <a:gd name="T15" fmla="*/ 0 w 45"/>
                  <a:gd name="T16" fmla="*/ 0 h 35"/>
                  <a:gd name="T17" fmla="*/ 45 w 45"/>
                  <a:gd name="T18" fmla="*/ 35 h 35"/>
                </a:gdLst>
                <a:ahLst/>
                <a:cxnLst>
                  <a:cxn ang="T10">
                    <a:pos x="T0" y="T1"/>
                  </a:cxn>
                  <a:cxn ang="T11">
                    <a:pos x="T2" y="T3"/>
                  </a:cxn>
                  <a:cxn ang="T12">
                    <a:pos x="T4" y="T5"/>
                  </a:cxn>
                  <a:cxn ang="T13">
                    <a:pos x="T6" y="T7"/>
                  </a:cxn>
                  <a:cxn ang="T14">
                    <a:pos x="T8" y="T9"/>
                  </a:cxn>
                </a:cxnLst>
                <a:rect l="T15" t="T16" r="T17" b="T18"/>
                <a:pathLst>
                  <a:path w="45" h="35">
                    <a:moveTo>
                      <a:pt x="45" y="19"/>
                    </a:moveTo>
                    <a:lnTo>
                      <a:pt x="35" y="35"/>
                    </a:lnTo>
                    <a:lnTo>
                      <a:pt x="0" y="14"/>
                    </a:lnTo>
                    <a:lnTo>
                      <a:pt x="9" y="0"/>
                    </a:lnTo>
                    <a:lnTo>
                      <a:pt x="45" y="1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38" name="Rectangle 44"/>
              <p:cNvSpPr>
                <a:spLocks noChangeArrowheads="1"/>
              </p:cNvSpPr>
              <p:nvPr/>
            </p:nvSpPr>
            <p:spPr bwMode="gray">
              <a:xfrm>
                <a:off x="5010" y="2367"/>
                <a:ext cx="54" cy="25"/>
              </a:xfrm>
              <a:prstGeom prst="rect">
                <a:avLst/>
              </a:prstGeom>
              <a:solidFill>
                <a:srgbClr val="FFFFFF"/>
              </a:solidFill>
              <a:ln>
                <a:noFill/>
              </a:ln>
            </p:spPr>
            <p:txBody>
              <a:bodyPr/>
              <a:lstStyle/>
              <a:p>
                <a:pPr fontAlgn="auto">
                  <a:spcBef>
                    <a:spcPts val="0"/>
                  </a:spcBef>
                  <a:spcAft>
                    <a:spcPts val="0"/>
                  </a:spcAft>
                  <a:defRPr/>
                </a:pPr>
                <a:endParaRPr lang="zh-CN" altLang="en-US" sz="2000" kern="0" noProof="1">
                  <a:solidFill>
                    <a:srgbClr val="FFFFFF"/>
                  </a:solidFill>
                  <a:latin typeface="微软雅黑" pitchFamily="34" charset="-122"/>
                  <a:ea typeface="微软雅黑" pitchFamily="34" charset="-122"/>
                </a:endParaRPr>
              </a:p>
            </p:txBody>
          </p:sp>
          <p:sp>
            <p:nvSpPr>
              <p:cNvPr id="39" name="Freeform 45"/>
              <p:cNvSpPr>
                <a:spLocks/>
              </p:cNvSpPr>
              <p:nvPr/>
            </p:nvSpPr>
            <p:spPr bwMode="gray">
              <a:xfrm>
                <a:off x="4918" y="2017"/>
                <a:ext cx="57" cy="48"/>
              </a:xfrm>
              <a:custGeom>
                <a:avLst/>
                <a:gdLst>
                  <a:gd name="T0" fmla="*/ 551 w 43"/>
                  <a:gd name="T1" fmla="*/ 0 h 37"/>
                  <a:gd name="T2" fmla="*/ 729 w 43"/>
                  <a:gd name="T3" fmla="*/ 211 h 37"/>
                  <a:gd name="T4" fmla="*/ 114 w 43"/>
                  <a:gd name="T5" fmla="*/ 494 h 37"/>
                  <a:gd name="T6" fmla="*/ 0 w 43"/>
                  <a:gd name="T7" fmla="*/ 274 h 37"/>
                  <a:gd name="T8" fmla="*/ 551 w 43"/>
                  <a:gd name="T9" fmla="*/ 0 h 37"/>
                  <a:gd name="T10" fmla="*/ 0 60000 65536"/>
                  <a:gd name="T11" fmla="*/ 0 60000 65536"/>
                  <a:gd name="T12" fmla="*/ 0 60000 65536"/>
                  <a:gd name="T13" fmla="*/ 0 60000 65536"/>
                  <a:gd name="T14" fmla="*/ 0 60000 65536"/>
                  <a:gd name="T15" fmla="*/ 0 w 43"/>
                  <a:gd name="T16" fmla="*/ 0 h 37"/>
                  <a:gd name="T17" fmla="*/ 43 w 43"/>
                  <a:gd name="T18" fmla="*/ 37 h 37"/>
                </a:gdLst>
                <a:ahLst/>
                <a:cxnLst>
                  <a:cxn ang="T10">
                    <a:pos x="T0" y="T1"/>
                  </a:cxn>
                  <a:cxn ang="T11">
                    <a:pos x="T2" y="T3"/>
                  </a:cxn>
                  <a:cxn ang="T12">
                    <a:pos x="T4" y="T5"/>
                  </a:cxn>
                  <a:cxn ang="T13">
                    <a:pos x="T6" y="T7"/>
                  </a:cxn>
                  <a:cxn ang="T14">
                    <a:pos x="T8" y="T9"/>
                  </a:cxn>
                </a:cxnLst>
                <a:rect l="T15" t="T16" r="T17" b="T18"/>
                <a:pathLst>
                  <a:path w="43" h="37">
                    <a:moveTo>
                      <a:pt x="33" y="0"/>
                    </a:moveTo>
                    <a:lnTo>
                      <a:pt x="43" y="16"/>
                    </a:lnTo>
                    <a:lnTo>
                      <a:pt x="7" y="37"/>
                    </a:lnTo>
                    <a:lnTo>
                      <a:pt x="0" y="21"/>
                    </a:lnTo>
                    <a:lnTo>
                      <a:pt x="33"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0" name="Freeform 46"/>
              <p:cNvSpPr>
                <a:spLocks/>
              </p:cNvSpPr>
              <p:nvPr/>
            </p:nvSpPr>
            <p:spPr bwMode="gray">
              <a:xfrm>
                <a:off x="4671" y="1766"/>
                <a:ext cx="49" cy="58"/>
              </a:xfrm>
              <a:custGeom>
                <a:avLst/>
                <a:gdLst>
                  <a:gd name="T0" fmla="*/ 411 w 36"/>
                  <a:gd name="T1" fmla="*/ 0 h 43"/>
                  <a:gd name="T2" fmla="*/ 789 w 36"/>
                  <a:gd name="T3" fmla="*/ 132 h 43"/>
                  <a:gd name="T4" fmla="*/ 302 w 36"/>
                  <a:gd name="T5" fmla="*/ 857 h 43"/>
                  <a:gd name="T6" fmla="*/ 0 w 36"/>
                  <a:gd name="T7" fmla="*/ 668 h 43"/>
                  <a:gd name="T8" fmla="*/ 411 w 36"/>
                  <a:gd name="T9" fmla="*/ 0 h 43"/>
                  <a:gd name="T10" fmla="*/ 0 60000 65536"/>
                  <a:gd name="T11" fmla="*/ 0 60000 65536"/>
                  <a:gd name="T12" fmla="*/ 0 60000 65536"/>
                  <a:gd name="T13" fmla="*/ 0 60000 65536"/>
                  <a:gd name="T14" fmla="*/ 0 60000 65536"/>
                  <a:gd name="T15" fmla="*/ 0 w 36"/>
                  <a:gd name="T16" fmla="*/ 0 h 43"/>
                  <a:gd name="T17" fmla="*/ 36 w 36"/>
                  <a:gd name="T18" fmla="*/ 43 h 43"/>
                </a:gdLst>
                <a:ahLst/>
                <a:cxnLst>
                  <a:cxn ang="T10">
                    <a:pos x="T0" y="T1"/>
                  </a:cxn>
                  <a:cxn ang="T11">
                    <a:pos x="T2" y="T3"/>
                  </a:cxn>
                  <a:cxn ang="T12">
                    <a:pos x="T4" y="T5"/>
                  </a:cxn>
                  <a:cxn ang="T13">
                    <a:pos x="T6" y="T7"/>
                  </a:cxn>
                  <a:cxn ang="T14">
                    <a:pos x="T8" y="T9"/>
                  </a:cxn>
                </a:cxnLst>
                <a:rect l="T15" t="T16" r="T17" b="T18"/>
                <a:pathLst>
                  <a:path w="36" h="43">
                    <a:moveTo>
                      <a:pt x="19" y="0"/>
                    </a:moveTo>
                    <a:lnTo>
                      <a:pt x="36" y="7"/>
                    </a:lnTo>
                    <a:lnTo>
                      <a:pt x="14" y="43"/>
                    </a:lnTo>
                    <a:lnTo>
                      <a:pt x="0" y="33"/>
                    </a:lnTo>
                    <a:lnTo>
                      <a:pt x="19"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1" name="Freeform 47"/>
              <p:cNvSpPr>
                <a:spLocks/>
              </p:cNvSpPr>
              <p:nvPr/>
            </p:nvSpPr>
            <p:spPr bwMode="gray">
              <a:xfrm>
                <a:off x="4626" y="1733"/>
                <a:ext cx="23" cy="29"/>
              </a:xfrm>
              <a:custGeom>
                <a:avLst/>
                <a:gdLst>
                  <a:gd name="T0" fmla="*/ 135 w 17"/>
                  <a:gd name="T1" fmla="*/ 0 h 22"/>
                  <a:gd name="T2" fmla="*/ 349 w 17"/>
                  <a:gd name="T3" fmla="*/ 49 h 22"/>
                  <a:gd name="T4" fmla="*/ 135 w 17"/>
                  <a:gd name="T5" fmla="*/ 348 h 22"/>
                  <a:gd name="T6" fmla="*/ 0 w 17"/>
                  <a:gd name="T7" fmla="*/ 302 h 22"/>
                  <a:gd name="T8" fmla="*/ 135 w 17"/>
                  <a:gd name="T9" fmla="*/ 0 h 22"/>
                  <a:gd name="T10" fmla="*/ 0 60000 65536"/>
                  <a:gd name="T11" fmla="*/ 0 60000 65536"/>
                  <a:gd name="T12" fmla="*/ 0 60000 65536"/>
                  <a:gd name="T13" fmla="*/ 0 60000 65536"/>
                  <a:gd name="T14" fmla="*/ 0 60000 65536"/>
                  <a:gd name="T15" fmla="*/ 0 w 17"/>
                  <a:gd name="T16" fmla="*/ 0 h 22"/>
                  <a:gd name="T17" fmla="*/ 17 w 17"/>
                  <a:gd name="T18" fmla="*/ 22 h 22"/>
                </a:gdLst>
                <a:ahLst/>
                <a:cxnLst>
                  <a:cxn ang="T10">
                    <a:pos x="T0" y="T1"/>
                  </a:cxn>
                  <a:cxn ang="T11">
                    <a:pos x="T2" y="T3"/>
                  </a:cxn>
                  <a:cxn ang="T12">
                    <a:pos x="T4" y="T5"/>
                  </a:cxn>
                  <a:cxn ang="T13">
                    <a:pos x="T6" y="T7"/>
                  </a:cxn>
                  <a:cxn ang="T14">
                    <a:pos x="T8" y="T9"/>
                  </a:cxn>
                </a:cxnLst>
                <a:rect l="T15" t="T16" r="T17" b="T18"/>
                <a:pathLst>
                  <a:path w="17" h="22">
                    <a:moveTo>
                      <a:pt x="7" y="0"/>
                    </a:moveTo>
                    <a:lnTo>
                      <a:pt x="17" y="3"/>
                    </a:lnTo>
                    <a:lnTo>
                      <a:pt x="7" y="22"/>
                    </a:lnTo>
                    <a:lnTo>
                      <a:pt x="0" y="19"/>
                    </a:lnTo>
                    <a:lnTo>
                      <a:pt x="7"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2" name="Freeform 48"/>
              <p:cNvSpPr>
                <a:spLocks/>
              </p:cNvSpPr>
              <p:nvPr/>
            </p:nvSpPr>
            <p:spPr bwMode="gray">
              <a:xfrm>
                <a:off x="4559" y="1709"/>
                <a:ext cx="20" cy="28"/>
              </a:xfrm>
              <a:custGeom>
                <a:avLst/>
                <a:gdLst>
                  <a:gd name="T0" fmla="*/ 151 w 15"/>
                  <a:gd name="T1" fmla="*/ 0 h 22"/>
                  <a:gd name="T2" fmla="*/ 268 w 15"/>
                  <a:gd name="T3" fmla="*/ 36 h 22"/>
                  <a:gd name="T4" fmla="*/ 151 w 15"/>
                  <a:gd name="T5" fmla="*/ 249 h 22"/>
                  <a:gd name="T6" fmla="*/ 0 w 15"/>
                  <a:gd name="T7" fmla="*/ 213 h 22"/>
                  <a:gd name="T8" fmla="*/ 151 w 15"/>
                  <a:gd name="T9" fmla="*/ 0 h 22"/>
                  <a:gd name="T10" fmla="*/ 0 60000 65536"/>
                  <a:gd name="T11" fmla="*/ 0 60000 65536"/>
                  <a:gd name="T12" fmla="*/ 0 60000 65536"/>
                  <a:gd name="T13" fmla="*/ 0 60000 65536"/>
                  <a:gd name="T14" fmla="*/ 0 60000 65536"/>
                  <a:gd name="T15" fmla="*/ 0 w 15"/>
                  <a:gd name="T16" fmla="*/ 0 h 22"/>
                  <a:gd name="T17" fmla="*/ 15 w 15"/>
                  <a:gd name="T18" fmla="*/ 22 h 22"/>
                </a:gdLst>
                <a:ahLst/>
                <a:cxnLst>
                  <a:cxn ang="T10">
                    <a:pos x="T0" y="T1"/>
                  </a:cxn>
                  <a:cxn ang="T11">
                    <a:pos x="T2" y="T3"/>
                  </a:cxn>
                  <a:cxn ang="T12">
                    <a:pos x="T4" y="T5"/>
                  </a:cxn>
                  <a:cxn ang="T13">
                    <a:pos x="T6" y="T7"/>
                  </a:cxn>
                  <a:cxn ang="T14">
                    <a:pos x="T8" y="T9"/>
                  </a:cxn>
                </a:cxnLst>
                <a:rect l="T15" t="T16" r="T17" b="T18"/>
                <a:pathLst>
                  <a:path w="15" h="22">
                    <a:moveTo>
                      <a:pt x="8" y="0"/>
                    </a:moveTo>
                    <a:lnTo>
                      <a:pt x="15" y="3"/>
                    </a:lnTo>
                    <a:lnTo>
                      <a:pt x="8" y="22"/>
                    </a:lnTo>
                    <a:lnTo>
                      <a:pt x="0" y="19"/>
                    </a:lnTo>
                    <a:lnTo>
                      <a:pt x="8"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3" name="Freeform 49"/>
              <p:cNvSpPr>
                <a:spLocks/>
              </p:cNvSpPr>
              <p:nvPr/>
            </p:nvSpPr>
            <p:spPr bwMode="gray">
              <a:xfrm>
                <a:off x="4491" y="1689"/>
                <a:ext cx="15" cy="31"/>
              </a:xfrm>
              <a:custGeom>
                <a:avLst/>
                <a:gdLst>
                  <a:gd name="T0" fmla="*/ 46 w 11"/>
                  <a:gd name="T1" fmla="*/ 0 h 22"/>
                  <a:gd name="T2" fmla="*/ 123 w 11"/>
                  <a:gd name="T3" fmla="*/ 89 h 22"/>
                  <a:gd name="T4" fmla="*/ 76 w 11"/>
                  <a:gd name="T5" fmla="*/ 683 h 22"/>
                  <a:gd name="T6" fmla="*/ 0 w 11"/>
                  <a:gd name="T7" fmla="*/ 596 h 22"/>
                  <a:gd name="T8" fmla="*/ 46 w 11"/>
                  <a:gd name="T9" fmla="*/ 0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4" y="0"/>
                    </a:moveTo>
                    <a:lnTo>
                      <a:pt x="11" y="3"/>
                    </a:lnTo>
                    <a:lnTo>
                      <a:pt x="7" y="22"/>
                    </a:lnTo>
                    <a:lnTo>
                      <a:pt x="0" y="19"/>
                    </a:lnTo>
                    <a:lnTo>
                      <a:pt x="4"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4" name="Freeform 50"/>
              <p:cNvSpPr>
                <a:spLocks/>
              </p:cNvSpPr>
              <p:nvPr/>
            </p:nvSpPr>
            <p:spPr bwMode="gray">
              <a:xfrm>
                <a:off x="4420" y="1680"/>
                <a:ext cx="10" cy="29"/>
              </a:xfrm>
              <a:custGeom>
                <a:avLst/>
                <a:gdLst>
                  <a:gd name="T0" fmla="*/ 2 w 9"/>
                  <a:gd name="T1" fmla="*/ 0 h 21"/>
                  <a:gd name="T2" fmla="*/ 24 w 9"/>
                  <a:gd name="T3" fmla="*/ 0 h 21"/>
                  <a:gd name="T4" fmla="*/ 20 w 9"/>
                  <a:gd name="T5" fmla="*/ 526 h 21"/>
                  <a:gd name="T6" fmla="*/ 0 w 9"/>
                  <a:gd name="T7" fmla="*/ 476 h 21"/>
                  <a:gd name="T8" fmla="*/ 2 w 9"/>
                  <a:gd name="T9" fmla="*/ 0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2" y="0"/>
                    </a:moveTo>
                    <a:lnTo>
                      <a:pt x="9" y="0"/>
                    </a:lnTo>
                    <a:lnTo>
                      <a:pt x="7" y="21"/>
                    </a:lnTo>
                    <a:lnTo>
                      <a:pt x="0" y="19"/>
                    </a:lnTo>
                    <a:lnTo>
                      <a:pt x="2"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5" name="Freeform 51"/>
              <p:cNvSpPr>
                <a:spLocks/>
              </p:cNvSpPr>
              <p:nvPr/>
            </p:nvSpPr>
            <p:spPr bwMode="gray">
              <a:xfrm>
                <a:off x="4902" y="1961"/>
                <a:ext cx="27" cy="25"/>
              </a:xfrm>
              <a:custGeom>
                <a:avLst/>
                <a:gdLst>
                  <a:gd name="T0" fmla="*/ 208 w 21"/>
                  <a:gd name="T1" fmla="*/ 0 h 19"/>
                  <a:gd name="T2" fmla="*/ 261 w 21"/>
                  <a:gd name="T3" fmla="*/ 125 h 19"/>
                  <a:gd name="T4" fmla="*/ 85 w 21"/>
                  <a:gd name="T5" fmla="*/ 296 h 19"/>
                  <a:gd name="T6" fmla="*/ 0 w 21"/>
                  <a:gd name="T7" fmla="*/ 192 h 19"/>
                  <a:gd name="T8" fmla="*/ 208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8"/>
                    </a:lnTo>
                    <a:lnTo>
                      <a:pt x="7" y="19"/>
                    </a:lnTo>
                    <a:lnTo>
                      <a:pt x="0" y="12"/>
                    </a:lnTo>
                    <a:lnTo>
                      <a:pt x="17"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6" name="Freeform 52"/>
              <p:cNvSpPr>
                <a:spLocks/>
              </p:cNvSpPr>
              <p:nvPr/>
            </p:nvSpPr>
            <p:spPr bwMode="gray">
              <a:xfrm>
                <a:off x="4857" y="1905"/>
                <a:ext cx="28" cy="27"/>
              </a:xfrm>
              <a:custGeom>
                <a:avLst/>
                <a:gdLst>
                  <a:gd name="T0" fmla="*/ 305 w 21"/>
                  <a:gd name="T1" fmla="*/ 0 h 19"/>
                  <a:gd name="T2" fmla="*/ 368 w 21"/>
                  <a:gd name="T3" fmla="*/ 172 h 19"/>
                  <a:gd name="T4" fmla="*/ 116 w 21"/>
                  <a:gd name="T5" fmla="*/ 441 h 19"/>
                  <a:gd name="T6" fmla="*/ 0 w 21"/>
                  <a:gd name="T7" fmla="*/ 322 h 19"/>
                  <a:gd name="T8" fmla="*/ 305 w 21"/>
                  <a:gd name="T9" fmla="*/ 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17" y="0"/>
                    </a:moveTo>
                    <a:lnTo>
                      <a:pt x="21" y="7"/>
                    </a:lnTo>
                    <a:lnTo>
                      <a:pt x="7" y="19"/>
                    </a:lnTo>
                    <a:lnTo>
                      <a:pt x="0" y="14"/>
                    </a:lnTo>
                    <a:lnTo>
                      <a:pt x="17"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7" name="Freeform 53"/>
              <p:cNvSpPr>
                <a:spLocks/>
              </p:cNvSpPr>
              <p:nvPr/>
            </p:nvSpPr>
            <p:spPr bwMode="gray">
              <a:xfrm>
                <a:off x="4804" y="1850"/>
                <a:ext cx="31" cy="30"/>
              </a:xfrm>
              <a:custGeom>
                <a:avLst/>
                <a:gdLst>
                  <a:gd name="T0" fmla="*/ 431 w 22"/>
                  <a:gd name="T1" fmla="*/ 0 h 21"/>
                  <a:gd name="T2" fmla="*/ 683 w 22"/>
                  <a:gd name="T3" fmla="*/ 244 h 21"/>
                  <a:gd name="T4" fmla="*/ 217 w 22"/>
                  <a:gd name="T5" fmla="*/ 737 h 21"/>
                  <a:gd name="T6" fmla="*/ 0 w 22"/>
                  <a:gd name="T7" fmla="*/ 571 h 21"/>
                  <a:gd name="T8" fmla="*/ 431 w 22"/>
                  <a:gd name="T9" fmla="*/ 0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14" y="0"/>
                    </a:moveTo>
                    <a:lnTo>
                      <a:pt x="22" y="7"/>
                    </a:lnTo>
                    <a:lnTo>
                      <a:pt x="7" y="21"/>
                    </a:lnTo>
                    <a:lnTo>
                      <a:pt x="0" y="16"/>
                    </a:lnTo>
                    <a:lnTo>
                      <a:pt x="14"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8" name="Freeform 54"/>
              <p:cNvSpPr>
                <a:spLocks/>
              </p:cNvSpPr>
              <p:nvPr/>
            </p:nvSpPr>
            <p:spPr bwMode="gray">
              <a:xfrm>
                <a:off x="4748" y="1808"/>
                <a:ext cx="25" cy="27"/>
              </a:xfrm>
              <a:custGeom>
                <a:avLst/>
                <a:gdLst>
                  <a:gd name="T0" fmla="*/ 192 w 19"/>
                  <a:gd name="T1" fmla="*/ 0 h 21"/>
                  <a:gd name="T2" fmla="*/ 296 w 19"/>
                  <a:gd name="T3" fmla="*/ 46 h 21"/>
                  <a:gd name="T4" fmla="*/ 111 w 19"/>
                  <a:gd name="T5" fmla="*/ 261 h 21"/>
                  <a:gd name="T6" fmla="*/ 0 w 19"/>
                  <a:gd name="T7" fmla="*/ 203 h 21"/>
                  <a:gd name="T8" fmla="*/ 192 w 19"/>
                  <a:gd name="T9" fmla="*/ 0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2" y="0"/>
                    </a:moveTo>
                    <a:lnTo>
                      <a:pt x="19" y="4"/>
                    </a:lnTo>
                    <a:lnTo>
                      <a:pt x="7" y="21"/>
                    </a:lnTo>
                    <a:lnTo>
                      <a:pt x="0" y="16"/>
                    </a:lnTo>
                    <a:lnTo>
                      <a:pt x="12"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49" name="Freeform 55"/>
              <p:cNvSpPr>
                <a:spLocks/>
              </p:cNvSpPr>
              <p:nvPr/>
            </p:nvSpPr>
            <p:spPr bwMode="gray">
              <a:xfrm>
                <a:off x="5032" y="2300"/>
                <a:ext cx="27" cy="15"/>
              </a:xfrm>
              <a:custGeom>
                <a:avLst/>
                <a:gdLst>
                  <a:gd name="T0" fmla="*/ 476 w 21"/>
                  <a:gd name="T1" fmla="*/ 0 h 12"/>
                  <a:gd name="T2" fmla="*/ 526 w 21"/>
                  <a:gd name="T3" fmla="*/ 172 h 12"/>
                  <a:gd name="T4" fmla="*/ 0 w 21"/>
                  <a:gd name="T5" fmla="*/ 207 h 12"/>
                  <a:gd name="T6" fmla="*/ 0 w 21"/>
                  <a:gd name="T7" fmla="*/ 49 h 12"/>
                  <a:gd name="T8" fmla="*/ 476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10"/>
                    </a:lnTo>
                    <a:lnTo>
                      <a:pt x="0" y="12"/>
                    </a:lnTo>
                    <a:lnTo>
                      <a:pt x="0" y="3"/>
                    </a:lnTo>
                    <a:lnTo>
                      <a:pt x="19"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0" name="Freeform 56"/>
              <p:cNvSpPr>
                <a:spLocks/>
              </p:cNvSpPr>
              <p:nvPr/>
            </p:nvSpPr>
            <p:spPr bwMode="gray">
              <a:xfrm>
                <a:off x="5022" y="2228"/>
                <a:ext cx="30" cy="15"/>
              </a:xfrm>
              <a:custGeom>
                <a:avLst/>
                <a:gdLst>
                  <a:gd name="T0" fmla="*/ 680 w 21"/>
                  <a:gd name="T1" fmla="*/ 0 h 12"/>
                  <a:gd name="T2" fmla="*/ 737 w 21"/>
                  <a:gd name="T3" fmla="*/ 155 h 12"/>
                  <a:gd name="T4" fmla="*/ 0 w 21"/>
                  <a:gd name="T5" fmla="*/ 207 h 12"/>
                  <a:gd name="T6" fmla="*/ 0 w 21"/>
                  <a:gd name="T7" fmla="*/ 87 h 12"/>
                  <a:gd name="T8" fmla="*/ 680 w 21"/>
                  <a:gd name="T9" fmla="*/ 0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19" y="0"/>
                    </a:moveTo>
                    <a:lnTo>
                      <a:pt x="21" y="9"/>
                    </a:lnTo>
                    <a:lnTo>
                      <a:pt x="0" y="12"/>
                    </a:lnTo>
                    <a:lnTo>
                      <a:pt x="0" y="5"/>
                    </a:lnTo>
                    <a:lnTo>
                      <a:pt x="19"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1" name="Freeform 57"/>
              <p:cNvSpPr>
                <a:spLocks/>
              </p:cNvSpPr>
              <p:nvPr/>
            </p:nvSpPr>
            <p:spPr bwMode="gray">
              <a:xfrm>
                <a:off x="4999" y="2158"/>
                <a:ext cx="31" cy="19"/>
              </a:xfrm>
              <a:custGeom>
                <a:avLst/>
                <a:gdLst>
                  <a:gd name="T0" fmla="*/ 596 w 22"/>
                  <a:gd name="T1" fmla="*/ 0 h 14"/>
                  <a:gd name="T2" fmla="*/ 683 w 22"/>
                  <a:gd name="T3" fmla="*/ 161 h 14"/>
                  <a:gd name="T4" fmla="*/ 89 w 22"/>
                  <a:gd name="T5" fmla="*/ 297 h 14"/>
                  <a:gd name="T6" fmla="*/ 0 w 22"/>
                  <a:gd name="T7" fmla="*/ 119 h 14"/>
                  <a:gd name="T8" fmla="*/ 596 w 22"/>
                  <a:gd name="T9" fmla="*/ 0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19" y="0"/>
                    </a:moveTo>
                    <a:lnTo>
                      <a:pt x="22" y="7"/>
                    </a:lnTo>
                    <a:lnTo>
                      <a:pt x="3" y="14"/>
                    </a:lnTo>
                    <a:lnTo>
                      <a:pt x="0" y="5"/>
                    </a:lnTo>
                    <a:lnTo>
                      <a:pt x="19"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2" name="Freeform 58"/>
              <p:cNvSpPr>
                <a:spLocks/>
              </p:cNvSpPr>
              <p:nvPr/>
            </p:nvSpPr>
            <p:spPr bwMode="gray">
              <a:xfrm>
                <a:off x="4975" y="2089"/>
                <a:ext cx="29" cy="22"/>
              </a:xfrm>
              <a:custGeom>
                <a:avLst/>
                <a:gdLst>
                  <a:gd name="T0" fmla="*/ 457 w 21"/>
                  <a:gd name="T1" fmla="*/ 0 h 17"/>
                  <a:gd name="T2" fmla="*/ 526 w 21"/>
                  <a:gd name="T3" fmla="*/ 97 h 17"/>
                  <a:gd name="T4" fmla="*/ 55 w 21"/>
                  <a:gd name="T5" fmla="*/ 221 h 17"/>
                  <a:gd name="T6" fmla="*/ 0 w 21"/>
                  <a:gd name="T7" fmla="*/ 97 h 17"/>
                  <a:gd name="T8" fmla="*/ 457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18" y="0"/>
                    </a:moveTo>
                    <a:lnTo>
                      <a:pt x="21" y="7"/>
                    </a:lnTo>
                    <a:lnTo>
                      <a:pt x="2" y="17"/>
                    </a:lnTo>
                    <a:lnTo>
                      <a:pt x="0" y="7"/>
                    </a:lnTo>
                    <a:lnTo>
                      <a:pt x="18"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3" name="Freeform 59"/>
              <p:cNvSpPr>
                <a:spLocks/>
              </p:cNvSpPr>
              <p:nvPr/>
            </p:nvSpPr>
            <p:spPr bwMode="gray">
              <a:xfrm>
                <a:off x="4975" y="2653"/>
                <a:ext cx="31" cy="20"/>
              </a:xfrm>
              <a:custGeom>
                <a:avLst/>
                <a:gdLst>
                  <a:gd name="T0" fmla="*/ 464 w 23"/>
                  <a:gd name="T1" fmla="*/ 62 h 16"/>
                  <a:gd name="T2" fmla="*/ 346 w 23"/>
                  <a:gd name="T3" fmla="*/ 149 h 16"/>
                  <a:gd name="T4" fmla="*/ 0 w 23"/>
                  <a:gd name="T5" fmla="*/ 62 h 16"/>
                  <a:gd name="T6" fmla="*/ 73 w 23"/>
                  <a:gd name="T7" fmla="*/ 0 h 16"/>
                  <a:gd name="T8" fmla="*/ 464 w 23"/>
                  <a:gd name="T9" fmla="*/ 62 h 16"/>
                  <a:gd name="T10" fmla="*/ 0 60000 65536"/>
                  <a:gd name="T11" fmla="*/ 0 60000 65536"/>
                  <a:gd name="T12" fmla="*/ 0 60000 65536"/>
                  <a:gd name="T13" fmla="*/ 0 60000 65536"/>
                  <a:gd name="T14" fmla="*/ 0 60000 65536"/>
                  <a:gd name="T15" fmla="*/ 0 w 23"/>
                  <a:gd name="T16" fmla="*/ 0 h 16"/>
                  <a:gd name="T17" fmla="*/ 23 w 23"/>
                  <a:gd name="T18" fmla="*/ 16 h 16"/>
                </a:gdLst>
                <a:ahLst/>
                <a:cxnLst>
                  <a:cxn ang="T10">
                    <a:pos x="T0" y="T1"/>
                  </a:cxn>
                  <a:cxn ang="T11">
                    <a:pos x="T2" y="T3"/>
                  </a:cxn>
                  <a:cxn ang="T12">
                    <a:pos x="T4" y="T5"/>
                  </a:cxn>
                  <a:cxn ang="T13">
                    <a:pos x="T6" y="T7"/>
                  </a:cxn>
                  <a:cxn ang="T14">
                    <a:pos x="T8" y="T9"/>
                  </a:cxn>
                </a:cxnLst>
                <a:rect l="T15" t="T16" r="T17" b="T18"/>
                <a:pathLst>
                  <a:path w="23" h="16">
                    <a:moveTo>
                      <a:pt x="23" y="7"/>
                    </a:moveTo>
                    <a:lnTo>
                      <a:pt x="18" y="16"/>
                    </a:lnTo>
                    <a:lnTo>
                      <a:pt x="0" y="7"/>
                    </a:lnTo>
                    <a:lnTo>
                      <a:pt x="4" y="0"/>
                    </a:lnTo>
                    <a:lnTo>
                      <a:pt x="23" y="7"/>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4" name="Freeform 60"/>
              <p:cNvSpPr>
                <a:spLocks/>
              </p:cNvSpPr>
              <p:nvPr/>
            </p:nvSpPr>
            <p:spPr bwMode="gray">
              <a:xfrm>
                <a:off x="4999" y="2585"/>
                <a:ext cx="31" cy="20"/>
              </a:xfrm>
              <a:custGeom>
                <a:avLst/>
                <a:gdLst>
                  <a:gd name="T0" fmla="*/ 683 w 22"/>
                  <a:gd name="T1" fmla="*/ 171 h 14"/>
                  <a:gd name="T2" fmla="*/ 596 w 22"/>
                  <a:gd name="T3" fmla="*/ 499 h 14"/>
                  <a:gd name="T4" fmla="*/ 0 w 22"/>
                  <a:gd name="T5" fmla="*/ 244 h 14"/>
                  <a:gd name="T6" fmla="*/ 89 w 22"/>
                  <a:gd name="T7" fmla="*/ 0 h 14"/>
                  <a:gd name="T8" fmla="*/ 683 w 22"/>
                  <a:gd name="T9" fmla="*/ 171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22" y="5"/>
                    </a:moveTo>
                    <a:lnTo>
                      <a:pt x="19" y="14"/>
                    </a:lnTo>
                    <a:lnTo>
                      <a:pt x="0" y="7"/>
                    </a:lnTo>
                    <a:lnTo>
                      <a:pt x="3" y="0"/>
                    </a:lnTo>
                    <a:lnTo>
                      <a:pt x="22" y="5"/>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5" name="Freeform 61"/>
              <p:cNvSpPr>
                <a:spLocks/>
              </p:cNvSpPr>
              <p:nvPr/>
            </p:nvSpPr>
            <p:spPr bwMode="gray">
              <a:xfrm>
                <a:off x="5022" y="2516"/>
                <a:ext cx="30" cy="17"/>
              </a:xfrm>
              <a:custGeom>
                <a:avLst/>
                <a:gdLst>
                  <a:gd name="T0" fmla="*/ 737 w 21"/>
                  <a:gd name="T1" fmla="*/ 163 h 12"/>
                  <a:gd name="T2" fmla="*/ 680 w 21"/>
                  <a:gd name="T3" fmla="*/ 387 h 12"/>
                  <a:gd name="T4" fmla="*/ 0 w 21"/>
                  <a:gd name="T5" fmla="*/ 231 h 12"/>
                  <a:gd name="T6" fmla="*/ 0 w 21"/>
                  <a:gd name="T7" fmla="*/ 0 h 12"/>
                  <a:gd name="T8" fmla="*/ 737 w 21"/>
                  <a:gd name="T9" fmla="*/ 163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1" y="5"/>
                    </a:moveTo>
                    <a:lnTo>
                      <a:pt x="19" y="12"/>
                    </a:lnTo>
                    <a:lnTo>
                      <a:pt x="0" y="7"/>
                    </a:lnTo>
                    <a:lnTo>
                      <a:pt x="0" y="0"/>
                    </a:lnTo>
                    <a:lnTo>
                      <a:pt x="21" y="5"/>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6" name="Freeform 62"/>
              <p:cNvSpPr>
                <a:spLocks/>
              </p:cNvSpPr>
              <p:nvPr/>
            </p:nvSpPr>
            <p:spPr bwMode="gray">
              <a:xfrm>
                <a:off x="5032" y="2446"/>
                <a:ext cx="27" cy="13"/>
              </a:xfrm>
              <a:custGeom>
                <a:avLst/>
                <a:gdLst>
                  <a:gd name="T0" fmla="*/ 526 w 21"/>
                  <a:gd name="T1" fmla="*/ 81 h 9"/>
                  <a:gd name="T2" fmla="*/ 476 w 21"/>
                  <a:gd name="T3" fmla="*/ 352 h 9"/>
                  <a:gd name="T4" fmla="*/ 0 w 21"/>
                  <a:gd name="T5" fmla="*/ 264 h 9"/>
                  <a:gd name="T6" fmla="*/ 0 w 21"/>
                  <a:gd name="T7" fmla="*/ 0 h 9"/>
                  <a:gd name="T8" fmla="*/ 526 w 21"/>
                  <a:gd name="T9" fmla="*/ 81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21" y="2"/>
                    </a:moveTo>
                    <a:lnTo>
                      <a:pt x="19" y="9"/>
                    </a:lnTo>
                    <a:lnTo>
                      <a:pt x="0" y="7"/>
                    </a:lnTo>
                    <a:lnTo>
                      <a:pt x="0" y="0"/>
                    </a:lnTo>
                    <a:lnTo>
                      <a:pt x="21" y="2"/>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7" name="Freeform 63"/>
              <p:cNvSpPr>
                <a:spLocks/>
              </p:cNvSpPr>
              <p:nvPr/>
            </p:nvSpPr>
            <p:spPr bwMode="gray">
              <a:xfrm>
                <a:off x="4748" y="2924"/>
                <a:ext cx="25" cy="29"/>
              </a:xfrm>
              <a:custGeom>
                <a:avLst/>
                <a:gdLst>
                  <a:gd name="T0" fmla="*/ 296 w 19"/>
                  <a:gd name="T1" fmla="*/ 399 h 21"/>
                  <a:gd name="T2" fmla="*/ 192 w 19"/>
                  <a:gd name="T3" fmla="*/ 526 h 21"/>
                  <a:gd name="T4" fmla="*/ 0 w 19"/>
                  <a:gd name="T5" fmla="*/ 181 h 21"/>
                  <a:gd name="T6" fmla="*/ 111 w 19"/>
                  <a:gd name="T7" fmla="*/ 0 h 21"/>
                  <a:gd name="T8" fmla="*/ 296 w 19"/>
                  <a:gd name="T9" fmla="*/ 399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19" y="16"/>
                    </a:moveTo>
                    <a:lnTo>
                      <a:pt x="12" y="21"/>
                    </a:lnTo>
                    <a:lnTo>
                      <a:pt x="0" y="7"/>
                    </a:lnTo>
                    <a:lnTo>
                      <a:pt x="7" y="0"/>
                    </a:lnTo>
                    <a:lnTo>
                      <a:pt x="19" y="16"/>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8" name="Freeform 64"/>
              <p:cNvSpPr>
                <a:spLocks/>
              </p:cNvSpPr>
              <p:nvPr/>
            </p:nvSpPr>
            <p:spPr bwMode="gray">
              <a:xfrm>
                <a:off x="4804" y="2881"/>
                <a:ext cx="31" cy="27"/>
              </a:xfrm>
              <a:custGeom>
                <a:avLst/>
                <a:gdLst>
                  <a:gd name="T0" fmla="*/ 683 w 22"/>
                  <a:gd name="T1" fmla="*/ 203 h 21"/>
                  <a:gd name="T2" fmla="*/ 431 w 22"/>
                  <a:gd name="T3" fmla="*/ 261 h 21"/>
                  <a:gd name="T4" fmla="*/ 0 w 22"/>
                  <a:gd name="T5" fmla="*/ 85 h 21"/>
                  <a:gd name="T6" fmla="*/ 217 w 22"/>
                  <a:gd name="T7" fmla="*/ 0 h 21"/>
                  <a:gd name="T8" fmla="*/ 683 w 22"/>
                  <a:gd name="T9" fmla="*/ 203 h 21"/>
                  <a:gd name="T10" fmla="*/ 0 60000 65536"/>
                  <a:gd name="T11" fmla="*/ 0 60000 65536"/>
                  <a:gd name="T12" fmla="*/ 0 60000 65536"/>
                  <a:gd name="T13" fmla="*/ 0 60000 65536"/>
                  <a:gd name="T14" fmla="*/ 0 60000 65536"/>
                  <a:gd name="T15" fmla="*/ 0 w 22"/>
                  <a:gd name="T16" fmla="*/ 0 h 21"/>
                  <a:gd name="T17" fmla="*/ 22 w 22"/>
                  <a:gd name="T18" fmla="*/ 21 h 21"/>
                </a:gdLst>
                <a:ahLst/>
                <a:cxnLst>
                  <a:cxn ang="T10">
                    <a:pos x="T0" y="T1"/>
                  </a:cxn>
                  <a:cxn ang="T11">
                    <a:pos x="T2" y="T3"/>
                  </a:cxn>
                  <a:cxn ang="T12">
                    <a:pos x="T4" y="T5"/>
                  </a:cxn>
                  <a:cxn ang="T13">
                    <a:pos x="T6" y="T7"/>
                  </a:cxn>
                  <a:cxn ang="T14">
                    <a:pos x="T8" y="T9"/>
                  </a:cxn>
                </a:cxnLst>
                <a:rect l="T15" t="T16" r="T17" b="T18"/>
                <a:pathLst>
                  <a:path w="22" h="21">
                    <a:moveTo>
                      <a:pt x="22" y="16"/>
                    </a:moveTo>
                    <a:lnTo>
                      <a:pt x="14" y="21"/>
                    </a:lnTo>
                    <a:lnTo>
                      <a:pt x="0" y="7"/>
                    </a:lnTo>
                    <a:lnTo>
                      <a:pt x="7" y="0"/>
                    </a:lnTo>
                    <a:lnTo>
                      <a:pt x="22" y="16"/>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59" name="Freeform 65"/>
              <p:cNvSpPr>
                <a:spLocks/>
              </p:cNvSpPr>
              <p:nvPr/>
            </p:nvSpPr>
            <p:spPr bwMode="gray">
              <a:xfrm>
                <a:off x="4857" y="2830"/>
                <a:ext cx="28" cy="27"/>
              </a:xfrm>
              <a:custGeom>
                <a:avLst/>
                <a:gdLst>
                  <a:gd name="T0" fmla="*/ 368 w 21"/>
                  <a:gd name="T1" fmla="*/ 174 h 21"/>
                  <a:gd name="T2" fmla="*/ 249 w 21"/>
                  <a:gd name="T3" fmla="*/ 261 h 21"/>
                  <a:gd name="T4" fmla="*/ 0 w 21"/>
                  <a:gd name="T5" fmla="*/ 85 h 21"/>
                  <a:gd name="T6" fmla="*/ 116 w 21"/>
                  <a:gd name="T7" fmla="*/ 0 h 21"/>
                  <a:gd name="T8" fmla="*/ 368 w 21"/>
                  <a:gd name="T9" fmla="*/ 174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21" y="14"/>
                    </a:moveTo>
                    <a:lnTo>
                      <a:pt x="14" y="21"/>
                    </a:lnTo>
                    <a:lnTo>
                      <a:pt x="0" y="7"/>
                    </a:lnTo>
                    <a:lnTo>
                      <a:pt x="7" y="0"/>
                    </a:lnTo>
                    <a:lnTo>
                      <a:pt x="21" y="14"/>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0" name="Freeform 66"/>
              <p:cNvSpPr>
                <a:spLocks/>
              </p:cNvSpPr>
              <p:nvPr/>
            </p:nvSpPr>
            <p:spPr bwMode="gray">
              <a:xfrm>
                <a:off x="4905" y="2776"/>
                <a:ext cx="29" cy="26"/>
              </a:xfrm>
              <a:custGeom>
                <a:avLst/>
                <a:gdLst>
                  <a:gd name="T0" fmla="*/ 526 w 21"/>
                  <a:gd name="T1" fmla="*/ 270 h 19"/>
                  <a:gd name="T2" fmla="*/ 345 w 21"/>
                  <a:gd name="T3" fmla="*/ 441 h 19"/>
                  <a:gd name="T4" fmla="*/ 0 w 21"/>
                  <a:gd name="T5" fmla="*/ 172 h 19"/>
                  <a:gd name="T6" fmla="*/ 105 w 21"/>
                  <a:gd name="T7" fmla="*/ 0 h 19"/>
                  <a:gd name="T8" fmla="*/ 526 w 21"/>
                  <a:gd name="T9" fmla="*/ 270 h 19"/>
                  <a:gd name="T10" fmla="*/ 0 60000 65536"/>
                  <a:gd name="T11" fmla="*/ 0 60000 65536"/>
                  <a:gd name="T12" fmla="*/ 0 60000 65536"/>
                  <a:gd name="T13" fmla="*/ 0 60000 65536"/>
                  <a:gd name="T14" fmla="*/ 0 60000 65536"/>
                  <a:gd name="T15" fmla="*/ 0 w 21"/>
                  <a:gd name="T16" fmla="*/ 0 h 19"/>
                  <a:gd name="T17" fmla="*/ 21 w 21"/>
                  <a:gd name="T18" fmla="*/ 19 h 19"/>
                </a:gdLst>
                <a:ahLst/>
                <a:cxnLst>
                  <a:cxn ang="T10">
                    <a:pos x="T0" y="T1"/>
                  </a:cxn>
                  <a:cxn ang="T11">
                    <a:pos x="T2" y="T3"/>
                  </a:cxn>
                  <a:cxn ang="T12">
                    <a:pos x="T4" y="T5"/>
                  </a:cxn>
                  <a:cxn ang="T13">
                    <a:pos x="T6" y="T7"/>
                  </a:cxn>
                  <a:cxn ang="T14">
                    <a:pos x="T8" y="T9"/>
                  </a:cxn>
                </a:cxnLst>
                <a:rect l="T15" t="T16" r="T17" b="T18"/>
                <a:pathLst>
                  <a:path w="21" h="19">
                    <a:moveTo>
                      <a:pt x="21" y="12"/>
                    </a:moveTo>
                    <a:lnTo>
                      <a:pt x="14" y="19"/>
                    </a:lnTo>
                    <a:lnTo>
                      <a:pt x="0" y="7"/>
                    </a:lnTo>
                    <a:lnTo>
                      <a:pt x="4" y="0"/>
                    </a:lnTo>
                    <a:lnTo>
                      <a:pt x="21" y="12"/>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1" name="Freeform 67"/>
              <p:cNvSpPr>
                <a:spLocks/>
              </p:cNvSpPr>
              <p:nvPr/>
            </p:nvSpPr>
            <p:spPr bwMode="gray">
              <a:xfrm>
                <a:off x="4420" y="3054"/>
                <a:ext cx="10" cy="27"/>
              </a:xfrm>
              <a:custGeom>
                <a:avLst/>
                <a:gdLst>
                  <a:gd name="T0" fmla="*/ 24 w 9"/>
                  <a:gd name="T1" fmla="*/ 476 h 21"/>
                  <a:gd name="T2" fmla="*/ 2 w 9"/>
                  <a:gd name="T3" fmla="*/ 526 h 21"/>
                  <a:gd name="T4" fmla="*/ 0 w 9"/>
                  <a:gd name="T5" fmla="*/ 0 h 21"/>
                  <a:gd name="T6" fmla="*/ 20 w 9"/>
                  <a:gd name="T7" fmla="*/ 0 h 21"/>
                  <a:gd name="T8" fmla="*/ 24 w 9"/>
                  <a:gd name="T9" fmla="*/ 476 h 21"/>
                  <a:gd name="T10" fmla="*/ 0 60000 65536"/>
                  <a:gd name="T11" fmla="*/ 0 60000 65536"/>
                  <a:gd name="T12" fmla="*/ 0 60000 65536"/>
                  <a:gd name="T13" fmla="*/ 0 60000 65536"/>
                  <a:gd name="T14" fmla="*/ 0 60000 65536"/>
                  <a:gd name="T15" fmla="*/ 0 w 9"/>
                  <a:gd name="T16" fmla="*/ 0 h 21"/>
                  <a:gd name="T17" fmla="*/ 9 w 9"/>
                  <a:gd name="T18" fmla="*/ 21 h 21"/>
                </a:gdLst>
                <a:ahLst/>
                <a:cxnLst>
                  <a:cxn ang="T10">
                    <a:pos x="T0" y="T1"/>
                  </a:cxn>
                  <a:cxn ang="T11">
                    <a:pos x="T2" y="T3"/>
                  </a:cxn>
                  <a:cxn ang="T12">
                    <a:pos x="T4" y="T5"/>
                  </a:cxn>
                  <a:cxn ang="T13">
                    <a:pos x="T6" y="T7"/>
                  </a:cxn>
                  <a:cxn ang="T14">
                    <a:pos x="T8" y="T9"/>
                  </a:cxn>
                </a:cxnLst>
                <a:rect l="T15" t="T16" r="T17" b="T18"/>
                <a:pathLst>
                  <a:path w="9" h="21">
                    <a:moveTo>
                      <a:pt x="9" y="19"/>
                    </a:moveTo>
                    <a:lnTo>
                      <a:pt x="2" y="21"/>
                    </a:lnTo>
                    <a:lnTo>
                      <a:pt x="0" y="0"/>
                    </a:lnTo>
                    <a:lnTo>
                      <a:pt x="7" y="0"/>
                    </a:lnTo>
                    <a:lnTo>
                      <a:pt x="9" y="1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2" name="Freeform 68"/>
              <p:cNvSpPr>
                <a:spLocks/>
              </p:cNvSpPr>
              <p:nvPr/>
            </p:nvSpPr>
            <p:spPr bwMode="gray">
              <a:xfrm>
                <a:off x="4491" y="3045"/>
                <a:ext cx="15" cy="29"/>
              </a:xfrm>
              <a:custGeom>
                <a:avLst/>
                <a:gdLst>
                  <a:gd name="T0" fmla="*/ 123 w 11"/>
                  <a:gd name="T1" fmla="*/ 457 h 21"/>
                  <a:gd name="T2" fmla="*/ 46 w 11"/>
                  <a:gd name="T3" fmla="*/ 526 h 21"/>
                  <a:gd name="T4" fmla="*/ 0 w 11"/>
                  <a:gd name="T5" fmla="*/ 0 h 21"/>
                  <a:gd name="T6" fmla="*/ 97 w 11"/>
                  <a:gd name="T7" fmla="*/ 0 h 21"/>
                  <a:gd name="T8" fmla="*/ 123 w 11"/>
                  <a:gd name="T9" fmla="*/ 457 h 21"/>
                  <a:gd name="T10" fmla="*/ 0 60000 65536"/>
                  <a:gd name="T11" fmla="*/ 0 60000 65536"/>
                  <a:gd name="T12" fmla="*/ 0 60000 65536"/>
                  <a:gd name="T13" fmla="*/ 0 60000 65536"/>
                  <a:gd name="T14" fmla="*/ 0 60000 65536"/>
                  <a:gd name="T15" fmla="*/ 0 w 11"/>
                  <a:gd name="T16" fmla="*/ 0 h 21"/>
                  <a:gd name="T17" fmla="*/ 11 w 11"/>
                  <a:gd name="T18" fmla="*/ 21 h 21"/>
                </a:gdLst>
                <a:ahLst/>
                <a:cxnLst>
                  <a:cxn ang="T10">
                    <a:pos x="T0" y="T1"/>
                  </a:cxn>
                  <a:cxn ang="T11">
                    <a:pos x="T2" y="T3"/>
                  </a:cxn>
                  <a:cxn ang="T12">
                    <a:pos x="T4" y="T5"/>
                  </a:cxn>
                  <a:cxn ang="T13">
                    <a:pos x="T6" y="T7"/>
                  </a:cxn>
                  <a:cxn ang="T14">
                    <a:pos x="T8" y="T9"/>
                  </a:cxn>
                </a:cxnLst>
                <a:rect l="T15" t="T16" r="T17" b="T18"/>
                <a:pathLst>
                  <a:path w="11" h="21">
                    <a:moveTo>
                      <a:pt x="11" y="18"/>
                    </a:moveTo>
                    <a:lnTo>
                      <a:pt x="4" y="21"/>
                    </a:lnTo>
                    <a:lnTo>
                      <a:pt x="0" y="0"/>
                    </a:lnTo>
                    <a:lnTo>
                      <a:pt x="9" y="0"/>
                    </a:lnTo>
                    <a:lnTo>
                      <a:pt x="11" y="18"/>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3" name="Freeform 69"/>
              <p:cNvSpPr>
                <a:spLocks/>
              </p:cNvSpPr>
              <p:nvPr/>
            </p:nvSpPr>
            <p:spPr bwMode="gray">
              <a:xfrm>
                <a:off x="4559" y="3024"/>
                <a:ext cx="20" cy="26"/>
              </a:xfrm>
              <a:custGeom>
                <a:avLst/>
                <a:gdLst>
                  <a:gd name="T0" fmla="*/ 268 w 15"/>
                  <a:gd name="T1" fmla="*/ 167 h 21"/>
                  <a:gd name="T2" fmla="*/ 87 w 15"/>
                  <a:gd name="T3" fmla="*/ 181 h 21"/>
                  <a:gd name="T4" fmla="*/ 0 w 15"/>
                  <a:gd name="T5" fmla="*/ 2 h 21"/>
                  <a:gd name="T6" fmla="*/ 151 w 15"/>
                  <a:gd name="T7" fmla="*/ 0 h 21"/>
                  <a:gd name="T8" fmla="*/ 268 w 15"/>
                  <a:gd name="T9" fmla="*/ 167 h 21"/>
                  <a:gd name="T10" fmla="*/ 0 60000 65536"/>
                  <a:gd name="T11" fmla="*/ 0 60000 65536"/>
                  <a:gd name="T12" fmla="*/ 0 60000 65536"/>
                  <a:gd name="T13" fmla="*/ 0 60000 65536"/>
                  <a:gd name="T14" fmla="*/ 0 60000 65536"/>
                  <a:gd name="T15" fmla="*/ 0 w 15"/>
                  <a:gd name="T16" fmla="*/ 0 h 21"/>
                  <a:gd name="T17" fmla="*/ 15 w 15"/>
                  <a:gd name="T18" fmla="*/ 21 h 21"/>
                </a:gdLst>
                <a:ahLst/>
                <a:cxnLst>
                  <a:cxn ang="T10">
                    <a:pos x="T0" y="T1"/>
                  </a:cxn>
                  <a:cxn ang="T11">
                    <a:pos x="T2" y="T3"/>
                  </a:cxn>
                  <a:cxn ang="T12">
                    <a:pos x="T4" y="T5"/>
                  </a:cxn>
                  <a:cxn ang="T13">
                    <a:pos x="T6" y="T7"/>
                  </a:cxn>
                  <a:cxn ang="T14">
                    <a:pos x="T8" y="T9"/>
                  </a:cxn>
                </a:cxnLst>
                <a:rect l="T15" t="T16" r="T17" b="T18"/>
                <a:pathLst>
                  <a:path w="15" h="21">
                    <a:moveTo>
                      <a:pt x="15" y="19"/>
                    </a:moveTo>
                    <a:lnTo>
                      <a:pt x="5" y="21"/>
                    </a:lnTo>
                    <a:lnTo>
                      <a:pt x="0" y="2"/>
                    </a:lnTo>
                    <a:lnTo>
                      <a:pt x="8" y="0"/>
                    </a:lnTo>
                    <a:lnTo>
                      <a:pt x="15" y="1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4" name="Freeform 70"/>
              <p:cNvSpPr>
                <a:spLocks/>
              </p:cNvSpPr>
              <p:nvPr/>
            </p:nvSpPr>
            <p:spPr bwMode="gray">
              <a:xfrm>
                <a:off x="4626" y="2996"/>
                <a:ext cx="23" cy="29"/>
              </a:xfrm>
              <a:custGeom>
                <a:avLst/>
                <a:gdLst>
                  <a:gd name="T0" fmla="*/ 349 w 17"/>
                  <a:gd name="T1" fmla="*/ 476 h 21"/>
                  <a:gd name="T2" fmla="*/ 135 w 17"/>
                  <a:gd name="T3" fmla="*/ 526 h 21"/>
                  <a:gd name="T4" fmla="*/ 0 w 17"/>
                  <a:gd name="T5" fmla="*/ 55 h 21"/>
                  <a:gd name="T6" fmla="*/ 135 w 17"/>
                  <a:gd name="T7" fmla="*/ 0 h 21"/>
                  <a:gd name="T8" fmla="*/ 349 w 17"/>
                  <a:gd name="T9" fmla="*/ 476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7" y="19"/>
                    </a:moveTo>
                    <a:lnTo>
                      <a:pt x="7" y="21"/>
                    </a:lnTo>
                    <a:lnTo>
                      <a:pt x="0" y="2"/>
                    </a:lnTo>
                    <a:lnTo>
                      <a:pt x="7" y="0"/>
                    </a:lnTo>
                    <a:lnTo>
                      <a:pt x="17" y="1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5" name="Freeform 71"/>
              <p:cNvSpPr>
                <a:spLocks/>
              </p:cNvSpPr>
              <p:nvPr/>
            </p:nvSpPr>
            <p:spPr bwMode="gray">
              <a:xfrm>
                <a:off x="4058" y="2996"/>
                <a:ext cx="21" cy="33"/>
              </a:xfrm>
              <a:custGeom>
                <a:avLst/>
                <a:gdLst>
                  <a:gd name="T0" fmla="*/ 110 w 16"/>
                  <a:gd name="T1" fmla="*/ 575 h 24"/>
                  <a:gd name="T2" fmla="*/ 0 w 16"/>
                  <a:gd name="T3" fmla="*/ 469 h 24"/>
                  <a:gd name="T4" fmla="*/ 110 w 16"/>
                  <a:gd name="T5" fmla="*/ 0 h 24"/>
                  <a:gd name="T6" fmla="*/ 248 w 16"/>
                  <a:gd name="T7" fmla="*/ 131 h 24"/>
                  <a:gd name="T8" fmla="*/ 110 w 16"/>
                  <a:gd name="T9" fmla="*/ 575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7" y="24"/>
                    </a:moveTo>
                    <a:lnTo>
                      <a:pt x="0" y="19"/>
                    </a:lnTo>
                    <a:lnTo>
                      <a:pt x="7" y="0"/>
                    </a:lnTo>
                    <a:lnTo>
                      <a:pt x="16" y="5"/>
                    </a:lnTo>
                    <a:lnTo>
                      <a:pt x="7" y="24"/>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6" name="Freeform 72"/>
              <p:cNvSpPr>
                <a:spLocks/>
              </p:cNvSpPr>
              <p:nvPr/>
            </p:nvSpPr>
            <p:spPr bwMode="gray">
              <a:xfrm>
                <a:off x="4124" y="3024"/>
                <a:ext cx="24" cy="26"/>
              </a:xfrm>
              <a:custGeom>
                <a:avLst/>
                <a:gdLst>
                  <a:gd name="T0" fmla="*/ 315 w 17"/>
                  <a:gd name="T1" fmla="*/ 181 h 21"/>
                  <a:gd name="T2" fmla="*/ 0 w 17"/>
                  <a:gd name="T3" fmla="*/ 167 h 21"/>
                  <a:gd name="T4" fmla="*/ 223 w 17"/>
                  <a:gd name="T5" fmla="*/ 0 h 21"/>
                  <a:gd name="T6" fmla="*/ 541 w 17"/>
                  <a:gd name="T7" fmla="*/ 2 h 21"/>
                  <a:gd name="T8" fmla="*/ 315 w 17"/>
                  <a:gd name="T9" fmla="*/ 181 h 21"/>
                  <a:gd name="T10" fmla="*/ 0 60000 65536"/>
                  <a:gd name="T11" fmla="*/ 0 60000 65536"/>
                  <a:gd name="T12" fmla="*/ 0 60000 65536"/>
                  <a:gd name="T13" fmla="*/ 0 60000 65536"/>
                  <a:gd name="T14" fmla="*/ 0 60000 65536"/>
                  <a:gd name="T15" fmla="*/ 0 w 17"/>
                  <a:gd name="T16" fmla="*/ 0 h 21"/>
                  <a:gd name="T17" fmla="*/ 17 w 17"/>
                  <a:gd name="T18" fmla="*/ 21 h 21"/>
                </a:gdLst>
                <a:ahLst/>
                <a:cxnLst>
                  <a:cxn ang="T10">
                    <a:pos x="T0" y="T1"/>
                  </a:cxn>
                  <a:cxn ang="T11">
                    <a:pos x="T2" y="T3"/>
                  </a:cxn>
                  <a:cxn ang="T12">
                    <a:pos x="T4" y="T5"/>
                  </a:cxn>
                  <a:cxn ang="T13">
                    <a:pos x="T6" y="T7"/>
                  </a:cxn>
                  <a:cxn ang="T14">
                    <a:pos x="T8" y="T9"/>
                  </a:cxn>
                </a:cxnLst>
                <a:rect l="T15" t="T16" r="T17" b="T18"/>
                <a:pathLst>
                  <a:path w="17" h="21">
                    <a:moveTo>
                      <a:pt x="10" y="21"/>
                    </a:moveTo>
                    <a:lnTo>
                      <a:pt x="0" y="19"/>
                    </a:lnTo>
                    <a:lnTo>
                      <a:pt x="7" y="0"/>
                    </a:lnTo>
                    <a:lnTo>
                      <a:pt x="17" y="2"/>
                    </a:lnTo>
                    <a:lnTo>
                      <a:pt x="10" y="21"/>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7" name="Freeform 73"/>
              <p:cNvSpPr>
                <a:spLocks/>
              </p:cNvSpPr>
              <p:nvPr/>
            </p:nvSpPr>
            <p:spPr bwMode="gray">
              <a:xfrm>
                <a:off x="4198" y="3045"/>
                <a:ext cx="20" cy="29"/>
              </a:xfrm>
              <a:custGeom>
                <a:avLst/>
                <a:gdLst>
                  <a:gd name="T0" fmla="*/ 333 w 14"/>
                  <a:gd name="T1" fmla="*/ 526 h 21"/>
                  <a:gd name="T2" fmla="*/ 0 w 14"/>
                  <a:gd name="T3" fmla="*/ 457 h 21"/>
                  <a:gd name="T4" fmla="*/ 163 w 14"/>
                  <a:gd name="T5" fmla="*/ 0 h 21"/>
                  <a:gd name="T6" fmla="*/ 499 w 14"/>
                  <a:gd name="T7" fmla="*/ 0 h 21"/>
                  <a:gd name="T8" fmla="*/ 333 w 14"/>
                  <a:gd name="T9" fmla="*/ 526 h 21"/>
                  <a:gd name="T10" fmla="*/ 0 60000 65536"/>
                  <a:gd name="T11" fmla="*/ 0 60000 65536"/>
                  <a:gd name="T12" fmla="*/ 0 60000 65536"/>
                  <a:gd name="T13" fmla="*/ 0 60000 65536"/>
                  <a:gd name="T14" fmla="*/ 0 60000 65536"/>
                  <a:gd name="T15" fmla="*/ 0 w 14"/>
                  <a:gd name="T16" fmla="*/ 0 h 21"/>
                  <a:gd name="T17" fmla="*/ 14 w 14"/>
                  <a:gd name="T18" fmla="*/ 21 h 21"/>
                </a:gdLst>
                <a:ahLst/>
                <a:cxnLst>
                  <a:cxn ang="T10">
                    <a:pos x="T0" y="T1"/>
                  </a:cxn>
                  <a:cxn ang="T11">
                    <a:pos x="T2" y="T3"/>
                  </a:cxn>
                  <a:cxn ang="T12">
                    <a:pos x="T4" y="T5"/>
                  </a:cxn>
                  <a:cxn ang="T13">
                    <a:pos x="T6" y="T7"/>
                  </a:cxn>
                  <a:cxn ang="T14">
                    <a:pos x="T8" y="T9"/>
                  </a:cxn>
                </a:cxnLst>
                <a:rect l="T15" t="T16" r="T17" b="T18"/>
                <a:pathLst>
                  <a:path w="14" h="21">
                    <a:moveTo>
                      <a:pt x="9" y="21"/>
                    </a:moveTo>
                    <a:lnTo>
                      <a:pt x="0" y="18"/>
                    </a:lnTo>
                    <a:lnTo>
                      <a:pt x="4" y="0"/>
                    </a:lnTo>
                    <a:lnTo>
                      <a:pt x="14" y="0"/>
                    </a:lnTo>
                    <a:lnTo>
                      <a:pt x="9" y="21"/>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8" name="Freeform 74"/>
              <p:cNvSpPr>
                <a:spLocks/>
              </p:cNvSpPr>
              <p:nvPr/>
            </p:nvSpPr>
            <p:spPr bwMode="gray">
              <a:xfrm>
                <a:off x="4272" y="3054"/>
                <a:ext cx="17" cy="27"/>
              </a:xfrm>
              <a:custGeom>
                <a:avLst/>
                <a:gdLst>
                  <a:gd name="T0" fmla="*/ 299 w 12"/>
                  <a:gd name="T1" fmla="*/ 526 h 21"/>
                  <a:gd name="T2" fmla="*/ 0 w 12"/>
                  <a:gd name="T3" fmla="*/ 476 h 21"/>
                  <a:gd name="T4" fmla="*/ 74 w 12"/>
                  <a:gd name="T5" fmla="*/ 0 h 21"/>
                  <a:gd name="T6" fmla="*/ 387 w 12"/>
                  <a:gd name="T7" fmla="*/ 0 h 21"/>
                  <a:gd name="T8" fmla="*/ 299 w 12"/>
                  <a:gd name="T9" fmla="*/ 526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9" y="21"/>
                    </a:moveTo>
                    <a:lnTo>
                      <a:pt x="0" y="19"/>
                    </a:lnTo>
                    <a:lnTo>
                      <a:pt x="2" y="0"/>
                    </a:lnTo>
                    <a:lnTo>
                      <a:pt x="12" y="0"/>
                    </a:lnTo>
                    <a:lnTo>
                      <a:pt x="9" y="21"/>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69" name="Freeform 75"/>
              <p:cNvSpPr>
                <a:spLocks/>
              </p:cNvSpPr>
              <p:nvPr/>
            </p:nvSpPr>
            <p:spPr bwMode="gray">
              <a:xfrm>
                <a:off x="3772" y="2773"/>
                <a:ext cx="31" cy="27"/>
              </a:xfrm>
              <a:custGeom>
                <a:avLst/>
                <a:gdLst>
                  <a:gd name="T0" fmla="*/ 154 w 22"/>
                  <a:gd name="T1" fmla="*/ 296 h 19"/>
                  <a:gd name="T2" fmla="*/ 0 w 22"/>
                  <a:gd name="T3" fmla="*/ 192 h 19"/>
                  <a:gd name="T4" fmla="*/ 533 w 22"/>
                  <a:gd name="T5" fmla="*/ 0 h 19"/>
                  <a:gd name="T6" fmla="*/ 683 w 22"/>
                  <a:gd name="T7" fmla="*/ 111 h 19"/>
                  <a:gd name="T8" fmla="*/ 154 w 22"/>
                  <a:gd name="T9" fmla="*/ 296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5" y="19"/>
                    </a:moveTo>
                    <a:lnTo>
                      <a:pt x="0" y="12"/>
                    </a:lnTo>
                    <a:lnTo>
                      <a:pt x="17" y="0"/>
                    </a:lnTo>
                    <a:lnTo>
                      <a:pt x="22" y="7"/>
                    </a:lnTo>
                    <a:lnTo>
                      <a:pt x="5" y="1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0" name="Freeform 76"/>
              <p:cNvSpPr>
                <a:spLocks/>
              </p:cNvSpPr>
              <p:nvPr/>
            </p:nvSpPr>
            <p:spPr bwMode="gray">
              <a:xfrm>
                <a:off x="3819" y="2830"/>
                <a:ext cx="28" cy="27"/>
              </a:xfrm>
              <a:custGeom>
                <a:avLst/>
                <a:gdLst>
                  <a:gd name="T0" fmla="*/ 116 w 21"/>
                  <a:gd name="T1" fmla="*/ 261 h 21"/>
                  <a:gd name="T2" fmla="*/ 0 w 21"/>
                  <a:gd name="T3" fmla="*/ 174 h 21"/>
                  <a:gd name="T4" fmla="*/ 276 w 21"/>
                  <a:gd name="T5" fmla="*/ 0 h 21"/>
                  <a:gd name="T6" fmla="*/ 368 w 21"/>
                  <a:gd name="T7" fmla="*/ 85 h 21"/>
                  <a:gd name="T8" fmla="*/ 116 w 21"/>
                  <a:gd name="T9" fmla="*/ 26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6" y="0"/>
                    </a:lnTo>
                    <a:lnTo>
                      <a:pt x="21" y="7"/>
                    </a:lnTo>
                    <a:lnTo>
                      <a:pt x="7" y="21"/>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1" name="Freeform 77"/>
              <p:cNvSpPr>
                <a:spLocks/>
              </p:cNvSpPr>
              <p:nvPr/>
            </p:nvSpPr>
            <p:spPr bwMode="gray">
              <a:xfrm>
                <a:off x="3873" y="2881"/>
                <a:ext cx="26" cy="27"/>
              </a:xfrm>
              <a:custGeom>
                <a:avLst/>
                <a:gdLst>
                  <a:gd name="T0" fmla="*/ 172 w 19"/>
                  <a:gd name="T1" fmla="*/ 261 h 21"/>
                  <a:gd name="T2" fmla="*/ 0 w 19"/>
                  <a:gd name="T3" fmla="*/ 174 h 21"/>
                  <a:gd name="T4" fmla="*/ 322 w 19"/>
                  <a:gd name="T5" fmla="*/ 0 h 21"/>
                  <a:gd name="T6" fmla="*/ 441 w 19"/>
                  <a:gd name="T7" fmla="*/ 85 h 21"/>
                  <a:gd name="T8" fmla="*/ 172 w 19"/>
                  <a:gd name="T9" fmla="*/ 261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7" y="21"/>
                    </a:moveTo>
                    <a:lnTo>
                      <a:pt x="0" y="14"/>
                    </a:lnTo>
                    <a:lnTo>
                      <a:pt x="14" y="0"/>
                    </a:lnTo>
                    <a:lnTo>
                      <a:pt x="19" y="7"/>
                    </a:lnTo>
                    <a:lnTo>
                      <a:pt x="7" y="21"/>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2" name="Freeform 78"/>
              <p:cNvSpPr>
                <a:spLocks/>
              </p:cNvSpPr>
              <p:nvPr/>
            </p:nvSpPr>
            <p:spPr bwMode="gray">
              <a:xfrm>
                <a:off x="3929" y="2928"/>
                <a:ext cx="32" cy="27"/>
              </a:xfrm>
              <a:custGeom>
                <a:avLst/>
                <a:gdLst>
                  <a:gd name="T0" fmla="*/ 244 w 21"/>
                  <a:gd name="T1" fmla="*/ 181 h 21"/>
                  <a:gd name="T2" fmla="*/ 0 w 21"/>
                  <a:gd name="T3" fmla="*/ 118 h 21"/>
                  <a:gd name="T4" fmla="*/ 416 w 21"/>
                  <a:gd name="T5" fmla="*/ 0 h 21"/>
                  <a:gd name="T6" fmla="*/ 737 w 21"/>
                  <a:gd name="T7" fmla="*/ 40 h 21"/>
                  <a:gd name="T8" fmla="*/ 244 w 21"/>
                  <a:gd name="T9" fmla="*/ 181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7" y="21"/>
                    </a:moveTo>
                    <a:lnTo>
                      <a:pt x="0" y="14"/>
                    </a:lnTo>
                    <a:lnTo>
                      <a:pt x="12" y="0"/>
                    </a:lnTo>
                    <a:lnTo>
                      <a:pt x="21" y="5"/>
                    </a:lnTo>
                    <a:lnTo>
                      <a:pt x="7" y="21"/>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3" name="Freeform 79"/>
              <p:cNvSpPr>
                <a:spLocks/>
              </p:cNvSpPr>
              <p:nvPr/>
            </p:nvSpPr>
            <p:spPr bwMode="gray">
              <a:xfrm>
                <a:off x="3646" y="2446"/>
                <a:ext cx="27" cy="13"/>
              </a:xfrm>
              <a:custGeom>
                <a:avLst/>
                <a:gdLst>
                  <a:gd name="T0" fmla="*/ 0 w 21"/>
                  <a:gd name="T1" fmla="*/ 352 h 9"/>
                  <a:gd name="T2" fmla="*/ 0 w 21"/>
                  <a:gd name="T3" fmla="*/ 81 h 9"/>
                  <a:gd name="T4" fmla="*/ 231 w 21"/>
                  <a:gd name="T5" fmla="*/ 0 h 9"/>
                  <a:gd name="T6" fmla="*/ 261 w 21"/>
                  <a:gd name="T7" fmla="*/ 264 h 9"/>
                  <a:gd name="T8" fmla="*/ 0 w 21"/>
                  <a:gd name="T9" fmla="*/ 352 h 9"/>
                  <a:gd name="T10" fmla="*/ 0 60000 65536"/>
                  <a:gd name="T11" fmla="*/ 0 60000 65536"/>
                  <a:gd name="T12" fmla="*/ 0 60000 65536"/>
                  <a:gd name="T13" fmla="*/ 0 60000 65536"/>
                  <a:gd name="T14" fmla="*/ 0 60000 65536"/>
                  <a:gd name="T15" fmla="*/ 0 w 21"/>
                  <a:gd name="T16" fmla="*/ 0 h 9"/>
                  <a:gd name="T17" fmla="*/ 21 w 21"/>
                  <a:gd name="T18" fmla="*/ 9 h 9"/>
                </a:gdLst>
                <a:ahLst/>
                <a:cxnLst>
                  <a:cxn ang="T10">
                    <a:pos x="T0" y="T1"/>
                  </a:cxn>
                  <a:cxn ang="T11">
                    <a:pos x="T2" y="T3"/>
                  </a:cxn>
                  <a:cxn ang="T12">
                    <a:pos x="T4" y="T5"/>
                  </a:cxn>
                  <a:cxn ang="T13">
                    <a:pos x="T6" y="T7"/>
                  </a:cxn>
                  <a:cxn ang="T14">
                    <a:pos x="T8" y="T9"/>
                  </a:cxn>
                </a:cxnLst>
                <a:rect l="T15" t="T16" r="T17" b="T18"/>
                <a:pathLst>
                  <a:path w="21" h="9">
                    <a:moveTo>
                      <a:pt x="0" y="9"/>
                    </a:moveTo>
                    <a:lnTo>
                      <a:pt x="0" y="2"/>
                    </a:lnTo>
                    <a:lnTo>
                      <a:pt x="19" y="0"/>
                    </a:lnTo>
                    <a:lnTo>
                      <a:pt x="21" y="7"/>
                    </a:lnTo>
                    <a:lnTo>
                      <a:pt x="0" y="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4" name="Freeform 80"/>
              <p:cNvSpPr>
                <a:spLocks/>
              </p:cNvSpPr>
              <p:nvPr/>
            </p:nvSpPr>
            <p:spPr bwMode="gray">
              <a:xfrm>
                <a:off x="3655" y="2516"/>
                <a:ext cx="29" cy="17"/>
              </a:xfrm>
              <a:custGeom>
                <a:avLst/>
                <a:gdLst>
                  <a:gd name="T0" fmla="*/ 55 w 21"/>
                  <a:gd name="T1" fmla="*/ 387 h 12"/>
                  <a:gd name="T2" fmla="*/ 0 w 21"/>
                  <a:gd name="T3" fmla="*/ 163 h 12"/>
                  <a:gd name="T4" fmla="*/ 476 w 21"/>
                  <a:gd name="T5" fmla="*/ 0 h 12"/>
                  <a:gd name="T6" fmla="*/ 526 w 21"/>
                  <a:gd name="T7" fmla="*/ 299 h 12"/>
                  <a:gd name="T8" fmla="*/ 55 w 21"/>
                  <a:gd name="T9" fmla="*/ 387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2" y="12"/>
                    </a:moveTo>
                    <a:lnTo>
                      <a:pt x="0" y="5"/>
                    </a:lnTo>
                    <a:lnTo>
                      <a:pt x="19" y="0"/>
                    </a:lnTo>
                    <a:lnTo>
                      <a:pt x="21" y="9"/>
                    </a:lnTo>
                    <a:lnTo>
                      <a:pt x="2" y="12"/>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5" name="Freeform 81"/>
              <p:cNvSpPr>
                <a:spLocks/>
              </p:cNvSpPr>
              <p:nvPr/>
            </p:nvSpPr>
            <p:spPr bwMode="gray">
              <a:xfrm>
                <a:off x="3673" y="2585"/>
                <a:ext cx="31" cy="20"/>
              </a:xfrm>
              <a:custGeom>
                <a:avLst/>
                <a:gdLst>
                  <a:gd name="T0" fmla="*/ 89 w 22"/>
                  <a:gd name="T1" fmla="*/ 499 h 14"/>
                  <a:gd name="T2" fmla="*/ 0 w 22"/>
                  <a:gd name="T3" fmla="*/ 171 h 14"/>
                  <a:gd name="T4" fmla="*/ 596 w 22"/>
                  <a:gd name="T5" fmla="*/ 0 h 14"/>
                  <a:gd name="T6" fmla="*/ 683 w 22"/>
                  <a:gd name="T7" fmla="*/ 244 h 14"/>
                  <a:gd name="T8" fmla="*/ 89 w 22"/>
                  <a:gd name="T9" fmla="*/ 499 h 14"/>
                  <a:gd name="T10" fmla="*/ 0 60000 65536"/>
                  <a:gd name="T11" fmla="*/ 0 60000 65536"/>
                  <a:gd name="T12" fmla="*/ 0 60000 65536"/>
                  <a:gd name="T13" fmla="*/ 0 60000 65536"/>
                  <a:gd name="T14" fmla="*/ 0 60000 65536"/>
                  <a:gd name="T15" fmla="*/ 0 w 22"/>
                  <a:gd name="T16" fmla="*/ 0 h 14"/>
                  <a:gd name="T17" fmla="*/ 22 w 22"/>
                  <a:gd name="T18" fmla="*/ 14 h 14"/>
                </a:gdLst>
                <a:ahLst/>
                <a:cxnLst>
                  <a:cxn ang="T10">
                    <a:pos x="T0" y="T1"/>
                  </a:cxn>
                  <a:cxn ang="T11">
                    <a:pos x="T2" y="T3"/>
                  </a:cxn>
                  <a:cxn ang="T12">
                    <a:pos x="T4" y="T5"/>
                  </a:cxn>
                  <a:cxn ang="T13">
                    <a:pos x="T6" y="T7"/>
                  </a:cxn>
                  <a:cxn ang="T14">
                    <a:pos x="T8" y="T9"/>
                  </a:cxn>
                </a:cxnLst>
                <a:rect l="T15" t="T16" r="T17" b="T18"/>
                <a:pathLst>
                  <a:path w="22" h="14">
                    <a:moveTo>
                      <a:pt x="3" y="14"/>
                    </a:moveTo>
                    <a:lnTo>
                      <a:pt x="0" y="5"/>
                    </a:lnTo>
                    <a:lnTo>
                      <a:pt x="19" y="0"/>
                    </a:lnTo>
                    <a:lnTo>
                      <a:pt x="22" y="7"/>
                    </a:lnTo>
                    <a:lnTo>
                      <a:pt x="3" y="14"/>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6" name="Freeform 82"/>
              <p:cNvSpPr>
                <a:spLocks/>
              </p:cNvSpPr>
              <p:nvPr/>
            </p:nvSpPr>
            <p:spPr bwMode="gray">
              <a:xfrm>
                <a:off x="3700" y="2653"/>
                <a:ext cx="33" cy="20"/>
              </a:xfrm>
              <a:custGeom>
                <a:avLst/>
                <a:gdLst>
                  <a:gd name="T0" fmla="*/ 131 w 24"/>
                  <a:gd name="T1" fmla="*/ 149 h 16"/>
                  <a:gd name="T2" fmla="*/ 0 w 24"/>
                  <a:gd name="T3" fmla="*/ 62 h 16"/>
                  <a:gd name="T4" fmla="*/ 469 w 24"/>
                  <a:gd name="T5" fmla="*/ 0 h 16"/>
                  <a:gd name="T6" fmla="*/ 575 w 24"/>
                  <a:gd name="T7" fmla="*/ 62 h 16"/>
                  <a:gd name="T8" fmla="*/ 131 w 24"/>
                  <a:gd name="T9" fmla="*/ 149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5" y="16"/>
                    </a:moveTo>
                    <a:lnTo>
                      <a:pt x="0" y="7"/>
                    </a:lnTo>
                    <a:lnTo>
                      <a:pt x="19" y="0"/>
                    </a:lnTo>
                    <a:lnTo>
                      <a:pt x="24" y="7"/>
                    </a:lnTo>
                    <a:lnTo>
                      <a:pt x="5" y="16"/>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7" name="Freeform 83"/>
              <p:cNvSpPr>
                <a:spLocks/>
              </p:cNvSpPr>
              <p:nvPr/>
            </p:nvSpPr>
            <p:spPr bwMode="gray">
              <a:xfrm>
                <a:off x="3700" y="2089"/>
                <a:ext cx="28" cy="22"/>
              </a:xfrm>
              <a:custGeom>
                <a:avLst/>
                <a:gdLst>
                  <a:gd name="T0" fmla="*/ 0 w 21"/>
                  <a:gd name="T1" fmla="*/ 97 h 17"/>
                  <a:gd name="T2" fmla="*/ 49 w 21"/>
                  <a:gd name="T3" fmla="*/ 0 h 17"/>
                  <a:gd name="T4" fmla="*/ 368 w 21"/>
                  <a:gd name="T5" fmla="*/ 97 h 17"/>
                  <a:gd name="T6" fmla="*/ 332 w 21"/>
                  <a:gd name="T7" fmla="*/ 221 h 17"/>
                  <a:gd name="T8" fmla="*/ 0 w 21"/>
                  <a:gd name="T9" fmla="*/ 97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0" y="7"/>
                    </a:moveTo>
                    <a:lnTo>
                      <a:pt x="3" y="0"/>
                    </a:lnTo>
                    <a:lnTo>
                      <a:pt x="21" y="7"/>
                    </a:lnTo>
                    <a:lnTo>
                      <a:pt x="19" y="17"/>
                    </a:lnTo>
                    <a:lnTo>
                      <a:pt x="0" y="7"/>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8" name="Freeform 84"/>
              <p:cNvSpPr>
                <a:spLocks/>
              </p:cNvSpPr>
              <p:nvPr/>
            </p:nvSpPr>
            <p:spPr bwMode="gray">
              <a:xfrm>
                <a:off x="3673" y="2156"/>
                <a:ext cx="31" cy="21"/>
              </a:xfrm>
              <a:custGeom>
                <a:avLst/>
                <a:gdLst>
                  <a:gd name="T0" fmla="*/ 0 w 22"/>
                  <a:gd name="T1" fmla="*/ 144 h 16"/>
                  <a:gd name="T2" fmla="*/ 89 w 22"/>
                  <a:gd name="T3" fmla="*/ 0 h 16"/>
                  <a:gd name="T4" fmla="*/ 683 w 22"/>
                  <a:gd name="T5" fmla="*/ 110 h 16"/>
                  <a:gd name="T6" fmla="*/ 596 w 22"/>
                  <a:gd name="T7" fmla="*/ 248 h 16"/>
                  <a:gd name="T8" fmla="*/ 0 w 22"/>
                  <a:gd name="T9" fmla="*/ 144 h 16"/>
                  <a:gd name="T10" fmla="*/ 0 60000 65536"/>
                  <a:gd name="T11" fmla="*/ 0 60000 65536"/>
                  <a:gd name="T12" fmla="*/ 0 60000 65536"/>
                  <a:gd name="T13" fmla="*/ 0 60000 65536"/>
                  <a:gd name="T14" fmla="*/ 0 60000 65536"/>
                  <a:gd name="T15" fmla="*/ 0 w 22"/>
                  <a:gd name="T16" fmla="*/ 0 h 16"/>
                  <a:gd name="T17" fmla="*/ 22 w 22"/>
                  <a:gd name="T18" fmla="*/ 16 h 16"/>
                </a:gdLst>
                <a:ahLst/>
                <a:cxnLst>
                  <a:cxn ang="T10">
                    <a:pos x="T0" y="T1"/>
                  </a:cxn>
                  <a:cxn ang="T11">
                    <a:pos x="T2" y="T3"/>
                  </a:cxn>
                  <a:cxn ang="T12">
                    <a:pos x="T4" y="T5"/>
                  </a:cxn>
                  <a:cxn ang="T13">
                    <a:pos x="T6" y="T7"/>
                  </a:cxn>
                  <a:cxn ang="T14">
                    <a:pos x="T8" y="T9"/>
                  </a:cxn>
                </a:cxnLst>
                <a:rect l="T15" t="T16" r="T17" b="T18"/>
                <a:pathLst>
                  <a:path w="22" h="16">
                    <a:moveTo>
                      <a:pt x="0" y="9"/>
                    </a:moveTo>
                    <a:lnTo>
                      <a:pt x="3" y="0"/>
                    </a:lnTo>
                    <a:lnTo>
                      <a:pt x="22" y="7"/>
                    </a:lnTo>
                    <a:lnTo>
                      <a:pt x="19" y="16"/>
                    </a:lnTo>
                    <a:lnTo>
                      <a:pt x="0" y="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79" name="Freeform 85"/>
              <p:cNvSpPr>
                <a:spLocks/>
              </p:cNvSpPr>
              <p:nvPr/>
            </p:nvSpPr>
            <p:spPr bwMode="gray">
              <a:xfrm>
                <a:off x="3655" y="2228"/>
                <a:ext cx="29" cy="18"/>
              </a:xfrm>
              <a:custGeom>
                <a:avLst/>
                <a:gdLst>
                  <a:gd name="T0" fmla="*/ 0 w 21"/>
                  <a:gd name="T1" fmla="*/ 109 h 14"/>
                  <a:gd name="T2" fmla="*/ 55 w 21"/>
                  <a:gd name="T3" fmla="*/ 0 h 14"/>
                  <a:gd name="T4" fmla="*/ 526 w 21"/>
                  <a:gd name="T5" fmla="*/ 59 h 14"/>
                  <a:gd name="T6" fmla="*/ 476 w 21"/>
                  <a:gd name="T7" fmla="*/ 174 h 14"/>
                  <a:gd name="T8" fmla="*/ 0 w 21"/>
                  <a:gd name="T9" fmla="*/ 109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9"/>
                    </a:moveTo>
                    <a:lnTo>
                      <a:pt x="2" y="0"/>
                    </a:lnTo>
                    <a:lnTo>
                      <a:pt x="21" y="5"/>
                    </a:lnTo>
                    <a:lnTo>
                      <a:pt x="19" y="14"/>
                    </a:lnTo>
                    <a:lnTo>
                      <a:pt x="0" y="9"/>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0" name="Freeform 86"/>
              <p:cNvSpPr>
                <a:spLocks/>
              </p:cNvSpPr>
              <p:nvPr/>
            </p:nvSpPr>
            <p:spPr bwMode="gray">
              <a:xfrm>
                <a:off x="3646" y="2300"/>
                <a:ext cx="27" cy="15"/>
              </a:xfrm>
              <a:custGeom>
                <a:avLst/>
                <a:gdLst>
                  <a:gd name="T0" fmla="*/ 0 w 21"/>
                  <a:gd name="T1" fmla="*/ 172 h 12"/>
                  <a:gd name="T2" fmla="*/ 0 w 21"/>
                  <a:gd name="T3" fmla="*/ 0 h 12"/>
                  <a:gd name="T4" fmla="*/ 261 w 21"/>
                  <a:gd name="T5" fmla="*/ 49 h 12"/>
                  <a:gd name="T6" fmla="*/ 231 w 21"/>
                  <a:gd name="T7" fmla="*/ 207 h 12"/>
                  <a:gd name="T8" fmla="*/ 0 w 21"/>
                  <a:gd name="T9" fmla="*/ 172 h 12"/>
                  <a:gd name="T10" fmla="*/ 0 60000 65536"/>
                  <a:gd name="T11" fmla="*/ 0 60000 65536"/>
                  <a:gd name="T12" fmla="*/ 0 60000 65536"/>
                  <a:gd name="T13" fmla="*/ 0 60000 65536"/>
                  <a:gd name="T14" fmla="*/ 0 60000 65536"/>
                  <a:gd name="T15" fmla="*/ 0 w 21"/>
                  <a:gd name="T16" fmla="*/ 0 h 12"/>
                  <a:gd name="T17" fmla="*/ 21 w 21"/>
                  <a:gd name="T18" fmla="*/ 12 h 12"/>
                </a:gdLst>
                <a:ahLst/>
                <a:cxnLst>
                  <a:cxn ang="T10">
                    <a:pos x="T0" y="T1"/>
                  </a:cxn>
                  <a:cxn ang="T11">
                    <a:pos x="T2" y="T3"/>
                  </a:cxn>
                  <a:cxn ang="T12">
                    <a:pos x="T4" y="T5"/>
                  </a:cxn>
                  <a:cxn ang="T13">
                    <a:pos x="T6" y="T7"/>
                  </a:cxn>
                  <a:cxn ang="T14">
                    <a:pos x="T8" y="T9"/>
                  </a:cxn>
                </a:cxnLst>
                <a:rect l="T15" t="T16" r="T17" b="T18"/>
                <a:pathLst>
                  <a:path w="21" h="12">
                    <a:moveTo>
                      <a:pt x="0" y="10"/>
                    </a:moveTo>
                    <a:lnTo>
                      <a:pt x="0" y="0"/>
                    </a:lnTo>
                    <a:lnTo>
                      <a:pt x="21" y="3"/>
                    </a:lnTo>
                    <a:lnTo>
                      <a:pt x="19" y="12"/>
                    </a:lnTo>
                    <a:lnTo>
                      <a:pt x="0" y="1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1" name="Freeform 87"/>
              <p:cNvSpPr>
                <a:spLocks/>
              </p:cNvSpPr>
              <p:nvPr/>
            </p:nvSpPr>
            <p:spPr bwMode="gray">
              <a:xfrm>
                <a:off x="3929" y="1808"/>
                <a:ext cx="27" cy="27"/>
              </a:xfrm>
              <a:custGeom>
                <a:avLst/>
                <a:gdLst>
                  <a:gd name="T0" fmla="*/ 0 w 19"/>
                  <a:gd name="T1" fmla="*/ 46 h 21"/>
                  <a:gd name="T2" fmla="*/ 172 w 19"/>
                  <a:gd name="T3" fmla="*/ 0 h 21"/>
                  <a:gd name="T4" fmla="*/ 441 w 19"/>
                  <a:gd name="T5" fmla="*/ 203 h 21"/>
                  <a:gd name="T6" fmla="*/ 270 w 19"/>
                  <a:gd name="T7" fmla="*/ 261 h 21"/>
                  <a:gd name="T8" fmla="*/ 0 w 19"/>
                  <a:gd name="T9" fmla="*/ 46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4"/>
                    </a:moveTo>
                    <a:lnTo>
                      <a:pt x="7" y="0"/>
                    </a:lnTo>
                    <a:lnTo>
                      <a:pt x="19" y="16"/>
                    </a:lnTo>
                    <a:lnTo>
                      <a:pt x="12" y="21"/>
                    </a:lnTo>
                    <a:lnTo>
                      <a:pt x="0" y="4"/>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2" name="Freeform 88"/>
              <p:cNvSpPr>
                <a:spLocks/>
              </p:cNvSpPr>
              <p:nvPr/>
            </p:nvSpPr>
            <p:spPr bwMode="gray">
              <a:xfrm>
                <a:off x="3873" y="1850"/>
                <a:ext cx="26" cy="30"/>
              </a:xfrm>
              <a:custGeom>
                <a:avLst/>
                <a:gdLst>
                  <a:gd name="T0" fmla="*/ 0 w 19"/>
                  <a:gd name="T1" fmla="*/ 244 h 21"/>
                  <a:gd name="T2" fmla="*/ 172 w 19"/>
                  <a:gd name="T3" fmla="*/ 0 h 21"/>
                  <a:gd name="T4" fmla="*/ 441 w 19"/>
                  <a:gd name="T5" fmla="*/ 571 h 21"/>
                  <a:gd name="T6" fmla="*/ 322 w 19"/>
                  <a:gd name="T7" fmla="*/ 737 h 21"/>
                  <a:gd name="T8" fmla="*/ 0 w 19"/>
                  <a:gd name="T9" fmla="*/ 244 h 21"/>
                  <a:gd name="T10" fmla="*/ 0 60000 65536"/>
                  <a:gd name="T11" fmla="*/ 0 60000 65536"/>
                  <a:gd name="T12" fmla="*/ 0 60000 65536"/>
                  <a:gd name="T13" fmla="*/ 0 60000 65536"/>
                  <a:gd name="T14" fmla="*/ 0 60000 65536"/>
                  <a:gd name="T15" fmla="*/ 0 w 19"/>
                  <a:gd name="T16" fmla="*/ 0 h 21"/>
                  <a:gd name="T17" fmla="*/ 19 w 19"/>
                  <a:gd name="T18" fmla="*/ 21 h 21"/>
                </a:gdLst>
                <a:ahLst/>
                <a:cxnLst>
                  <a:cxn ang="T10">
                    <a:pos x="T0" y="T1"/>
                  </a:cxn>
                  <a:cxn ang="T11">
                    <a:pos x="T2" y="T3"/>
                  </a:cxn>
                  <a:cxn ang="T12">
                    <a:pos x="T4" y="T5"/>
                  </a:cxn>
                  <a:cxn ang="T13">
                    <a:pos x="T6" y="T7"/>
                  </a:cxn>
                  <a:cxn ang="T14">
                    <a:pos x="T8" y="T9"/>
                  </a:cxn>
                </a:cxnLst>
                <a:rect l="T15" t="T16" r="T17" b="T18"/>
                <a:pathLst>
                  <a:path w="19" h="21">
                    <a:moveTo>
                      <a:pt x="0" y="7"/>
                    </a:moveTo>
                    <a:lnTo>
                      <a:pt x="7" y="0"/>
                    </a:lnTo>
                    <a:lnTo>
                      <a:pt x="19" y="16"/>
                    </a:lnTo>
                    <a:lnTo>
                      <a:pt x="14" y="21"/>
                    </a:lnTo>
                    <a:lnTo>
                      <a:pt x="0" y="7"/>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3" name="Freeform 89"/>
              <p:cNvSpPr>
                <a:spLocks/>
              </p:cNvSpPr>
              <p:nvPr/>
            </p:nvSpPr>
            <p:spPr bwMode="gray">
              <a:xfrm>
                <a:off x="3821" y="1905"/>
                <a:ext cx="27" cy="27"/>
              </a:xfrm>
              <a:custGeom>
                <a:avLst/>
                <a:gdLst>
                  <a:gd name="T0" fmla="*/ 0 w 19"/>
                  <a:gd name="T1" fmla="*/ 172 h 19"/>
                  <a:gd name="T2" fmla="*/ 126 w 19"/>
                  <a:gd name="T3" fmla="*/ 0 h 19"/>
                  <a:gd name="T4" fmla="*/ 441 w 19"/>
                  <a:gd name="T5" fmla="*/ 322 h 19"/>
                  <a:gd name="T6" fmla="*/ 322 w 19"/>
                  <a:gd name="T7" fmla="*/ 441 h 19"/>
                  <a:gd name="T8" fmla="*/ 0 w 19"/>
                  <a:gd name="T9" fmla="*/ 172 h 19"/>
                  <a:gd name="T10" fmla="*/ 0 60000 65536"/>
                  <a:gd name="T11" fmla="*/ 0 60000 65536"/>
                  <a:gd name="T12" fmla="*/ 0 60000 65536"/>
                  <a:gd name="T13" fmla="*/ 0 60000 65536"/>
                  <a:gd name="T14" fmla="*/ 0 60000 65536"/>
                  <a:gd name="T15" fmla="*/ 0 w 19"/>
                  <a:gd name="T16" fmla="*/ 0 h 19"/>
                  <a:gd name="T17" fmla="*/ 19 w 19"/>
                  <a:gd name="T18" fmla="*/ 19 h 19"/>
                </a:gdLst>
                <a:ahLst/>
                <a:cxnLst>
                  <a:cxn ang="T10">
                    <a:pos x="T0" y="T1"/>
                  </a:cxn>
                  <a:cxn ang="T11">
                    <a:pos x="T2" y="T3"/>
                  </a:cxn>
                  <a:cxn ang="T12">
                    <a:pos x="T4" y="T5"/>
                  </a:cxn>
                  <a:cxn ang="T13">
                    <a:pos x="T6" y="T7"/>
                  </a:cxn>
                  <a:cxn ang="T14">
                    <a:pos x="T8" y="T9"/>
                  </a:cxn>
                </a:cxnLst>
                <a:rect l="T15" t="T16" r="T17" b="T18"/>
                <a:pathLst>
                  <a:path w="19" h="19">
                    <a:moveTo>
                      <a:pt x="0" y="7"/>
                    </a:moveTo>
                    <a:lnTo>
                      <a:pt x="5" y="0"/>
                    </a:lnTo>
                    <a:lnTo>
                      <a:pt x="19" y="14"/>
                    </a:lnTo>
                    <a:lnTo>
                      <a:pt x="14" y="19"/>
                    </a:lnTo>
                    <a:lnTo>
                      <a:pt x="0" y="7"/>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4" name="Freeform 90"/>
              <p:cNvSpPr>
                <a:spLocks/>
              </p:cNvSpPr>
              <p:nvPr/>
            </p:nvSpPr>
            <p:spPr bwMode="gray">
              <a:xfrm>
                <a:off x="3772" y="1961"/>
                <a:ext cx="31" cy="25"/>
              </a:xfrm>
              <a:custGeom>
                <a:avLst/>
                <a:gdLst>
                  <a:gd name="T0" fmla="*/ 0 w 22"/>
                  <a:gd name="T1" fmla="*/ 125 h 19"/>
                  <a:gd name="T2" fmla="*/ 154 w 22"/>
                  <a:gd name="T3" fmla="*/ 0 h 19"/>
                  <a:gd name="T4" fmla="*/ 683 w 22"/>
                  <a:gd name="T5" fmla="*/ 192 h 19"/>
                  <a:gd name="T6" fmla="*/ 533 w 22"/>
                  <a:gd name="T7" fmla="*/ 296 h 19"/>
                  <a:gd name="T8" fmla="*/ 0 w 22"/>
                  <a:gd name="T9" fmla="*/ 125 h 19"/>
                  <a:gd name="T10" fmla="*/ 0 60000 65536"/>
                  <a:gd name="T11" fmla="*/ 0 60000 65536"/>
                  <a:gd name="T12" fmla="*/ 0 60000 65536"/>
                  <a:gd name="T13" fmla="*/ 0 60000 65536"/>
                  <a:gd name="T14" fmla="*/ 0 60000 65536"/>
                  <a:gd name="T15" fmla="*/ 0 w 22"/>
                  <a:gd name="T16" fmla="*/ 0 h 19"/>
                  <a:gd name="T17" fmla="*/ 22 w 22"/>
                  <a:gd name="T18" fmla="*/ 19 h 19"/>
                </a:gdLst>
                <a:ahLst/>
                <a:cxnLst>
                  <a:cxn ang="T10">
                    <a:pos x="T0" y="T1"/>
                  </a:cxn>
                  <a:cxn ang="T11">
                    <a:pos x="T2" y="T3"/>
                  </a:cxn>
                  <a:cxn ang="T12">
                    <a:pos x="T4" y="T5"/>
                  </a:cxn>
                  <a:cxn ang="T13">
                    <a:pos x="T6" y="T7"/>
                  </a:cxn>
                  <a:cxn ang="T14">
                    <a:pos x="T8" y="T9"/>
                  </a:cxn>
                </a:cxnLst>
                <a:rect l="T15" t="T16" r="T17" b="T18"/>
                <a:pathLst>
                  <a:path w="22" h="19">
                    <a:moveTo>
                      <a:pt x="0" y="8"/>
                    </a:moveTo>
                    <a:lnTo>
                      <a:pt x="5" y="0"/>
                    </a:lnTo>
                    <a:lnTo>
                      <a:pt x="22" y="12"/>
                    </a:lnTo>
                    <a:lnTo>
                      <a:pt x="17" y="19"/>
                    </a:lnTo>
                    <a:lnTo>
                      <a:pt x="0" y="8"/>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5" name="Freeform 91"/>
              <p:cNvSpPr>
                <a:spLocks/>
              </p:cNvSpPr>
              <p:nvPr/>
            </p:nvSpPr>
            <p:spPr bwMode="gray">
              <a:xfrm>
                <a:off x="4272" y="1680"/>
                <a:ext cx="17" cy="29"/>
              </a:xfrm>
              <a:custGeom>
                <a:avLst/>
                <a:gdLst>
                  <a:gd name="T0" fmla="*/ 0 w 12"/>
                  <a:gd name="T1" fmla="*/ 0 h 21"/>
                  <a:gd name="T2" fmla="*/ 299 w 12"/>
                  <a:gd name="T3" fmla="*/ 0 h 21"/>
                  <a:gd name="T4" fmla="*/ 387 w 12"/>
                  <a:gd name="T5" fmla="*/ 476 h 21"/>
                  <a:gd name="T6" fmla="*/ 74 w 12"/>
                  <a:gd name="T7" fmla="*/ 526 h 21"/>
                  <a:gd name="T8" fmla="*/ 0 w 12"/>
                  <a:gd name="T9" fmla="*/ 0 h 21"/>
                  <a:gd name="T10" fmla="*/ 0 60000 65536"/>
                  <a:gd name="T11" fmla="*/ 0 60000 65536"/>
                  <a:gd name="T12" fmla="*/ 0 60000 65536"/>
                  <a:gd name="T13" fmla="*/ 0 60000 65536"/>
                  <a:gd name="T14" fmla="*/ 0 60000 65536"/>
                  <a:gd name="T15" fmla="*/ 0 w 12"/>
                  <a:gd name="T16" fmla="*/ 0 h 21"/>
                  <a:gd name="T17" fmla="*/ 12 w 12"/>
                  <a:gd name="T18" fmla="*/ 21 h 21"/>
                </a:gdLst>
                <a:ahLst/>
                <a:cxnLst>
                  <a:cxn ang="T10">
                    <a:pos x="T0" y="T1"/>
                  </a:cxn>
                  <a:cxn ang="T11">
                    <a:pos x="T2" y="T3"/>
                  </a:cxn>
                  <a:cxn ang="T12">
                    <a:pos x="T4" y="T5"/>
                  </a:cxn>
                  <a:cxn ang="T13">
                    <a:pos x="T6" y="T7"/>
                  </a:cxn>
                  <a:cxn ang="T14">
                    <a:pos x="T8" y="T9"/>
                  </a:cxn>
                </a:cxnLst>
                <a:rect l="T15" t="T16" r="T17" b="T18"/>
                <a:pathLst>
                  <a:path w="12" h="21">
                    <a:moveTo>
                      <a:pt x="0" y="0"/>
                    </a:moveTo>
                    <a:lnTo>
                      <a:pt x="9" y="0"/>
                    </a:lnTo>
                    <a:lnTo>
                      <a:pt x="12" y="19"/>
                    </a:lnTo>
                    <a:lnTo>
                      <a:pt x="2" y="21"/>
                    </a:lnTo>
                    <a:lnTo>
                      <a:pt x="0" y="0"/>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6" name="Freeform 92"/>
              <p:cNvSpPr>
                <a:spLocks/>
              </p:cNvSpPr>
              <p:nvPr/>
            </p:nvSpPr>
            <p:spPr bwMode="gray">
              <a:xfrm>
                <a:off x="4198" y="1689"/>
                <a:ext cx="16" cy="31"/>
              </a:xfrm>
              <a:custGeom>
                <a:avLst/>
                <a:gdLst>
                  <a:gd name="T0" fmla="*/ 0 w 11"/>
                  <a:gd name="T1" fmla="*/ 89 h 22"/>
                  <a:gd name="T2" fmla="*/ 391 w 11"/>
                  <a:gd name="T3" fmla="*/ 0 h 22"/>
                  <a:gd name="T4" fmla="*/ 455 w 11"/>
                  <a:gd name="T5" fmla="*/ 596 h 22"/>
                  <a:gd name="T6" fmla="*/ 185 w 11"/>
                  <a:gd name="T7" fmla="*/ 683 h 22"/>
                  <a:gd name="T8" fmla="*/ 0 w 11"/>
                  <a:gd name="T9" fmla="*/ 89 h 22"/>
                  <a:gd name="T10" fmla="*/ 0 60000 65536"/>
                  <a:gd name="T11" fmla="*/ 0 60000 65536"/>
                  <a:gd name="T12" fmla="*/ 0 60000 65536"/>
                  <a:gd name="T13" fmla="*/ 0 60000 65536"/>
                  <a:gd name="T14" fmla="*/ 0 60000 65536"/>
                  <a:gd name="T15" fmla="*/ 0 w 11"/>
                  <a:gd name="T16" fmla="*/ 0 h 22"/>
                  <a:gd name="T17" fmla="*/ 11 w 11"/>
                  <a:gd name="T18" fmla="*/ 22 h 22"/>
                </a:gdLst>
                <a:ahLst/>
                <a:cxnLst>
                  <a:cxn ang="T10">
                    <a:pos x="T0" y="T1"/>
                  </a:cxn>
                  <a:cxn ang="T11">
                    <a:pos x="T2" y="T3"/>
                  </a:cxn>
                  <a:cxn ang="T12">
                    <a:pos x="T4" y="T5"/>
                  </a:cxn>
                  <a:cxn ang="T13">
                    <a:pos x="T6" y="T7"/>
                  </a:cxn>
                  <a:cxn ang="T14">
                    <a:pos x="T8" y="T9"/>
                  </a:cxn>
                </a:cxnLst>
                <a:rect l="T15" t="T16" r="T17" b="T18"/>
                <a:pathLst>
                  <a:path w="11" h="22">
                    <a:moveTo>
                      <a:pt x="0" y="3"/>
                    </a:moveTo>
                    <a:lnTo>
                      <a:pt x="9" y="0"/>
                    </a:lnTo>
                    <a:lnTo>
                      <a:pt x="11" y="19"/>
                    </a:lnTo>
                    <a:lnTo>
                      <a:pt x="4" y="22"/>
                    </a:lnTo>
                    <a:lnTo>
                      <a:pt x="0" y="3"/>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7" name="Freeform 93"/>
              <p:cNvSpPr>
                <a:spLocks/>
              </p:cNvSpPr>
              <p:nvPr/>
            </p:nvSpPr>
            <p:spPr bwMode="gray">
              <a:xfrm>
                <a:off x="4128" y="1709"/>
                <a:ext cx="20" cy="28"/>
              </a:xfrm>
              <a:custGeom>
                <a:avLst/>
                <a:gdLst>
                  <a:gd name="T0" fmla="*/ 0 w 14"/>
                  <a:gd name="T1" fmla="*/ 36 h 22"/>
                  <a:gd name="T2" fmla="*/ 244 w 14"/>
                  <a:gd name="T3" fmla="*/ 0 h 22"/>
                  <a:gd name="T4" fmla="*/ 499 w 14"/>
                  <a:gd name="T5" fmla="*/ 213 h 22"/>
                  <a:gd name="T6" fmla="*/ 163 w 14"/>
                  <a:gd name="T7" fmla="*/ 249 h 22"/>
                  <a:gd name="T8" fmla="*/ 0 w 14"/>
                  <a:gd name="T9" fmla="*/ 36 h 22"/>
                  <a:gd name="T10" fmla="*/ 0 60000 65536"/>
                  <a:gd name="T11" fmla="*/ 0 60000 65536"/>
                  <a:gd name="T12" fmla="*/ 0 60000 65536"/>
                  <a:gd name="T13" fmla="*/ 0 60000 65536"/>
                  <a:gd name="T14" fmla="*/ 0 60000 65536"/>
                  <a:gd name="T15" fmla="*/ 0 w 14"/>
                  <a:gd name="T16" fmla="*/ 0 h 22"/>
                  <a:gd name="T17" fmla="*/ 14 w 14"/>
                  <a:gd name="T18" fmla="*/ 22 h 22"/>
                </a:gdLst>
                <a:ahLst/>
                <a:cxnLst>
                  <a:cxn ang="T10">
                    <a:pos x="T0" y="T1"/>
                  </a:cxn>
                  <a:cxn ang="T11">
                    <a:pos x="T2" y="T3"/>
                  </a:cxn>
                  <a:cxn ang="T12">
                    <a:pos x="T4" y="T5"/>
                  </a:cxn>
                  <a:cxn ang="T13">
                    <a:pos x="T6" y="T7"/>
                  </a:cxn>
                  <a:cxn ang="T14">
                    <a:pos x="T8" y="T9"/>
                  </a:cxn>
                </a:cxnLst>
                <a:rect l="T15" t="T16" r="T17" b="T18"/>
                <a:pathLst>
                  <a:path w="14" h="22">
                    <a:moveTo>
                      <a:pt x="0" y="3"/>
                    </a:moveTo>
                    <a:lnTo>
                      <a:pt x="7" y="0"/>
                    </a:lnTo>
                    <a:lnTo>
                      <a:pt x="14" y="19"/>
                    </a:lnTo>
                    <a:lnTo>
                      <a:pt x="4" y="22"/>
                    </a:lnTo>
                    <a:lnTo>
                      <a:pt x="0" y="3"/>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sp>
            <p:nvSpPr>
              <p:cNvPr id="88" name="Freeform 94"/>
              <p:cNvSpPr>
                <a:spLocks/>
              </p:cNvSpPr>
              <p:nvPr/>
            </p:nvSpPr>
            <p:spPr bwMode="gray">
              <a:xfrm>
                <a:off x="4058" y="1733"/>
                <a:ext cx="21" cy="33"/>
              </a:xfrm>
              <a:custGeom>
                <a:avLst/>
                <a:gdLst>
                  <a:gd name="T0" fmla="*/ 0 w 16"/>
                  <a:gd name="T1" fmla="*/ 131 h 24"/>
                  <a:gd name="T2" fmla="*/ 110 w 16"/>
                  <a:gd name="T3" fmla="*/ 0 h 24"/>
                  <a:gd name="T4" fmla="*/ 248 w 16"/>
                  <a:gd name="T5" fmla="*/ 469 h 24"/>
                  <a:gd name="T6" fmla="*/ 110 w 16"/>
                  <a:gd name="T7" fmla="*/ 575 h 24"/>
                  <a:gd name="T8" fmla="*/ 0 w 16"/>
                  <a:gd name="T9" fmla="*/ 131 h 24"/>
                  <a:gd name="T10" fmla="*/ 0 60000 65536"/>
                  <a:gd name="T11" fmla="*/ 0 60000 65536"/>
                  <a:gd name="T12" fmla="*/ 0 60000 65536"/>
                  <a:gd name="T13" fmla="*/ 0 60000 65536"/>
                  <a:gd name="T14" fmla="*/ 0 60000 65536"/>
                  <a:gd name="T15" fmla="*/ 0 w 16"/>
                  <a:gd name="T16" fmla="*/ 0 h 24"/>
                  <a:gd name="T17" fmla="*/ 16 w 16"/>
                  <a:gd name="T18" fmla="*/ 24 h 24"/>
                </a:gdLst>
                <a:ahLst/>
                <a:cxnLst>
                  <a:cxn ang="T10">
                    <a:pos x="T0" y="T1"/>
                  </a:cxn>
                  <a:cxn ang="T11">
                    <a:pos x="T2" y="T3"/>
                  </a:cxn>
                  <a:cxn ang="T12">
                    <a:pos x="T4" y="T5"/>
                  </a:cxn>
                  <a:cxn ang="T13">
                    <a:pos x="T6" y="T7"/>
                  </a:cxn>
                  <a:cxn ang="T14">
                    <a:pos x="T8" y="T9"/>
                  </a:cxn>
                </a:cxnLst>
                <a:rect l="T15" t="T16" r="T17" b="T18"/>
                <a:pathLst>
                  <a:path w="16" h="24">
                    <a:moveTo>
                      <a:pt x="0" y="5"/>
                    </a:moveTo>
                    <a:lnTo>
                      <a:pt x="7" y="0"/>
                    </a:lnTo>
                    <a:lnTo>
                      <a:pt x="16" y="19"/>
                    </a:lnTo>
                    <a:lnTo>
                      <a:pt x="7" y="24"/>
                    </a:lnTo>
                    <a:lnTo>
                      <a:pt x="0" y="5"/>
                    </a:lnTo>
                    <a:close/>
                  </a:path>
                </a:pathLst>
              </a:custGeom>
              <a:solidFill>
                <a:srgbClr val="FFFFFF"/>
              </a:solidFill>
              <a:ln>
                <a:noFill/>
              </a:ln>
            </p:spPr>
            <p:txBody>
              <a:bodyPr/>
              <a:lstStyle/>
              <a:p>
                <a:pPr fontAlgn="auto">
                  <a:spcBef>
                    <a:spcPts val="0"/>
                  </a:spcBef>
                  <a:spcAft>
                    <a:spcPts val="0"/>
                  </a:spcAft>
                  <a:defRPr/>
                </a:pPr>
                <a:endParaRPr lang="zh-CN" altLang="zh-CN" sz="2000" kern="0" dirty="0">
                  <a:solidFill>
                    <a:srgbClr val="FFFFFF"/>
                  </a:solidFill>
                  <a:latin typeface="微软雅黑" pitchFamily="34" charset="-122"/>
                  <a:ea typeface="微软雅黑" pitchFamily="34" charset="-122"/>
                </a:endParaRPr>
              </a:p>
            </p:txBody>
          </p:sp>
        </p:grpSp>
        <p:grpSp>
          <p:nvGrpSpPr>
            <p:cNvPr id="24603" name="Group 95"/>
            <p:cNvGrpSpPr>
              <a:grpSpLocks/>
            </p:cNvGrpSpPr>
            <p:nvPr/>
          </p:nvGrpSpPr>
          <p:grpSpPr bwMode="auto">
            <a:xfrm>
              <a:off x="3681" y="1716"/>
              <a:ext cx="1350" cy="1321"/>
              <a:chOff x="3681" y="1716"/>
              <a:chExt cx="1350" cy="1321"/>
            </a:xfrm>
          </p:grpSpPr>
          <p:sp>
            <p:nvSpPr>
              <p:cNvPr id="17" name="Text Box 96"/>
              <p:cNvSpPr txBox="1">
                <a:spLocks noChangeArrowheads="1"/>
              </p:cNvSpPr>
              <p:nvPr/>
            </p:nvSpPr>
            <p:spPr bwMode="gray">
              <a:xfrm>
                <a:off x="4278" y="2871"/>
                <a:ext cx="15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6</a:t>
                </a:r>
              </a:p>
            </p:txBody>
          </p:sp>
          <p:sp>
            <p:nvSpPr>
              <p:cNvPr id="18" name="Text Box 97"/>
              <p:cNvSpPr txBox="1">
                <a:spLocks noChangeArrowheads="1"/>
              </p:cNvSpPr>
              <p:nvPr/>
            </p:nvSpPr>
            <p:spPr bwMode="gray">
              <a:xfrm>
                <a:off x="3977" y="2791"/>
                <a:ext cx="15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7</a:t>
                </a:r>
              </a:p>
            </p:txBody>
          </p:sp>
          <p:sp>
            <p:nvSpPr>
              <p:cNvPr id="19" name="Text Box 98"/>
              <p:cNvSpPr txBox="1">
                <a:spLocks noChangeArrowheads="1"/>
              </p:cNvSpPr>
              <p:nvPr/>
            </p:nvSpPr>
            <p:spPr bwMode="gray">
              <a:xfrm>
                <a:off x="3767" y="2575"/>
                <a:ext cx="15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8</a:t>
                </a:r>
              </a:p>
            </p:txBody>
          </p:sp>
          <p:sp>
            <p:nvSpPr>
              <p:cNvPr id="20" name="Text Box 99"/>
              <p:cNvSpPr txBox="1">
                <a:spLocks noChangeArrowheads="1"/>
              </p:cNvSpPr>
              <p:nvPr/>
            </p:nvSpPr>
            <p:spPr bwMode="gray">
              <a:xfrm>
                <a:off x="4249" y="1716"/>
                <a:ext cx="218"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12</a:t>
                </a:r>
              </a:p>
            </p:txBody>
          </p:sp>
          <p:sp>
            <p:nvSpPr>
              <p:cNvPr id="21" name="Text Box 100"/>
              <p:cNvSpPr txBox="1">
                <a:spLocks noChangeArrowheads="1"/>
              </p:cNvSpPr>
              <p:nvPr/>
            </p:nvSpPr>
            <p:spPr bwMode="gray">
              <a:xfrm>
                <a:off x="4569" y="1791"/>
                <a:ext cx="15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1</a:t>
                </a:r>
              </a:p>
            </p:txBody>
          </p:sp>
          <p:sp>
            <p:nvSpPr>
              <p:cNvPr id="22" name="Text Box 101"/>
              <p:cNvSpPr txBox="1">
                <a:spLocks noChangeArrowheads="1"/>
              </p:cNvSpPr>
              <p:nvPr/>
            </p:nvSpPr>
            <p:spPr bwMode="gray">
              <a:xfrm>
                <a:off x="4785" y="2006"/>
                <a:ext cx="158"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2</a:t>
                </a:r>
              </a:p>
            </p:txBody>
          </p:sp>
          <p:sp>
            <p:nvSpPr>
              <p:cNvPr id="23" name="Text Box 102"/>
              <p:cNvSpPr txBox="1">
                <a:spLocks noChangeArrowheads="1"/>
              </p:cNvSpPr>
              <p:nvPr/>
            </p:nvSpPr>
            <p:spPr bwMode="gray">
              <a:xfrm>
                <a:off x="4862" y="2297"/>
                <a:ext cx="169" cy="166"/>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3</a:t>
                </a:r>
              </a:p>
            </p:txBody>
          </p:sp>
          <p:sp>
            <p:nvSpPr>
              <p:cNvPr id="24" name="Text Box 103"/>
              <p:cNvSpPr txBox="1">
                <a:spLocks noChangeArrowheads="1"/>
              </p:cNvSpPr>
              <p:nvPr/>
            </p:nvSpPr>
            <p:spPr bwMode="gray">
              <a:xfrm>
                <a:off x="4785" y="2585"/>
                <a:ext cx="158"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4</a:t>
                </a:r>
              </a:p>
            </p:txBody>
          </p:sp>
          <p:sp>
            <p:nvSpPr>
              <p:cNvPr id="25" name="Text Box 104"/>
              <p:cNvSpPr txBox="1">
                <a:spLocks noChangeArrowheads="1"/>
              </p:cNvSpPr>
              <p:nvPr/>
            </p:nvSpPr>
            <p:spPr bwMode="gray">
              <a:xfrm>
                <a:off x="4579" y="2787"/>
                <a:ext cx="15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5</a:t>
                </a:r>
              </a:p>
            </p:txBody>
          </p:sp>
          <p:sp>
            <p:nvSpPr>
              <p:cNvPr id="26" name="Text Box 105"/>
              <p:cNvSpPr txBox="1">
                <a:spLocks noChangeArrowheads="1"/>
              </p:cNvSpPr>
              <p:nvPr/>
            </p:nvSpPr>
            <p:spPr bwMode="gray">
              <a:xfrm>
                <a:off x="3681" y="2289"/>
                <a:ext cx="15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9</a:t>
                </a:r>
              </a:p>
            </p:txBody>
          </p:sp>
          <p:sp>
            <p:nvSpPr>
              <p:cNvPr id="27" name="Text Box 106"/>
              <p:cNvSpPr txBox="1">
                <a:spLocks noChangeArrowheads="1"/>
              </p:cNvSpPr>
              <p:nvPr/>
            </p:nvSpPr>
            <p:spPr bwMode="gray">
              <a:xfrm>
                <a:off x="3769" y="2002"/>
                <a:ext cx="21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10</a:t>
                </a:r>
              </a:p>
            </p:txBody>
          </p:sp>
          <p:sp>
            <p:nvSpPr>
              <p:cNvPr id="28" name="Text Box 107"/>
              <p:cNvSpPr txBox="1">
                <a:spLocks noChangeArrowheads="1"/>
              </p:cNvSpPr>
              <p:nvPr/>
            </p:nvSpPr>
            <p:spPr bwMode="gray">
              <a:xfrm>
                <a:off x="3977" y="1798"/>
                <a:ext cx="219" cy="166"/>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fontAlgn="auto">
                  <a:spcBef>
                    <a:spcPts val="0"/>
                  </a:spcBef>
                  <a:spcAft>
                    <a:spcPts val="0"/>
                  </a:spcAft>
                  <a:defRPr/>
                </a:pPr>
                <a:r>
                  <a:rPr lang="de-DE" altLang="zh-CN" sz="1400" b="1" kern="0" dirty="0">
                    <a:solidFill>
                      <a:srgbClr val="FFFFFF"/>
                    </a:solidFill>
                    <a:latin typeface="微软雅黑" pitchFamily="34" charset="-122"/>
                    <a:ea typeface="微软雅黑" pitchFamily="34" charset="-122"/>
                  </a:rPr>
                  <a:t>11</a:t>
                </a:r>
              </a:p>
            </p:txBody>
          </p:sp>
        </p:grpSp>
      </p:grpSp>
      <p:grpSp>
        <p:nvGrpSpPr>
          <p:cNvPr id="24590" name="Gruppieren 128"/>
          <p:cNvGrpSpPr>
            <a:grpSpLocks/>
          </p:cNvGrpSpPr>
          <p:nvPr/>
        </p:nvGrpSpPr>
        <p:grpSpPr bwMode="auto">
          <a:xfrm>
            <a:off x="4373563" y="2627313"/>
            <a:ext cx="168275" cy="1673225"/>
            <a:chOff x="2776538" y="2833688"/>
            <a:chExt cx="133350" cy="1317625"/>
          </a:xfrm>
        </p:grpSpPr>
        <p:sp>
          <p:nvSpPr>
            <p:cNvPr id="90" name="Rectangle 108"/>
            <p:cNvSpPr>
              <a:spLocks noChangeAspect="1" noChangeArrowheads="1"/>
            </p:cNvSpPr>
            <p:nvPr/>
          </p:nvSpPr>
          <p:spPr bwMode="gray">
            <a:xfrm>
              <a:off x="2776538" y="2833688"/>
              <a:ext cx="133350" cy="1317625"/>
            </a:xfrm>
            <a:prstGeom prst="rect">
              <a:avLst/>
            </a:prstGeom>
            <a:solidFill>
              <a:srgbClr val="DDDDDD">
                <a:alpha val="0"/>
              </a:srgbClr>
            </a:solidFill>
            <a:ln>
              <a:noFill/>
            </a:ln>
          </p:spPr>
          <p:txBody>
            <a:bodyPr rot="10800000" vert="eaVert" wrap="none" anchor="ct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91" name="Rectangle 109"/>
            <p:cNvSpPr>
              <a:spLocks noChangeAspect="1" noChangeArrowheads="1"/>
            </p:cNvSpPr>
            <p:nvPr/>
          </p:nvSpPr>
          <p:spPr bwMode="gray">
            <a:xfrm flipH="1">
              <a:off x="2813020" y="2894943"/>
              <a:ext cx="49063" cy="606308"/>
            </a:xfrm>
            <a:prstGeom prst="rect">
              <a:avLst/>
            </a:prstGeom>
            <a:solidFill>
              <a:srgbClr val="000000"/>
            </a:solidFill>
            <a:ln w="38100">
              <a:solidFill>
                <a:srgbClr val="000000"/>
              </a:solidFill>
              <a:miter lim="800000"/>
              <a:headEnd/>
              <a:tailEnd/>
            </a:ln>
          </p:spPr>
          <p:txBody>
            <a:bodyPr rot="10800000" vert="eaVert" wrap="none" anchor="ct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grpSp>
      <p:grpSp>
        <p:nvGrpSpPr>
          <p:cNvPr id="24591" name="Group 110"/>
          <p:cNvGrpSpPr>
            <a:grpSpLocks/>
          </p:cNvGrpSpPr>
          <p:nvPr/>
        </p:nvGrpSpPr>
        <p:grpSpPr bwMode="auto">
          <a:xfrm rot="5400000">
            <a:off x="4387057" y="2293143"/>
            <a:ext cx="139700" cy="2341563"/>
            <a:chOff x="3635" y="14"/>
            <a:chExt cx="76" cy="1262"/>
          </a:xfrm>
        </p:grpSpPr>
        <p:sp>
          <p:nvSpPr>
            <p:cNvPr id="93" name="Rectangle 111"/>
            <p:cNvSpPr>
              <a:spLocks noChangeArrowheads="1"/>
            </p:cNvSpPr>
            <p:nvPr/>
          </p:nvSpPr>
          <p:spPr bwMode="gray">
            <a:xfrm>
              <a:off x="3635" y="14"/>
              <a:ext cx="76" cy="1262"/>
            </a:xfrm>
            <a:prstGeom prst="rect">
              <a:avLst/>
            </a:prstGeom>
            <a:solidFill>
              <a:srgbClr val="DDDDDD">
                <a:alpha val="0"/>
              </a:srgbClr>
            </a:solidFill>
            <a:ln>
              <a:noFill/>
            </a:ln>
          </p:spPr>
          <p:txBody>
            <a:bodyPr wrap="none" anchor="ct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94" name="Rectangle 112"/>
            <p:cNvSpPr>
              <a:spLocks noChangeArrowheads="1"/>
            </p:cNvSpPr>
            <p:nvPr/>
          </p:nvSpPr>
          <p:spPr bwMode="gray">
            <a:xfrm flipH="1">
              <a:off x="3658" y="91"/>
              <a:ext cx="28" cy="562"/>
            </a:xfrm>
            <a:prstGeom prst="rect">
              <a:avLst/>
            </a:prstGeom>
            <a:solidFill>
              <a:srgbClr val="000000"/>
            </a:solidFill>
            <a:ln>
              <a:noFill/>
            </a:ln>
          </p:spPr>
          <p:txBody>
            <a:bodyPr wrap="none" anchor="ct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95" name="Oval 113"/>
            <p:cNvSpPr>
              <a:spLocks noChangeArrowheads="1"/>
            </p:cNvSpPr>
            <p:nvPr/>
          </p:nvSpPr>
          <p:spPr bwMode="gray">
            <a:xfrm>
              <a:off x="3635" y="604"/>
              <a:ext cx="76" cy="77"/>
            </a:xfrm>
            <a:prstGeom prst="ellipse">
              <a:avLst/>
            </a:prstGeom>
            <a:solidFill>
              <a:srgbClr val="000000"/>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96" name="Oval 114"/>
            <p:cNvSpPr>
              <a:spLocks noChangeArrowheads="1"/>
            </p:cNvSpPr>
            <p:nvPr/>
          </p:nvSpPr>
          <p:spPr bwMode="gray">
            <a:xfrm>
              <a:off x="3650" y="622"/>
              <a:ext cx="45" cy="44"/>
            </a:xfrm>
            <a:prstGeom prst="ellipse">
              <a:avLst/>
            </a:prstGeom>
            <a:solidFill>
              <a:srgbClr val="FFFFFF"/>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sp>
          <p:nvSpPr>
            <p:cNvPr id="97" name="Oval 115"/>
            <p:cNvSpPr>
              <a:spLocks noChangeArrowheads="1"/>
            </p:cNvSpPr>
            <p:nvPr/>
          </p:nvSpPr>
          <p:spPr bwMode="gray">
            <a:xfrm>
              <a:off x="3664" y="633"/>
              <a:ext cx="19" cy="20"/>
            </a:xfrm>
            <a:prstGeom prst="ellipse">
              <a:avLst/>
            </a:prstGeom>
            <a:solidFill>
              <a:srgbClr val="000000"/>
            </a:solidFill>
            <a:ln>
              <a:noFill/>
            </a:ln>
          </p:spPr>
          <p:txBody>
            <a:bodyPr/>
            <a:lstStyle/>
            <a:p>
              <a:pPr fontAlgn="auto">
                <a:spcBef>
                  <a:spcPts val="0"/>
                </a:spcBef>
                <a:spcAft>
                  <a:spcPts val="0"/>
                </a:spcAft>
                <a:defRPr/>
              </a:pPr>
              <a:endParaRPr lang="zh-CN" altLang="en-US" sz="2000" kern="0" noProof="1">
                <a:solidFill>
                  <a:sysClr val="windowText" lastClr="000000"/>
                </a:solidFill>
                <a:latin typeface="微软雅黑" pitchFamily="34" charset="-122"/>
                <a:ea typeface="微软雅黑" pitchFamily="34" charset="-122"/>
              </a:endParaRPr>
            </a:p>
          </p:txBody>
        </p:sp>
      </p:grpSp>
      <p:sp>
        <p:nvSpPr>
          <p:cNvPr id="24592" name="矩形标注 97"/>
          <p:cNvSpPr>
            <a:spLocks noChangeArrowheads="1"/>
          </p:cNvSpPr>
          <p:nvPr/>
        </p:nvSpPr>
        <p:spPr bwMode="auto">
          <a:xfrm>
            <a:off x="265113" y="2478088"/>
            <a:ext cx="2146300" cy="536575"/>
          </a:xfrm>
          <a:prstGeom prst="wedgeRectCallout">
            <a:avLst>
              <a:gd name="adj1" fmla="val 96116"/>
              <a:gd name="adj2" fmla="val 219440"/>
            </a:avLst>
          </a:prstGeom>
          <a:solidFill>
            <a:srgbClr val="FFFFFF"/>
          </a:solidFill>
          <a:ln w="12700" algn="ctr">
            <a:solidFill>
              <a:srgbClr val="B0B0B0"/>
            </a:solidFill>
            <a:miter lim="800000"/>
            <a:headEnd/>
            <a:tailEnd/>
          </a:ln>
        </p:spPr>
        <p:txBody>
          <a:bodyPr wrap="none" anchor="ctr"/>
          <a:lstStyle/>
          <a:p>
            <a:pPr algn="ctr"/>
            <a:r>
              <a:rPr lang="zh-CN" altLang="zh-CN" b="1">
                <a:solidFill>
                  <a:srgbClr val="7D7D7D"/>
                </a:solidFill>
                <a:latin typeface="微软雅黑" pitchFamily="34" charset="-122"/>
                <a:ea typeface="微软雅黑" pitchFamily="34" charset="-122"/>
              </a:rPr>
              <a:t>单击此处添加标题</a:t>
            </a:r>
          </a:p>
        </p:txBody>
      </p:sp>
      <p:sp>
        <p:nvSpPr>
          <p:cNvPr id="24593" name="矩形标注 98"/>
          <p:cNvSpPr>
            <a:spLocks noChangeArrowheads="1"/>
          </p:cNvSpPr>
          <p:nvPr/>
        </p:nvSpPr>
        <p:spPr bwMode="auto">
          <a:xfrm>
            <a:off x="6300788" y="4768850"/>
            <a:ext cx="2528887" cy="536575"/>
          </a:xfrm>
          <a:prstGeom prst="wedgeRectCallout">
            <a:avLst>
              <a:gd name="adj1" fmla="val -98532"/>
              <a:gd name="adj2" fmla="val -122833"/>
            </a:avLst>
          </a:prstGeom>
          <a:solidFill>
            <a:srgbClr val="FFFFFF"/>
          </a:solidFill>
          <a:ln w="12700" algn="ctr">
            <a:solidFill>
              <a:srgbClr val="B0B0B0"/>
            </a:solidFill>
            <a:miter lim="800000"/>
            <a:headEnd/>
            <a:tailEnd/>
          </a:ln>
        </p:spPr>
        <p:txBody>
          <a:bodyPr wrap="none" anchor="ctr"/>
          <a:lstStyle/>
          <a:p>
            <a:pPr algn="ctr"/>
            <a:r>
              <a:rPr lang="zh-CN" altLang="zh-CN" b="1">
                <a:solidFill>
                  <a:srgbClr val="7D7D7D"/>
                </a:solidFill>
                <a:latin typeface="微软雅黑" pitchFamily="34" charset="-122"/>
                <a:ea typeface="微软雅黑" pitchFamily="34" charset="-122"/>
              </a:rPr>
              <a:t>单击此处添加标题</a:t>
            </a:r>
          </a:p>
        </p:txBody>
      </p:sp>
      <p:sp>
        <p:nvSpPr>
          <p:cNvPr id="24594" name="矩形标注 99"/>
          <p:cNvSpPr>
            <a:spLocks noChangeArrowheads="1"/>
          </p:cNvSpPr>
          <p:nvPr/>
        </p:nvSpPr>
        <p:spPr bwMode="auto">
          <a:xfrm>
            <a:off x="6372225" y="1157288"/>
            <a:ext cx="2147888" cy="536575"/>
          </a:xfrm>
          <a:prstGeom prst="wedgeRectCallout">
            <a:avLst>
              <a:gd name="adj1" fmla="val -111139"/>
              <a:gd name="adj2" fmla="val 205806"/>
            </a:avLst>
          </a:prstGeom>
          <a:solidFill>
            <a:srgbClr val="FFFFFF"/>
          </a:solidFill>
          <a:ln w="12700" algn="ctr">
            <a:solidFill>
              <a:srgbClr val="B0B0B0"/>
            </a:solidFill>
            <a:miter lim="800000"/>
            <a:headEnd/>
            <a:tailEnd/>
          </a:ln>
        </p:spPr>
        <p:txBody>
          <a:bodyPr wrap="none" anchor="ctr"/>
          <a:lstStyle/>
          <a:p>
            <a:pPr algn="ctr"/>
            <a:r>
              <a:rPr lang="zh-CN" altLang="zh-CN" b="1">
                <a:solidFill>
                  <a:srgbClr val="7D7D7D"/>
                </a:solidFill>
                <a:latin typeface="微软雅黑" pitchFamily="34" charset="-122"/>
                <a:ea typeface="微软雅黑" pitchFamily="34" charset="-122"/>
              </a:rPr>
              <a:t>单击此处添加标题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组合 1"/>
          <p:cNvGrpSpPr>
            <a:grpSpLocks/>
          </p:cNvGrpSpPr>
          <p:nvPr/>
        </p:nvGrpSpPr>
        <p:grpSpPr bwMode="auto">
          <a:xfrm>
            <a:off x="1374775" y="1204913"/>
            <a:ext cx="6394450" cy="4448175"/>
            <a:chOff x="1443038" y="1592263"/>
            <a:chExt cx="6394450" cy="4449762"/>
          </a:xfrm>
        </p:grpSpPr>
        <p:pic>
          <p:nvPicPr>
            <p:cNvPr id="25602" name="Picture 9"/>
            <p:cNvPicPr>
              <a:picLocks noChangeAspect="1" noChangeArrowheads="1"/>
            </p:cNvPicPr>
            <p:nvPr/>
          </p:nvPicPr>
          <p:blipFill>
            <a:blip r:embed="rId2"/>
            <a:srcRect/>
            <a:stretch>
              <a:fillRect/>
            </a:stretch>
          </p:blipFill>
          <p:spPr bwMode="auto">
            <a:xfrm>
              <a:off x="1443038" y="5311775"/>
              <a:ext cx="6394450" cy="730250"/>
            </a:xfrm>
            <a:prstGeom prst="rect">
              <a:avLst/>
            </a:prstGeom>
            <a:noFill/>
            <a:ln w="9525">
              <a:noFill/>
              <a:miter lim="800000"/>
              <a:headEnd/>
              <a:tailEnd/>
            </a:ln>
          </p:spPr>
        </p:pic>
        <p:sp>
          <p:nvSpPr>
            <p:cNvPr id="4" name="Freeform 22"/>
            <p:cNvSpPr>
              <a:spLocks/>
            </p:cNvSpPr>
            <p:nvPr/>
          </p:nvSpPr>
          <p:spPr bwMode="auto">
            <a:xfrm rot="13500000">
              <a:off x="3169100" y="2864004"/>
              <a:ext cx="1932677" cy="2771775"/>
            </a:xfrm>
            <a:custGeom>
              <a:avLst/>
              <a:gdLst>
                <a:gd name="T0" fmla="*/ 1316 w 1104"/>
                <a:gd name="T1" fmla="*/ 0 h 1608"/>
                <a:gd name="T2" fmla="*/ 273 w 1104"/>
                <a:gd name="T3" fmla="*/ 0 h 1608"/>
                <a:gd name="T4" fmla="*/ 0 w 1104"/>
                <a:gd name="T5" fmla="*/ 278 h 1608"/>
                <a:gd name="T6" fmla="*/ 12 w 1104"/>
                <a:gd name="T7" fmla="*/ 1324 h 1608"/>
                <a:gd name="T8" fmla="*/ 213 w 1104"/>
                <a:gd name="T9" fmla="*/ 1723 h 1608"/>
                <a:gd name="T10" fmla="*/ 647 w 1104"/>
                <a:gd name="T11" fmla="*/ 2129 h 1608"/>
                <a:gd name="T12" fmla="*/ 1006 w 1104"/>
                <a:gd name="T13" fmla="*/ 2113 h 1608"/>
                <a:gd name="T14" fmla="*/ 1422 w 1104"/>
                <a:gd name="T15" fmla="*/ 1723 h 1608"/>
                <a:gd name="T16" fmla="*/ 1612 w 1104"/>
                <a:gd name="T17" fmla="*/ 1279 h 1608"/>
                <a:gd name="T18" fmla="*/ 1577 w 1104"/>
                <a:gd name="T19" fmla="*/ 178 h 1608"/>
                <a:gd name="T20" fmla="*/ 1316 w 1104"/>
                <a:gd name="T21" fmla="*/ 0 h 16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04"/>
                <a:gd name="T34" fmla="*/ 0 h 1608"/>
                <a:gd name="T35" fmla="*/ 1104 w 1104"/>
                <a:gd name="T36" fmla="*/ 1608 h 16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04" h="1608">
                  <a:moveTo>
                    <a:pt x="888" y="0"/>
                  </a:moveTo>
                  <a:cubicBezTo>
                    <a:pt x="184" y="0"/>
                    <a:pt x="184" y="0"/>
                    <a:pt x="184" y="0"/>
                  </a:cubicBezTo>
                  <a:cubicBezTo>
                    <a:pt x="184" y="0"/>
                    <a:pt x="0" y="40"/>
                    <a:pt x="0" y="200"/>
                  </a:cubicBezTo>
                  <a:cubicBezTo>
                    <a:pt x="0" y="360"/>
                    <a:pt x="8" y="952"/>
                    <a:pt x="8" y="952"/>
                  </a:cubicBezTo>
                  <a:cubicBezTo>
                    <a:pt x="8" y="952"/>
                    <a:pt x="48" y="1160"/>
                    <a:pt x="144" y="1240"/>
                  </a:cubicBezTo>
                  <a:cubicBezTo>
                    <a:pt x="436" y="1532"/>
                    <a:pt x="436" y="1532"/>
                    <a:pt x="436" y="1532"/>
                  </a:cubicBezTo>
                  <a:cubicBezTo>
                    <a:pt x="436" y="1532"/>
                    <a:pt x="576" y="1608"/>
                    <a:pt x="680" y="1520"/>
                  </a:cubicBezTo>
                  <a:cubicBezTo>
                    <a:pt x="960" y="1240"/>
                    <a:pt x="960" y="1240"/>
                    <a:pt x="960" y="1240"/>
                  </a:cubicBezTo>
                  <a:cubicBezTo>
                    <a:pt x="960" y="1240"/>
                    <a:pt x="1104" y="1072"/>
                    <a:pt x="1088" y="920"/>
                  </a:cubicBezTo>
                  <a:cubicBezTo>
                    <a:pt x="1064" y="128"/>
                    <a:pt x="1064" y="128"/>
                    <a:pt x="1064" y="128"/>
                  </a:cubicBezTo>
                  <a:cubicBezTo>
                    <a:pt x="1064" y="128"/>
                    <a:pt x="1056" y="24"/>
                    <a:pt x="888" y="0"/>
                  </a:cubicBezTo>
                  <a:close/>
                </a:path>
              </a:pathLst>
            </a:custGeom>
            <a:solidFill>
              <a:srgbClr val="A379BB">
                <a:alpha val="42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 name="Freeform 21"/>
            <p:cNvSpPr>
              <a:spLocks/>
            </p:cNvSpPr>
            <p:nvPr/>
          </p:nvSpPr>
          <p:spPr bwMode="auto">
            <a:xfrm rot="2700000">
              <a:off x="4234312" y="1714244"/>
              <a:ext cx="1932677" cy="2771775"/>
            </a:xfrm>
            <a:custGeom>
              <a:avLst/>
              <a:gdLst>
                <a:gd name="T0" fmla="*/ 1316 w 1104"/>
                <a:gd name="T1" fmla="*/ 0 h 1608"/>
                <a:gd name="T2" fmla="*/ 273 w 1104"/>
                <a:gd name="T3" fmla="*/ 0 h 1608"/>
                <a:gd name="T4" fmla="*/ 0 w 1104"/>
                <a:gd name="T5" fmla="*/ 278 h 1608"/>
                <a:gd name="T6" fmla="*/ 12 w 1104"/>
                <a:gd name="T7" fmla="*/ 1324 h 1608"/>
                <a:gd name="T8" fmla="*/ 213 w 1104"/>
                <a:gd name="T9" fmla="*/ 1723 h 1608"/>
                <a:gd name="T10" fmla="*/ 647 w 1104"/>
                <a:gd name="T11" fmla="*/ 2129 h 1608"/>
                <a:gd name="T12" fmla="*/ 1006 w 1104"/>
                <a:gd name="T13" fmla="*/ 2113 h 1608"/>
                <a:gd name="T14" fmla="*/ 1422 w 1104"/>
                <a:gd name="T15" fmla="*/ 1723 h 1608"/>
                <a:gd name="T16" fmla="*/ 1612 w 1104"/>
                <a:gd name="T17" fmla="*/ 1279 h 1608"/>
                <a:gd name="T18" fmla="*/ 1577 w 1104"/>
                <a:gd name="T19" fmla="*/ 178 h 1608"/>
                <a:gd name="T20" fmla="*/ 1316 w 1104"/>
                <a:gd name="T21" fmla="*/ 0 h 16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04"/>
                <a:gd name="T34" fmla="*/ 0 h 1608"/>
                <a:gd name="T35" fmla="*/ 1104 w 1104"/>
                <a:gd name="T36" fmla="*/ 1608 h 16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04" h="1608">
                  <a:moveTo>
                    <a:pt x="888" y="0"/>
                  </a:moveTo>
                  <a:cubicBezTo>
                    <a:pt x="184" y="0"/>
                    <a:pt x="184" y="0"/>
                    <a:pt x="184" y="0"/>
                  </a:cubicBezTo>
                  <a:cubicBezTo>
                    <a:pt x="184" y="0"/>
                    <a:pt x="0" y="40"/>
                    <a:pt x="0" y="200"/>
                  </a:cubicBezTo>
                  <a:cubicBezTo>
                    <a:pt x="0" y="360"/>
                    <a:pt x="8" y="952"/>
                    <a:pt x="8" y="952"/>
                  </a:cubicBezTo>
                  <a:cubicBezTo>
                    <a:pt x="8" y="952"/>
                    <a:pt x="48" y="1160"/>
                    <a:pt x="144" y="1240"/>
                  </a:cubicBezTo>
                  <a:cubicBezTo>
                    <a:pt x="436" y="1532"/>
                    <a:pt x="436" y="1532"/>
                    <a:pt x="436" y="1532"/>
                  </a:cubicBezTo>
                  <a:cubicBezTo>
                    <a:pt x="436" y="1532"/>
                    <a:pt x="576" y="1608"/>
                    <a:pt x="680" y="1520"/>
                  </a:cubicBezTo>
                  <a:cubicBezTo>
                    <a:pt x="960" y="1240"/>
                    <a:pt x="960" y="1240"/>
                    <a:pt x="960" y="1240"/>
                  </a:cubicBezTo>
                  <a:cubicBezTo>
                    <a:pt x="960" y="1240"/>
                    <a:pt x="1104" y="1072"/>
                    <a:pt x="1088" y="920"/>
                  </a:cubicBezTo>
                  <a:cubicBezTo>
                    <a:pt x="1064" y="128"/>
                    <a:pt x="1064" y="128"/>
                    <a:pt x="1064" y="128"/>
                  </a:cubicBezTo>
                  <a:cubicBezTo>
                    <a:pt x="1064" y="128"/>
                    <a:pt x="1056" y="24"/>
                    <a:pt x="888" y="0"/>
                  </a:cubicBezTo>
                  <a:close/>
                </a:path>
              </a:pathLst>
            </a:custGeom>
            <a:solidFill>
              <a:srgbClr val="A379BB">
                <a:alpha val="72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 name="Freeform 18"/>
            <p:cNvSpPr>
              <a:spLocks/>
            </p:cNvSpPr>
            <p:nvPr/>
          </p:nvSpPr>
          <p:spPr bwMode="auto">
            <a:xfrm rot="18814430">
              <a:off x="3177037" y="1706304"/>
              <a:ext cx="1932676" cy="2771775"/>
            </a:xfrm>
            <a:custGeom>
              <a:avLst/>
              <a:gdLst>
                <a:gd name="T0" fmla="*/ 1316 w 1104"/>
                <a:gd name="T1" fmla="*/ 0 h 1608"/>
                <a:gd name="T2" fmla="*/ 273 w 1104"/>
                <a:gd name="T3" fmla="*/ 0 h 1608"/>
                <a:gd name="T4" fmla="*/ 0 w 1104"/>
                <a:gd name="T5" fmla="*/ 278 h 1608"/>
                <a:gd name="T6" fmla="*/ 12 w 1104"/>
                <a:gd name="T7" fmla="*/ 1324 h 1608"/>
                <a:gd name="T8" fmla="*/ 213 w 1104"/>
                <a:gd name="T9" fmla="*/ 1723 h 1608"/>
                <a:gd name="T10" fmla="*/ 647 w 1104"/>
                <a:gd name="T11" fmla="*/ 2129 h 1608"/>
                <a:gd name="T12" fmla="*/ 1006 w 1104"/>
                <a:gd name="T13" fmla="*/ 2113 h 1608"/>
                <a:gd name="T14" fmla="*/ 1422 w 1104"/>
                <a:gd name="T15" fmla="*/ 1723 h 1608"/>
                <a:gd name="T16" fmla="*/ 1612 w 1104"/>
                <a:gd name="T17" fmla="*/ 1279 h 1608"/>
                <a:gd name="T18" fmla="*/ 1577 w 1104"/>
                <a:gd name="T19" fmla="*/ 178 h 1608"/>
                <a:gd name="T20" fmla="*/ 1316 w 1104"/>
                <a:gd name="T21" fmla="*/ 0 h 16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04"/>
                <a:gd name="T34" fmla="*/ 0 h 1608"/>
                <a:gd name="T35" fmla="*/ 1104 w 1104"/>
                <a:gd name="T36" fmla="*/ 1608 h 16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04" h="1608">
                  <a:moveTo>
                    <a:pt x="888" y="0"/>
                  </a:moveTo>
                  <a:cubicBezTo>
                    <a:pt x="184" y="0"/>
                    <a:pt x="184" y="0"/>
                    <a:pt x="184" y="0"/>
                  </a:cubicBezTo>
                  <a:cubicBezTo>
                    <a:pt x="184" y="0"/>
                    <a:pt x="0" y="40"/>
                    <a:pt x="0" y="200"/>
                  </a:cubicBezTo>
                  <a:cubicBezTo>
                    <a:pt x="0" y="360"/>
                    <a:pt x="8" y="952"/>
                    <a:pt x="8" y="952"/>
                  </a:cubicBezTo>
                  <a:cubicBezTo>
                    <a:pt x="8" y="952"/>
                    <a:pt x="48" y="1160"/>
                    <a:pt x="144" y="1240"/>
                  </a:cubicBezTo>
                  <a:cubicBezTo>
                    <a:pt x="436" y="1532"/>
                    <a:pt x="436" y="1532"/>
                    <a:pt x="436" y="1532"/>
                  </a:cubicBezTo>
                  <a:cubicBezTo>
                    <a:pt x="436" y="1532"/>
                    <a:pt x="576" y="1608"/>
                    <a:pt x="680" y="1520"/>
                  </a:cubicBezTo>
                  <a:cubicBezTo>
                    <a:pt x="960" y="1240"/>
                    <a:pt x="960" y="1240"/>
                    <a:pt x="960" y="1240"/>
                  </a:cubicBezTo>
                  <a:cubicBezTo>
                    <a:pt x="960" y="1240"/>
                    <a:pt x="1104" y="1072"/>
                    <a:pt x="1088" y="920"/>
                  </a:cubicBezTo>
                  <a:cubicBezTo>
                    <a:pt x="1064" y="128"/>
                    <a:pt x="1064" y="128"/>
                    <a:pt x="1064" y="128"/>
                  </a:cubicBezTo>
                  <a:cubicBezTo>
                    <a:pt x="1064" y="128"/>
                    <a:pt x="1056" y="24"/>
                    <a:pt x="888" y="0"/>
                  </a:cubicBezTo>
                  <a:close/>
                </a:path>
              </a:pathLst>
            </a:custGeom>
            <a:solidFill>
              <a:srgbClr val="A379BB">
                <a:lumMod val="75000"/>
                <a:alpha val="72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 name="Freeform 23"/>
            <p:cNvSpPr>
              <a:spLocks/>
            </p:cNvSpPr>
            <p:nvPr/>
          </p:nvSpPr>
          <p:spPr bwMode="auto">
            <a:xfrm rot="8182408">
              <a:off x="4243388" y="2857951"/>
              <a:ext cx="1931988" cy="2771176"/>
            </a:xfrm>
            <a:custGeom>
              <a:avLst/>
              <a:gdLst>
                <a:gd name="T0" fmla="*/ 1311 w 1104"/>
                <a:gd name="T1" fmla="*/ 0 h 1608"/>
                <a:gd name="T2" fmla="*/ 272 w 1104"/>
                <a:gd name="T3" fmla="*/ 0 h 1608"/>
                <a:gd name="T4" fmla="*/ 0 w 1104"/>
                <a:gd name="T5" fmla="*/ 278 h 1608"/>
                <a:gd name="T6" fmla="*/ 12 w 1104"/>
                <a:gd name="T7" fmla="*/ 1324 h 1608"/>
                <a:gd name="T8" fmla="*/ 213 w 1104"/>
                <a:gd name="T9" fmla="*/ 1723 h 1608"/>
                <a:gd name="T10" fmla="*/ 644 w 1104"/>
                <a:gd name="T11" fmla="*/ 2129 h 1608"/>
                <a:gd name="T12" fmla="*/ 1005 w 1104"/>
                <a:gd name="T13" fmla="*/ 2113 h 1608"/>
                <a:gd name="T14" fmla="*/ 1417 w 1104"/>
                <a:gd name="T15" fmla="*/ 1723 h 1608"/>
                <a:gd name="T16" fmla="*/ 1606 w 1104"/>
                <a:gd name="T17" fmla="*/ 1279 h 1608"/>
                <a:gd name="T18" fmla="*/ 1571 w 1104"/>
                <a:gd name="T19" fmla="*/ 178 h 1608"/>
                <a:gd name="T20" fmla="*/ 1311 w 1104"/>
                <a:gd name="T21" fmla="*/ 0 h 16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04"/>
                <a:gd name="T34" fmla="*/ 0 h 1608"/>
                <a:gd name="T35" fmla="*/ 1104 w 1104"/>
                <a:gd name="T36" fmla="*/ 1608 h 16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04" h="1608">
                  <a:moveTo>
                    <a:pt x="888" y="0"/>
                  </a:moveTo>
                  <a:cubicBezTo>
                    <a:pt x="184" y="0"/>
                    <a:pt x="184" y="0"/>
                    <a:pt x="184" y="0"/>
                  </a:cubicBezTo>
                  <a:cubicBezTo>
                    <a:pt x="184" y="0"/>
                    <a:pt x="0" y="40"/>
                    <a:pt x="0" y="200"/>
                  </a:cubicBezTo>
                  <a:cubicBezTo>
                    <a:pt x="0" y="360"/>
                    <a:pt x="8" y="952"/>
                    <a:pt x="8" y="952"/>
                  </a:cubicBezTo>
                  <a:cubicBezTo>
                    <a:pt x="8" y="952"/>
                    <a:pt x="48" y="1160"/>
                    <a:pt x="144" y="1240"/>
                  </a:cubicBezTo>
                  <a:cubicBezTo>
                    <a:pt x="436" y="1532"/>
                    <a:pt x="436" y="1532"/>
                    <a:pt x="436" y="1532"/>
                  </a:cubicBezTo>
                  <a:cubicBezTo>
                    <a:pt x="436" y="1532"/>
                    <a:pt x="576" y="1608"/>
                    <a:pt x="680" y="1520"/>
                  </a:cubicBezTo>
                  <a:cubicBezTo>
                    <a:pt x="960" y="1240"/>
                    <a:pt x="960" y="1240"/>
                    <a:pt x="960" y="1240"/>
                  </a:cubicBezTo>
                  <a:cubicBezTo>
                    <a:pt x="960" y="1240"/>
                    <a:pt x="1104" y="1072"/>
                    <a:pt x="1088" y="920"/>
                  </a:cubicBezTo>
                  <a:cubicBezTo>
                    <a:pt x="1064" y="128"/>
                    <a:pt x="1064" y="128"/>
                    <a:pt x="1064" y="128"/>
                  </a:cubicBezTo>
                  <a:cubicBezTo>
                    <a:pt x="1064" y="128"/>
                    <a:pt x="1056" y="24"/>
                    <a:pt x="888" y="0"/>
                  </a:cubicBezTo>
                  <a:close/>
                </a:path>
              </a:pathLst>
            </a:custGeom>
            <a:solidFill>
              <a:srgbClr val="A379BB">
                <a:alpha val="52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8" name="AutoShape 25"/>
            <p:cNvSpPr>
              <a:spLocks noChangeArrowheads="1"/>
            </p:cNvSpPr>
            <p:nvPr/>
          </p:nvSpPr>
          <p:spPr bwMode="auto">
            <a:xfrm>
              <a:off x="4121151" y="3119983"/>
              <a:ext cx="1103312" cy="1103706"/>
            </a:xfrm>
            <a:prstGeom prst="roundRect">
              <a:avLst>
                <a:gd name="adj" fmla="val 16667"/>
              </a:avLst>
            </a:prstGeom>
            <a:solidFill>
              <a:srgbClr val="A379BB">
                <a:lumMod val="75000"/>
              </a:srgbClr>
            </a:solidFill>
            <a:ln>
              <a:noFill/>
            </a:ln>
          </p:spPr>
          <p:txBody>
            <a:bodyPr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9" name="Text Box 19"/>
            <p:cNvSpPr txBox="1">
              <a:spLocks noChangeArrowheads="1"/>
            </p:cNvSpPr>
            <p:nvPr/>
          </p:nvSpPr>
          <p:spPr bwMode="gray">
            <a:xfrm rot="18677185">
              <a:off x="2634152" y="2364902"/>
              <a:ext cx="1707172" cy="24765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FFFFFF"/>
                  </a:solidFill>
                  <a:ea typeface="+mn-ea"/>
                  <a:cs typeface="Arial" charset="0"/>
                </a:rPr>
                <a:t>这里输入文本</a:t>
              </a:r>
              <a:r>
                <a:rPr lang="en-US" altLang="zh-CN" sz="1600" kern="0" noProof="1">
                  <a:solidFill>
                    <a:srgbClr val="FFFFFF"/>
                  </a:solidFill>
                  <a:ea typeface="+mn-ea"/>
                  <a:cs typeface="Arial" charset="0"/>
                </a:rPr>
                <a:t>. </a:t>
              </a:r>
            </a:p>
          </p:txBody>
        </p:sp>
        <p:sp>
          <p:nvSpPr>
            <p:cNvPr id="10" name="Text Box 19"/>
            <p:cNvSpPr txBox="1">
              <a:spLocks noChangeArrowheads="1"/>
            </p:cNvSpPr>
            <p:nvPr/>
          </p:nvSpPr>
          <p:spPr bwMode="gray">
            <a:xfrm rot="2700000">
              <a:off x="4961428" y="2322023"/>
              <a:ext cx="1707171" cy="24765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FFFFFF"/>
                  </a:solidFill>
                  <a:ea typeface="+mn-ea"/>
                  <a:cs typeface="Arial" charset="0"/>
                </a:rPr>
                <a:t>这里输入文本</a:t>
              </a:r>
              <a:r>
                <a:rPr lang="en-US" altLang="zh-CN" sz="1600" kern="0" noProof="1">
                  <a:solidFill>
                    <a:srgbClr val="FFFFFF"/>
                  </a:solidFill>
                  <a:ea typeface="+mn-ea"/>
                  <a:cs typeface="Arial" charset="0"/>
                </a:rPr>
                <a:t>. </a:t>
              </a:r>
            </a:p>
          </p:txBody>
        </p:sp>
        <p:sp>
          <p:nvSpPr>
            <p:cNvPr id="11" name="Text Box 19"/>
            <p:cNvSpPr txBox="1">
              <a:spLocks noChangeArrowheads="1"/>
            </p:cNvSpPr>
            <p:nvPr/>
          </p:nvSpPr>
          <p:spPr bwMode="gray">
            <a:xfrm rot="2700000">
              <a:off x="2696065" y="4747001"/>
              <a:ext cx="1707172" cy="24765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FFFFFF"/>
                  </a:solidFill>
                  <a:ea typeface="+mn-ea"/>
                  <a:cs typeface="Arial" charset="0"/>
                </a:rPr>
                <a:t>这里输入文本</a:t>
              </a:r>
              <a:r>
                <a:rPr lang="en-US" altLang="zh-CN" sz="1600" kern="0" noProof="1">
                  <a:solidFill>
                    <a:srgbClr val="FFFFFF"/>
                  </a:solidFill>
                  <a:ea typeface="+mn-ea"/>
                  <a:cs typeface="Arial" charset="0"/>
                </a:rPr>
                <a:t>. </a:t>
              </a:r>
            </a:p>
          </p:txBody>
        </p:sp>
        <p:sp>
          <p:nvSpPr>
            <p:cNvPr id="12" name="Text Box 19"/>
            <p:cNvSpPr txBox="1">
              <a:spLocks noChangeArrowheads="1"/>
            </p:cNvSpPr>
            <p:nvPr/>
          </p:nvSpPr>
          <p:spPr bwMode="gray">
            <a:xfrm rot="19011173">
              <a:off x="5037138" y="4787453"/>
              <a:ext cx="1706563" cy="24615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FFFFFF"/>
                  </a:solidFill>
                  <a:ea typeface="+mn-ea"/>
                  <a:cs typeface="Arial" charset="0"/>
                </a:rPr>
                <a:t>这里输入文本</a:t>
              </a:r>
              <a:r>
                <a:rPr lang="en-US" altLang="zh-CN" sz="1600" kern="0" noProof="1">
                  <a:solidFill>
                    <a:srgbClr val="FFFFFF"/>
                  </a:solidFill>
                  <a:ea typeface="+mn-ea"/>
                  <a:cs typeface="Arial" charset="0"/>
                </a:rPr>
                <a:t>. </a:t>
              </a:r>
            </a:p>
          </p:txBody>
        </p:sp>
        <p:sp>
          <p:nvSpPr>
            <p:cNvPr id="13" name="Text Box 19"/>
            <p:cNvSpPr txBox="1">
              <a:spLocks noChangeArrowheads="1"/>
            </p:cNvSpPr>
            <p:nvPr/>
          </p:nvSpPr>
          <p:spPr bwMode="gray">
            <a:xfrm>
              <a:off x="4167188" y="3574170"/>
              <a:ext cx="1062038" cy="214388"/>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400" kern="0" noProof="1">
                  <a:solidFill>
                    <a:srgbClr val="FFFFFF"/>
                  </a:solidFill>
                  <a:ea typeface="+mn-ea"/>
                  <a:cs typeface="Arial" charset="0"/>
                </a:rPr>
                <a:t>输入文本</a:t>
              </a:r>
              <a:r>
                <a:rPr lang="en-US" altLang="zh-CN" sz="1400" kern="0" noProof="1">
                  <a:solidFill>
                    <a:srgbClr val="FFFFFF"/>
                  </a:solidFill>
                  <a:ea typeface="+mn-ea"/>
                  <a:cs typeface="Arial" charset="0"/>
                </a:rPr>
                <a:t>.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浅色1"/>
          <p:cNvSpPr>
            <a:spLocks/>
          </p:cNvSpPr>
          <p:nvPr/>
        </p:nvSpPr>
        <p:spPr bwMode="blackWhite">
          <a:xfrm>
            <a:off x="2430463" y="3101975"/>
            <a:ext cx="1919287" cy="957263"/>
          </a:xfrm>
          <a:custGeom>
            <a:avLst/>
            <a:gdLst>
              <a:gd name="T0" fmla="*/ 0 w 1330"/>
              <a:gd name="T1" fmla="*/ 531 h 683"/>
              <a:gd name="T2" fmla="*/ 685 w 1330"/>
              <a:gd name="T3" fmla="*/ 531 h 683"/>
              <a:gd name="T4" fmla="*/ 1162 w 1330"/>
              <a:gd name="T5" fmla="*/ 56 h 683"/>
              <a:gd name="T6" fmla="*/ 1098 w 1330"/>
              <a:gd name="T7" fmla="*/ 0 h 683"/>
              <a:gd name="T8" fmla="*/ 1329 w 1330"/>
              <a:gd name="T9" fmla="*/ 0 h 683"/>
              <a:gd name="T10" fmla="*/ 1329 w 1330"/>
              <a:gd name="T11" fmla="*/ 222 h 683"/>
              <a:gd name="T12" fmla="*/ 1257 w 1330"/>
              <a:gd name="T13" fmla="*/ 143 h 683"/>
              <a:gd name="T14" fmla="*/ 717 w 1330"/>
              <a:gd name="T15" fmla="*/ 682 h 683"/>
              <a:gd name="T16" fmla="*/ 0 w 1330"/>
              <a:gd name="T17" fmla="*/ 682 h 683"/>
              <a:gd name="T18" fmla="*/ 0 w 1330"/>
              <a:gd name="T19" fmla="*/ 531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0" h="683">
                <a:moveTo>
                  <a:pt x="0" y="531"/>
                </a:moveTo>
                <a:lnTo>
                  <a:pt x="685" y="531"/>
                </a:lnTo>
                <a:lnTo>
                  <a:pt x="1162" y="56"/>
                </a:lnTo>
                <a:lnTo>
                  <a:pt x="1098" y="0"/>
                </a:lnTo>
                <a:lnTo>
                  <a:pt x="1329" y="0"/>
                </a:lnTo>
                <a:lnTo>
                  <a:pt x="1329" y="222"/>
                </a:lnTo>
                <a:lnTo>
                  <a:pt x="1257" y="143"/>
                </a:lnTo>
                <a:lnTo>
                  <a:pt x="717" y="682"/>
                </a:lnTo>
                <a:lnTo>
                  <a:pt x="0" y="682"/>
                </a:lnTo>
                <a:lnTo>
                  <a:pt x="0" y="531"/>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3" name="浅色2"/>
          <p:cNvSpPr>
            <a:spLocks/>
          </p:cNvSpPr>
          <p:nvPr/>
        </p:nvSpPr>
        <p:spPr bwMode="blackWhite">
          <a:xfrm>
            <a:off x="2430463" y="3416300"/>
            <a:ext cx="2239962" cy="1084263"/>
          </a:xfrm>
          <a:custGeom>
            <a:avLst/>
            <a:gdLst>
              <a:gd name="T0" fmla="*/ 0 w 1383"/>
              <a:gd name="T1" fmla="*/ 534 h 670"/>
              <a:gd name="T2" fmla="*/ 730 w 1383"/>
              <a:gd name="T3" fmla="*/ 534 h 670"/>
              <a:gd name="T4" fmla="*/ 1234 w 1383"/>
              <a:gd name="T5" fmla="*/ 48 h 670"/>
              <a:gd name="T6" fmla="*/ 1185 w 1383"/>
              <a:gd name="T7" fmla="*/ 0 h 670"/>
              <a:gd name="T8" fmla="*/ 1383 w 1383"/>
              <a:gd name="T9" fmla="*/ 0 h 670"/>
              <a:gd name="T10" fmla="*/ 1383 w 1383"/>
              <a:gd name="T11" fmla="*/ 192 h 670"/>
              <a:gd name="T12" fmla="*/ 1319 w 1383"/>
              <a:gd name="T13" fmla="*/ 131 h 670"/>
              <a:gd name="T14" fmla="*/ 772 w 1383"/>
              <a:gd name="T15" fmla="*/ 670 h 670"/>
              <a:gd name="T16" fmla="*/ 0 w 1383"/>
              <a:gd name="T17" fmla="*/ 670 h 670"/>
              <a:gd name="T18" fmla="*/ 0 w 1383"/>
              <a:gd name="T19" fmla="*/ 534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3" h="670">
                <a:moveTo>
                  <a:pt x="0" y="534"/>
                </a:moveTo>
                <a:lnTo>
                  <a:pt x="730" y="534"/>
                </a:lnTo>
                <a:lnTo>
                  <a:pt x="1234" y="48"/>
                </a:lnTo>
                <a:lnTo>
                  <a:pt x="1185" y="0"/>
                </a:lnTo>
                <a:lnTo>
                  <a:pt x="1383" y="0"/>
                </a:lnTo>
                <a:lnTo>
                  <a:pt x="1383" y="192"/>
                </a:lnTo>
                <a:lnTo>
                  <a:pt x="1319" y="131"/>
                </a:lnTo>
                <a:lnTo>
                  <a:pt x="772" y="670"/>
                </a:lnTo>
                <a:lnTo>
                  <a:pt x="0" y="670"/>
                </a:lnTo>
                <a:lnTo>
                  <a:pt x="0" y="534"/>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4" name="浅色3"/>
          <p:cNvSpPr>
            <a:spLocks/>
          </p:cNvSpPr>
          <p:nvPr/>
        </p:nvSpPr>
        <p:spPr bwMode="blackWhite">
          <a:xfrm>
            <a:off x="2430463" y="3730625"/>
            <a:ext cx="2563812" cy="1233488"/>
          </a:xfrm>
          <a:custGeom>
            <a:avLst/>
            <a:gdLst>
              <a:gd name="T0" fmla="*/ 0 w 1583"/>
              <a:gd name="T1" fmla="*/ 631 h 762"/>
              <a:gd name="T2" fmla="*/ 845 w 1583"/>
              <a:gd name="T3" fmla="*/ 631 h 762"/>
              <a:gd name="T4" fmla="*/ 1434 w 1583"/>
              <a:gd name="T5" fmla="*/ 48 h 762"/>
              <a:gd name="T6" fmla="*/ 1384 w 1583"/>
              <a:gd name="T7" fmla="*/ 0 h 762"/>
              <a:gd name="T8" fmla="*/ 1583 w 1583"/>
              <a:gd name="T9" fmla="*/ 0 h 762"/>
              <a:gd name="T10" fmla="*/ 1583 w 1583"/>
              <a:gd name="T11" fmla="*/ 192 h 762"/>
              <a:gd name="T12" fmla="*/ 1519 w 1583"/>
              <a:gd name="T13" fmla="*/ 131 h 762"/>
              <a:gd name="T14" fmla="*/ 873 w 1583"/>
              <a:gd name="T15" fmla="*/ 762 h 762"/>
              <a:gd name="T16" fmla="*/ 0 w 1583"/>
              <a:gd name="T17" fmla="*/ 762 h 762"/>
              <a:gd name="T18" fmla="*/ 0 w 1583"/>
              <a:gd name="T19" fmla="*/ 6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3" h="762">
                <a:moveTo>
                  <a:pt x="0" y="631"/>
                </a:moveTo>
                <a:lnTo>
                  <a:pt x="845" y="631"/>
                </a:lnTo>
                <a:lnTo>
                  <a:pt x="1434" y="48"/>
                </a:lnTo>
                <a:lnTo>
                  <a:pt x="1384" y="0"/>
                </a:lnTo>
                <a:lnTo>
                  <a:pt x="1583" y="0"/>
                </a:lnTo>
                <a:lnTo>
                  <a:pt x="1583" y="192"/>
                </a:lnTo>
                <a:lnTo>
                  <a:pt x="1519" y="131"/>
                </a:lnTo>
                <a:lnTo>
                  <a:pt x="873" y="762"/>
                </a:lnTo>
                <a:lnTo>
                  <a:pt x="0" y="762"/>
                </a:lnTo>
                <a:lnTo>
                  <a:pt x="0" y="631"/>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5" name="深色3"/>
          <p:cNvSpPr>
            <a:spLocks/>
          </p:cNvSpPr>
          <p:nvPr/>
        </p:nvSpPr>
        <p:spPr bwMode="blackWhite">
          <a:xfrm>
            <a:off x="4805363" y="2622550"/>
            <a:ext cx="1920875" cy="974725"/>
          </a:xfrm>
          <a:custGeom>
            <a:avLst/>
            <a:gdLst>
              <a:gd name="T0" fmla="*/ 1184 w 1185"/>
              <a:gd name="T1" fmla="*/ 143 h 602"/>
              <a:gd name="T2" fmla="*/ 574 w 1185"/>
              <a:gd name="T3" fmla="*/ 143 h 602"/>
              <a:gd name="T4" fmla="*/ 149 w 1185"/>
              <a:gd name="T5" fmla="*/ 554 h 602"/>
              <a:gd name="T6" fmla="*/ 206 w 1185"/>
              <a:gd name="T7" fmla="*/ 602 h 602"/>
              <a:gd name="T8" fmla="*/ 0 w 1185"/>
              <a:gd name="T9" fmla="*/ 602 h 602"/>
              <a:gd name="T10" fmla="*/ 0 w 1185"/>
              <a:gd name="T11" fmla="*/ 410 h 602"/>
              <a:gd name="T12" fmla="*/ 64 w 1185"/>
              <a:gd name="T13" fmla="*/ 478 h 602"/>
              <a:gd name="T14" fmla="*/ 549 w 1185"/>
              <a:gd name="T15" fmla="*/ 0 h 602"/>
              <a:gd name="T16" fmla="*/ 1185 w 1185"/>
              <a:gd name="T17" fmla="*/ 1 h 602"/>
              <a:gd name="T18" fmla="*/ 1184 w 1185"/>
              <a:gd name="T19" fmla="*/ 14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5" h="602">
                <a:moveTo>
                  <a:pt x="1184" y="143"/>
                </a:moveTo>
                <a:lnTo>
                  <a:pt x="574" y="143"/>
                </a:lnTo>
                <a:lnTo>
                  <a:pt x="149" y="554"/>
                </a:lnTo>
                <a:lnTo>
                  <a:pt x="206" y="602"/>
                </a:lnTo>
                <a:lnTo>
                  <a:pt x="0" y="602"/>
                </a:lnTo>
                <a:lnTo>
                  <a:pt x="0" y="410"/>
                </a:lnTo>
                <a:lnTo>
                  <a:pt x="64" y="478"/>
                </a:lnTo>
                <a:lnTo>
                  <a:pt x="549" y="0"/>
                </a:lnTo>
                <a:lnTo>
                  <a:pt x="1185" y="1"/>
                </a:lnTo>
                <a:lnTo>
                  <a:pt x="1184" y="143"/>
                </a:lnTo>
              </a:path>
            </a:pathLst>
          </a:cu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6" name="深色2"/>
          <p:cNvSpPr>
            <a:spLocks/>
          </p:cNvSpPr>
          <p:nvPr/>
        </p:nvSpPr>
        <p:spPr bwMode="blackWhite">
          <a:xfrm>
            <a:off x="4483100" y="2193925"/>
            <a:ext cx="2246313" cy="1089025"/>
          </a:xfrm>
          <a:custGeom>
            <a:avLst/>
            <a:gdLst>
              <a:gd name="T0" fmla="*/ 1383 w 1386"/>
              <a:gd name="T1" fmla="*/ 139 h 673"/>
              <a:gd name="T2" fmla="*/ 653 w 1386"/>
              <a:gd name="T3" fmla="*/ 139 h 673"/>
              <a:gd name="T4" fmla="*/ 149 w 1386"/>
              <a:gd name="T5" fmla="*/ 625 h 673"/>
              <a:gd name="T6" fmla="*/ 199 w 1386"/>
              <a:gd name="T7" fmla="*/ 673 h 673"/>
              <a:gd name="T8" fmla="*/ 0 w 1386"/>
              <a:gd name="T9" fmla="*/ 673 h 673"/>
              <a:gd name="T10" fmla="*/ 0 w 1386"/>
              <a:gd name="T11" fmla="*/ 481 h 673"/>
              <a:gd name="T12" fmla="*/ 64 w 1386"/>
              <a:gd name="T13" fmla="*/ 543 h 673"/>
              <a:gd name="T14" fmla="*/ 616 w 1386"/>
              <a:gd name="T15" fmla="*/ 1 h 673"/>
              <a:gd name="T16" fmla="*/ 1386 w 1386"/>
              <a:gd name="T17" fmla="*/ 0 h 673"/>
              <a:gd name="T18" fmla="*/ 1383 w 1386"/>
              <a:gd name="T19" fmla="*/ 139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6" h="673">
                <a:moveTo>
                  <a:pt x="1383" y="139"/>
                </a:moveTo>
                <a:lnTo>
                  <a:pt x="653" y="139"/>
                </a:lnTo>
                <a:lnTo>
                  <a:pt x="149" y="625"/>
                </a:lnTo>
                <a:lnTo>
                  <a:pt x="199" y="673"/>
                </a:lnTo>
                <a:lnTo>
                  <a:pt x="0" y="673"/>
                </a:lnTo>
                <a:lnTo>
                  <a:pt x="0" y="481"/>
                </a:lnTo>
                <a:lnTo>
                  <a:pt x="64" y="543"/>
                </a:lnTo>
                <a:lnTo>
                  <a:pt x="616" y="1"/>
                </a:lnTo>
                <a:lnTo>
                  <a:pt x="1386" y="0"/>
                </a:lnTo>
                <a:lnTo>
                  <a:pt x="1383" y="139"/>
                </a:lnTo>
              </a:path>
            </a:pathLst>
          </a:cu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7" name="深色1"/>
          <p:cNvSpPr>
            <a:spLocks/>
          </p:cNvSpPr>
          <p:nvPr/>
        </p:nvSpPr>
        <p:spPr bwMode="blackWhite">
          <a:xfrm>
            <a:off x="4159250" y="1722438"/>
            <a:ext cx="2566988" cy="1246187"/>
          </a:xfrm>
          <a:custGeom>
            <a:avLst/>
            <a:gdLst>
              <a:gd name="T0" fmla="*/ 1583 w 1584"/>
              <a:gd name="T1" fmla="*/ 139 h 770"/>
              <a:gd name="T2" fmla="*/ 739 w 1584"/>
              <a:gd name="T3" fmla="*/ 139 h 770"/>
              <a:gd name="T4" fmla="*/ 149 w 1584"/>
              <a:gd name="T5" fmla="*/ 722 h 770"/>
              <a:gd name="T6" fmla="*/ 199 w 1584"/>
              <a:gd name="T7" fmla="*/ 770 h 770"/>
              <a:gd name="T8" fmla="*/ 0 w 1584"/>
              <a:gd name="T9" fmla="*/ 770 h 770"/>
              <a:gd name="T10" fmla="*/ 0 w 1584"/>
              <a:gd name="T11" fmla="*/ 578 h 770"/>
              <a:gd name="T12" fmla="*/ 64 w 1584"/>
              <a:gd name="T13" fmla="*/ 640 h 770"/>
              <a:gd name="T14" fmla="*/ 720 w 1584"/>
              <a:gd name="T15" fmla="*/ 0 h 770"/>
              <a:gd name="T16" fmla="*/ 1584 w 1584"/>
              <a:gd name="T17" fmla="*/ 4 h 770"/>
              <a:gd name="T18" fmla="*/ 1583 w 1584"/>
              <a:gd name="T19" fmla="*/ 139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4" h="770">
                <a:moveTo>
                  <a:pt x="1583" y="139"/>
                </a:moveTo>
                <a:lnTo>
                  <a:pt x="739" y="139"/>
                </a:lnTo>
                <a:lnTo>
                  <a:pt x="149" y="722"/>
                </a:lnTo>
                <a:lnTo>
                  <a:pt x="199" y="770"/>
                </a:lnTo>
                <a:lnTo>
                  <a:pt x="0" y="770"/>
                </a:lnTo>
                <a:lnTo>
                  <a:pt x="0" y="578"/>
                </a:lnTo>
                <a:lnTo>
                  <a:pt x="64" y="640"/>
                </a:lnTo>
                <a:lnTo>
                  <a:pt x="720" y="0"/>
                </a:lnTo>
                <a:lnTo>
                  <a:pt x="1584" y="4"/>
                </a:lnTo>
                <a:lnTo>
                  <a:pt x="1583" y="139"/>
                </a:lnTo>
              </a:path>
            </a:pathLst>
          </a:cu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8" name="左文本1"/>
          <p:cNvSpPr txBox="1">
            <a:spLocks noChangeArrowheads="1"/>
          </p:cNvSpPr>
          <p:nvPr/>
        </p:nvSpPr>
        <p:spPr bwMode="auto">
          <a:xfrm>
            <a:off x="982663" y="3817938"/>
            <a:ext cx="1447800" cy="282575"/>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808080"/>
                </a:solidFill>
                <a:latin typeface="微软雅黑" pitchFamily="34" charset="-122"/>
                <a:ea typeface="微软雅黑" pitchFamily="34" charset="-122"/>
              </a:rPr>
              <a:t>单击此处添加标题</a:t>
            </a:r>
            <a:endParaRPr lang="zh-CN" altLang="en-US">
              <a:solidFill>
                <a:srgbClr val="808080"/>
              </a:solidFill>
            </a:endParaRPr>
          </a:p>
        </p:txBody>
      </p:sp>
      <p:sp>
        <p:nvSpPr>
          <p:cNvPr id="9" name="左文本2"/>
          <p:cNvSpPr txBox="1">
            <a:spLocks noChangeArrowheads="1"/>
          </p:cNvSpPr>
          <p:nvPr/>
        </p:nvSpPr>
        <p:spPr bwMode="auto">
          <a:xfrm>
            <a:off x="982663" y="4279900"/>
            <a:ext cx="1447800" cy="282575"/>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808080"/>
                </a:solidFill>
                <a:latin typeface="微软雅黑" pitchFamily="34" charset="-122"/>
                <a:ea typeface="微软雅黑" pitchFamily="34" charset="-122"/>
              </a:rPr>
              <a:t>单击此处添加标题</a:t>
            </a:r>
            <a:endParaRPr lang="zh-CN" altLang="en-US">
              <a:solidFill>
                <a:srgbClr val="808080"/>
              </a:solidFill>
            </a:endParaRPr>
          </a:p>
        </p:txBody>
      </p:sp>
      <p:sp>
        <p:nvSpPr>
          <p:cNvPr id="10" name="左文本3"/>
          <p:cNvSpPr txBox="1">
            <a:spLocks noChangeArrowheads="1"/>
          </p:cNvSpPr>
          <p:nvPr/>
        </p:nvSpPr>
        <p:spPr bwMode="auto">
          <a:xfrm>
            <a:off x="982663" y="4756150"/>
            <a:ext cx="1447800" cy="282575"/>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808080"/>
                </a:solidFill>
                <a:latin typeface="微软雅黑" pitchFamily="34" charset="-122"/>
                <a:ea typeface="微软雅黑" pitchFamily="34" charset="-122"/>
              </a:rPr>
              <a:t>单击此处添加标题</a:t>
            </a:r>
            <a:endParaRPr lang="zh-CN" altLang="en-US">
              <a:solidFill>
                <a:srgbClr val="808080"/>
              </a:solidFill>
            </a:endParaRPr>
          </a:p>
        </p:txBody>
      </p:sp>
      <p:sp>
        <p:nvSpPr>
          <p:cNvPr id="11" name="右文本1"/>
          <p:cNvSpPr txBox="1">
            <a:spLocks noChangeArrowheads="1"/>
          </p:cNvSpPr>
          <p:nvPr/>
        </p:nvSpPr>
        <p:spPr bwMode="auto">
          <a:xfrm>
            <a:off x="6729413" y="1712913"/>
            <a:ext cx="1446212" cy="284162"/>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808080"/>
                </a:solidFill>
                <a:latin typeface="微软雅黑" pitchFamily="34" charset="-122"/>
                <a:ea typeface="微软雅黑" pitchFamily="34" charset="-122"/>
              </a:rPr>
              <a:t>单击此处添加标题</a:t>
            </a:r>
            <a:endParaRPr lang="zh-CN" altLang="en-US">
              <a:solidFill>
                <a:srgbClr val="808080"/>
              </a:solidFill>
            </a:endParaRPr>
          </a:p>
        </p:txBody>
      </p:sp>
      <p:sp>
        <p:nvSpPr>
          <p:cNvPr id="12" name="右文本2"/>
          <p:cNvSpPr txBox="1">
            <a:spLocks noChangeArrowheads="1"/>
          </p:cNvSpPr>
          <p:nvPr/>
        </p:nvSpPr>
        <p:spPr bwMode="auto">
          <a:xfrm>
            <a:off x="6699250" y="2187575"/>
            <a:ext cx="1447800" cy="282575"/>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808080"/>
                </a:solidFill>
                <a:latin typeface="微软雅黑" pitchFamily="34" charset="-122"/>
                <a:ea typeface="微软雅黑" pitchFamily="34" charset="-122"/>
              </a:rPr>
              <a:t>单击此处添加标题</a:t>
            </a:r>
            <a:endParaRPr lang="zh-CN" altLang="en-US">
              <a:solidFill>
                <a:srgbClr val="808080"/>
              </a:solidFill>
            </a:endParaRPr>
          </a:p>
        </p:txBody>
      </p:sp>
      <p:sp>
        <p:nvSpPr>
          <p:cNvPr id="13" name="右文本3"/>
          <p:cNvSpPr txBox="1">
            <a:spLocks noChangeArrowheads="1"/>
          </p:cNvSpPr>
          <p:nvPr/>
        </p:nvSpPr>
        <p:spPr bwMode="auto">
          <a:xfrm>
            <a:off x="6699250" y="2597150"/>
            <a:ext cx="1447800" cy="282575"/>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808080"/>
                </a:solidFill>
                <a:latin typeface="微软雅黑" pitchFamily="34" charset="-122"/>
                <a:ea typeface="微软雅黑" pitchFamily="34" charset="-122"/>
              </a:rPr>
              <a:t>单击此处添加标题</a:t>
            </a:r>
            <a:endParaRPr lang="zh-CN" altLang="en-US">
              <a:solidFill>
                <a:srgbClr val="808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1000"/>
                                        <p:tgtEl>
                                          <p:spTgt spid="4"/>
                                        </p:tgtEl>
                                      </p:cBhvr>
                                    </p:animEffect>
                                    <p:anim calcmode="lin" valueType="num">
                                      <p:cBhvr>
                                        <p:cTn id="63" dur="1000" fill="hold"/>
                                        <p:tgtEl>
                                          <p:spTgt spid="4"/>
                                        </p:tgtEl>
                                        <p:attrNameLst>
                                          <p:attrName>ppt_x</p:attrName>
                                        </p:attrNameLst>
                                      </p:cBhvr>
                                      <p:tavLst>
                                        <p:tav tm="0">
                                          <p:val>
                                            <p:strVal val="#ppt_x"/>
                                          </p:val>
                                        </p:tav>
                                        <p:tav tm="100000">
                                          <p:val>
                                            <p:strVal val="#ppt_x"/>
                                          </p:val>
                                        </p:tav>
                                      </p:tavLst>
                                    </p:anim>
                                    <p:anim calcmode="lin" valueType="num">
                                      <p:cBhvr>
                                        <p:cTn id="64" dur="1000" fill="hold"/>
                                        <p:tgtEl>
                                          <p:spTgt spid="4"/>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a:spLocks/>
          </p:cNvSpPr>
          <p:nvPr/>
        </p:nvSpPr>
        <p:spPr bwMode="blackWhite">
          <a:xfrm>
            <a:off x="990600" y="1169988"/>
            <a:ext cx="7292975" cy="3170237"/>
          </a:xfrm>
          <a:custGeom>
            <a:avLst/>
            <a:gdLst>
              <a:gd name="T0" fmla="*/ 0 w 3447"/>
              <a:gd name="T1" fmla="*/ 411 h 1499"/>
              <a:gd name="T2" fmla="*/ 0 w 3447"/>
              <a:gd name="T3" fmla="*/ 1360 h 1499"/>
              <a:gd name="T4" fmla="*/ 3127 w 3447"/>
              <a:gd name="T5" fmla="*/ 1359 h 1499"/>
              <a:gd name="T6" fmla="*/ 3125 w 3447"/>
              <a:gd name="T7" fmla="*/ 1498 h 1499"/>
              <a:gd name="T8" fmla="*/ 3446 w 3447"/>
              <a:gd name="T9" fmla="*/ 1121 h 1499"/>
              <a:gd name="T10" fmla="*/ 3124 w 3447"/>
              <a:gd name="T11" fmla="*/ 726 h 1499"/>
              <a:gd name="T12" fmla="*/ 3124 w 3447"/>
              <a:gd name="T13" fmla="*/ 871 h 1499"/>
              <a:gd name="T14" fmla="*/ 2663 w 3447"/>
              <a:gd name="T15" fmla="*/ 872 h 1499"/>
              <a:gd name="T16" fmla="*/ 2202 w 3447"/>
              <a:gd name="T17" fmla="*/ 872 h 1499"/>
              <a:gd name="T18" fmla="*/ 1741 w 3447"/>
              <a:gd name="T19" fmla="*/ 871 h 1499"/>
              <a:gd name="T20" fmla="*/ 1880 w 3447"/>
              <a:gd name="T21" fmla="*/ 861 h 1499"/>
              <a:gd name="T22" fmla="*/ 2019 w 3447"/>
              <a:gd name="T23" fmla="*/ 849 h 1499"/>
              <a:gd name="T24" fmla="*/ 2157 w 3447"/>
              <a:gd name="T25" fmla="*/ 834 h 1499"/>
              <a:gd name="T26" fmla="*/ 2295 w 3447"/>
              <a:gd name="T27" fmla="*/ 816 h 1499"/>
              <a:gd name="T28" fmla="*/ 2432 w 3447"/>
              <a:gd name="T29" fmla="*/ 796 h 1499"/>
              <a:gd name="T30" fmla="*/ 2570 w 3447"/>
              <a:gd name="T31" fmla="*/ 772 h 1499"/>
              <a:gd name="T32" fmla="*/ 2706 w 3447"/>
              <a:gd name="T33" fmla="*/ 747 h 1499"/>
              <a:gd name="T34" fmla="*/ 2843 w 3447"/>
              <a:gd name="T35" fmla="*/ 718 h 1499"/>
              <a:gd name="T36" fmla="*/ 2858 w 3447"/>
              <a:gd name="T37" fmla="*/ 781 h 1499"/>
              <a:gd name="T38" fmla="*/ 2874 w 3447"/>
              <a:gd name="T39" fmla="*/ 843 h 1499"/>
              <a:gd name="T40" fmla="*/ 3037 w 3447"/>
              <a:gd name="T41" fmla="*/ 496 h 1499"/>
              <a:gd name="T42" fmla="*/ 2728 w 3447"/>
              <a:gd name="T43" fmla="*/ 260 h 1499"/>
              <a:gd name="T44" fmla="*/ 2766 w 3447"/>
              <a:gd name="T45" fmla="*/ 399 h 1499"/>
              <a:gd name="T46" fmla="*/ 2598 w 3447"/>
              <a:gd name="T47" fmla="*/ 437 h 1499"/>
              <a:gd name="T48" fmla="*/ 2431 w 3447"/>
              <a:gd name="T49" fmla="*/ 473 h 1499"/>
              <a:gd name="T50" fmla="*/ 2262 w 3447"/>
              <a:gd name="T51" fmla="*/ 505 h 1499"/>
              <a:gd name="T52" fmla="*/ 2093 w 3447"/>
              <a:gd name="T53" fmla="*/ 537 h 1499"/>
              <a:gd name="T54" fmla="*/ 1923 w 3447"/>
              <a:gd name="T55" fmla="*/ 565 h 1499"/>
              <a:gd name="T56" fmla="*/ 1754 w 3447"/>
              <a:gd name="T57" fmla="*/ 591 h 1499"/>
              <a:gd name="T58" fmla="*/ 1806 w 3447"/>
              <a:gd name="T59" fmla="*/ 566 h 1499"/>
              <a:gd name="T60" fmla="*/ 1855 w 3447"/>
              <a:gd name="T61" fmla="*/ 538 h 1499"/>
              <a:gd name="T62" fmla="*/ 1904 w 3447"/>
              <a:gd name="T63" fmla="*/ 509 h 1499"/>
              <a:gd name="T64" fmla="*/ 1951 w 3447"/>
              <a:gd name="T65" fmla="*/ 476 h 1499"/>
              <a:gd name="T66" fmla="*/ 1996 w 3447"/>
              <a:gd name="T67" fmla="*/ 441 h 1499"/>
              <a:gd name="T68" fmla="*/ 2036 w 3447"/>
              <a:gd name="T69" fmla="*/ 404 h 1499"/>
              <a:gd name="T70" fmla="*/ 2072 w 3447"/>
              <a:gd name="T71" fmla="*/ 366 h 1499"/>
              <a:gd name="T72" fmla="*/ 2107 w 3447"/>
              <a:gd name="T73" fmla="*/ 324 h 1499"/>
              <a:gd name="T74" fmla="*/ 2138 w 3447"/>
              <a:gd name="T75" fmla="*/ 281 h 1499"/>
              <a:gd name="T76" fmla="*/ 2168 w 3447"/>
              <a:gd name="T77" fmla="*/ 235 h 1499"/>
              <a:gd name="T78" fmla="*/ 2251 w 3447"/>
              <a:gd name="T79" fmla="*/ 307 h 1499"/>
              <a:gd name="T80" fmla="*/ 2181 w 3447"/>
              <a:gd name="T81" fmla="*/ 0 h 1499"/>
              <a:gd name="T82" fmla="*/ 1872 w 3447"/>
              <a:gd name="T83" fmla="*/ 6 h 1499"/>
              <a:gd name="T84" fmla="*/ 1965 w 3447"/>
              <a:gd name="T85" fmla="*/ 85 h 1499"/>
              <a:gd name="T86" fmla="*/ 1939 w 3447"/>
              <a:gd name="T87" fmla="*/ 125 h 1499"/>
              <a:gd name="T88" fmla="*/ 1911 w 3447"/>
              <a:gd name="T89" fmla="*/ 163 h 1499"/>
              <a:gd name="T90" fmla="*/ 1880 w 3447"/>
              <a:gd name="T91" fmla="*/ 198 h 1499"/>
              <a:gd name="T92" fmla="*/ 1847 w 3447"/>
              <a:gd name="T93" fmla="*/ 231 h 1499"/>
              <a:gd name="T94" fmla="*/ 1811 w 3447"/>
              <a:gd name="T95" fmla="*/ 262 h 1499"/>
              <a:gd name="T96" fmla="*/ 1773 w 3447"/>
              <a:gd name="T97" fmla="*/ 290 h 1499"/>
              <a:gd name="T98" fmla="*/ 1732 w 3447"/>
              <a:gd name="T99" fmla="*/ 315 h 1499"/>
              <a:gd name="T100" fmla="*/ 1691 w 3447"/>
              <a:gd name="T101" fmla="*/ 338 h 1499"/>
              <a:gd name="T102" fmla="*/ 1648 w 3447"/>
              <a:gd name="T103" fmla="*/ 358 h 1499"/>
              <a:gd name="T104" fmla="*/ 1605 w 3447"/>
              <a:gd name="T105" fmla="*/ 375 h 1499"/>
              <a:gd name="T106" fmla="*/ 1559 w 3447"/>
              <a:gd name="T107" fmla="*/ 388 h 1499"/>
              <a:gd name="T108" fmla="*/ 1514 w 3447"/>
              <a:gd name="T109" fmla="*/ 399 h 1499"/>
              <a:gd name="T110" fmla="*/ 1468 w 3447"/>
              <a:gd name="T111" fmla="*/ 406 h 1499"/>
              <a:gd name="T112" fmla="*/ 1420 w 3447"/>
              <a:gd name="T113" fmla="*/ 410 h 1499"/>
              <a:gd name="T114" fmla="*/ 1373 w 3447"/>
              <a:gd name="T115" fmla="*/ 411 h 1499"/>
              <a:gd name="T116" fmla="*/ 808 w 3447"/>
              <a:gd name="T117" fmla="*/ 412 h 1499"/>
              <a:gd name="T118" fmla="*/ 808 w 3447"/>
              <a:gd name="T119" fmla="*/ 411 h 1499"/>
              <a:gd name="T120" fmla="*/ 0 w 3447"/>
              <a:gd name="T121" fmla="*/ 411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47" h="1499">
                <a:moveTo>
                  <a:pt x="0" y="411"/>
                </a:moveTo>
                <a:lnTo>
                  <a:pt x="0" y="1360"/>
                </a:lnTo>
                <a:lnTo>
                  <a:pt x="3127" y="1359"/>
                </a:lnTo>
                <a:lnTo>
                  <a:pt x="3125" y="1498"/>
                </a:lnTo>
                <a:lnTo>
                  <a:pt x="3446" y="1121"/>
                </a:lnTo>
                <a:lnTo>
                  <a:pt x="3124" y="726"/>
                </a:lnTo>
                <a:lnTo>
                  <a:pt x="3124" y="871"/>
                </a:lnTo>
                <a:lnTo>
                  <a:pt x="2663" y="872"/>
                </a:lnTo>
                <a:lnTo>
                  <a:pt x="2202" y="872"/>
                </a:lnTo>
                <a:lnTo>
                  <a:pt x="1741" y="871"/>
                </a:lnTo>
                <a:lnTo>
                  <a:pt x="1880" y="861"/>
                </a:lnTo>
                <a:lnTo>
                  <a:pt x="2019" y="849"/>
                </a:lnTo>
                <a:lnTo>
                  <a:pt x="2157" y="834"/>
                </a:lnTo>
                <a:lnTo>
                  <a:pt x="2295" y="816"/>
                </a:lnTo>
                <a:lnTo>
                  <a:pt x="2432" y="796"/>
                </a:lnTo>
                <a:lnTo>
                  <a:pt x="2570" y="772"/>
                </a:lnTo>
                <a:lnTo>
                  <a:pt x="2706" y="747"/>
                </a:lnTo>
                <a:lnTo>
                  <a:pt x="2843" y="718"/>
                </a:lnTo>
                <a:lnTo>
                  <a:pt x="2858" y="781"/>
                </a:lnTo>
                <a:lnTo>
                  <a:pt x="2874" y="843"/>
                </a:lnTo>
                <a:lnTo>
                  <a:pt x="3037" y="496"/>
                </a:lnTo>
                <a:lnTo>
                  <a:pt x="2728" y="260"/>
                </a:lnTo>
                <a:lnTo>
                  <a:pt x="2766" y="399"/>
                </a:lnTo>
                <a:lnTo>
                  <a:pt x="2598" y="437"/>
                </a:lnTo>
                <a:lnTo>
                  <a:pt x="2431" y="473"/>
                </a:lnTo>
                <a:lnTo>
                  <a:pt x="2262" y="505"/>
                </a:lnTo>
                <a:lnTo>
                  <a:pt x="2093" y="537"/>
                </a:lnTo>
                <a:lnTo>
                  <a:pt x="1923" y="565"/>
                </a:lnTo>
                <a:lnTo>
                  <a:pt x="1754" y="591"/>
                </a:lnTo>
                <a:lnTo>
                  <a:pt x="1806" y="566"/>
                </a:lnTo>
                <a:lnTo>
                  <a:pt x="1855" y="538"/>
                </a:lnTo>
                <a:lnTo>
                  <a:pt x="1904" y="509"/>
                </a:lnTo>
                <a:lnTo>
                  <a:pt x="1951" y="476"/>
                </a:lnTo>
                <a:lnTo>
                  <a:pt x="1996" y="441"/>
                </a:lnTo>
                <a:lnTo>
                  <a:pt x="2036" y="404"/>
                </a:lnTo>
                <a:lnTo>
                  <a:pt x="2072" y="366"/>
                </a:lnTo>
                <a:lnTo>
                  <a:pt x="2107" y="324"/>
                </a:lnTo>
                <a:lnTo>
                  <a:pt x="2138" y="281"/>
                </a:lnTo>
                <a:lnTo>
                  <a:pt x="2168" y="235"/>
                </a:lnTo>
                <a:lnTo>
                  <a:pt x="2251" y="307"/>
                </a:lnTo>
                <a:lnTo>
                  <a:pt x="2181" y="0"/>
                </a:lnTo>
                <a:lnTo>
                  <a:pt x="1872" y="6"/>
                </a:lnTo>
                <a:lnTo>
                  <a:pt x="1965" y="85"/>
                </a:lnTo>
                <a:lnTo>
                  <a:pt x="1939" y="125"/>
                </a:lnTo>
                <a:lnTo>
                  <a:pt x="1911" y="163"/>
                </a:lnTo>
                <a:lnTo>
                  <a:pt x="1880" y="198"/>
                </a:lnTo>
                <a:lnTo>
                  <a:pt x="1847" y="231"/>
                </a:lnTo>
                <a:lnTo>
                  <a:pt x="1811" y="262"/>
                </a:lnTo>
                <a:lnTo>
                  <a:pt x="1773" y="290"/>
                </a:lnTo>
                <a:lnTo>
                  <a:pt x="1732" y="315"/>
                </a:lnTo>
                <a:lnTo>
                  <a:pt x="1691" y="338"/>
                </a:lnTo>
                <a:lnTo>
                  <a:pt x="1648" y="358"/>
                </a:lnTo>
                <a:lnTo>
                  <a:pt x="1605" y="375"/>
                </a:lnTo>
                <a:lnTo>
                  <a:pt x="1559" y="388"/>
                </a:lnTo>
                <a:lnTo>
                  <a:pt x="1514" y="399"/>
                </a:lnTo>
                <a:lnTo>
                  <a:pt x="1468" y="406"/>
                </a:lnTo>
                <a:lnTo>
                  <a:pt x="1420" y="410"/>
                </a:lnTo>
                <a:lnTo>
                  <a:pt x="1373" y="411"/>
                </a:lnTo>
                <a:lnTo>
                  <a:pt x="808" y="412"/>
                </a:lnTo>
                <a:lnTo>
                  <a:pt x="808" y="411"/>
                </a:lnTo>
                <a:lnTo>
                  <a:pt x="0" y="411"/>
                </a:lnTo>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3" name="TextBox 53"/>
          <p:cNvSpPr txBox="1">
            <a:spLocks noChangeArrowheads="1"/>
          </p:cNvSpPr>
          <p:nvPr/>
        </p:nvSpPr>
        <p:spPr bwMode="auto">
          <a:xfrm>
            <a:off x="1436688" y="3525838"/>
            <a:ext cx="1762125" cy="282575"/>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ysClr val="window" lastClr="FFFFFF"/>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solidFill>
              <a:latin typeface="Arial" pitchFamily="34" charset="0"/>
              <a:ea typeface="+mn-ea"/>
              <a:cs typeface="宋体" pitchFamily="2" charset="-122"/>
            </a:endParaRPr>
          </a:p>
        </p:txBody>
      </p:sp>
      <p:sp>
        <p:nvSpPr>
          <p:cNvPr id="4" name="TextBox 53"/>
          <p:cNvSpPr txBox="1">
            <a:spLocks noChangeArrowheads="1"/>
          </p:cNvSpPr>
          <p:nvPr/>
        </p:nvSpPr>
        <p:spPr bwMode="auto">
          <a:xfrm>
            <a:off x="1435100" y="2862263"/>
            <a:ext cx="1763713" cy="282575"/>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ysClr val="window" lastClr="FFFFFF"/>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solidFill>
              <a:latin typeface="Arial" pitchFamily="34" charset="0"/>
              <a:ea typeface="+mn-ea"/>
              <a:cs typeface="宋体" pitchFamily="2" charset="-122"/>
            </a:endParaRPr>
          </a:p>
        </p:txBody>
      </p:sp>
      <p:sp>
        <p:nvSpPr>
          <p:cNvPr id="5" name="TextBox 53"/>
          <p:cNvSpPr txBox="1">
            <a:spLocks noChangeArrowheads="1"/>
          </p:cNvSpPr>
          <p:nvPr/>
        </p:nvSpPr>
        <p:spPr bwMode="auto">
          <a:xfrm>
            <a:off x="1435100" y="2319338"/>
            <a:ext cx="1763713" cy="282575"/>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ysClr val="window" lastClr="FFFFFF"/>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solidFill>
              <a:latin typeface="Arial" pitchFamily="34" charset="0"/>
              <a:ea typeface="+mn-ea"/>
              <a:cs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p:cNvGrpSpPr>
            <a:grpSpLocks/>
          </p:cNvGrpSpPr>
          <p:nvPr/>
        </p:nvGrpSpPr>
        <p:grpSpPr bwMode="auto">
          <a:xfrm>
            <a:off x="1763713" y="2060575"/>
            <a:ext cx="6767512" cy="2952750"/>
            <a:chOff x="295" y="797"/>
            <a:chExt cx="5191" cy="3042"/>
          </a:xfrm>
        </p:grpSpPr>
        <p:sp>
          <p:nvSpPr>
            <p:cNvPr id="3" name="AutoShape 4"/>
            <p:cNvSpPr>
              <a:spLocks noChangeArrowheads="1"/>
            </p:cNvSpPr>
            <p:nvPr/>
          </p:nvSpPr>
          <p:spPr bwMode="auto">
            <a:xfrm>
              <a:off x="295" y="3711"/>
              <a:ext cx="5191" cy="128"/>
            </a:xfrm>
            <a:custGeom>
              <a:avLst/>
              <a:gdLst>
                <a:gd name="G0" fmla="+- 2283 0 0"/>
                <a:gd name="G1" fmla="+- 21600 0 2283"/>
                <a:gd name="G2" fmla="*/ 2283 1 2"/>
                <a:gd name="G3" fmla="+- 21600 0 G2"/>
                <a:gd name="G4" fmla="+/ 2283 21600 2"/>
                <a:gd name="G5" fmla="+/ G1 0 2"/>
                <a:gd name="G6" fmla="*/ 21600 21600 2283"/>
                <a:gd name="G7" fmla="*/ G6 1 2"/>
                <a:gd name="G8" fmla="+- 21600 0 G7"/>
                <a:gd name="G9" fmla="*/ 21600 1 2"/>
                <a:gd name="G10" fmla="+- 2283 0 G9"/>
                <a:gd name="G11" fmla="?: G10 G8 0"/>
                <a:gd name="G12" fmla="?: G10 G7 21600"/>
                <a:gd name="T0" fmla="*/ 20458 w 21600"/>
                <a:gd name="T1" fmla="*/ 10800 h 21600"/>
                <a:gd name="T2" fmla="*/ 10800 w 21600"/>
                <a:gd name="T3" fmla="*/ 21600 h 21600"/>
                <a:gd name="T4" fmla="*/ 1142 w 21600"/>
                <a:gd name="T5" fmla="*/ 10800 h 21600"/>
                <a:gd name="T6" fmla="*/ 10800 w 21600"/>
                <a:gd name="T7" fmla="*/ 0 h 21600"/>
                <a:gd name="T8" fmla="*/ 2942 w 21600"/>
                <a:gd name="T9" fmla="*/ 2942 h 21600"/>
                <a:gd name="T10" fmla="*/ 18658 w 21600"/>
                <a:gd name="T11" fmla="*/ 18658 h 21600"/>
              </a:gdLst>
              <a:ahLst/>
              <a:cxnLst>
                <a:cxn ang="0">
                  <a:pos x="T0" y="T1"/>
                </a:cxn>
                <a:cxn ang="0">
                  <a:pos x="T2" y="T3"/>
                </a:cxn>
                <a:cxn ang="0">
                  <a:pos x="T4" y="T5"/>
                </a:cxn>
                <a:cxn ang="0">
                  <a:pos x="T6" y="T7"/>
                </a:cxn>
              </a:cxnLst>
              <a:rect l="T8" t="T9" r="T10" b="T11"/>
              <a:pathLst>
                <a:path w="21600" h="21600">
                  <a:moveTo>
                    <a:pt x="0" y="0"/>
                  </a:moveTo>
                  <a:lnTo>
                    <a:pt x="2283" y="21600"/>
                  </a:lnTo>
                  <a:lnTo>
                    <a:pt x="19317" y="21600"/>
                  </a:lnTo>
                  <a:lnTo>
                    <a:pt x="21600" y="0"/>
                  </a:lnTo>
                  <a:close/>
                </a:path>
              </a:pathLst>
            </a:custGeom>
            <a:gradFill rotWithShape="1">
              <a:gsLst>
                <a:gs pos="0">
                  <a:srgbClr val="333333">
                    <a:alpha val="5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 name="AutoShape 5"/>
            <p:cNvSpPr>
              <a:spLocks noChangeArrowheads="1"/>
            </p:cNvSpPr>
            <p:nvPr/>
          </p:nvSpPr>
          <p:spPr bwMode="auto">
            <a:xfrm>
              <a:off x="295" y="797"/>
              <a:ext cx="5170" cy="2914"/>
            </a:xfrm>
            <a:prstGeom prst="roundRect">
              <a:avLst>
                <a:gd name="adj" fmla="val 1324"/>
              </a:avLst>
            </a:prstGeom>
            <a:gradFill rotWithShape="1">
              <a:gsLst>
                <a:gs pos="0">
                  <a:srgbClr val="FFFFFF"/>
                </a:gs>
                <a:gs pos="100000">
                  <a:srgbClr val="DDDDDD"/>
                </a:gs>
              </a:gsLst>
              <a:lin ang="2700000" scaled="1"/>
            </a:gradFill>
            <a:ln w="6350" algn="ctr">
              <a:solidFill>
                <a:srgbClr val="DDDDDD"/>
              </a:solidFill>
              <a:round/>
              <a:headEnd/>
              <a:tailEnd/>
            </a:ln>
            <a:effectLst/>
          </p:spPr>
          <p:txBody>
            <a:bodyPr wrap="none" anchor="ctr"/>
            <a:lstStyle/>
            <a:p>
              <a:pPr algn="ctr" fontAlgn="auto">
                <a:spcBef>
                  <a:spcPct val="20000"/>
                </a:spcBef>
                <a:spcAft>
                  <a:spcPts val="0"/>
                </a:spcAft>
                <a:buClr>
                  <a:srgbClr val="E1B40C"/>
                </a:buClr>
                <a:buFont typeface="Wingdings" pitchFamily="2" charset="2"/>
                <a:buNone/>
                <a:defRPr/>
              </a:pPr>
              <a:endParaRPr lang="zh-CN" altLang="en-US" kern="0" dirty="0">
                <a:solidFill>
                  <a:srgbClr val="000000"/>
                </a:solidFill>
                <a:effectLst>
                  <a:outerShdw blurRad="38100" dist="38100" dir="2700000" algn="tl">
                    <a:srgbClr val="C0C0C0"/>
                  </a:outerShdw>
                </a:effectLst>
                <a:latin typeface="微软雅黑" pitchFamily="34" charset="-122"/>
                <a:ea typeface="微软雅黑" pitchFamily="34" charset="-122"/>
              </a:endParaRPr>
            </a:p>
          </p:txBody>
        </p:sp>
      </p:grpSp>
      <p:sp>
        <p:nvSpPr>
          <p:cNvPr id="5" name="Oval 6"/>
          <p:cNvSpPr>
            <a:spLocks noChangeArrowheads="1"/>
          </p:cNvSpPr>
          <p:nvPr/>
        </p:nvSpPr>
        <p:spPr bwMode="auto">
          <a:xfrm>
            <a:off x="323850" y="4940300"/>
            <a:ext cx="3457575" cy="576263"/>
          </a:xfrm>
          <a:prstGeom prst="ellipse">
            <a:avLst/>
          </a:prstGeom>
          <a:gradFill rotWithShape="1">
            <a:gsLst>
              <a:gs pos="0">
                <a:srgbClr val="000000">
                  <a:alpha val="80000"/>
                </a:srgbClr>
              </a:gs>
              <a:gs pos="100000">
                <a:srgbClr val="000000">
                  <a:alpha val="0"/>
                </a:srgbClr>
              </a:gs>
            </a:gsLst>
            <a:path path="shape">
              <a:fillToRect l="50000" t="50000" r="50000" b="50000"/>
            </a:path>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6" name="Freeform 7"/>
          <p:cNvSpPr>
            <a:spLocks/>
          </p:cNvSpPr>
          <p:nvPr/>
        </p:nvSpPr>
        <p:spPr bwMode="auto">
          <a:xfrm rot="-20700000">
            <a:off x="2133600" y="3338513"/>
            <a:ext cx="1006475" cy="1998662"/>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gradFill rotWithShape="1">
            <a:gsLst>
              <a:gs pos="0">
                <a:srgbClr val="EAEAEA"/>
              </a:gs>
              <a:gs pos="100000">
                <a:srgbClr val="B2B2B2"/>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7" name="Freeform 8"/>
          <p:cNvSpPr>
            <a:spLocks/>
          </p:cNvSpPr>
          <p:nvPr/>
        </p:nvSpPr>
        <p:spPr bwMode="auto">
          <a:xfrm rot="-20700000">
            <a:off x="1028700" y="1744663"/>
            <a:ext cx="763588" cy="234950"/>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solidFill>
            <a:srgbClr val="000000"/>
          </a:soli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8" name="Freeform 9"/>
          <p:cNvSpPr>
            <a:spLocks/>
          </p:cNvSpPr>
          <p:nvPr/>
        </p:nvSpPr>
        <p:spPr bwMode="auto">
          <a:xfrm rot="-20700000">
            <a:off x="1695450" y="2190750"/>
            <a:ext cx="939800" cy="295275"/>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solidFill>
            <a:srgbClr val="000000"/>
          </a:soli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9" name="Freeform 10"/>
          <p:cNvSpPr>
            <a:spLocks/>
          </p:cNvSpPr>
          <p:nvPr/>
        </p:nvSpPr>
        <p:spPr bwMode="auto">
          <a:xfrm rot="-20700000">
            <a:off x="2730500" y="2154238"/>
            <a:ext cx="1746250" cy="404812"/>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gradFill rotWithShape="1">
            <a:gsLst>
              <a:gs pos="0">
                <a:srgbClr val="EAEAEA"/>
              </a:gs>
              <a:gs pos="100000">
                <a:srgbClr val="C0C0C0"/>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0" name="Freeform 11"/>
          <p:cNvSpPr>
            <a:spLocks/>
          </p:cNvSpPr>
          <p:nvPr/>
        </p:nvSpPr>
        <p:spPr bwMode="auto">
          <a:xfrm rot="-20700000">
            <a:off x="1035050" y="1700213"/>
            <a:ext cx="1754188" cy="409575"/>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gradFill rotWithShape="1">
            <a:gsLst>
              <a:gs pos="0">
                <a:srgbClr val="EAEAEA"/>
              </a:gs>
              <a:gs pos="100000">
                <a:srgbClr val="C0C0C0"/>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1" name="Freeform 12"/>
          <p:cNvSpPr>
            <a:spLocks/>
          </p:cNvSpPr>
          <p:nvPr/>
        </p:nvSpPr>
        <p:spPr bwMode="auto">
          <a:xfrm rot="-20700000">
            <a:off x="2068513" y="1817688"/>
            <a:ext cx="1566862" cy="311150"/>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gradFill rotWithShape="1">
            <a:gsLst>
              <a:gs pos="0">
                <a:srgbClr val="EAEAEA"/>
              </a:gs>
              <a:gs pos="100000">
                <a:srgbClr val="C0C0C0"/>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2" name="Freeform 13"/>
          <p:cNvSpPr>
            <a:spLocks/>
          </p:cNvSpPr>
          <p:nvPr/>
        </p:nvSpPr>
        <p:spPr bwMode="auto">
          <a:xfrm rot="-20700000">
            <a:off x="1711325" y="2063750"/>
            <a:ext cx="1946275" cy="557213"/>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gradFill rotWithShape="1">
            <a:gsLst>
              <a:gs pos="0">
                <a:srgbClr val="6DAA2D">
                  <a:lumMod val="60000"/>
                  <a:lumOff val="40000"/>
                </a:srgbClr>
              </a:gs>
              <a:gs pos="100000">
                <a:srgbClr val="6DAA2D"/>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3" name="Freeform 14"/>
          <p:cNvSpPr>
            <a:spLocks/>
          </p:cNvSpPr>
          <p:nvPr/>
        </p:nvSpPr>
        <p:spPr bwMode="auto">
          <a:xfrm rot="-20700000">
            <a:off x="1028700" y="1743075"/>
            <a:ext cx="755650" cy="234950"/>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solidFill>
            <a:srgbClr val="000000"/>
          </a:soli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4" name="Freeform 15"/>
          <p:cNvSpPr>
            <a:spLocks/>
          </p:cNvSpPr>
          <p:nvPr/>
        </p:nvSpPr>
        <p:spPr bwMode="auto">
          <a:xfrm rot="-20700000">
            <a:off x="871538" y="1760538"/>
            <a:ext cx="1047750" cy="1417637"/>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gradFill rotWithShape="1">
            <a:gsLst>
              <a:gs pos="0">
                <a:srgbClr val="1C1C1C"/>
              </a:gs>
              <a:gs pos="100000">
                <a:srgbClr val="5F5F5F"/>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5" name="Freeform 16"/>
          <p:cNvSpPr>
            <a:spLocks/>
          </p:cNvSpPr>
          <p:nvPr/>
        </p:nvSpPr>
        <p:spPr bwMode="auto">
          <a:xfrm rot="-20700000">
            <a:off x="1492250" y="2166938"/>
            <a:ext cx="939800" cy="1849437"/>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gradFill rotWithShape="1">
            <a:gsLst>
              <a:gs pos="0">
                <a:srgbClr val="6DAA2D">
                  <a:lumMod val="50000"/>
                </a:srgbClr>
              </a:gs>
              <a:gs pos="100000">
                <a:srgbClr val="6DAA2D">
                  <a:lumMod val="75000"/>
                </a:srgbClr>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6" name="Freeform 17"/>
          <p:cNvSpPr>
            <a:spLocks/>
          </p:cNvSpPr>
          <p:nvPr/>
        </p:nvSpPr>
        <p:spPr bwMode="auto">
          <a:xfrm rot="-20700000">
            <a:off x="2427288" y="2459038"/>
            <a:ext cx="1350962" cy="1612900"/>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gradFill rotWithShape="1">
            <a:gsLst>
              <a:gs pos="0">
                <a:srgbClr val="6DAA2D">
                  <a:lumMod val="60000"/>
                  <a:lumOff val="40000"/>
                </a:srgbClr>
              </a:gs>
              <a:gs pos="100000">
                <a:srgbClr val="6DAA2D">
                  <a:lumMod val="75000"/>
                </a:srgbClr>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7" name="Freeform 18"/>
          <p:cNvSpPr>
            <a:spLocks/>
          </p:cNvSpPr>
          <p:nvPr/>
        </p:nvSpPr>
        <p:spPr bwMode="auto">
          <a:xfrm rot="-20700000">
            <a:off x="2865438" y="3436938"/>
            <a:ext cx="1135062" cy="1504950"/>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gradFill rotWithShape="1">
            <a:gsLst>
              <a:gs pos="0">
                <a:srgbClr val="EAEAEA"/>
              </a:gs>
              <a:gs pos="100000">
                <a:srgbClr val="B2B2B2"/>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8" name="Freeform 19"/>
          <p:cNvSpPr>
            <a:spLocks/>
          </p:cNvSpPr>
          <p:nvPr/>
        </p:nvSpPr>
        <p:spPr bwMode="auto">
          <a:xfrm rot="-20700000">
            <a:off x="3470275" y="2417763"/>
            <a:ext cx="795338" cy="1608137"/>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gradFill rotWithShape="1">
            <a:gsLst>
              <a:gs pos="0">
                <a:srgbClr val="EAEAEA"/>
              </a:gs>
              <a:gs pos="100000">
                <a:srgbClr val="B2B2B2"/>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9" name="Freeform 20"/>
          <p:cNvSpPr>
            <a:spLocks/>
          </p:cNvSpPr>
          <p:nvPr/>
        </p:nvSpPr>
        <p:spPr bwMode="auto">
          <a:xfrm rot="-20700000">
            <a:off x="612775" y="2530475"/>
            <a:ext cx="763588" cy="1770063"/>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gradFill rotWithShape="1">
            <a:gsLst>
              <a:gs pos="0">
                <a:srgbClr val="1C1C1C"/>
              </a:gs>
              <a:gs pos="100000">
                <a:srgbClr val="5F5F5F"/>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0" name="Freeform 21"/>
          <p:cNvSpPr>
            <a:spLocks/>
          </p:cNvSpPr>
          <p:nvPr/>
        </p:nvSpPr>
        <p:spPr bwMode="auto">
          <a:xfrm rot="-20700000">
            <a:off x="858838" y="3262313"/>
            <a:ext cx="1284287" cy="1774825"/>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gradFill rotWithShape="1">
            <a:gsLst>
              <a:gs pos="0">
                <a:srgbClr val="1C1C1C"/>
              </a:gs>
              <a:gs pos="100000">
                <a:srgbClr val="5F5F5F"/>
              </a:gs>
            </a:gsLst>
            <a:lin ang="27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1" name="Line 23"/>
          <p:cNvSpPr>
            <a:spLocks noChangeShapeType="1"/>
          </p:cNvSpPr>
          <p:nvPr/>
        </p:nvSpPr>
        <p:spPr bwMode="auto">
          <a:xfrm flipV="1">
            <a:off x="2963863" y="2759075"/>
            <a:ext cx="1584325" cy="431800"/>
          </a:xfrm>
          <a:prstGeom prst="line">
            <a:avLst/>
          </a:prstGeom>
          <a:noFill/>
          <a:ln w="15875">
            <a:solidFill>
              <a:srgbClr val="888888"/>
            </a:solidFill>
            <a:prstDash val="dash"/>
            <a:round/>
            <a:headEnd type="oval" w="med" len="me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2" name="Line 27"/>
          <p:cNvSpPr>
            <a:spLocks noChangeShapeType="1"/>
          </p:cNvSpPr>
          <p:nvPr/>
        </p:nvSpPr>
        <p:spPr bwMode="auto">
          <a:xfrm flipV="1">
            <a:off x="3709988" y="4068763"/>
            <a:ext cx="850900" cy="274637"/>
          </a:xfrm>
          <a:prstGeom prst="line">
            <a:avLst/>
          </a:prstGeom>
          <a:noFill/>
          <a:ln w="15875">
            <a:solidFill>
              <a:srgbClr val="888888"/>
            </a:solidFill>
            <a:prstDash val="dash"/>
            <a:round/>
            <a:headEnd type="oval" w="med" len="me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grpSp>
        <p:nvGrpSpPr>
          <p:cNvPr id="28692" name="组合 1"/>
          <p:cNvGrpSpPr>
            <a:grpSpLocks/>
          </p:cNvGrpSpPr>
          <p:nvPr/>
        </p:nvGrpSpPr>
        <p:grpSpPr bwMode="auto">
          <a:xfrm>
            <a:off x="4548188" y="2327275"/>
            <a:ext cx="3816350" cy="2349500"/>
            <a:chOff x="4548188" y="2327275"/>
            <a:chExt cx="3816350" cy="2349500"/>
          </a:xfrm>
        </p:grpSpPr>
        <p:sp>
          <p:nvSpPr>
            <p:cNvPr id="24" name="Line 22"/>
            <p:cNvSpPr>
              <a:spLocks noChangeShapeType="1"/>
            </p:cNvSpPr>
            <p:nvPr/>
          </p:nvSpPr>
          <p:spPr bwMode="auto">
            <a:xfrm>
              <a:off x="4548188" y="2757488"/>
              <a:ext cx="3816350" cy="1587"/>
            </a:xfrm>
            <a:prstGeom prst="line">
              <a:avLst/>
            </a:prstGeom>
            <a:noFill/>
            <a:ln w="15875">
              <a:solidFill>
                <a:srgbClr val="888888"/>
              </a:solidFill>
              <a:prstDash val="dash"/>
              <a:round/>
              <a:headEnd/>
              <a:tailEnd type="oval" w="med" len="me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5" name="Rectangle 24"/>
            <p:cNvSpPr>
              <a:spLocks noChangeArrowheads="1"/>
            </p:cNvSpPr>
            <p:nvPr/>
          </p:nvSpPr>
          <p:spPr bwMode="auto">
            <a:xfrm>
              <a:off x="4548188" y="2327275"/>
              <a:ext cx="3744912" cy="366713"/>
            </a:xfrm>
            <a:prstGeom prst="rect">
              <a:avLst/>
            </a:prstGeom>
            <a:noFill/>
            <a:ln>
              <a:noFill/>
            </a:ln>
            <a:effectLst/>
          </p:spPr>
          <p:txBody>
            <a:bodyPr>
              <a:spAutoFit/>
            </a:bodyPr>
            <a:lstStyle/>
            <a:p>
              <a:pPr algn="r" fontAlgn="auto">
                <a:spcBef>
                  <a:spcPts val="0"/>
                </a:spcBef>
                <a:spcAft>
                  <a:spcPts val="0"/>
                </a:spcAft>
                <a:defRPr/>
              </a:pPr>
              <a:r>
                <a:rPr lang="zh-CN" altLang="en-US" kern="0" dirty="0">
                  <a:solidFill>
                    <a:srgbClr val="646464"/>
                  </a:solidFill>
                  <a:latin typeface="微软雅黑" pitchFamily="34" charset="-122"/>
                  <a:ea typeface="微软雅黑" pitchFamily="34" charset="-122"/>
                </a:rPr>
                <a:t>此处输入文本</a:t>
              </a:r>
            </a:p>
          </p:txBody>
        </p:sp>
        <p:sp>
          <p:nvSpPr>
            <p:cNvPr id="26" name="Rectangle 25"/>
            <p:cNvSpPr>
              <a:spLocks noChangeArrowheads="1"/>
            </p:cNvSpPr>
            <p:nvPr/>
          </p:nvSpPr>
          <p:spPr bwMode="auto">
            <a:xfrm>
              <a:off x="4621213" y="2830513"/>
              <a:ext cx="3671887" cy="549275"/>
            </a:xfrm>
            <a:prstGeom prst="rect">
              <a:avLst/>
            </a:prstGeom>
            <a:noFill/>
            <a:ln>
              <a:noFill/>
            </a:ln>
            <a:effectLst/>
          </p:spPr>
          <p:txBody>
            <a:bodyPr>
              <a:spAutoFit/>
            </a:bodyPr>
            <a:lstStyle/>
            <a:p>
              <a:pPr algn="r" fontAlgn="auto">
                <a:spcBef>
                  <a:spcPct val="50000"/>
                </a:spcBef>
                <a:spcAft>
                  <a:spcPts val="0"/>
                </a:spcAft>
                <a:defRPr/>
              </a:pPr>
              <a:r>
                <a:rPr lang="zh-CN" altLang="en-US" sz="1200" kern="0" dirty="0">
                  <a:solidFill>
                    <a:srgbClr val="888888"/>
                  </a:solidFill>
                  <a:latin typeface="微软雅黑" pitchFamily="34" charset="-122"/>
                  <a:ea typeface="微软雅黑" pitchFamily="34" charset="-122"/>
                </a:rPr>
                <a:t>此处输入文本  此处输入文本</a:t>
              </a:r>
            </a:p>
            <a:p>
              <a:pPr algn="r" fontAlgn="auto">
                <a:spcBef>
                  <a:spcPct val="50000"/>
                </a:spcBef>
                <a:spcAft>
                  <a:spcPts val="0"/>
                </a:spcAft>
                <a:defRPr/>
              </a:pPr>
              <a:r>
                <a:rPr lang="zh-CN" altLang="en-US" sz="1200" kern="0" dirty="0">
                  <a:solidFill>
                    <a:srgbClr val="888888"/>
                  </a:solidFill>
                  <a:latin typeface="微软雅黑" pitchFamily="34" charset="-122"/>
                  <a:ea typeface="微软雅黑" pitchFamily="34" charset="-122"/>
                </a:rPr>
                <a:t>此处输入文本  此处输入文本</a:t>
              </a:r>
            </a:p>
          </p:txBody>
        </p:sp>
        <p:sp>
          <p:nvSpPr>
            <p:cNvPr id="27" name="Line 26"/>
            <p:cNvSpPr>
              <a:spLocks noChangeShapeType="1"/>
            </p:cNvSpPr>
            <p:nvPr/>
          </p:nvSpPr>
          <p:spPr bwMode="auto">
            <a:xfrm>
              <a:off x="4548188" y="4056063"/>
              <a:ext cx="3816350" cy="1587"/>
            </a:xfrm>
            <a:prstGeom prst="line">
              <a:avLst/>
            </a:prstGeom>
            <a:noFill/>
            <a:ln w="15875">
              <a:solidFill>
                <a:srgbClr val="888888"/>
              </a:solidFill>
              <a:prstDash val="dash"/>
              <a:round/>
              <a:headEnd/>
              <a:tailEnd type="oval" w="med" len="me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8" name="Rectangle 28"/>
            <p:cNvSpPr>
              <a:spLocks noChangeArrowheads="1"/>
            </p:cNvSpPr>
            <p:nvPr/>
          </p:nvSpPr>
          <p:spPr bwMode="auto">
            <a:xfrm>
              <a:off x="4548188" y="3624263"/>
              <a:ext cx="3744912" cy="366712"/>
            </a:xfrm>
            <a:prstGeom prst="rect">
              <a:avLst/>
            </a:prstGeom>
            <a:noFill/>
            <a:ln>
              <a:noFill/>
            </a:ln>
            <a:effectLst/>
          </p:spPr>
          <p:txBody>
            <a:bodyPr>
              <a:spAutoFit/>
            </a:bodyPr>
            <a:lstStyle/>
            <a:p>
              <a:pPr algn="r" fontAlgn="auto">
                <a:spcBef>
                  <a:spcPts val="0"/>
                </a:spcBef>
                <a:spcAft>
                  <a:spcPts val="0"/>
                </a:spcAft>
                <a:defRPr/>
              </a:pPr>
              <a:r>
                <a:rPr lang="zh-CN" altLang="en-US" kern="0" dirty="0">
                  <a:solidFill>
                    <a:srgbClr val="646464"/>
                  </a:solidFill>
                  <a:latin typeface="微软雅黑" pitchFamily="34" charset="-122"/>
                  <a:ea typeface="微软雅黑" pitchFamily="34" charset="-122"/>
                </a:rPr>
                <a:t>此处输入文本</a:t>
              </a:r>
            </a:p>
          </p:txBody>
        </p:sp>
        <p:sp>
          <p:nvSpPr>
            <p:cNvPr id="29" name="Rectangle 29"/>
            <p:cNvSpPr>
              <a:spLocks noChangeArrowheads="1"/>
            </p:cNvSpPr>
            <p:nvPr/>
          </p:nvSpPr>
          <p:spPr bwMode="auto">
            <a:xfrm>
              <a:off x="4621213" y="4127500"/>
              <a:ext cx="3671887" cy="549275"/>
            </a:xfrm>
            <a:prstGeom prst="rect">
              <a:avLst/>
            </a:prstGeom>
            <a:noFill/>
            <a:ln>
              <a:noFill/>
            </a:ln>
            <a:effectLst/>
          </p:spPr>
          <p:txBody>
            <a:bodyPr>
              <a:spAutoFit/>
            </a:bodyPr>
            <a:lstStyle/>
            <a:p>
              <a:pPr algn="r" fontAlgn="auto">
                <a:spcBef>
                  <a:spcPct val="50000"/>
                </a:spcBef>
                <a:spcAft>
                  <a:spcPts val="0"/>
                </a:spcAft>
                <a:defRPr/>
              </a:pPr>
              <a:r>
                <a:rPr lang="zh-CN" altLang="en-US" sz="1200" kern="0" dirty="0">
                  <a:solidFill>
                    <a:srgbClr val="888888"/>
                  </a:solidFill>
                  <a:latin typeface="微软雅黑" pitchFamily="34" charset="-122"/>
                  <a:ea typeface="微软雅黑" pitchFamily="34" charset="-122"/>
                </a:rPr>
                <a:t>此处输入文本  此处输入文本</a:t>
              </a:r>
            </a:p>
            <a:p>
              <a:pPr algn="r" fontAlgn="auto">
                <a:spcBef>
                  <a:spcPct val="50000"/>
                </a:spcBef>
                <a:spcAft>
                  <a:spcPts val="0"/>
                </a:spcAft>
                <a:defRPr/>
              </a:pPr>
              <a:r>
                <a:rPr lang="zh-CN" altLang="en-US" sz="1200" kern="0" dirty="0">
                  <a:solidFill>
                    <a:srgbClr val="888888"/>
                  </a:solidFill>
                  <a:latin typeface="微软雅黑" pitchFamily="34" charset="-122"/>
                  <a:ea typeface="微软雅黑" pitchFamily="34" charset="-122"/>
                </a:rPr>
                <a:t>此处输入文本  此处输入文本</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组合 40"/>
          <p:cNvGrpSpPr>
            <a:grpSpLocks/>
          </p:cNvGrpSpPr>
          <p:nvPr/>
        </p:nvGrpSpPr>
        <p:grpSpPr bwMode="auto">
          <a:xfrm>
            <a:off x="1719263" y="1192213"/>
            <a:ext cx="5705475" cy="4473575"/>
            <a:chOff x="1784350" y="2090738"/>
            <a:chExt cx="5705475" cy="4473166"/>
          </a:xfrm>
        </p:grpSpPr>
        <p:grpSp>
          <p:nvGrpSpPr>
            <p:cNvPr id="29698" name="组合 37"/>
            <p:cNvGrpSpPr>
              <a:grpSpLocks/>
            </p:cNvGrpSpPr>
            <p:nvPr/>
          </p:nvGrpSpPr>
          <p:grpSpPr bwMode="auto">
            <a:xfrm>
              <a:off x="1784350" y="2374900"/>
              <a:ext cx="1935163" cy="2998316"/>
              <a:chOff x="1784350" y="2374900"/>
              <a:chExt cx="1935163" cy="2998316"/>
            </a:xfrm>
          </p:grpSpPr>
          <p:sp>
            <p:nvSpPr>
              <p:cNvPr id="26" name="Freeform 4"/>
              <p:cNvSpPr>
                <a:spLocks/>
              </p:cNvSpPr>
              <p:nvPr/>
            </p:nvSpPr>
            <p:spPr bwMode="gray">
              <a:xfrm rot="328192">
                <a:off x="1870075" y="3189188"/>
                <a:ext cx="385762" cy="190483"/>
              </a:xfrm>
              <a:custGeom>
                <a:avLst/>
                <a:gdLst>
                  <a:gd name="T0" fmla="*/ 0 w 389"/>
                  <a:gd name="T1" fmla="*/ 2147483647 h 182"/>
                  <a:gd name="T2" fmla="*/ 2147483647 w 389"/>
                  <a:gd name="T3" fmla="*/ 2147483647 h 182"/>
                  <a:gd name="T4" fmla="*/ 2147483647 w 389"/>
                  <a:gd name="T5" fmla="*/ 2147483647 h 182"/>
                  <a:gd name="T6" fmla="*/ 2147483647 w 389"/>
                  <a:gd name="T7" fmla="*/ 0 h 182"/>
                  <a:gd name="T8" fmla="*/ 0 w 389"/>
                  <a:gd name="T9" fmla="*/ 214748364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7" name="Freeform 5"/>
              <p:cNvSpPr>
                <a:spLocks/>
              </p:cNvSpPr>
              <p:nvPr/>
            </p:nvSpPr>
            <p:spPr bwMode="gray">
              <a:xfrm rot="328192">
                <a:off x="2484437" y="3787620"/>
                <a:ext cx="360363" cy="153974"/>
              </a:xfrm>
              <a:custGeom>
                <a:avLst/>
                <a:gdLst>
                  <a:gd name="T0" fmla="*/ 0 w 366"/>
                  <a:gd name="T1" fmla="*/ 2147483647 h 154"/>
                  <a:gd name="T2" fmla="*/ 2147483647 w 366"/>
                  <a:gd name="T3" fmla="*/ 2147483647 h 154"/>
                  <a:gd name="T4" fmla="*/ 2147483647 w 366"/>
                  <a:gd name="T5" fmla="*/ 2147483647 h 154"/>
                  <a:gd name="T6" fmla="*/ 2147483647 w 366"/>
                  <a:gd name="T7" fmla="*/ 0 h 154"/>
                  <a:gd name="T8" fmla="*/ 0 w 366"/>
                  <a:gd name="T9" fmla="*/ 2147483647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8" name="Freeform 6"/>
              <p:cNvSpPr>
                <a:spLocks/>
              </p:cNvSpPr>
              <p:nvPr/>
            </p:nvSpPr>
            <p:spPr bwMode="gray">
              <a:xfrm rot="328192">
                <a:off x="2166937" y="2825683"/>
                <a:ext cx="473075" cy="439698"/>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9" name="Freeform 7"/>
              <p:cNvSpPr>
                <a:spLocks/>
              </p:cNvSpPr>
              <p:nvPr/>
            </p:nvSpPr>
            <p:spPr bwMode="gray">
              <a:xfrm rot="328192">
                <a:off x="2752725" y="2689170"/>
                <a:ext cx="590550" cy="1176231"/>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0" name="Freeform 9"/>
              <p:cNvSpPr>
                <a:spLocks/>
              </p:cNvSpPr>
              <p:nvPr/>
            </p:nvSpPr>
            <p:spPr bwMode="gray">
              <a:xfrm rot="328192">
                <a:off x="2606675" y="4281288"/>
                <a:ext cx="400050" cy="177784"/>
              </a:xfrm>
              <a:custGeom>
                <a:avLst/>
                <a:gdLst>
                  <a:gd name="T0" fmla="*/ 0 w 404"/>
                  <a:gd name="T1" fmla="*/ 2147483647 h 161"/>
                  <a:gd name="T2" fmla="*/ 2147483647 w 404"/>
                  <a:gd name="T3" fmla="*/ 2147483647 h 161"/>
                  <a:gd name="T4" fmla="*/ 2147483647 w 404"/>
                  <a:gd name="T5" fmla="*/ 2147483647 h 161"/>
                  <a:gd name="T6" fmla="*/ 2147483647 w 404"/>
                  <a:gd name="T7" fmla="*/ 0 h 161"/>
                  <a:gd name="T8" fmla="*/ 0 w 404"/>
                  <a:gd name="T9" fmla="*/ 214748364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1" name="Freeform 10"/>
              <p:cNvSpPr>
                <a:spLocks/>
              </p:cNvSpPr>
              <p:nvPr/>
            </p:nvSpPr>
            <p:spPr bwMode="gray">
              <a:xfrm rot="328192">
                <a:off x="2844800" y="3968578"/>
                <a:ext cx="184150" cy="387315"/>
              </a:xfrm>
              <a:custGeom>
                <a:avLst/>
                <a:gdLst>
                  <a:gd name="T0" fmla="*/ 0 w 185"/>
                  <a:gd name="T1" fmla="*/ 0 h 388"/>
                  <a:gd name="T2" fmla="*/ 2147483647 w 185"/>
                  <a:gd name="T3" fmla="*/ 2147483647 h 388"/>
                  <a:gd name="T4" fmla="*/ 2147483647 w 185"/>
                  <a:gd name="T5" fmla="*/ 2147483647 h 388"/>
                  <a:gd name="T6" fmla="*/ 2147483647 w 185"/>
                  <a:gd name="T7" fmla="*/ 214748364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2" name="Freeform 8"/>
              <p:cNvSpPr>
                <a:spLocks/>
              </p:cNvSpPr>
              <p:nvPr/>
            </p:nvSpPr>
            <p:spPr bwMode="gray">
              <a:xfrm rot="328192">
                <a:off x="2509837" y="3949530"/>
                <a:ext cx="461963" cy="452397"/>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D4D4D"/>
                  </a:gs>
                  <a:gs pos="100000">
                    <a:srgbClr val="4D4D4D">
                      <a:lumMod val="60000"/>
                      <a:lumOff val="4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3" name="Freeform 3"/>
              <p:cNvSpPr>
                <a:spLocks/>
              </p:cNvSpPr>
              <p:nvPr/>
            </p:nvSpPr>
            <p:spPr bwMode="gray">
              <a:xfrm rot="328192">
                <a:off x="1803400" y="2374874"/>
                <a:ext cx="1370012" cy="1507987"/>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D4D4D"/>
                  </a:gs>
                  <a:gs pos="50000">
                    <a:srgbClr val="4D4D4D">
                      <a:lumMod val="60000"/>
                      <a:lumOff val="40000"/>
                    </a:srgbClr>
                  </a:gs>
                  <a:gs pos="100000">
                    <a:srgbClr val="4D4D4D"/>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pic>
            <p:nvPicPr>
              <p:cNvPr id="29729" name="Picture 9"/>
              <p:cNvPicPr>
                <a:picLocks noChangeAspect="1" noChangeArrowheads="1"/>
              </p:cNvPicPr>
              <p:nvPr/>
            </p:nvPicPr>
            <p:blipFill>
              <a:blip r:embed="rId2"/>
              <a:srcRect/>
              <a:stretch>
                <a:fillRect/>
              </a:stretch>
            </p:blipFill>
            <p:spPr bwMode="gray">
              <a:xfrm>
                <a:off x="1784350" y="4433888"/>
                <a:ext cx="1935163" cy="271463"/>
              </a:xfrm>
              <a:prstGeom prst="rect">
                <a:avLst/>
              </a:prstGeom>
              <a:noFill/>
              <a:ln w="9525">
                <a:noFill/>
                <a:miter lim="800000"/>
                <a:headEnd/>
                <a:tailEnd/>
              </a:ln>
            </p:spPr>
          </p:pic>
          <p:sp>
            <p:nvSpPr>
              <p:cNvPr id="35" name="矩形 34"/>
              <p:cNvSpPr/>
              <p:nvPr/>
            </p:nvSpPr>
            <p:spPr>
              <a:xfrm>
                <a:off x="2146300" y="4974961"/>
                <a:ext cx="1250950" cy="398427"/>
              </a:xfrm>
              <a:prstGeom prst="rect">
                <a:avLst/>
              </a:prstGeom>
              <a:solidFill>
                <a:srgbClr val="4D4D4D"/>
              </a:solidFill>
              <a:ln w="25400" cap="flat" cmpd="sng" algn="ctr">
                <a:solidFill>
                  <a:srgbClr val="4D4D4D">
                    <a:lumMod val="75000"/>
                  </a:srgbClr>
                </a:solidFill>
                <a:prstDash val="solid"/>
              </a:ln>
              <a:effectLst/>
            </p:spPr>
            <p:txBody>
              <a:bodyPr anchor="ctr"/>
              <a:lstStyle/>
              <a:p>
                <a:pPr algn="ctr" fontAlgn="auto">
                  <a:spcBef>
                    <a:spcPts val="0"/>
                  </a:spcBef>
                  <a:spcAft>
                    <a:spcPts val="0"/>
                  </a:spcAft>
                  <a:defRPr/>
                </a:pPr>
                <a:r>
                  <a:rPr lang="zh-CN" altLang="en-US" kern="0" dirty="0">
                    <a:solidFill>
                      <a:srgbClr val="FFFFFF"/>
                    </a:solidFill>
                    <a:latin typeface="微软雅黑" pitchFamily="34" charset="-122"/>
                    <a:ea typeface="微软雅黑" pitchFamily="34" charset="-122"/>
                  </a:rPr>
                  <a:t>文本</a:t>
                </a:r>
              </a:p>
            </p:txBody>
          </p:sp>
        </p:grpSp>
        <p:grpSp>
          <p:nvGrpSpPr>
            <p:cNvPr id="29699" name="组合 39"/>
            <p:cNvGrpSpPr>
              <a:grpSpLocks/>
            </p:cNvGrpSpPr>
            <p:nvPr/>
          </p:nvGrpSpPr>
          <p:grpSpPr bwMode="auto">
            <a:xfrm>
              <a:off x="3059113" y="2090738"/>
              <a:ext cx="2954338" cy="4473166"/>
              <a:chOff x="3059113" y="2090738"/>
              <a:chExt cx="2954338" cy="4473166"/>
            </a:xfrm>
          </p:grpSpPr>
          <p:sp>
            <p:nvSpPr>
              <p:cNvPr id="16" name="Freeform 4"/>
              <p:cNvSpPr>
                <a:spLocks/>
              </p:cNvSpPr>
              <p:nvPr/>
            </p:nvSpPr>
            <p:spPr bwMode="gray">
              <a:xfrm rot="1448142">
                <a:off x="3641725" y="3206648"/>
                <a:ext cx="642937" cy="315884"/>
              </a:xfrm>
              <a:custGeom>
                <a:avLst/>
                <a:gdLst>
                  <a:gd name="T0" fmla="*/ 0 w 389"/>
                  <a:gd name="T1" fmla="*/ 2147483647 h 182"/>
                  <a:gd name="T2" fmla="*/ 2147483647 w 389"/>
                  <a:gd name="T3" fmla="*/ 2147483647 h 182"/>
                  <a:gd name="T4" fmla="*/ 2147483647 w 389"/>
                  <a:gd name="T5" fmla="*/ 2147483647 h 182"/>
                  <a:gd name="T6" fmla="*/ 2147483647 w 389"/>
                  <a:gd name="T7" fmla="*/ 0 h 182"/>
                  <a:gd name="T8" fmla="*/ 0 w 389"/>
                  <a:gd name="T9" fmla="*/ 214748364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7" name="Freeform 5"/>
              <p:cNvSpPr>
                <a:spLocks/>
              </p:cNvSpPr>
              <p:nvPr/>
            </p:nvSpPr>
            <p:spPr bwMode="gray">
              <a:xfrm rot="1448142">
                <a:off x="4303712" y="4473357"/>
                <a:ext cx="598488" cy="253977"/>
              </a:xfrm>
              <a:custGeom>
                <a:avLst/>
                <a:gdLst>
                  <a:gd name="T0" fmla="*/ 0 w 366"/>
                  <a:gd name="T1" fmla="*/ 2147483647 h 154"/>
                  <a:gd name="T2" fmla="*/ 2147483647 w 366"/>
                  <a:gd name="T3" fmla="*/ 2147483647 h 154"/>
                  <a:gd name="T4" fmla="*/ 2147483647 w 366"/>
                  <a:gd name="T5" fmla="*/ 2147483647 h 154"/>
                  <a:gd name="T6" fmla="*/ 2147483647 w 366"/>
                  <a:gd name="T7" fmla="*/ 0 h 154"/>
                  <a:gd name="T8" fmla="*/ 0 w 366"/>
                  <a:gd name="T9" fmla="*/ 2147483647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8" name="Freeform 6"/>
              <p:cNvSpPr>
                <a:spLocks/>
              </p:cNvSpPr>
              <p:nvPr/>
            </p:nvSpPr>
            <p:spPr bwMode="gray">
              <a:xfrm rot="1448142">
                <a:off x="4235450" y="2805048"/>
                <a:ext cx="785812" cy="733358"/>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9" name="Freeform 7"/>
              <p:cNvSpPr>
                <a:spLocks/>
              </p:cNvSpPr>
              <p:nvPr/>
            </p:nvSpPr>
            <p:spPr bwMode="gray">
              <a:xfrm rot="1448142">
                <a:off x="5030787" y="2900289"/>
                <a:ext cx="982663" cy="1958796"/>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0" name="Freeform 9"/>
              <p:cNvSpPr>
                <a:spLocks/>
              </p:cNvSpPr>
              <p:nvPr/>
            </p:nvSpPr>
            <p:spPr bwMode="gray">
              <a:xfrm rot="1448142">
                <a:off x="4227512" y="5327354"/>
                <a:ext cx="665163" cy="295248"/>
              </a:xfrm>
              <a:custGeom>
                <a:avLst/>
                <a:gdLst>
                  <a:gd name="T0" fmla="*/ 0 w 404"/>
                  <a:gd name="T1" fmla="*/ 2147483647 h 161"/>
                  <a:gd name="T2" fmla="*/ 2147483647 w 404"/>
                  <a:gd name="T3" fmla="*/ 2147483647 h 161"/>
                  <a:gd name="T4" fmla="*/ 2147483647 w 404"/>
                  <a:gd name="T5" fmla="*/ 2147483647 h 161"/>
                  <a:gd name="T6" fmla="*/ 2147483647 w 404"/>
                  <a:gd name="T7" fmla="*/ 0 h 161"/>
                  <a:gd name="T8" fmla="*/ 0 w 404"/>
                  <a:gd name="T9" fmla="*/ 214748364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1" name="Freeform 10"/>
              <p:cNvSpPr>
                <a:spLocks/>
              </p:cNvSpPr>
              <p:nvPr/>
            </p:nvSpPr>
            <p:spPr bwMode="gray">
              <a:xfrm rot="1448142">
                <a:off x="4719637" y="4894007"/>
                <a:ext cx="307975" cy="644466"/>
              </a:xfrm>
              <a:custGeom>
                <a:avLst/>
                <a:gdLst>
                  <a:gd name="T0" fmla="*/ 0 w 185"/>
                  <a:gd name="T1" fmla="*/ 0 h 388"/>
                  <a:gd name="T2" fmla="*/ 2147483647 w 185"/>
                  <a:gd name="T3" fmla="*/ 2147483647 h 388"/>
                  <a:gd name="T4" fmla="*/ 2147483647 w 185"/>
                  <a:gd name="T5" fmla="*/ 2147483647 h 388"/>
                  <a:gd name="T6" fmla="*/ 2147483647 w 185"/>
                  <a:gd name="T7" fmla="*/ 214748364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2" name="Freeform 8"/>
              <p:cNvSpPr>
                <a:spLocks/>
              </p:cNvSpPr>
              <p:nvPr/>
            </p:nvSpPr>
            <p:spPr bwMode="gray">
              <a:xfrm rot="1448142">
                <a:off x="4171950" y="4757494"/>
                <a:ext cx="769937" cy="752406"/>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D4D4D"/>
                  </a:gs>
                  <a:gs pos="100000">
                    <a:srgbClr val="4D4D4D">
                      <a:lumMod val="60000"/>
                      <a:lumOff val="4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3" name="Freeform 3"/>
              <p:cNvSpPr>
                <a:spLocks/>
              </p:cNvSpPr>
              <p:nvPr/>
            </p:nvSpPr>
            <p:spPr bwMode="gray">
              <a:xfrm rot="1448142">
                <a:off x="3575050" y="2090738"/>
                <a:ext cx="2282825" cy="2512782"/>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D4D4D"/>
                  </a:gs>
                  <a:gs pos="50000">
                    <a:srgbClr val="4D4D4D">
                      <a:lumMod val="60000"/>
                      <a:lumOff val="40000"/>
                    </a:srgbClr>
                  </a:gs>
                  <a:gs pos="100000">
                    <a:srgbClr val="4D4D4D"/>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pic>
            <p:nvPicPr>
              <p:cNvPr id="29719" name="Picture 9"/>
              <p:cNvPicPr>
                <a:picLocks noChangeAspect="1" noChangeArrowheads="1"/>
              </p:cNvPicPr>
              <p:nvPr/>
            </p:nvPicPr>
            <p:blipFill>
              <a:blip r:embed="rId3"/>
              <a:srcRect/>
              <a:stretch>
                <a:fillRect/>
              </a:stretch>
            </p:blipFill>
            <p:spPr bwMode="gray">
              <a:xfrm>
                <a:off x="3059113" y="5583238"/>
                <a:ext cx="2954337" cy="415925"/>
              </a:xfrm>
              <a:prstGeom prst="rect">
                <a:avLst/>
              </a:prstGeom>
              <a:noFill/>
              <a:ln w="9525">
                <a:noFill/>
                <a:miter lim="800000"/>
                <a:headEnd/>
                <a:tailEnd/>
              </a:ln>
            </p:spPr>
          </p:pic>
          <p:sp>
            <p:nvSpPr>
              <p:cNvPr id="25" name="矩形 24"/>
              <p:cNvSpPr/>
              <p:nvPr/>
            </p:nvSpPr>
            <p:spPr>
              <a:xfrm>
                <a:off x="3886200" y="6165477"/>
                <a:ext cx="1250950" cy="398427"/>
              </a:xfrm>
              <a:prstGeom prst="rect">
                <a:avLst/>
              </a:prstGeom>
              <a:solidFill>
                <a:srgbClr val="4D4D4D"/>
              </a:solidFill>
              <a:ln w="25400" cap="flat" cmpd="sng" algn="ctr">
                <a:solidFill>
                  <a:srgbClr val="4D4D4D">
                    <a:lumMod val="75000"/>
                  </a:srgbClr>
                </a:solidFill>
                <a:prstDash val="solid"/>
              </a:ln>
              <a:effectLst/>
            </p:spPr>
            <p:txBody>
              <a:bodyPr anchor="ctr"/>
              <a:lstStyle/>
              <a:p>
                <a:pPr algn="ctr" fontAlgn="auto">
                  <a:spcBef>
                    <a:spcPts val="0"/>
                  </a:spcBef>
                  <a:spcAft>
                    <a:spcPts val="0"/>
                  </a:spcAft>
                  <a:defRPr/>
                </a:pPr>
                <a:r>
                  <a:rPr lang="zh-CN" altLang="en-US" kern="0" dirty="0">
                    <a:solidFill>
                      <a:srgbClr val="FFFFFF"/>
                    </a:solidFill>
                    <a:latin typeface="微软雅黑" pitchFamily="34" charset="-122"/>
                    <a:ea typeface="微软雅黑" pitchFamily="34" charset="-122"/>
                  </a:rPr>
                  <a:t>文本</a:t>
                </a:r>
              </a:p>
            </p:txBody>
          </p:sp>
        </p:grpSp>
        <p:grpSp>
          <p:nvGrpSpPr>
            <p:cNvPr id="29700" name="组合 38"/>
            <p:cNvGrpSpPr>
              <a:grpSpLocks/>
            </p:cNvGrpSpPr>
            <p:nvPr/>
          </p:nvGrpSpPr>
          <p:grpSpPr bwMode="auto">
            <a:xfrm>
              <a:off x="5548313" y="2273300"/>
              <a:ext cx="1941512" cy="3049734"/>
              <a:chOff x="5548313" y="2273300"/>
              <a:chExt cx="1941512" cy="3049734"/>
            </a:xfrm>
          </p:grpSpPr>
          <p:sp>
            <p:nvSpPr>
              <p:cNvPr id="6" name="Freeform 4"/>
              <p:cNvSpPr>
                <a:spLocks/>
              </p:cNvSpPr>
              <p:nvPr/>
            </p:nvSpPr>
            <p:spPr bwMode="gray">
              <a:xfrm rot="1960988">
                <a:off x="6122987" y="2876478"/>
                <a:ext cx="385763" cy="188896"/>
              </a:xfrm>
              <a:custGeom>
                <a:avLst/>
                <a:gdLst>
                  <a:gd name="T0" fmla="*/ 0 w 389"/>
                  <a:gd name="T1" fmla="*/ 2147483647 h 182"/>
                  <a:gd name="T2" fmla="*/ 2147483647 w 389"/>
                  <a:gd name="T3" fmla="*/ 2147483647 h 182"/>
                  <a:gd name="T4" fmla="*/ 2147483647 w 389"/>
                  <a:gd name="T5" fmla="*/ 2147483647 h 182"/>
                  <a:gd name="T6" fmla="*/ 2147483647 w 389"/>
                  <a:gd name="T7" fmla="*/ 0 h 182"/>
                  <a:gd name="T8" fmla="*/ 0 w 389"/>
                  <a:gd name="T9" fmla="*/ 214748364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7" name="Freeform 5"/>
              <p:cNvSpPr>
                <a:spLocks/>
              </p:cNvSpPr>
              <p:nvPr/>
            </p:nvSpPr>
            <p:spPr bwMode="gray">
              <a:xfrm rot="1960988">
                <a:off x="6405562" y="3686029"/>
                <a:ext cx="360363" cy="152386"/>
              </a:xfrm>
              <a:custGeom>
                <a:avLst/>
                <a:gdLst>
                  <a:gd name="T0" fmla="*/ 0 w 366"/>
                  <a:gd name="T1" fmla="*/ 2147483647 h 154"/>
                  <a:gd name="T2" fmla="*/ 2147483647 w 366"/>
                  <a:gd name="T3" fmla="*/ 2147483647 h 154"/>
                  <a:gd name="T4" fmla="*/ 2147483647 w 366"/>
                  <a:gd name="T5" fmla="*/ 2147483647 h 154"/>
                  <a:gd name="T6" fmla="*/ 2147483647 w 366"/>
                  <a:gd name="T7" fmla="*/ 0 h 154"/>
                  <a:gd name="T8" fmla="*/ 0 w 366"/>
                  <a:gd name="T9" fmla="*/ 2147483647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8" name="Freeform 6"/>
              <p:cNvSpPr>
                <a:spLocks/>
              </p:cNvSpPr>
              <p:nvPr/>
            </p:nvSpPr>
            <p:spPr bwMode="gray">
              <a:xfrm rot="1960988">
                <a:off x="6491287" y="2695519"/>
                <a:ext cx="473075" cy="439698"/>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9" name="Freeform 7"/>
              <p:cNvSpPr>
                <a:spLocks/>
              </p:cNvSpPr>
              <p:nvPr/>
            </p:nvSpPr>
            <p:spPr bwMode="gray">
              <a:xfrm rot="1960988">
                <a:off x="6899275" y="2827270"/>
                <a:ext cx="590550" cy="1174643"/>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0" name="Freeform 9"/>
              <p:cNvSpPr>
                <a:spLocks/>
              </p:cNvSpPr>
              <p:nvPr/>
            </p:nvSpPr>
            <p:spPr bwMode="gray">
              <a:xfrm rot="1960988">
                <a:off x="6281737" y="4187633"/>
                <a:ext cx="400050" cy="177784"/>
              </a:xfrm>
              <a:custGeom>
                <a:avLst/>
                <a:gdLst>
                  <a:gd name="T0" fmla="*/ 0 w 404"/>
                  <a:gd name="T1" fmla="*/ 2147483647 h 161"/>
                  <a:gd name="T2" fmla="*/ 2147483647 w 404"/>
                  <a:gd name="T3" fmla="*/ 2147483647 h 161"/>
                  <a:gd name="T4" fmla="*/ 2147483647 w 404"/>
                  <a:gd name="T5" fmla="*/ 2147483647 h 161"/>
                  <a:gd name="T6" fmla="*/ 2147483647 w 404"/>
                  <a:gd name="T7" fmla="*/ 0 h 161"/>
                  <a:gd name="T8" fmla="*/ 0 w 404"/>
                  <a:gd name="T9" fmla="*/ 214748364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1" name="Freeform 10"/>
              <p:cNvSpPr>
                <a:spLocks/>
              </p:cNvSpPr>
              <p:nvPr/>
            </p:nvSpPr>
            <p:spPr bwMode="gray">
              <a:xfrm rot="1960988">
                <a:off x="6599237" y="3957467"/>
                <a:ext cx="184150" cy="387315"/>
              </a:xfrm>
              <a:custGeom>
                <a:avLst/>
                <a:gdLst>
                  <a:gd name="T0" fmla="*/ 0 w 185"/>
                  <a:gd name="T1" fmla="*/ 0 h 388"/>
                  <a:gd name="T2" fmla="*/ 2147483647 w 185"/>
                  <a:gd name="T3" fmla="*/ 2147483647 h 388"/>
                  <a:gd name="T4" fmla="*/ 2147483647 w 185"/>
                  <a:gd name="T5" fmla="*/ 2147483647 h 388"/>
                  <a:gd name="T6" fmla="*/ 2147483647 w 185"/>
                  <a:gd name="T7" fmla="*/ 214748364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D4D4D">
                      <a:lumMod val="75000"/>
                    </a:srgbClr>
                  </a:gs>
                  <a:gs pos="100000">
                    <a:srgbClr val="4D4D4D">
                      <a:lumMod val="5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2" name="Freeform 8"/>
              <p:cNvSpPr>
                <a:spLocks/>
              </p:cNvSpPr>
              <p:nvPr/>
            </p:nvSpPr>
            <p:spPr bwMode="gray">
              <a:xfrm rot="1960988">
                <a:off x="6278562" y="3849527"/>
                <a:ext cx="461963" cy="450809"/>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D4D4D"/>
                  </a:gs>
                  <a:gs pos="100000">
                    <a:srgbClr val="4D4D4D">
                      <a:lumMod val="60000"/>
                      <a:lumOff val="40000"/>
                    </a:srgbClr>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3" name="Freeform 3"/>
              <p:cNvSpPr>
                <a:spLocks/>
              </p:cNvSpPr>
              <p:nvPr/>
            </p:nvSpPr>
            <p:spPr bwMode="gray">
              <a:xfrm rot="1960988">
                <a:off x="6078537" y="2273283"/>
                <a:ext cx="1370013" cy="1507987"/>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D4D4D"/>
                  </a:gs>
                  <a:gs pos="50000">
                    <a:srgbClr val="4D4D4D">
                      <a:lumMod val="60000"/>
                      <a:lumOff val="40000"/>
                    </a:srgbClr>
                  </a:gs>
                  <a:gs pos="100000">
                    <a:srgbClr val="4D4D4D"/>
                  </a:gs>
                </a:gsLst>
                <a:lin ang="27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pic>
            <p:nvPicPr>
              <p:cNvPr id="29709" name="Picture 9"/>
              <p:cNvPicPr>
                <a:picLocks noChangeAspect="1" noChangeArrowheads="1"/>
              </p:cNvPicPr>
              <p:nvPr/>
            </p:nvPicPr>
            <p:blipFill>
              <a:blip r:embed="rId2"/>
              <a:srcRect/>
              <a:stretch>
                <a:fillRect/>
              </a:stretch>
            </p:blipFill>
            <p:spPr bwMode="gray">
              <a:xfrm>
                <a:off x="5548313" y="4433888"/>
                <a:ext cx="1935162" cy="271463"/>
              </a:xfrm>
              <a:prstGeom prst="rect">
                <a:avLst/>
              </a:prstGeom>
              <a:noFill/>
              <a:ln w="9525">
                <a:noFill/>
                <a:miter lim="800000"/>
                <a:headEnd/>
                <a:tailEnd/>
              </a:ln>
            </p:spPr>
          </p:pic>
          <p:sp>
            <p:nvSpPr>
              <p:cNvPr id="15" name="矩形 14"/>
              <p:cNvSpPr/>
              <p:nvPr/>
            </p:nvSpPr>
            <p:spPr>
              <a:xfrm>
                <a:off x="5945187" y="4924165"/>
                <a:ext cx="1250950" cy="398427"/>
              </a:xfrm>
              <a:prstGeom prst="rect">
                <a:avLst/>
              </a:prstGeom>
              <a:solidFill>
                <a:srgbClr val="4D4D4D"/>
              </a:solidFill>
              <a:ln w="25400" cap="flat" cmpd="sng" algn="ctr">
                <a:solidFill>
                  <a:srgbClr val="4D4D4D">
                    <a:lumMod val="75000"/>
                  </a:srgbClr>
                </a:solidFill>
                <a:prstDash val="solid"/>
              </a:ln>
              <a:effectLst/>
            </p:spPr>
            <p:txBody>
              <a:bodyPr anchor="ctr"/>
              <a:lstStyle/>
              <a:p>
                <a:pPr algn="ctr" fontAlgn="auto">
                  <a:spcBef>
                    <a:spcPts val="0"/>
                  </a:spcBef>
                  <a:spcAft>
                    <a:spcPts val="0"/>
                  </a:spcAft>
                  <a:defRPr/>
                </a:pPr>
                <a:r>
                  <a:rPr lang="zh-CN" altLang="en-US" kern="0" dirty="0">
                    <a:solidFill>
                      <a:srgbClr val="FFFFFF"/>
                    </a:solidFill>
                    <a:latin typeface="微软雅黑" pitchFamily="34" charset="-122"/>
                    <a:ea typeface="微软雅黑" pitchFamily="34" charset="-122"/>
                  </a:rPr>
                  <a:t>文本</a:t>
                </a: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浅色4"/>
          <p:cNvSpPr/>
          <p:nvPr/>
        </p:nvSpPr>
        <p:spPr>
          <a:xfrm rot="18898377">
            <a:off x="2963863" y="1538287"/>
            <a:ext cx="1543050" cy="2162175"/>
          </a:xfrm>
          <a:prstGeom prst="downArrow">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en-US" sz="1200" dirty="0">
              <a:solidFill>
                <a:srgbClr val="4D4D4D"/>
              </a:solidFill>
              <a:latin typeface="微软雅黑" pitchFamily="34" charset="-122"/>
              <a:ea typeface="微软雅黑" pitchFamily="34" charset="-122"/>
            </a:endParaRPr>
          </a:p>
        </p:txBody>
      </p:sp>
      <p:sp>
        <p:nvSpPr>
          <p:cNvPr id="19" name="浅色3"/>
          <p:cNvSpPr/>
          <p:nvPr/>
        </p:nvSpPr>
        <p:spPr>
          <a:xfrm rot="18898377">
            <a:off x="2655094" y="3498057"/>
            <a:ext cx="2160587" cy="1543050"/>
          </a:xfrm>
          <a:prstGeom prst="rightArrow">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en-US" sz="1200" dirty="0">
              <a:solidFill>
                <a:srgbClr val="4D4D4D"/>
              </a:solidFill>
              <a:latin typeface="微软雅黑" pitchFamily="34" charset="-122"/>
              <a:ea typeface="微软雅黑" pitchFamily="34" charset="-122"/>
            </a:endParaRPr>
          </a:p>
        </p:txBody>
      </p:sp>
      <p:sp>
        <p:nvSpPr>
          <p:cNvPr id="18" name="浅色2"/>
          <p:cNvSpPr/>
          <p:nvPr/>
        </p:nvSpPr>
        <p:spPr>
          <a:xfrm rot="18898377">
            <a:off x="4606925" y="3189288"/>
            <a:ext cx="1544637" cy="2160588"/>
          </a:xfrm>
          <a:prstGeom prst="upArrow">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en-US" sz="1200" dirty="0">
              <a:solidFill>
                <a:srgbClr val="4D4D4D"/>
              </a:solidFill>
              <a:latin typeface="微软雅黑" pitchFamily="34" charset="-122"/>
              <a:ea typeface="微软雅黑" pitchFamily="34" charset="-122"/>
            </a:endParaRPr>
          </a:p>
        </p:txBody>
      </p:sp>
      <p:sp>
        <p:nvSpPr>
          <p:cNvPr id="17" name="浅色1"/>
          <p:cNvSpPr/>
          <p:nvPr/>
        </p:nvSpPr>
        <p:spPr>
          <a:xfrm rot="18898377">
            <a:off x="4294981" y="1847057"/>
            <a:ext cx="2160587" cy="1543050"/>
          </a:xfrm>
          <a:prstGeom prst="leftArrow">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en-US" sz="1200" dirty="0">
              <a:solidFill>
                <a:srgbClr val="4D4D4D"/>
              </a:solidFill>
              <a:latin typeface="微软雅黑" pitchFamily="34" charset="-122"/>
              <a:ea typeface="微软雅黑" pitchFamily="34" charset="-122"/>
            </a:endParaRPr>
          </a:p>
        </p:txBody>
      </p:sp>
      <p:grpSp>
        <p:nvGrpSpPr>
          <p:cNvPr id="11" name="深色4"/>
          <p:cNvGrpSpPr>
            <a:grpSpLocks/>
          </p:cNvGrpSpPr>
          <p:nvPr/>
        </p:nvGrpSpPr>
        <p:grpSpPr bwMode="auto">
          <a:xfrm>
            <a:off x="2668588" y="1854200"/>
            <a:ext cx="2162175" cy="1543050"/>
            <a:chOff x="2669312" y="1854329"/>
            <a:chExt cx="2161004" cy="1543574"/>
          </a:xfrm>
        </p:grpSpPr>
        <p:sp>
          <p:nvSpPr>
            <p:cNvPr id="5" name="深色箭头4"/>
            <p:cNvSpPr/>
            <p:nvPr/>
          </p:nvSpPr>
          <p:spPr>
            <a:xfrm rot="18898377">
              <a:off x="2978027" y="1545613"/>
              <a:ext cx="1543574" cy="2161004"/>
            </a:xfrm>
            <a:prstGeom prst="downArrow">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120000"/>
                </a:lnSpc>
                <a:spcBef>
                  <a:spcPts val="600"/>
                </a:spcBef>
                <a:spcAft>
                  <a:spcPts val="600"/>
                </a:spcAft>
                <a:defRPr/>
              </a:pPr>
              <a:endParaRPr lang="en-US" sz="2800" dirty="0">
                <a:solidFill>
                  <a:schemeClr val="bg1"/>
                </a:solidFill>
                <a:latin typeface="Impact" pitchFamily="34" charset="0"/>
                <a:ea typeface="微软雅黑" pitchFamily="34" charset="-122"/>
              </a:endParaRPr>
            </a:p>
          </p:txBody>
        </p:sp>
        <p:sp>
          <p:nvSpPr>
            <p:cNvPr id="30736" name="文本4"/>
            <p:cNvSpPr txBox="1">
              <a:spLocks noChangeArrowheads="1"/>
            </p:cNvSpPr>
            <p:nvPr/>
          </p:nvSpPr>
          <p:spPr bwMode="auto">
            <a:xfrm rot="2682587">
              <a:off x="2745749" y="2304402"/>
              <a:ext cx="1728238" cy="276999"/>
            </a:xfrm>
            <a:prstGeom prst="rect">
              <a:avLst/>
            </a:prstGeom>
            <a:noFill/>
            <a:ln w="9525">
              <a:noFill/>
              <a:miter lim="800000"/>
              <a:headEnd/>
              <a:tailEnd/>
            </a:ln>
          </p:spPr>
          <p:txBody>
            <a:bodyPr>
              <a:spAutoFit/>
            </a:bodyPr>
            <a:lstStyle/>
            <a:p>
              <a:pPr algn="ctr"/>
              <a:r>
                <a:rPr lang="zh-CN" altLang="en-US" sz="1200" b="1">
                  <a:solidFill>
                    <a:srgbClr val="FFFFFF"/>
                  </a:solidFill>
                  <a:latin typeface="微软雅黑" pitchFamily="34" charset="-122"/>
                  <a:ea typeface="微软雅黑" pitchFamily="34" charset="-122"/>
                </a:rPr>
                <a:t>单击此处添加标题</a:t>
              </a:r>
              <a:endParaRPr lang="zh-CN" altLang="en-US">
                <a:solidFill>
                  <a:srgbClr val="FFFFFF"/>
                </a:solidFill>
              </a:endParaRPr>
            </a:p>
          </p:txBody>
        </p:sp>
      </p:grpSp>
      <p:grpSp>
        <p:nvGrpSpPr>
          <p:cNvPr id="12" name="深色3"/>
          <p:cNvGrpSpPr>
            <a:grpSpLocks/>
          </p:cNvGrpSpPr>
          <p:nvPr/>
        </p:nvGrpSpPr>
        <p:grpSpPr bwMode="auto">
          <a:xfrm>
            <a:off x="2746375" y="3195638"/>
            <a:ext cx="1774825" cy="2162175"/>
            <a:chOff x="2745749" y="3151648"/>
            <a:chExt cx="1775792" cy="2161004"/>
          </a:xfrm>
        </p:grpSpPr>
        <p:sp>
          <p:nvSpPr>
            <p:cNvPr id="7" name="深色箭头3"/>
            <p:cNvSpPr/>
            <p:nvPr/>
          </p:nvSpPr>
          <p:spPr>
            <a:xfrm rot="18898377">
              <a:off x="2669093" y="3460205"/>
              <a:ext cx="2161004" cy="1543891"/>
            </a:xfrm>
            <a:prstGeom prst="rightArrow">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120000"/>
                </a:lnSpc>
                <a:spcBef>
                  <a:spcPts val="600"/>
                </a:spcBef>
                <a:spcAft>
                  <a:spcPts val="600"/>
                </a:spcAft>
                <a:defRPr/>
              </a:pPr>
              <a:endParaRPr lang="en-US" sz="2800" dirty="0">
                <a:solidFill>
                  <a:schemeClr val="bg1"/>
                </a:solidFill>
                <a:latin typeface="Impact" pitchFamily="34" charset="0"/>
                <a:ea typeface="微软雅黑" pitchFamily="34" charset="-122"/>
              </a:endParaRPr>
            </a:p>
          </p:txBody>
        </p:sp>
        <p:sp>
          <p:nvSpPr>
            <p:cNvPr id="30734" name="文本3"/>
            <p:cNvSpPr txBox="1">
              <a:spLocks noChangeArrowheads="1"/>
            </p:cNvSpPr>
            <p:nvPr/>
          </p:nvSpPr>
          <p:spPr bwMode="auto">
            <a:xfrm rot="18917413" flipH="1">
              <a:off x="2745749" y="4249843"/>
              <a:ext cx="1728238" cy="276999"/>
            </a:xfrm>
            <a:prstGeom prst="rect">
              <a:avLst/>
            </a:prstGeom>
            <a:noFill/>
            <a:ln w="9525">
              <a:noFill/>
              <a:miter lim="800000"/>
              <a:headEnd/>
              <a:tailEnd/>
            </a:ln>
          </p:spPr>
          <p:txBody>
            <a:bodyPr>
              <a:spAutoFit/>
            </a:bodyPr>
            <a:lstStyle/>
            <a:p>
              <a:pPr algn="ctr"/>
              <a:r>
                <a:rPr lang="zh-CN" altLang="en-US" sz="1200" b="1">
                  <a:solidFill>
                    <a:srgbClr val="FFFFFF"/>
                  </a:solidFill>
                  <a:latin typeface="微软雅黑" pitchFamily="34" charset="-122"/>
                  <a:ea typeface="微软雅黑" pitchFamily="34" charset="-122"/>
                </a:rPr>
                <a:t>单击此处添加标题</a:t>
              </a:r>
              <a:endParaRPr lang="zh-CN" altLang="en-US">
                <a:solidFill>
                  <a:srgbClr val="FFFFFF"/>
                </a:solidFill>
              </a:endParaRPr>
            </a:p>
          </p:txBody>
        </p:sp>
      </p:grpSp>
      <p:grpSp>
        <p:nvGrpSpPr>
          <p:cNvPr id="4" name="深色2"/>
          <p:cNvGrpSpPr>
            <a:grpSpLocks/>
          </p:cNvGrpSpPr>
          <p:nvPr/>
        </p:nvGrpSpPr>
        <p:grpSpPr bwMode="auto">
          <a:xfrm>
            <a:off x="4313238" y="3505200"/>
            <a:ext cx="2162175" cy="1543050"/>
            <a:chOff x="4313685" y="3460631"/>
            <a:chExt cx="2161004" cy="1543574"/>
          </a:xfrm>
        </p:grpSpPr>
        <p:sp>
          <p:nvSpPr>
            <p:cNvPr id="9" name="深色箭头2"/>
            <p:cNvSpPr/>
            <p:nvPr/>
          </p:nvSpPr>
          <p:spPr>
            <a:xfrm rot="18898377">
              <a:off x="4622400" y="3151915"/>
              <a:ext cx="1543574" cy="2161004"/>
            </a:xfrm>
            <a:prstGeom prst="upArrow">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120000"/>
                </a:lnSpc>
                <a:spcBef>
                  <a:spcPts val="600"/>
                </a:spcBef>
                <a:spcAft>
                  <a:spcPts val="600"/>
                </a:spcAft>
                <a:defRPr/>
              </a:pPr>
              <a:endParaRPr lang="en-US" sz="2800" dirty="0">
                <a:solidFill>
                  <a:schemeClr val="bg1"/>
                </a:solidFill>
                <a:latin typeface="Impact" pitchFamily="34" charset="0"/>
                <a:ea typeface="微软雅黑" pitchFamily="34" charset="-122"/>
              </a:endParaRPr>
            </a:p>
          </p:txBody>
        </p:sp>
        <p:sp>
          <p:nvSpPr>
            <p:cNvPr id="30732" name="文本2"/>
            <p:cNvSpPr txBox="1">
              <a:spLocks noChangeArrowheads="1"/>
            </p:cNvSpPr>
            <p:nvPr/>
          </p:nvSpPr>
          <p:spPr bwMode="auto">
            <a:xfrm rot="2682587">
              <a:off x="4681061" y="4249844"/>
              <a:ext cx="1728238" cy="276999"/>
            </a:xfrm>
            <a:prstGeom prst="rect">
              <a:avLst/>
            </a:prstGeom>
            <a:noFill/>
            <a:ln w="9525">
              <a:noFill/>
              <a:miter lim="800000"/>
              <a:headEnd/>
              <a:tailEnd/>
            </a:ln>
          </p:spPr>
          <p:txBody>
            <a:bodyPr>
              <a:spAutoFit/>
            </a:bodyPr>
            <a:lstStyle/>
            <a:p>
              <a:pPr algn="ctr"/>
              <a:r>
                <a:rPr lang="zh-CN" altLang="en-US" sz="1200" b="1">
                  <a:solidFill>
                    <a:srgbClr val="FFFFFF"/>
                  </a:solidFill>
                  <a:latin typeface="微软雅黑" pitchFamily="34" charset="-122"/>
                  <a:ea typeface="微软雅黑" pitchFamily="34" charset="-122"/>
                </a:rPr>
                <a:t>单击此处添加标题</a:t>
              </a:r>
              <a:endParaRPr lang="zh-CN" altLang="en-US">
                <a:solidFill>
                  <a:srgbClr val="FFFFFF"/>
                </a:solidFill>
              </a:endParaRPr>
            </a:p>
          </p:txBody>
        </p:sp>
      </p:grpSp>
      <p:grpSp>
        <p:nvGrpSpPr>
          <p:cNvPr id="3" name="深色1"/>
          <p:cNvGrpSpPr>
            <a:grpSpLocks/>
          </p:cNvGrpSpPr>
          <p:nvPr/>
        </p:nvGrpSpPr>
        <p:grpSpPr bwMode="auto">
          <a:xfrm>
            <a:off x="4618038" y="1544638"/>
            <a:ext cx="1790700" cy="2162175"/>
            <a:chOff x="4617935" y="1545348"/>
            <a:chExt cx="1791364" cy="2161004"/>
          </a:xfrm>
        </p:grpSpPr>
        <p:sp>
          <p:nvSpPr>
            <p:cNvPr id="8" name="深色箭头1"/>
            <p:cNvSpPr/>
            <p:nvPr/>
          </p:nvSpPr>
          <p:spPr>
            <a:xfrm rot="18898377">
              <a:off x="4309244" y="1854039"/>
              <a:ext cx="2161004" cy="1543622"/>
            </a:xfrm>
            <a:prstGeom prst="leftArrow">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120000"/>
                </a:lnSpc>
                <a:spcBef>
                  <a:spcPts val="600"/>
                </a:spcBef>
                <a:spcAft>
                  <a:spcPts val="600"/>
                </a:spcAft>
                <a:defRPr/>
              </a:pPr>
              <a:endParaRPr lang="en-US" sz="2800" dirty="0">
                <a:solidFill>
                  <a:schemeClr val="bg1"/>
                </a:solidFill>
                <a:latin typeface="Impact" pitchFamily="34" charset="0"/>
                <a:ea typeface="微软雅黑" pitchFamily="34" charset="-122"/>
              </a:endParaRPr>
            </a:p>
          </p:txBody>
        </p:sp>
        <p:sp>
          <p:nvSpPr>
            <p:cNvPr id="30730" name="文本1"/>
            <p:cNvSpPr txBox="1">
              <a:spLocks noChangeArrowheads="1"/>
            </p:cNvSpPr>
            <p:nvPr/>
          </p:nvSpPr>
          <p:spPr bwMode="auto">
            <a:xfrm rot="18917413" flipH="1">
              <a:off x="4681061" y="2304402"/>
              <a:ext cx="1728238" cy="276999"/>
            </a:xfrm>
            <a:prstGeom prst="rect">
              <a:avLst/>
            </a:prstGeom>
            <a:noFill/>
            <a:ln w="9525">
              <a:noFill/>
              <a:miter lim="800000"/>
              <a:headEnd/>
              <a:tailEnd/>
            </a:ln>
          </p:spPr>
          <p:txBody>
            <a:bodyPr>
              <a:spAutoFit/>
            </a:bodyPr>
            <a:lstStyle/>
            <a:p>
              <a:pPr algn="ctr"/>
              <a:r>
                <a:rPr lang="zh-CN" altLang="en-US" sz="1200" b="1">
                  <a:solidFill>
                    <a:srgbClr val="FFFFFF"/>
                  </a:solidFill>
                  <a:latin typeface="微软雅黑" pitchFamily="34" charset="-122"/>
                  <a:ea typeface="微软雅黑" pitchFamily="34" charset="-122"/>
                </a:rPr>
                <a:t>单击此处添加标题</a:t>
              </a:r>
              <a:endParaRPr lang="zh-CN" altLang="en-US">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2" presetClass="entr" presetSubtype="6"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 presetClass="entr" presetSubtype="12"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2" presetClass="entr" presetSubtype="9"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0-#ppt_w/2"/>
                                          </p:val>
                                        </p:tav>
                                        <p:tav tm="100000">
                                          <p:val>
                                            <p:strVal val="#ppt_x"/>
                                          </p:val>
                                        </p:tav>
                                      </p:tavLst>
                                    </p:anim>
                                    <p:anim calcmode="lin" valueType="num">
                                      <p:cBhvr additive="base">
                                        <p:cTn id="47" dur="500" fill="hold"/>
                                        <p:tgtEl>
                                          <p:spTgt spid="20"/>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1"/>
          <p:cNvSpPr/>
          <p:nvPr/>
        </p:nvSpPr>
        <p:spPr bwMode="auto">
          <a:xfrm>
            <a:off x="4195763" y="4392613"/>
            <a:ext cx="750887" cy="379412"/>
          </a:xfrm>
          <a:custGeom>
            <a:avLst/>
            <a:gdLst/>
            <a:ahLst/>
            <a:cxnLst/>
            <a:rect l="l" t="t" r="r" b="b"/>
            <a:pathLst>
              <a:path w="720000" h="363666">
                <a:moveTo>
                  <a:pt x="360000" y="0"/>
                </a:moveTo>
                <a:cubicBezTo>
                  <a:pt x="558823" y="0"/>
                  <a:pt x="720000" y="161177"/>
                  <a:pt x="720000" y="360000"/>
                </a:cubicBezTo>
                <a:lnTo>
                  <a:pt x="719631" y="363666"/>
                </a:lnTo>
                <a:lnTo>
                  <a:pt x="370" y="363666"/>
                </a:lnTo>
                <a:cubicBezTo>
                  <a:pt x="6" y="362448"/>
                  <a:pt x="0" y="361225"/>
                  <a:pt x="0" y="360000"/>
                </a:cubicBezTo>
                <a:cubicBezTo>
                  <a:pt x="0" y="161177"/>
                  <a:pt x="161177" y="0"/>
                  <a:pt x="360000" y="0"/>
                </a:cubicBezTo>
                <a:close/>
              </a:path>
            </a:pathLst>
          </a:custGeom>
          <a:gradFill>
            <a:gsLst>
              <a:gs pos="33000">
                <a:srgbClr val="2676FF"/>
              </a:gs>
              <a:gs pos="100000">
                <a:srgbClr val="2676FF">
                  <a:lumMod val="75000"/>
                </a:srgbClr>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fontAlgn="auto">
              <a:lnSpc>
                <a:spcPct val="120000"/>
              </a:lnSpc>
              <a:spcBef>
                <a:spcPts val="600"/>
              </a:spcBef>
              <a:spcAft>
                <a:spcPts val="600"/>
              </a:spcAft>
              <a:defRPr/>
            </a:pPr>
            <a:r>
              <a:rPr lang="zh-CN" altLang="en-US" sz="1400" b="1" kern="0" dirty="0">
                <a:solidFill>
                  <a:sysClr val="window" lastClr="FFFFFF"/>
                </a:solidFill>
                <a:latin typeface="Impact" pitchFamily="34" charset="0"/>
                <a:ea typeface="微软雅黑" pitchFamily="34" charset="-122"/>
              </a:rPr>
              <a:t>文本</a:t>
            </a:r>
          </a:p>
        </p:txBody>
      </p:sp>
      <p:grpSp>
        <p:nvGrpSpPr>
          <p:cNvPr id="3" name="图形2"/>
          <p:cNvGrpSpPr>
            <a:grpSpLocks/>
          </p:cNvGrpSpPr>
          <p:nvPr/>
        </p:nvGrpSpPr>
        <p:grpSpPr bwMode="auto">
          <a:xfrm>
            <a:off x="3443288" y="3636963"/>
            <a:ext cx="2257425" cy="1938337"/>
            <a:chOff x="3859616" y="2360787"/>
            <a:chExt cx="2160000" cy="1852591"/>
          </a:xfrm>
        </p:grpSpPr>
        <p:sp>
          <p:nvSpPr>
            <p:cNvPr id="4" name="同心圆 15"/>
            <p:cNvSpPr/>
            <p:nvPr/>
          </p:nvSpPr>
          <p:spPr>
            <a:xfrm>
              <a:off x="3859616" y="2360787"/>
              <a:ext cx="2160000" cy="1084850"/>
            </a:xfrm>
            <a:custGeom>
              <a:avLst/>
              <a:gdLst/>
              <a:ahLst/>
              <a:cxnLst/>
              <a:rect l="l" t="t" r="r" b="b"/>
              <a:pathLst>
                <a:path w="2160000" h="1084663">
                  <a:moveTo>
                    <a:pt x="1080000" y="0"/>
                  </a:moveTo>
                  <a:cubicBezTo>
                    <a:pt x="1676468" y="0"/>
                    <a:pt x="2160000" y="483532"/>
                    <a:pt x="2160000" y="1080000"/>
                  </a:cubicBezTo>
                  <a:lnTo>
                    <a:pt x="2159765" y="1084663"/>
                  </a:lnTo>
                  <a:lnTo>
                    <a:pt x="1619530" y="1084663"/>
                  </a:lnTo>
                  <a:cubicBezTo>
                    <a:pt x="1619994" y="1083113"/>
                    <a:pt x="1620000" y="1081557"/>
                    <a:pt x="1620000" y="1080000"/>
                  </a:cubicBezTo>
                  <a:cubicBezTo>
                    <a:pt x="1620000" y="781766"/>
                    <a:pt x="1378234" y="540000"/>
                    <a:pt x="1080000" y="540000"/>
                  </a:cubicBezTo>
                  <a:cubicBezTo>
                    <a:pt x="781766" y="540000"/>
                    <a:pt x="540000" y="781766"/>
                    <a:pt x="540000" y="1080000"/>
                  </a:cubicBezTo>
                  <a:lnTo>
                    <a:pt x="540470" y="1084663"/>
                  </a:lnTo>
                  <a:lnTo>
                    <a:pt x="236" y="1084663"/>
                  </a:lnTo>
                  <a:cubicBezTo>
                    <a:pt x="3" y="1083110"/>
                    <a:pt x="0" y="1081556"/>
                    <a:pt x="0" y="1080000"/>
                  </a:cubicBezTo>
                  <a:cubicBezTo>
                    <a:pt x="0" y="483532"/>
                    <a:pt x="483532" y="0"/>
                    <a:pt x="1080000" y="0"/>
                  </a:cubicBez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spcFirstLastPara="1" lIns="0" rIns="0" anchor="ctr">
              <a:prstTxWarp prst="textArchUp">
                <a:avLst>
                  <a:gd name="adj" fmla="val 10748910"/>
                </a:avLst>
              </a:prstTxWarp>
            </a:bodyPr>
            <a:lstStyle/>
            <a:p>
              <a:pPr algn="ctr" fontAlgn="auto">
                <a:lnSpc>
                  <a:spcPct val="120000"/>
                </a:lnSpc>
                <a:spcBef>
                  <a:spcPts val="600"/>
                </a:spcBef>
                <a:spcAft>
                  <a:spcPts val="600"/>
                </a:spcAft>
                <a:defRPr/>
              </a:pPr>
              <a:endParaRPr lang="zh-CN" altLang="en-US" kern="0">
                <a:solidFill>
                  <a:sysClr val="window" lastClr="FFFFFF"/>
                </a:solidFill>
                <a:latin typeface="Impact" pitchFamily="34" charset="0"/>
                <a:ea typeface="微软雅黑" pitchFamily="34" charset="-122"/>
              </a:endParaRPr>
            </a:p>
          </p:txBody>
        </p:sp>
        <p:sp>
          <p:nvSpPr>
            <p:cNvPr id="5" name="矩形 4"/>
            <p:cNvSpPr/>
            <p:nvPr/>
          </p:nvSpPr>
          <p:spPr>
            <a:xfrm>
              <a:off x="4166161" y="2667000"/>
              <a:ext cx="1546378" cy="1546378"/>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ysClr val="window" lastClr="FFFFFF"/>
                  </a:solidFill>
                  <a:latin typeface="微软雅黑" pitchFamily="34" charset="-122"/>
                  <a:ea typeface="微软雅黑" pitchFamily="34" charset="-122"/>
                </a:rPr>
                <a:t>单击此处添加文本</a:t>
              </a:r>
            </a:p>
          </p:txBody>
        </p:sp>
      </p:grpSp>
      <p:grpSp>
        <p:nvGrpSpPr>
          <p:cNvPr id="6" name="图形3"/>
          <p:cNvGrpSpPr>
            <a:grpSpLocks/>
          </p:cNvGrpSpPr>
          <p:nvPr/>
        </p:nvGrpSpPr>
        <p:grpSpPr bwMode="auto">
          <a:xfrm>
            <a:off x="2689225" y="2884488"/>
            <a:ext cx="3763963" cy="3454400"/>
            <a:chOff x="3138554" y="1641185"/>
            <a:chExt cx="3600000" cy="3302290"/>
          </a:xfrm>
        </p:grpSpPr>
        <p:sp>
          <p:nvSpPr>
            <p:cNvPr id="7" name="同心圆 14"/>
            <p:cNvSpPr/>
            <p:nvPr/>
          </p:nvSpPr>
          <p:spPr>
            <a:xfrm>
              <a:off x="3138554" y="1641185"/>
              <a:ext cx="3600000" cy="1804422"/>
            </a:xfrm>
            <a:custGeom>
              <a:avLst/>
              <a:gdLst/>
              <a:ahLst/>
              <a:cxnLst/>
              <a:rect l="l" t="t" r="r" b="b"/>
              <a:pathLst>
                <a:path w="3600000" h="1804264">
                  <a:moveTo>
                    <a:pt x="1800000" y="0"/>
                  </a:moveTo>
                  <a:cubicBezTo>
                    <a:pt x="2794113" y="0"/>
                    <a:pt x="3600000" y="805887"/>
                    <a:pt x="3600000" y="1800000"/>
                  </a:cubicBezTo>
                  <a:lnTo>
                    <a:pt x="3599785" y="1804264"/>
                  </a:lnTo>
                  <a:lnTo>
                    <a:pt x="3058885" y="1804264"/>
                  </a:lnTo>
                  <a:cubicBezTo>
                    <a:pt x="3059098" y="1802844"/>
                    <a:pt x="3059100" y="1801422"/>
                    <a:pt x="3059100" y="1800000"/>
                  </a:cubicBezTo>
                  <a:cubicBezTo>
                    <a:pt x="3059100" y="1104618"/>
                    <a:pt x="2495382" y="540900"/>
                    <a:pt x="1800000" y="540900"/>
                  </a:cubicBezTo>
                  <a:cubicBezTo>
                    <a:pt x="1104618" y="540900"/>
                    <a:pt x="540900" y="1104618"/>
                    <a:pt x="540900" y="1800000"/>
                  </a:cubicBezTo>
                  <a:lnTo>
                    <a:pt x="541115" y="1804264"/>
                  </a:lnTo>
                  <a:lnTo>
                    <a:pt x="215" y="1804264"/>
                  </a:lnTo>
                  <a:cubicBezTo>
                    <a:pt x="2" y="1802844"/>
                    <a:pt x="0" y="1801422"/>
                    <a:pt x="0" y="1800000"/>
                  </a:cubicBezTo>
                  <a:cubicBezTo>
                    <a:pt x="0" y="805887"/>
                    <a:pt x="805887" y="0"/>
                    <a:pt x="1800000" y="0"/>
                  </a:cubicBezTo>
                  <a:close/>
                </a:path>
              </a:pathLst>
            </a:custGeom>
            <a:gradFill>
              <a:gsLst>
                <a:gs pos="33000">
                  <a:srgbClr val="2676FF">
                    <a:lumMod val="20000"/>
                    <a:lumOff val="80000"/>
                  </a:srgbClr>
                </a:gs>
                <a:gs pos="100000">
                  <a:srgbClr val="2676FF">
                    <a:lumMod val="60000"/>
                    <a:lumOff val="40000"/>
                  </a:srgbClr>
                </a:gs>
              </a:gsLst>
              <a:lin ang="54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8" name="矩形 7"/>
            <p:cNvSpPr/>
            <p:nvPr/>
          </p:nvSpPr>
          <p:spPr>
            <a:xfrm>
              <a:off x="3436064" y="1936903"/>
              <a:ext cx="3006572" cy="300657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此处添加文本，此处添加文本</a:t>
              </a:r>
            </a:p>
          </p:txBody>
        </p:sp>
      </p:grpSp>
      <p:grpSp>
        <p:nvGrpSpPr>
          <p:cNvPr id="9" name="图形4"/>
          <p:cNvGrpSpPr>
            <a:grpSpLocks/>
          </p:cNvGrpSpPr>
          <p:nvPr/>
        </p:nvGrpSpPr>
        <p:grpSpPr bwMode="auto">
          <a:xfrm>
            <a:off x="1936750" y="2133600"/>
            <a:ext cx="5270500" cy="4945063"/>
            <a:chOff x="2419350" y="922103"/>
            <a:chExt cx="5040000" cy="4728135"/>
          </a:xfrm>
        </p:grpSpPr>
        <p:sp>
          <p:nvSpPr>
            <p:cNvPr id="10" name="同心圆 2"/>
            <p:cNvSpPr/>
            <p:nvPr/>
          </p:nvSpPr>
          <p:spPr>
            <a:xfrm>
              <a:off x="2419350" y="922103"/>
              <a:ext cx="5040000" cy="2524202"/>
            </a:xfrm>
            <a:custGeom>
              <a:avLst/>
              <a:gdLst/>
              <a:ahLst/>
              <a:cxnLst/>
              <a:rect l="l" t="t" r="r" b="b"/>
              <a:pathLst>
                <a:path w="5040000" h="2523347">
                  <a:moveTo>
                    <a:pt x="2520000" y="0"/>
                  </a:moveTo>
                  <a:cubicBezTo>
                    <a:pt x="3911758" y="0"/>
                    <a:pt x="5040000" y="1128242"/>
                    <a:pt x="5040000" y="2520000"/>
                  </a:cubicBezTo>
                  <a:lnTo>
                    <a:pt x="5039831" y="2523347"/>
                  </a:lnTo>
                  <a:lnTo>
                    <a:pt x="4496065" y="2523347"/>
                  </a:lnTo>
                  <a:cubicBezTo>
                    <a:pt x="4496233" y="2522232"/>
                    <a:pt x="4496234" y="2521116"/>
                    <a:pt x="4496234" y="2520000"/>
                  </a:cubicBezTo>
                  <a:cubicBezTo>
                    <a:pt x="4496234" y="1428556"/>
                    <a:pt x="3611444" y="543766"/>
                    <a:pt x="2520000" y="543766"/>
                  </a:cubicBezTo>
                  <a:cubicBezTo>
                    <a:pt x="1428556" y="543766"/>
                    <a:pt x="543766" y="1428556"/>
                    <a:pt x="543766" y="2520000"/>
                  </a:cubicBezTo>
                  <a:lnTo>
                    <a:pt x="543935" y="2523347"/>
                  </a:lnTo>
                  <a:lnTo>
                    <a:pt x="169" y="2523347"/>
                  </a:lnTo>
                  <a:cubicBezTo>
                    <a:pt x="1" y="2522232"/>
                    <a:pt x="0" y="2521116"/>
                    <a:pt x="0" y="2520000"/>
                  </a:cubicBezTo>
                  <a:cubicBezTo>
                    <a:pt x="0" y="1128242"/>
                    <a:pt x="1128242" y="0"/>
                    <a:pt x="2520000" y="0"/>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1" name="矩形 10"/>
            <p:cNvSpPr/>
            <p:nvPr/>
          </p:nvSpPr>
          <p:spPr>
            <a:xfrm>
              <a:off x="2731214" y="1233966"/>
              <a:ext cx="4416272" cy="441627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单击此处添加文本，单击此处添加文本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edg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edg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1"/>
          <p:cNvGrpSpPr>
            <a:grpSpLocks/>
          </p:cNvGrpSpPr>
          <p:nvPr/>
        </p:nvGrpSpPr>
        <p:grpSpPr bwMode="auto">
          <a:xfrm>
            <a:off x="563563" y="1455738"/>
            <a:ext cx="8016875" cy="3946525"/>
            <a:chOff x="604838" y="2081213"/>
            <a:chExt cx="8018214" cy="3948112"/>
          </a:xfrm>
        </p:grpSpPr>
        <p:pic>
          <p:nvPicPr>
            <p:cNvPr id="32770" name="Picture 9"/>
            <p:cNvPicPr>
              <a:picLocks noChangeAspect="1" noChangeArrowheads="1"/>
            </p:cNvPicPr>
            <p:nvPr/>
          </p:nvPicPr>
          <p:blipFill>
            <a:blip r:embed="rId2"/>
            <a:srcRect/>
            <a:stretch>
              <a:fillRect/>
            </a:stretch>
          </p:blipFill>
          <p:spPr bwMode="gray">
            <a:xfrm>
              <a:off x="2051050" y="5400675"/>
              <a:ext cx="5048250" cy="628650"/>
            </a:xfrm>
            <a:prstGeom prst="rect">
              <a:avLst/>
            </a:prstGeom>
            <a:noFill/>
            <a:ln w="9525">
              <a:noFill/>
              <a:miter lim="800000"/>
              <a:headEnd/>
              <a:tailEnd/>
            </a:ln>
          </p:spPr>
        </p:pic>
        <p:sp>
          <p:nvSpPr>
            <p:cNvPr id="4" name="Freeform 7"/>
            <p:cNvSpPr>
              <a:spLocks/>
            </p:cNvSpPr>
            <p:nvPr/>
          </p:nvSpPr>
          <p:spPr bwMode="gray">
            <a:xfrm>
              <a:off x="4577426" y="3986979"/>
              <a:ext cx="1732251" cy="1675485"/>
            </a:xfrm>
            <a:custGeom>
              <a:avLst/>
              <a:gdLst>
                <a:gd name="T0" fmla="*/ 1595 w 845"/>
                <a:gd name="T1" fmla="*/ 0 h 817"/>
                <a:gd name="T2" fmla="*/ 0 w 845"/>
                <a:gd name="T3" fmla="*/ 1479 h 817"/>
                <a:gd name="T4" fmla="*/ 0 w 845"/>
                <a:gd name="T5" fmla="*/ 2280 h 817"/>
                <a:gd name="T6" fmla="*/ 2356 w 845"/>
                <a:gd name="T7" fmla="*/ 0 h 817"/>
                <a:gd name="T8" fmla="*/ 1595 w 845"/>
                <a:gd name="T9" fmla="*/ 0 h 817"/>
                <a:gd name="T10" fmla="*/ 0 60000 65536"/>
                <a:gd name="T11" fmla="*/ 0 60000 65536"/>
                <a:gd name="T12" fmla="*/ 0 60000 65536"/>
                <a:gd name="T13" fmla="*/ 0 60000 65536"/>
                <a:gd name="T14" fmla="*/ 0 60000 65536"/>
                <a:gd name="T15" fmla="*/ 0 w 845"/>
                <a:gd name="T16" fmla="*/ 0 h 817"/>
                <a:gd name="T17" fmla="*/ 845 w 845"/>
                <a:gd name="T18" fmla="*/ 817 h 817"/>
              </a:gdLst>
              <a:ahLst/>
              <a:cxnLst>
                <a:cxn ang="T10">
                  <a:pos x="T0" y="T1"/>
                </a:cxn>
                <a:cxn ang="T11">
                  <a:pos x="T2" y="T3"/>
                </a:cxn>
                <a:cxn ang="T12">
                  <a:pos x="T4" y="T5"/>
                </a:cxn>
                <a:cxn ang="T13">
                  <a:pos x="T6" y="T7"/>
                </a:cxn>
                <a:cxn ang="T14">
                  <a:pos x="T8" y="T9"/>
                </a:cxn>
              </a:cxnLst>
              <a:rect l="T15" t="T16" r="T17" b="T18"/>
              <a:pathLst>
                <a:path w="845" h="817">
                  <a:moveTo>
                    <a:pt x="572" y="0"/>
                  </a:moveTo>
                  <a:cubicBezTo>
                    <a:pt x="517" y="536"/>
                    <a:pt x="0" y="530"/>
                    <a:pt x="0" y="530"/>
                  </a:cubicBezTo>
                  <a:cubicBezTo>
                    <a:pt x="0" y="817"/>
                    <a:pt x="0" y="817"/>
                    <a:pt x="0" y="817"/>
                  </a:cubicBezTo>
                  <a:cubicBezTo>
                    <a:pt x="457" y="817"/>
                    <a:pt x="830" y="454"/>
                    <a:pt x="845" y="0"/>
                  </a:cubicBezTo>
                  <a:lnTo>
                    <a:pt x="572" y="0"/>
                  </a:lnTo>
                  <a:close/>
                </a:path>
              </a:pathLst>
            </a:custGeom>
            <a:gradFill rotWithShape="1">
              <a:gsLst>
                <a:gs pos="0">
                  <a:srgbClr val="DBDBDB"/>
                </a:gs>
                <a:gs pos="100000">
                  <a:srgbClr val="DBDBDB">
                    <a:gamma/>
                    <a:tint val="0"/>
                    <a:invGamma/>
                  </a:srgbClr>
                </a:gs>
              </a:gsLst>
              <a:lin ang="2700000" scaled="1"/>
            </a:gradFill>
            <a:ln w="1270" cap="flat" cmpd="sng">
              <a:solidFill>
                <a:srgbClr val="AEAEAE"/>
              </a:solidFill>
              <a:prstDash val="solid"/>
              <a:miter lim="800000"/>
              <a:headEnd type="none" w="med" len="med"/>
              <a:tailEnd type="none" w="med" len="me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5" name="Freeform 8"/>
            <p:cNvSpPr>
              <a:spLocks/>
            </p:cNvSpPr>
            <p:nvPr/>
          </p:nvSpPr>
          <p:spPr bwMode="gray">
            <a:xfrm>
              <a:off x="4574251" y="2187618"/>
              <a:ext cx="1735427" cy="1794596"/>
            </a:xfrm>
            <a:custGeom>
              <a:avLst/>
              <a:gdLst>
                <a:gd name="T0" fmla="*/ 0 w 845"/>
                <a:gd name="T1" fmla="*/ 0 h 875"/>
                <a:gd name="T2" fmla="*/ 0 w 845"/>
                <a:gd name="T3" fmla="*/ 783 h 875"/>
                <a:gd name="T4" fmla="*/ 1611 w 845"/>
                <a:gd name="T5" fmla="*/ 2433 h 875"/>
                <a:gd name="T6" fmla="*/ 2373 w 845"/>
                <a:gd name="T7" fmla="*/ 2433 h 875"/>
                <a:gd name="T8" fmla="*/ 2373 w 845"/>
                <a:gd name="T9" fmla="*/ 2354 h 875"/>
                <a:gd name="T10" fmla="*/ 0 w 845"/>
                <a:gd name="T11" fmla="*/ 0 h 875"/>
                <a:gd name="T12" fmla="*/ 0 60000 65536"/>
                <a:gd name="T13" fmla="*/ 0 60000 65536"/>
                <a:gd name="T14" fmla="*/ 0 60000 65536"/>
                <a:gd name="T15" fmla="*/ 0 60000 65536"/>
                <a:gd name="T16" fmla="*/ 0 60000 65536"/>
                <a:gd name="T17" fmla="*/ 0 60000 65536"/>
                <a:gd name="T18" fmla="*/ 0 w 845"/>
                <a:gd name="T19" fmla="*/ 0 h 875"/>
                <a:gd name="T20" fmla="*/ 845 w 845"/>
                <a:gd name="T21" fmla="*/ 875 h 875"/>
              </a:gdLst>
              <a:ahLst/>
              <a:cxnLst>
                <a:cxn ang="T12">
                  <a:pos x="T0" y="T1"/>
                </a:cxn>
                <a:cxn ang="T13">
                  <a:pos x="T2" y="T3"/>
                </a:cxn>
                <a:cxn ang="T14">
                  <a:pos x="T4" y="T5"/>
                </a:cxn>
                <a:cxn ang="T15">
                  <a:pos x="T6" y="T7"/>
                </a:cxn>
                <a:cxn ang="T16">
                  <a:pos x="T8" y="T9"/>
                </a:cxn>
                <a:cxn ang="T17">
                  <a:pos x="T10" y="T11"/>
                </a:cxn>
              </a:cxnLst>
              <a:rect l="T18" t="T19" r="T20" b="T21"/>
              <a:pathLst>
                <a:path w="845" h="875">
                  <a:moveTo>
                    <a:pt x="0" y="0"/>
                  </a:moveTo>
                  <a:cubicBezTo>
                    <a:pt x="0" y="281"/>
                    <a:pt x="0" y="281"/>
                    <a:pt x="0" y="281"/>
                  </a:cubicBezTo>
                  <a:cubicBezTo>
                    <a:pt x="605" y="336"/>
                    <a:pt x="573" y="875"/>
                    <a:pt x="573" y="875"/>
                  </a:cubicBezTo>
                  <a:cubicBezTo>
                    <a:pt x="845" y="875"/>
                    <a:pt x="845" y="875"/>
                    <a:pt x="845" y="875"/>
                  </a:cubicBezTo>
                  <a:cubicBezTo>
                    <a:pt x="845" y="865"/>
                    <a:pt x="845" y="856"/>
                    <a:pt x="845" y="846"/>
                  </a:cubicBezTo>
                  <a:cubicBezTo>
                    <a:pt x="845" y="379"/>
                    <a:pt x="467" y="0"/>
                    <a:pt x="0" y="0"/>
                  </a:cubicBezTo>
                  <a:close/>
                </a:path>
              </a:pathLst>
            </a:custGeom>
            <a:gradFill rotWithShape="1">
              <a:gsLst>
                <a:gs pos="0">
                  <a:srgbClr val="2676FF"/>
                </a:gs>
                <a:gs pos="100000">
                  <a:srgbClr val="2676FF">
                    <a:lumMod val="60000"/>
                    <a:lumOff val="40000"/>
                  </a:srgbClr>
                </a:gs>
              </a:gsLst>
              <a:lin ang="18900000" scaled="1"/>
            </a:gradFill>
            <a:ln w="1270" cap="flat">
              <a:solidFill>
                <a:srgbClr val="AEAEAE"/>
              </a:solidFill>
              <a:prstDash val="solid"/>
              <a:miter lim="800000"/>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6" name="Freeform 9"/>
            <p:cNvSpPr>
              <a:spLocks/>
            </p:cNvSpPr>
            <p:nvPr/>
          </p:nvSpPr>
          <p:spPr bwMode="gray">
            <a:xfrm>
              <a:off x="2834060" y="2187618"/>
              <a:ext cx="1730664" cy="1794596"/>
            </a:xfrm>
            <a:custGeom>
              <a:avLst/>
              <a:gdLst>
                <a:gd name="T0" fmla="*/ 0 w 846"/>
                <a:gd name="T1" fmla="*/ 2354 h 875"/>
                <a:gd name="T2" fmla="*/ 1 w 846"/>
                <a:gd name="T3" fmla="*/ 2433 h 875"/>
                <a:gd name="T4" fmla="*/ 828 w 846"/>
                <a:gd name="T5" fmla="*/ 2433 h 875"/>
                <a:gd name="T6" fmla="*/ 2331 w 846"/>
                <a:gd name="T7" fmla="*/ 783 h 875"/>
                <a:gd name="T8" fmla="*/ 2331 w 846"/>
                <a:gd name="T9" fmla="*/ 0 h 875"/>
                <a:gd name="T10" fmla="*/ 0 w 846"/>
                <a:gd name="T11" fmla="*/ 2354 h 875"/>
                <a:gd name="T12" fmla="*/ 0 60000 65536"/>
                <a:gd name="T13" fmla="*/ 0 60000 65536"/>
                <a:gd name="T14" fmla="*/ 0 60000 65536"/>
                <a:gd name="T15" fmla="*/ 0 60000 65536"/>
                <a:gd name="T16" fmla="*/ 0 60000 65536"/>
                <a:gd name="T17" fmla="*/ 0 60000 65536"/>
                <a:gd name="T18" fmla="*/ 0 w 846"/>
                <a:gd name="T19" fmla="*/ 0 h 875"/>
                <a:gd name="T20" fmla="*/ 846 w 846"/>
                <a:gd name="T21" fmla="*/ 875 h 875"/>
              </a:gdLst>
              <a:ahLst/>
              <a:cxnLst>
                <a:cxn ang="T12">
                  <a:pos x="T0" y="T1"/>
                </a:cxn>
                <a:cxn ang="T13">
                  <a:pos x="T2" y="T3"/>
                </a:cxn>
                <a:cxn ang="T14">
                  <a:pos x="T4" y="T5"/>
                </a:cxn>
                <a:cxn ang="T15">
                  <a:pos x="T6" y="T7"/>
                </a:cxn>
                <a:cxn ang="T16">
                  <a:pos x="T8" y="T9"/>
                </a:cxn>
                <a:cxn ang="T17">
                  <a:pos x="T10" y="T11"/>
                </a:cxn>
              </a:cxnLst>
              <a:rect l="T18" t="T19" r="T20" b="T21"/>
              <a:pathLst>
                <a:path w="846" h="875">
                  <a:moveTo>
                    <a:pt x="0" y="846"/>
                  </a:moveTo>
                  <a:cubicBezTo>
                    <a:pt x="0" y="855"/>
                    <a:pt x="0" y="865"/>
                    <a:pt x="1" y="875"/>
                  </a:cubicBezTo>
                  <a:cubicBezTo>
                    <a:pt x="300" y="875"/>
                    <a:pt x="300" y="875"/>
                    <a:pt x="300" y="875"/>
                  </a:cubicBezTo>
                  <a:cubicBezTo>
                    <a:pt x="317" y="269"/>
                    <a:pt x="846" y="281"/>
                    <a:pt x="846" y="281"/>
                  </a:cubicBezTo>
                  <a:cubicBezTo>
                    <a:pt x="846" y="0"/>
                    <a:pt x="846" y="0"/>
                    <a:pt x="846" y="0"/>
                  </a:cubicBezTo>
                  <a:cubicBezTo>
                    <a:pt x="379" y="0"/>
                    <a:pt x="0" y="378"/>
                    <a:pt x="0" y="846"/>
                  </a:cubicBezTo>
                  <a:close/>
                </a:path>
              </a:pathLst>
            </a:custGeom>
            <a:gradFill rotWithShape="1">
              <a:gsLst>
                <a:gs pos="0">
                  <a:srgbClr val="DBDBDB">
                    <a:gamma/>
                    <a:tint val="0"/>
                    <a:invGamma/>
                  </a:srgbClr>
                </a:gs>
                <a:gs pos="100000">
                  <a:srgbClr val="DBDBDB"/>
                </a:gs>
              </a:gsLst>
              <a:lin ang="2700000" scaled="1"/>
            </a:gradFill>
            <a:ln w="1270" cap="flat" cmpd="sng">
              <a:solidFill>
                <a:srgbClr val="AEAEAE"/>
              </a:solidFill>
              <a:prstDash val="solid"/>
              <a:miter lim="800000"/>
              <a:headEnd type="none" w="med" len="med"/>
              <a:tailEnd type="none" w="med" len="me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7" name="Freeform 10"/>
            <p:cNvSpPr>
              <a:spLocks/>
            </p:cNvSpPr>
            <p:nvPr/>
          </p:nvSpPr>
          <p:spPr bwMode="gray">
            <a:xfrm>
              <a:off x="2834060" y="3986979"/>
              <a:ext cx="1735427" cy="1675485"/>
            </a:xfrm>
            <a:custGeom>
              <a:avLst/>
              <a:gdLst>
                <a:gd name="T0" fmla="*/ 833 w 846"/>
                <a:gd name="T1" fmla="*/ 0 h 817"/>
                <a:gd name="T2" fmla="*/ 0 w 846"/>
                <a:gd name="T3" fmla="*/ 0 h 817"/>
                <a:gd name="T4" fmla="*/ 2357 w 846"/>
                <a:gd name="T5" fmla="*/ 2280 h 817"/>
                <a:gd name="T6" fmla="*/ 2357 w 846"/>
                <a:gd name="T7" fmla="*/ 1479 h 817"/>
                <a:gd name="T8" fmla="*/ 833 w 846"/>
                <a:gd name="T9" fmla="*/ 0 h 817"/>
                <a:gd name="T10" fmla="*/ 0 60000 65536"/>
                <a:gd name="T11" fmla="*/ 0 60000 65536"/>
                <a:gd name="T12" fmla="*/ 0 60000 65536"/>
                <a:gd name="T13" fmla="*/ 0 60000 65536"/>
                <a:gd name="T14" fmla="*/ 0 60000 65536"/>
                <a:gd name="T15" fmla="*/ 0 w 846"/>
                <a:gd name="T16" fmla="*/ 0 h 817"/>
                <a:gd name="T17" fmla="*/ 846 w 846"/>
                <a:gd name="T18" fmla="*/ 817 h 817"/>
              </a:gdLst>
              <a:ahLst/>
              <a:cxnLst>
                <a:cxn ang="T10">
                  <a:pos x="T0" y="T1"/>
                </a:cxn>
                <a:cxn ang="T11">
                  <a:pos x="T2" y="T3"/>
                </a:cxn>
                <a:cxn ang="T12">
                  <a:pos x="T4" y="T5"/>
                </a:cxn>
                <a:cxn ang="T13">
                  <a:pos x="T6" y="T7"/>
                </a:cxn>
                <a:cxn ang="T14">
                  <a:pos x="T8" y="T9"/>
                </a:cxn>
              </a:cxnLst>
              <a:rect l="T15" t="T16" r="T17" b="T18"/>
              <a:pathLst>
                <a:path w="846" h="817">
                  <a:moveTo>
                    <a:pt x="299" y="0"/>
                  </a:moveTo>
                  <a:cubicBezTo>
                    <a:pt x="0" y="0"/>
                    <a:pt x="0" y="0"/>
                    <a:pt x="0" y="0"/>
                  </a:cubicBezTo>
                  <a:cubicBezTo>
                    <a:pt x="16" y="454"/>
                    <a:pt x="388" y="817"/>
                    <a:pt x="846" y="817"/>
                  </a:cubicBezTo>
                  <a:cubicBezTo>
                    <a:pt x="846" y="530"/>
                    <a:pt x="846" y="530"/>
                    <a:pt x="846" y="530"/>
                  </a:cubicBezTo>
                  <a:cubicBezTo>
                    <a:pt x="310" y="476"/>
                    <a:pt x="299" y="0"/>
                    <a:pt x="299" y="0"/>
                  </a:cubicBezTo>
                  <a:close/>
                </a:path>
              </a:pathLst>
            </a:custGeom>
            <a:gradFill rotWithShape="1">
              <a:gsLst>
                <a:gs pos="0">
                  <a:srgbClr val="2676FF">
                    <a:lumMod val="60000"/>
                    <a:lumOff val="40000"/>
                  </a:srgbClr>
                </a:gs>
                <a:gs pos="100000">
                  <a:srgbClr val="2676FF"/>
                </a:gs>
              </a:gsLst>
              <a:lin ang="18900000" scaled="1"/>
            </a:gradFill>
            <a:ln w="1270" cap="flat" cmpd="sng">
              <a:solidFill>
                <a:srgbClr val="AEAEAE"/>
              </a:solidFill>
              <a:prstDash val="solid"/>
              <a:miter lim="800000"/>
              <a:headEnd type="none" w="med" len="med"/>
              <a:tailEnd type="none" w="med" len="me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8" name="Text Box 19"/>
            <p:cNvSpPr txBox="1">
              <a:spLocks noChangeArrowheads="1"/>
            </p:cNvSpPr>
            <p:nvPr/>
          </p:nvSpPr>
          <p:spPr bwMode="gray">
            <a:xfrm>
              <a:off x="3337381" y="2797463"/>
              <a:ext cx="242929" cy="365272"/>
            </a:xfrm>
            <a:prstGeom prst="rect">
              <a:avLst/>
            </a:prstGeom>
            <a:noFill/>
            <a:ln>
              <a:noFill/>
            </a:ln>
          </p:spPr>
          <p:txBody>
            <a:bodyPr wrap="none" lIns="0" tIns="0" rIns="0" bIns="0"/>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en-US" altLang="zh-CN" sz="2400" b="1" kern="0" noProof="1">
                  <a:solidFill>
                    <a:srgbClr val="5F5F5F"/>
                  </a:solidFill>
                  <a:latin typeface="微软雅黑" pitchFamily="34" charset="-122"/>
                  <a:ea typeface="微软雅黑" pitchFamily="34" charset="-122"/>
                  <a:cs typeface="Arial" charset="0"/>
                </a:rPr>
                <a:t>C</a:t>
              </a:r>
            </a:p>
          </p:txBody>
        </p:sp>
        <p:sp>
          <p:nvSpPr>
            <p:cNvPr id="9" name="Text Box 19"/>
            <p:cNvSpPr txBox="1">
              <a:spLocks noChangeArrowheads="1"/>
            </p:cNvSpPr>
            <p:nvPr/>
          </p:nvSpPr>
          <p:spPr bwMode="gray">
            <a:xfrm>
              <a:off x="3472342" y="4766754"/>
              <a:ext cx="242928" cy="365272"/>
            </a:xfrm>
            <a:prstGeom prst="rect">
              <a:avLst/>
            </a:prstGeom>
            <a:noFill/>
            <a:ln>
              <a:noFill/>
            </a:ln>
          </p:spPr>
          <p:txBody>
            <a:bodyPr wrap="none" lIns="0" tIns="0" rIns="0" bIns="0"/>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en-US" altLang="zh-CN" sz="2400" b="1" kern="0" noProof="1">
                  <a:solidFill>
                    <a:sysClr val="window" lastClr="FFFFFF"/>
                  </a:solidFill>
                  <a:latin typeface="微软雅黑" pitchFamily="34" charset="-122"/>
                  <a:ea typeface="微软雅黑" pitchFamily="34" charset="-122"/>
                  <a:cs typeface="Arial" charset="0"/>
                </a:rPr>
                <a:t>S</a:t>
              </a:r>
            </a:p>
          </p:txBody>
        </p:sp>
        <p:sp>
          <p:nvSpPr>
            <p:cNvPr id="10" name="Text Box 19"/>
            <p:cNvSpPr txBox="1">
              <a:spLocks noChangeArrowheads="1"/>
            </p:cNvSpPr>
            <p:nvPr/>
          </p:nvSpPr>
          <p:spPr bwMode="gray">
            <a:xfrm>
              <a:off x="5511032" y="2795875"/>
              <a:ext cx="242928" cy="365272"/>
            </a:xfrm>
            <a:prstGeom prst="rect">
              <a:avLst/>
            </a:prstGeom>
            <a:noFill/>
            <a:ln>
              <a:noFill/>
            </a:ln>
          </p:spPr>
          <p:txBody>
            <a:bodyPr wrap="none" lIns="0" tIns="0" rIns="0" bIns="0"/>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en-US" altLang="zh-CN" sz="2400" b="1" kern="0" noProof="1">
                  <a:solidFill>
                    <a:sysClr val="window" lastClr="FFFFFF"/>
                  </a:solidFill>
                  <a:latin typeface="微软雅黑" pitchFamily="34" charset="-122"/>
                  <a:ea typeface="微软雅黑" pitchFamily="34" charset="-122"/>
                  <a:cs typeface="Arial" charset="0"/>
                </a:rPr>
                <a:t>D</a:t>
              </a:r>
            </a:p>
          </p:txBody>
        </p:sp>
        <p:sp>
          <p:nvSpPr>
            <p:cNvPr id="11" name="Text Box 19"/>
            <p:cNvSpPr txBox="1">
              <a:spLocks noChangeArrowheads="1"/>
            </p:cNvSpPr>
            <p:nvPr/>
          </p:nvSpPr>
          <p:spPr bwMode="gray">
            <a:xfrm>
              <a:off x="5463399" y="4766754"/>
              <a:ext cx="242928" cy="365272"/>
            </a:xfrm>
            <a:prstGeom prst="rect">
              <a:avLst/>
            </a:prstGeom>
            <a:noFill/>
            <a:ln>
              <a:noFill/>
            </a:ln>
          </p:spPr>
          <p:txBody>
            <a:bodyPr wrap="none" lIns="0" tIns="0" rIns="0" bIns="0"/>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en-US" altLang="zh-CN" sz="2400" b="1" kern="0" noProof="1">
                  <a:solidFill>
                    <a:srgbClr val="5F5F5F"/>
                  </a:solidFill>
                  <a:latin typeface="微软雅黑" pitchFamily="34" charset="-122"/>
                  <a:ea typeface="微软雅黑" pitchFamily="34" charset="-122"/>
                  <a:cs typeface="Arial" charset="0"/>
                </a:rPr>
                <a:t>I</a:t>
              </a:r>
            </a:p>
          </p:txBody>
        </p:sp>
        <p:sp>
          <p:nvSpPr>
            <p:cNvPr id="12" name="Text Box 19"/>
            <p:cNvSpPr txBox="1">
              <a:spLocks noChangeArrowheads="1"/>
            </p:cNvSpPr>
            <p:nvPr/>
          </p:nvSpPr>
          <p:spPr bwMode="gray">
            <a:xfrm>
              <a:off x="3677163" y="3775756"/>
              <a:ext cx="1835457" cy="282689"/>
            </a:xfrm>
            <a:prstGeom prst="rect">
              <a:avLst/>
            </a:prstGeom>
            <a:noFill/>
            <a:ln>
              <a:noFill/>
            </a:ln>
          </p:spPr>
          <p:txBody>
            <a:bodyPr wrap="none" lIns="0" tIns="0" rIns="0" bIns="0"/>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b="1" kern="0" noProof="1">
                  <a:solidFill>
                    <a:srgbClr val="5F5F5F"/>
                  </a:solidFill>
                  <a:latin typeface="微软雅黑" pitchFamily="34" charset="-122"/>
                  <a:ea typeface="微软雅黑" pitchFamily="34" charset="-122"/>
                  <a:cs typeface="Arial" charset="0"/>
                </a:rPr>
                <a:t>这里输入文本</a:t>
              </a:r>
              <a:endParaRPr lang="en-US" altLang="zh-CN" b="1" kern="0" noProof="1">
                <a:solidFill>
                  <a:srgbClr val="5F5F5F"/>
                </a:solidFill>
                <a:latin typeface="微软雅黑" pitchFamily="34" charset="-122"/>
                <a:ea typeface="微软雅黑" pitchFamily="34" charset="-122"/>
                <a:cs typeface="Arial" charset="0"/>
              </a:endParaRPr>
            </a:p>
          </p:txBody>
        </p:sp>
        <p:sp>
          <p:nvSpPr>
            <p:cNvPr id="13" name="Text Box 19"/>
            <p:cNvSpPr txBox="1">
              <a:spLocks noChangeArrowheads="1"/>
            </p:cNvSpPr>
            <p:nvPr/>
          </p:nvSpPr>
          <p:spPr bwMode="gray">
            <a:xfrm>
              <a:off x="604838" y="5335308"/>
              <a:ext cx="1837044" cy="246162"/>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endParaRPr lang="en-US" altLang="zh-CN" kern="0" noProof="1">
                <a:solidFill>
                  <a:srgbClr val="5F5F5F"/>
                </a:solidFill>
                <a:latin typeface="微软雅黑" pitchFamily="34" charset="-122"/>
                <a:ea typeface="微软雅黑" pitchFamily="34" charset="-122"/>
                <a:cs typeface="Arial" charset="0"/>
              </a:endParaRPr>
            </a:p>
          </p:txBody>
        </p:sp>
        <p:sp>
          <p:nvSpPr>
            <p:cNvPr id="14" name="Text Box 19"/>
            <p:cNvSpPr txBox="1">
              <a:spLocks noChangeArrowheads="1"/>
            </p:cNvSpPr>
            <p:nvPr/>
          </p:nvSpPr>
          <p:spPr bwMode="gray">
            <a:xfrm>
              <a:off x="604838" y="2081213"/>
              <a:ext cx="1837044" cy="274747"/>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r>
                <a:rPr lang="en-US" altLang="zh-CN" kern="0" noProof="1">
                  <a:solidFill>
                    <a:srgbClr val="5F5F5F"/>
                  </a:solidFill>
                  <a:latin typeface="微软雅黑" pitchFamily="34" charset="-122"/>
                  <a:ea typeface="微软雅黑" pitchFamily="34" charset="-122"/>
                  <a:cs typeface="Arial" charset="0"/>
                </a:rPr>
                <a:t> </a:t>
              </a:r>
            </a:p>
          </p:txBody>
        </p:sp>
        <p:sp>
          <p:nvSpPr>
            <p:cNvPr id="15" name="Text Box 19"/>
            <p:cNvSpPr txBox="1">
              <a:spLocks noChangeArrowheads="1"/>
            </p:cNvSpPr>
            <p:nvPr/>
          </p:nvSpPr>
          <p:spPr bwMode="gray">
            <a:xfrm>
              <a:off x="6778069" y="5351189"/>
              <a:ext cx="1837044" cy="244573"/>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endParaRPr lang="en-US" altLang="zh-CN" kern="0" noProof="1">
                <a:solidFill>
                  <a:srgbClr val="5F5F5F"/>
                </a:solidFill>
                <a:latin typeface="微软雅黑" pitchFamily="34" charset="-122"/>
                <a:ea typeface="微软雅黑" pitchFamily="34" charset="-122"/>
                <a:cs typeface="Arial" charset="0"/>
              </a:endParaRPr>
            </a:p>
          </p:txBody>
        </p:sp>
        <p:sp>
          <p:nvSpPr>
            <p:cNvPr id="16" name="Text Box 19"/>
            <p:cNvSpPr txBox="1">
              <a:spLocks noChangeArrowheads="1"/>
            </p:cNvSpPr>
            <p:nvPr/>
          </p:nvSpPr>
          <p:spPr bwMode="gray">
            <a:xfrm>
              <a:off x="6786007" y="2087566"/>
              <a:ext cx="1837045" cy="244573"/>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endParaRPr lang="en-US" altLang="zh-CN" kern="0" noProof="1">
                <a:solidFill>
                  <a:srgbClr val="5F5F5F"/>
                </a:solidFill>
                <a:latin typeface="微软雅黑" pitchFamily="34" charset="-122"/>
                <a:ea typeface="微软雅黑" pitchFamily="34" charset="-122"/>
                <a:cs typeface="Arial" charset="0"/>
              </a:endParaRPr>
            </a:p>
          </p:txBody>
        </p:sp>
        <p:sp>
          <p:nvSpPr>
            <p:cNvPr id="17" name="Freeform 44"/>
            <p:cNvSpPr>
              <a:spLocks/>
            </p:cNvSpPr>
            <p:nvPr/>
          </p:nvSpPr>
          <p:spPr bwMode="gray">
            <a:xfrm rot="5235986" flipH="1">
              <a:off x="2453730" y="2128148"/>
              <a:ext cx="519321" cy="724021"/>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2676FF"/>
              </a:solidFill>
              <a:prstDash val="solid"/>
              <a:miter lim="800000"/>
              <a:headEnd/>
              <a:tailEnd type="triangle" w="med" len="lg"/>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8" name="Freeform 45"/>
            <p:cNvSpPr>
              <a:spLocks/>
            </p:cNvSpPr>
            <p:nvPr/>
          </p:nvSpPr>
          <p:spPr bwMode="gray">
            <a:xfrm rot="16364014">
              <a:off x="6211969" y="2128148"/>
              <a:ext cx="519321" cy="724021"/>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2676FF"/>
              </a:solidFill>
              <a:prstDash val="solid"/>
              <a:miter lim="800000"/>
              <a:headEnd/>
              <a:tailEnd type="triangle" w="med" len="lg"/>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9" name="Freeform 46"/>
            <p:cNvSpPr>
              <a:spLocks/>
            </p:cNvSpPr>
            <p:nvPr/>
          </p:nvSpPr>
          <p:spPr bwMode="gray">
            <a:xfrm rot="16364014" flipH="1" flipV="1">
              <a:off x="2453729" y="4905802"/>
              <a:ext cx="519322" cy="724021"/>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2676FF"/>
              </a:solidFill>
              <a:prstDash val="solid"/>
              <a:miter lim="800000"/>
              <a:headEnd/>
              <a:tailEnd type="triangle" w="med" len="lg"/>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0" name="Freeform 47"/>
            <p:cNvSpPr>
              <a:spLocks/>
            </p:cNvSpPr>
            <p:nvPr/>
          </p:nvSpPr>
          <p:spPr bwMode="gray">
            <a:xfrm rot="5235986" flipV="1">
              <a:off x="6197679" y="4905802"/>
              <a:ext cx="519322" cy="724021"/>
            </a:xfrm>
            <a:custGeom>
              <a:avLst/>
              <a:gdLst>
                <a:gd name="T0" fmla="*/ 0 w 618"/>
                <a:gd name="T1" fmla="*/ 0 h 654"/>
                <a:gd name="T2" fmla="*/ 2147483647 w 618"/>
                <a:gd name="T3" fmla="*/ 2147483647 h 654"/>
                <a:gd name="T4" fmla="*/ 0 60000 65536"/>
                <a:gd name="T5" fmla="*/ 0 60000 65536"/>
                <a:gd name="T6" fmla="*/ 0 w 618"/>
                <a:gd name="T7" fmla="*/ 0 h 654"/>
                <a:gd name="T8" fmla="*/ 618 w 618"/>
                <a:gd name="T9" fmla="*/ 654 h 654"/>
              </a:gdLst>
              <a:ahLst/>
              <a:cxnLst>
                <a:cxn ang="T4">
                  <a:pos x="T0" y="T1"/>
                </a:cxn>
                <a:cxn ang="T5">
                  <a:pos x="T2" y="T3"/>
                </a:cxn>
              </a:cxnLst>
              <a:rect l="T6" t="T7" r="T8" b="T9"/>
              <a:pathLst>
                <a:path w="618" h="654">
                  <a:moveTo>
                    <a:pt x="0" y="0"/>
                  </a:moveTo>
                  <a:cubicBezTo>
                    <a:pt x="0" y="0"/>
                    <a:pt x="486" y="192"/>
                    <a:pt x="618" y="654"/>
                  </a:cubicBezTo>
                </a:path>
              </a:pathLst>
            </a:custGeom>
            <a:noFill/>
            <a:ln w="25400" cap="flat">
              <a:solidFill>
                <a:srgbClr val="2676FF"/>
              </a:solidFill>
              <a:prstDash val="solid"/>
              <a:miter lim="800000"/>
              <a:headEnd/>
              <a:tailEnd type="triangle" w="med" len="lg"/>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bwMode="auto">
          <a:xfrm>
            <a:off x="6288088" y="1970088"/>
            <a:ext cx="1809750" cy="3440112"/>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76200" dir="18900000" sy="23000" kx="-1200000" algn="bl" rotWithShape="0">
              <a:prstClr val="black">
                <a:alpha val="2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3" name="平行四边形 2"/>
          <p:cNvSpPr/>
          <p:nvPr/>
        </p:nvSpPr>
        <p:spPr bwMode="auto">
          <a:xfrm>
            <a:off x="1047750" y="3729038"/>
            <a:ext cx="1385888" cy="1681162"/>
          </a:xfrm>
          <a:prstGeom prst="parallelogram">
            <a:avLst>
              <a:gd name="adj" fmla="val 20417"/>
            </a:avLst>
          </a:pr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76200" dir="18900000" sy="23000" kx="-1200000" algn="bl" rotWithShape="0">
              <a:prstClr val="black">
                <a:alpha val="2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4" name="平行四边形 3"/>
          <p:cNvSpPr/>
          <p:nvPr/>
        </p:nvSpPr>
        <p:spPr bwMode="auto">
          <a:xfrm>
            <a:off x="2795588" y="3729038"/>
            <a:ext cx="1384300" cy="1681162"/>
          </a:xfrm>
          <a:prstGeom prst="parallelogram">
            <a:avLst>
              <a:gd name="adj" fmla="val 20417"/>
            </a:avLst>
          </a:pr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76200" dir="18900000" sy="23000" kx="-1200000" algn="bl" rotWithShape="0">
              <a:prstClr val="black">
                <a:alpha val="2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5" name="平行四边形 4"/>
          <p:cNvSpPr/>
          <p:nvPr/>
        </p:nvSpPr>
        <p:spPr bwMode="auto">
          <a:xfrm>
            <a:off x="4541838" y="3729038"/>
            <a:ext cx="1385887" cy="1681162"/>
          </a:xfrm>
          <a:prstGeom prst="parallelogram">
            <a:avLst>
              <a:gd name="adj" fmla="val 20417"/>
            </a:avLst>
          </a:pr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76200" dir="18900000" sy="23000" kx="-1200000" algn="bl" rotWithShape="0">
              <a:prstClr val="black">
                <a:alpha val="2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6" name="平行四边形 5"/>
          <p:cNvSpPr/>
          <p:nvPr/>
        </p:nvSpPr>
        <p:spPr bwMode="auto">
          <a:xfrm flipH="1">
            <a:off x="1331048" y="3729313"/>
            <a:ext cx="2569119" cy="1680887"/>
          </a:xfrm>
          <a:prstGeom prst="parallelogram">
            <a:avLst>
              <a:gd name="adj" fmla="val 87273"/>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sp>
        <p:nvSpPr>
          <p:cNvPr id="7" name="平行四边形 6"/>
          <p:cNvSpPr/>
          <p:nvPr/>
        </p:nvSpPr>
        <p:spPr bwMode="auto">
          <a:xfrm flipH="1">
            <a:off x="3077733" y="3729313"/>
            <a:ext cx="2569119" cy="1680887"/>
          </a:xfrm>
          <a:prstGeom prst="parallelogram">
            <a:avLst>
              <a:gd name="adj" fmla="val 87273"/>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sp>
        <p:nvSpPr>
          <p:cNvPr id="8" name="平行四边形 7"/>
          <p:cNvSpPr/>
          <p:nvPr/>
        </p:nvSpPr>
        <p:spPr bwMode="auto">
          <a:xfrm flipH="1">
            <a:off x="4824416" y="3729313"/>
            <a:ext cx="2569119" cy="1680887"/>
          </a:xfrm>
          <a:prstGeom prst="parallelogram">
            <a:avLst>
              <a:gd name="adj" fmla="val 87273"/>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sp>
        <p:nvSpPr>
          <p:cNvPr id="9" name="平行四边形 8"/>
          <p:cNvSpPr/>
          <p:nvPr/>
        </p:nvSpPr>
        <p:spPr bwMode="auto">
          <a:xfrm>
            <a:off x="1047750" y="3729313"/>
            <a:ext cx="1385413" cy="1680887"/>
          </a:xfrm>
          <a:prstGeom prst="parallelogram">
            <a:avLst>
              <a:gd name="adj" fmla="val 20417"/>
            </a:avLst>
          </a:pr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10" name="平行四边形 9"/>
          <p:cNvSpPr/>
          <p:nvPr/>
        </p:nvSpPr>
        <p:spPr bwMode="auto">
          <a:xfrm>
            <a:off x="2795179" y="3729313"/>
            <a:ext cx="1385413" cy="1680887"/>
          </a:xfrm>
          <a:prstGeom prst="parallelogram">
            <a:avLst>
              <a:gd name="adj" fmla="val 20417"/>
            </a:avLst>
          </a:pr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11" name="平行四边形 10"/>
          <p:cNvSpPr/>
          <p:nvPr/>
        </p:nvSpPr>
        <p:spPr bwMode="auto">
          <a:xfrm>
            <a:off x="4541863" y="3729313"/>
            <a:ext cx="1385413" cy="1680887"/>
          </a:xfrm>
          <a:prstGeom prst="parallelogram">
            <a:avLst>
              <a:gd name="adj" fmla="val 20417"/>
            </a:avLst>
          </a:pr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12" name="矩形 17"/>
          <p:cNvSpPr/>
          <p:nvPr/>
        </p:nvSpPr>
        <p:spPr bwMode="auto">
          <a:xfrm>
            <a:off x="6288240" y="1970088"/>
            <a:ext cx="1809598" cy="3440112"/>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gradFill>
            <a:gsLst>
              <a:gs pos="3300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50800" dist="38100" dir="2700000" algn="tl" rotWithShape="0">
              <a:prstClr val="black">
                <a:alpha val="40000"/>
              </a:prstClr>
            </a:outerShdw>
            <a:reflection blurRad="6350" stA="52000" endA="300" endPos="35000" dir="5400000" sy="-100000" algn="bl" rotWithShape="0"/>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33804" name="TextBox 61"/>
          <p:cNvSpPr txBox="1">
            <a:spLocks noChangeArrowheads="1"/>
          </p:cNvSpPr>
          <p:nvPr/>
        </p:nvSpPr>
        <p:spPr bwMode="auto">
          <a:xfrm>
            <a:off x="1258888" y="3402013"/>
            <a:ext cx="1262062" cy="307975"/>
          </a:xfrm>
          <a:prstGeom prst="rect">
            <a:avLst/>
          </a:prstGeom>
          <a:noFill/>
          <a:ln w="9525">
            <a:noFill/>
            <a:miter lim="800000"/>
            <a:headEnd/>
            <a:tailEnd/>
          </a:ln>
        </p:spPr>
        <p:txBody>
          <a:bodyPr wrap="none">
            <a:spAutoFit/>
          </a:bodyPr>
          <a:lstStyle/>
          <a:p>
            <a:r>
              <a:rPr lang="zh-CN" altLang="en-US" sz="1400">
                <a:solidFill>
                  <a:srgbClr val="7D7D7D"/>
                </a:solidFill>
                <a:latin typeface="微软雅黑" pitchFamily="34" charset="-122"/>
                <a:ea typeface="微软雅黑" pitchFamily="34" charset="-122"/>
              </a:rPr>
              <a:t>此处输入文本</a:t>
            </a:r>
          </a:p>
        </p:txBody>
      </p:sp>
      <p:sp>
        <p:nvSpPr>
          <p:cNvPr id="33805" name="TextBox 61"/>
          <p:cNvSpPr txBox="1">
            <a:spLocks noChangeArrowheads="1"/>
          </p:cNvSpPr>
          <p:nvPr/>
        </p:nvSpPr>
        <p:spPr bwMode="auto">
          <a:xfrm>
            <a:off x="3000375" y="3402013"/>
            <a:ext cx="1262063" cy="307975"/>
          </a:xfrm>
          <a:prstGeom prst="rect">
            <a:avLst/>
          </a:prstGeom>
          <a:noFill/>
          <a:ln w="9525">
            <a:noFill/>
            <a:miter lim="800000"/>
            <a:headEnd/>
            <a:tailEnd/>
          </a:ln>
        </p:spPr>
        <p:txBody>
          <a:bodyPr wrap="none">
            <a:spAutoFit/>
          </a:bodyPr>
          <a:lstStyle/>
          <a:p>
            <a:r>
              <a:rPr lang="zh-CN" altLang="en-US" sz="1400">
                <a:solidFill>
                  <a:srgbClr val="7D7D7D"/>
                </a:solidFill>
                <a:latin typeface="微软雅黑" pitchFamily="34" charset="-122"/>
                <a:ea typeface="微软雅黑" pitchFamily="34" charset="-122"/>
              </a:rPr>
              <a:t>此处输入文本</a:t>
            </a:r>
          </a:p>
        </p:txBody>
      </p:sp>
      <p:sp>
        <p:nvSpPr>
          <p:cNvPr id="33806" name="TextBox 61"/>
          <p:cNvSpPr txBox="1">
            <a:spLocks noChangeArrowheads="1"/>
          </p:cNvSpPr>
          <p:nvPr/>
        </p:nvSpPr>
        <p:spPr bwMode="auto">
          <a:xfrm>
            <a:off x="4727575" y="3402013"/>
            <a:ext cx="1262063" cy="307975"/>
          </a:xfrm>
          <a:prstGeom prst="rect">
            <a:avLst/>
          </a:prstGeom>
          <a:noFill/>
          <a:ln w="9525">
            <a:noFill/>
            <a:miter lim="800000"/>
            <a:headEnd/>
            <a:tailEnd/>
          </a:ln>
        </p:spPr>
        <p:txBody>
          <a:bodyPr wrap="none">
            <a:spAutoFit/>
          </a:bodyPr>
          <a:lstStyle/>
          <a:p>
            <a:r>
              <a:rPr lang="zh-CN" altLang="en-US" sz="1400">
                <a:solidFill>
                  <a:srgbClr val="7D7D7D"/>
                </a:solidFill>
                <a:latin typeface="微软雅黑" pitchFamily="34" charset="-122"/>
                <a:ea typeface="微软雅黑" pitchFamily="34" charset="-122"/>
              </a:rPr>
              <a:t>此处输入文本</a:t>
            </a:r>
          </a:p>
        </p:txBody>
      </p:sp>
      <p:sp>
        <p:nvSpPr>
          <p:cNvPr id="16" name="TextBox 32"/>
          <p:cNvSpPr txBox="1">
            <a:spLocks noChangeArrowheads="1"/>
          </p:cNvSpPr>
          <p:nvPr/>
        </p:nvSpPr>
        <p:spPr bwMode="auto">
          <a:xfrm rot="610177">
            <a:off x="6913563" y="2878138"/>
            <a:ext cx="461962" cy="1939925"/>
          </a:xfrm>
          <a:prstGeom prst="rect">
            <a:avLst/>
          </a:prstGeom>
          <a:noFill/>
          <a:ln w="9525">
            <a:noFill/>
            <a:miter lim="800000"/>
            <a:headEnd/>
            <a:tailEnd/>
          </a:ln>
        </p:spPr>
        <p:txBody>
          <a:bodyPr vert="eaVert" wrap="none">
            <a:spAutoFit/>
          </a:bodyPr>
          <a:lstStyle/>
          <a:p>
            <a:pPr fontAlgn="auto">
              <a:spcBef>
                <a:spcPts val="0"/>
              </a:spcBef>
              <a:spcAft>
                <a:spcPts val="0"/>
              </a:spcAft>
              <a:defRPr/>
            </a:pPr>
            <a:r>
              <a:rPr lang="zh-CN" altLang="en-US" kern="0" dirty="0">
                <a:solidFill>
                  <a:sysClr val="window" lastClr="FFFFFF"/>
                </a:solidFill>
                <a:latin typeface="微软雅黑" pitchFamily="34" charset="-122"/>
                <a:ea typeface="微软雅黑" pitchFamily="34" charset="-122"/>
              </a:rPr>
              <a:t>单击此处输入文本</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9"/>
          <p:cNvSpPr txBox="1">
            <a:spLocks noChangeArrowheads="1"/>
          </p:cNvSpPr>
          <p:nvPr/>
        </p:nvSpPr>
        <p:spPr bwMode="gray">
          <a:xfrm>
            <a:off x="4070350" y="2119313"/>
            <a:ext cx="941388" cy="246062"/>
          </a:xfrm>
          <a:prstGeom prst="rect">
            <a:avLst/>
          </a:prstGeom>
          <a:noFill/>
          <a:ln w="9525">
            <a:noFill/>
            <a:miter lim="800000"/>
            <a:headEnd/>
            <a:tailEnd/>
          </a:ln>
        </p:spPr>
        <p:txBody>
          <a:bodyPr lIns="0" tIns="0" rIns="0" bIns="0">
            <a:spAutoFit/>
          </a:bodyPr>
          <a:lstStyle/>
          <a:p>
            <a:pPr algn="ctr" defTabSz="801688">
              <a:spcAft>
                <a:spcPct val="40000"/>
              </a:spcAft>
            </a:pPr>
            <a:r>
              <a:rPr lang="zh-CN" altLang="en-US" sz="1600">
                <a:latin typeface="微软雅黑" pitchFamily="34" charset="-122"/>
                <a:ea typeface="微软雅黑" pitchFamily="34" charset="-122"/>
                <a:cs typeface="Arial" charset="0"/>
              </a:rPr>
              <a:t>文本</a:t>
            </a:r>
            <a:endParaRPr lang="en-US" altLang="zh-CN" sz="1600">
              <a:latin typeface="微软雅黑" pitchFamily="34" charset="-122"/>
              <a:ea typeface="微软雅黑" pitchFamily="34" charset="-122"/>
              <a:cs typeface="Arial" charset="0"/>
            </a:endParaRPr>
          </a:p>
        </p:txBody>
      </p:sp>
      <p:sp>
        <p:nvSpPr>
          <p:cNvPr id="16386" name="Text Box 19"/>
          <p:cNvSpPr txBox="1">
            <a:spLocks noChangeArrowheads="1"/>
          </p:cNvSpPr>
          <p:nvPr/>
        </p:nvSpPr>
        <p:spPr bwMode="gray">
          <a:xfrm>
            <a:off x="6040438" y="2190750"/>
            <a:ext cx="1527175" cy="246063"/>
          </a:xfrm>
          <a:prstGeom prst="rect">
            <a:avLst/>
          </a:prstGeom>
          <a:noFill/>
          <a:ln w="9525">
            <a:noFill/>
            <a:miter lim="800000"/>
            <a:headEnd/>
            <a:tailEnd/>
          </a:ln>
        </p:spPr>
        <p:txBody>
          <a:bodyPr lIns="0" tIns="0" rIns="0" bIns="0">
            <a:spAutoFit/>
          </a:bodyPr>
          <a:lstStyle/>
          <a:p>
            <a:pPr algn="ctr" defTabSz="801688">
              <a:spcAft>
                <a:spcPct val="40000"/>
              </a:spcAft>
            </a:pPr>
            <a:r>
              <a:rPr lang="zh-CN" altLang="en-US" sz="1600">
                <a:latin typeface="微软雅黑" pitchFamily="34" charset="-122"/>
                <a:ea typeface="微软雅黑" pitchFamily="34" charset="-122"/>
                <a:cs typeface="Arial" charset="0"/>
              </a:rPr>
              <a:t>文本</a:t>
            </a:r>
            <a:endParaRPr lang="en-US" altLang="zh-CN" sz="1600">
              <a:latin typeface="微软雅黑" pitchFamily="34" charset="-122"/>
              <a:ea typeface="微软雅黑" pitchFamily="34" charset="-122"/>
              <a:cs typeface="Arial" charset="0"/>
            </a:endParaRPr>
          </a:p>
        </p:txBody>
      </p:sp>
      <p:sp>
        <p:nvSpPr>
          <p:cNvPr id="16387" name="Text Box 19"/>
          <p:cNvSpPr txBox="1">
            <a:spLocks noChangeArrowheads="1"/>
          </p:cNvSpPr>
          <p:nvPr/>
        </p:nvSpPr>
        <p:spPr bwMode="gray">
          <a:xfrm>
            <a:off x="1568450" y="2190750"/>
            <a:ext cx="1487488" cy="488950"/>
          </a:xfrm>
          <a:prstGeom prst="rect">
            <a:avLst/>
          </a:prstGeom>
          <a:noFill/>
          <a:ln w="9525">
            <a:noFill/>
            <a:miter lim="800000"/>
            <a:headEnd/>
            <a:tailEnd/>
          </a:ln>
        </p:spPr>
        <p:txBody>
          <a:bodyPr lIns="0" tIns="0" rIns="0" bIns="0">
            <a:spAutoFit/>
          </a:bodyPr>
          <a:lstStyle/>
          <a:p>
            <a:pPr algn="ctr" defTabSz="801688">
              <a:spcAft>
                <a:spcPct val="40000"/>
              </a:spcAft>
            </a:pPr>
            <a:r>
              <a:rPr lang="zh-CN" altLang="en-US" sz="1600">
                <a:latin typeface="微软雅黑" pitchFamily="34" charset="-122"/>
                <a:ea typeface="微软雅黑" pitchFamily="34" charset="-122"/>
                <a:cs typeface="Arial" charset="0"/>
              </a:rPr>
              <a:t>文本</a:t>
            </a:r>
            <a:br>
              <a:rPr lang="en-US" altLang="zh-CN" sz="1600">
                <a:latin typeface="微软雅黑" pitchFamily="34" charset="-122"/>
                <a:ea typeface="微软雅黑" pitchFamily="34" charset="-122"/>
                <a:cs typeface="Arial" charset="0"/>
              </a:rPr>
            </a:br>
            <a:endParaRPr lang="en-US" altLang="zh-CN" sz="1600">
              <a:latin typeface="微软雅黑" pitchFamily="34" charset="-122"/>
              <a:ea typeface="微软雅黑" pitchFamily="34" charset="-122"/>
              <a:cs typeface="Arial" charset="0"/>
            </a:endParaRPr>
          </a:p>
        </p:txBody>
      </p:sp>
      <p:sp>
        <p:nvSpPr>
          <p:cNvPr id="16388" name="Oval 233"/>
          <p:cNvSpPr>
            <a:spLocks noChangeArrowheads="1"/>
          </p:cNvSpPr>
          <p:nvPr/>
        </p:nvSpPr>
        <p:spPr bwMode="gray">
          <a:xfrm>
            <a:off x="1562100" y="2828925"/>
            <a:ext cx="1512888" cy="188913"/>
          </a:xfrm>
          <a:prstGeom prst="ellipse">
            <a:avLst/>
          </a:prstGeom>
          <a:gradFill rotWithShape="1">
            <a:gsLst>
              <a:gs pos="0">
                <a:srgbClr val="C0C0C0"/>
              </a:gs>
              <a:gs pos="50000">
                <a:srgbClr val="EEEEEE"/>
              </a:gs>
              <a:gs pos="100000">
                <a:srgbClr val="C0C0C0"/>
              </a:gs>
            </a:gsLst>
            <a:lin ang="0" scaled="1"/>
          </a:gradFill>
          <a:ln w="9525">
            <a:noFill/>
            <a:round/>
            <a:headEnd/>
            <a:tailEnd/>
          </a:ln>
        </p:spPr>
        <p:txBody>
          <a:bodyPr/>
          <a:lstStyle/>
          <a:p>
            <a:endParaRPr lang="zh-CN" altLang="zh-CN">
              <a:latin typeface="微软雅黑" pitchFamily="34" charset="-122"/>
              <a:ea typeface="微软雅黑" pitchFamily="34" charset="-122"/>
            </a:endParaRPr>
          </a:p>
        </p:txBody>
      </p:sp>
      <p:sp>
        <p:nvSpPr>
          <p:cNvPr id="6" name="Freeform 234"/>
          <p:cNvSpPr>
            <a:spLocks/>
          </p:cNvSpPr>
          <p:nvPr/>
        </p:nvSpPr>
        <p:spPr bwMode="gray">
          <a:xfrm>
            <a:off x="1755775" y="3646488"/>
            <a:ext cx="1127125" cy="758825"/>
          </a:xfrm>
          <a:custGeom>
            <a:avLst/>
            <a:gdLst>
              <a:gd name="T0" fmla="*/ 490 w 636"/>
              <a:gd name="T1" fmla="*/ 61 h 427"/>
              <a:gd name="T2" fmla="*/ 0 w 636"/>
              <a:gd name="T3" fmla="*/ 0 h 427"/>
              <a:gd name="T4" fmla="*/ 56 w 636"/>
              <a:gd name="T5" fmla="*/ 214 h 427"/>
              <a:gd name="T6" fmla="*/ 57 w 636"/>
              <a:gd name="T7" fmla="*/ 216 h 427"/>
              <a:gd name="T8" fmla="*/ 165 w 636"/>
              <a:gd name="T9" fmla="*/ 636 h 427"/>
              <a:gd name="T10" fmla="*/ 490 w 636"/>
              <a:gd name="T11" fmla="*/ 675 h 427"/>
              <a:gd name="T12" fmla="*/ 811 w 636"/>
              <a:gd name="T13" fmla="*/ 636 h 427"/>
              <a:gd name="T14" fmla="*/ 811 w 636"/>
              <a:gd name="T15" fmla="*/ 636 h 427"/>
              <a:gd name="T16" fmla="*/ 811 w 636"/>
              <a:gd name="T17" fmla="*/ 636 h 427"/>
              <a:gd name="T18" fmla="*/ 922 w 636"/>
              <a:gd name="T19" fmla="*/ 216 h 427"/>
              <a:gd name="T20" fmla="*/ 922 w 636"/>
              <a:gd name="T21" fmla="*/ 214 h 427"/>
              <a:gd name="T22" fmla="*/ 979 w 636"/>
              <a:gd name="T23" fmla="*/ 0 h 427"/>
              <a:gd name="T24" fmla="*/ 490 w 636"/>
              <a:gd name="T25" fmla="*/ 61 h 4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6"/>
              <a:gd name="T40" fmla="*/ 0 h 427"/>
              <a:gd name="T41" fmla="*/ 636 w 636"/>
              <a:gd name="T42" fmla="*/ 427 h 4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6" h="427">
                <a:moveTo>
                  <a:pt x="318" y="39"/>
                </a:moveTo>
                <a:cubicBezTo>
                  <a:pt x="149" y="39"/>
                  <a:pt x="10" y="21"/>
                  <a:pt x="0" y="0"/>
                </a:cubicBezTo>
                <a:cubicBezTo>
                  <a:pt x="36" y="135"/>
                  <a:pt x="36" y="135"/>
                  <a:pt x="36" y="135"/>
                </a:cubicBezTo>
                <a:cubicBezTo>
                  <a:pt x="37" y="137"/>
                  <a:pt x="37" y="137"/>
                  <a:pt x="37" y="137"/>
                </a:cubicBezTo>
                <a:cubicBezTo>
                  <a:pt x="107" y="401"/>
                  <a:pt x="107" y="401"/>
                  <a:pt x="107" y="401"/>
                </a:cubicBezTo>
                <a:cubicBezTo>
                  <a:pt x="107" y="415"/>
                  <a:pt x="202" y="427"/>
                  <a:pt x="318" y="427"/>
                </a:cubicBezTo>
                <a:cubicBezTo>
                  <a:pt x="434" y="427"/>
                  <a:pt x="527" y="415"/>
                  <a:pt x="528" y="401"/>
                </a:cubicBezTo>
                <a:cubicBezTo>
                  <a:pt x="528" y="401"/>
                  <a:pt x="528" y="401"/>
                  <a:pt x="528" y="401"/>
                </a:cubicBezTo>
                <a:cubicBezTo>
                  <a:pt x="528" y="401"/>
                  <a:pt x="528" y="401"/>
                  <a:pt x="528" y="401"/>
                </a:cubicBezTo>
                <a:cubicBezTo>
                  <a:pt x="599" y="137"/>
                  <a:pt x="599" y="137"/>
                  <a:pt x="599" y="137"/>
                </a:cubicBezTo>
                <a:cubicBezTo>
                  <a:pt x="599" y="135"/>
                  <a:pt x="599" y="135"/>
                  <a:pt x="599" y="135"/>
                </a:cubicBezTo>
                <a:cubicBezTo>
                  <a:pt x="636" y="0"/>
                  <a:pt x="636" y="0"/>
                  <a:pt x="636" y="0"/>
                </a:cubicBezTo>
                <a:cubicBezTo>
                  <a:pt x="625" y="21"/>
                  <a:pt x="487" y="39"/>
                  <a:pt x="318" y="39"/>
                </a:cubicBezTo>
                <a:close/>
              </a:path>
            </a:pathLst>
          </a:custGeom>
          <a:solidFill>
            <a:srgbClr val="6DAA2D"/>
          </a:soli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6390" name="Freeform 235"/>
          <p:cNvSpPr>
            <a:spLocks/>
          </p:cNvSpPr>
          <p:nvPr/>
        </p:nvSpPr>
        <p:spPr bwMode="gray">
          <a:xfrm>
            <a:off x="1563688" y="2927350"/>
            <a:ext cx="1511300" cy="787400"/>
          </a:xfrm>
          <a:custGeom>
            <a:avLst/>
            <a:gdLst>
              <a:gd name="T0" fmla="*/ 1172414 w 852"/>
              <a:gd name="T1" fmla="*/ 140512 h 443"/>
              <a:gd name="T2" fmla="*/ 0 w 852"/>
              <a:gd name="T3" fmla="*/ 0 h 443"/>
              <a:gd name="T4" fmla="*/ 196880 w 852"/>
              <a:gd name="T5" fmla="*/ 759477 h 443"/>
              <a:gd name="T6" fmla="*/ 200428 w 852"/>
              <a:gd name="T7" fmla="*/ 764813 h 443"/>
              <a:gd name="T8" fmla="*/ 292660 w 852"/>
              <a:gd name="T9" fmla="*/ 1134769 h 443"/>
              <a:gd name="T10" fmla="*/ 296207 w 852"/>
              <a:gd name="T11" fmla="*/ 1140105 h 443"/>
              <a:gd name="T12" fmla="*/ 1172414 w 852"/>
              <a:gd name="T13" fmla="*/ 1250380 h 443"/>
              <a:gd name="T14" fmla="*/ 2041526 w 852"/>
              <a:gd name="T15" fmla="*/ 1140105 h 443"/>
              <a:gd name="T16" fmla="*/ 2041526 w 852"/>
              <a:gd name="T17" fmla="*/ 1134769 h 443"/>
              <a:gd name="T18" fmla="*/ 2135532 w 852"/>
              <a:gd name="T19" fmla="*/ 764813 h 443"/>
              <a:gd name="T20" fmla="*/ 2135532 w 852"/>
              <a:gd name="T21" fmla="*/ 759477 h 443"/>
              <a:gd name="T22" fmla="*/ 2335959 w 852"/>
              <a:gd name="T23" fmla="*/ 0 h 443"/>
              <a:gd name="T24" fmla="*/ 1172414 w 852"/>
              <a:gd name="T25" fmla="*/ 140512 h 4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2"/>
              <a:gd name="T40" fmla="*/ 0 h 443"/>
              <a:gd name="T41" fmla="*/ 852 w 852"/>
              <a:gd name="T42" fmla="*/ 443 h 4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2" h="443">
                <a:moveTo>
                  <a:pt x="426" y="50"/>
                </a:moveTo>
                <a:cubicBezTo>
                  <a:pt x="199" y="50"/>
                  <a:pt x="14" y="28"/>
                  <a:pt x="0" y="0"/>
                </a:cubicBezTo>
                <a:cubicBezTo>
                  <a:pt x="72" y="269"/>
                  <a:pt x="72" y="269"/>
                  <a:pt x="72" y="269"/>
                </a:cubicBezTo>
                <a:cubicBezTo>
                  <a:pt x="73" y="271"/>
                  <a:pt x="73" y="271"/>
                  <a:pt x="73" y="271"/>
                </a:cubicBezTo>
                <a:cubicBezTo>
                  <a:pt x="107" y="401"/>
                  <a:pt x="107" y="401"/>
                  <a:pt x="107" y="401"/>
                </a:cubicBezTo>
                <a:cubicBezTo>
                  <a:pt x="108" y="404"/>
                  <a:pt x="108" y="404"/>
                  <a:pt x="108" y="404"/>
                </a:cubicBezTo>
                <a:cubicBezTo>
                  <a:pt x="118" y="425"/>
                  <a:pt x="257" y="443"/>
                  <a:pt x="426" y="443"/>
                </a:cubicBezTo>
                <a:cubicBezTo>
                  <a:pt x="595" y="443"/>
                  <a:pt x="733" y="425"/>
                  <a:pt x="744" y="404"/>
                </a:cubicBezTo>
                <a:cubicBezTo>
                  <a:pt x="744" y="401"/>
                  <a:pt x="744" y="401"/>
                  <a:pt x="744" y="401"/>
                </a:cubicBezTo>
                <a:cubicBezTo>
                  <a:pt x="779" y="271"/>
                  <a:pt x="779" y="271"/>
                  <a:pt x="779" y="271"/>
                </a:cubicBezTo>
                <a:cubicBezTo>
                  <a:pt x="779" y="269"/>
                  <a:pt x="779" y="269"/>
                  <a:pt x="779" y="269"/>
                </a:cubicBezTo>
                <a:cubicBezTo>
                  <a:pt x="852" y="0"/>
                  <a:pt x="852" y="0"/>
                  <a:pt x="852" y="0"/>
                </a:cubicBezTo>
                <a:cubicBezTo>
                  <a:pt x="837" y="28"/>
                  <a:pt x="652" y="50"/>
                  <a:pt x="426" y="50"/>
                </a:cubicBezTo>
                <a:close/>
              </a:path>
            </a:pathLst>
          </a:custGeom>
          <a:gradFill rotWithShape="1">
            <a:gsLst>
              <a:gs pos="0">
                <a:srgbClr val="C0C0C0"/>
              </a:gs>
              <a:gs pos="50000">
                <a:srgbClr val="EEEEEE"/>
              </a:gs>
              <a:gs pos="100000">
                <a:srgbClr val="C0C0C0"/>
              </a:gs>
            </a:gsLst>
            <a:lin ang="0" scaled="1"/>
          </a:gradFill>
          <a:ln w="9525">
            <a:noFill/>
            <a:round/>
            <a:headEnd/>
            <a:tailEnd/>
          </a:ln>
        </p:spPr>
        <p:txBody>
          <a:bodyPr/>
          <a:lstStyle/>
          <a:p>
            <a:endParaRPr lang="zh-CN" altLang="en-US"/>
          </a:p>
        </p:txBody>
      </p:sp>
      <p:sp>
        <p:nvSpPr>
          <p:cNvPr id="8" name="Freeform 236"/>
          <p:cNvSpPr>
            <a:spLocks/>
          </p:cNvSpPr>
          <p:nvPr/>
        </p:nvSpPr>
        <p:spPr bwMode="gray">
          <a:xfrm>
            <a:off x="1754188" y="3570288"/>
            <a:ext cx="1128712" cy="150812"/>
          </a:xfrm>
          <a:custGeom>
            <a:avLst/>
            <a:gdLst>
              <a:gd name="T0" fmla="*/ 491 w 637"/>
              <a:gd name="T1" fmla="*/ 0 h 84"/>
              <a:gd name="T2" fmla="*/ 0 w 637"/>
              <a:gd name="T3" fmla="*/ 66 h 84"/>
              <a:gd name="T4" fmla="*/ 1 w 637"/>
              <a:gd name="T5" fmla="*/ 71 h 84"/>
              <a:gd name="T6" fmla="*/ 491 w 637"/>
              <a:gd name="T7" fmla="*/ 134 h 84"/>
              <a:gd name="T8" fmla="*/ 980 w 637"/>
              <a:gd name="T9" fmla="*/ 71 h 84"/>
              <a:gd name="T10" fmla="*/ 980 w 637"/>
              <a:gd name="T11" fmla="*/ 66 h 84"/>
              <a:gd name="T12" fmla="*/ 491 w 637"/>
              <a:gd name="T13" fmla="*/ 0 h 84"/>
              <a:gd name="T14" fmla="*/ 0 60000 65536"/>
              <a:gd name="T15" fmla="*/ 0 60000 65536"/>
              <a:gd name="T16" fmla="*/ 0 60000 65536"/>
              <a:gd name="T17" fmla="*/ 0 60000 65536"/>
              <a:gd name="T18" fmla="*/ 0 60000 65536"/>
              <a:gd name="T19" fmla="*/ 0 60000 65536"/>
              <a:gd name="T20" fmla="*/ 0 60000 65536"/>
              <a:gd name="T21" fmla="*/ 0 w 637"/>
              <a:gd name="T22" fmla="*/ 0 h 84"/>
              <a:gd name="T23" fmla="*/ 637 w 63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7" h="84">
                <a:moveTo>
                  <a:pt x="319" y="0"/>
                </a:moveTo>
                <a:cubicBezTo>
                  <a:pt x="143" y="0"/>
                  <a:pt x="0" y="19"/>
                  <a:pt x="0" y="42"/>
                </a:cubicBezTo>
                <a:cubicBezTo>
                  <a:pt x="1" y="45"/>
                  <a:pt x="1" y="45"/>
                  <a:pt x="1" y="45"/>
                </a:cubicBezTo>
                <a:cubicBezTo>
                  <a:pt x="11" y="66"/>
                  <a:pt x="150" y="84"/>
                  <a:pt x="319" y="84"/>
                </a:cubicBezTo>
                <a:cubicBezTo>
                  <a:pt x="488" y="84"/>
                  <a:pt x="626" y="66"/>
                  <a:pt x="637" y="45"/>
                </a:cubicBezTo>
                <a:cubicBezTo>
                  <a:pt x="637" y="42"/>
                  <a:pt x="637" y="42"/>
                  <a:pt x="637" y="42"/>
                </a:cubicBezTo>
                <a:cubicBezTo>
                  <a:pt x="637" y="19"/>
                  <a:pt x="495" y="0"/>
                  <a:pt x="319" y="0"/>
                </a:cubicBezTo>
                <a:close/>
              </a:path>
            </a:pathLst>
          </a:custGeom>
          <a:gradFill rotWithShape="1">
            <a:gsLst>
              <a:gs pos="0">
                <a:srgbClr val="6DAA2D">
                  <a:lumMod val="75000"/>
                </a:srgbClr>
              </a:gs>
              <a:gs pos="50000">
                <a:srgbClr val="6DAA2D">
                  <a:lumMod val="60000"/>
                  <a:lumOff val="40000"/>
                </a:srgbClr>
              </a:gs>
              <a:gs pos="100000">
                <a:srgbClr val="6DAA2D">
                  <a:lumMod val="75000"/>
                </a:srgbClr>
              </a:gs>
            </a:gsLst>
            <a:lin ang="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pic>
        <p:nvPicPr>
          <p:cNvPr id="16392" name="Picture 237"/>
          <p:cNvPicPr>
            <a:picLocks noChangeAspect="1" noChangeArrowheads="1"/>
          </p:cNvPicPr>
          <p:nvPr/>
        </p:nvPicPr>
        <p:blipFill>
          <a:blip r:embed="rId2"/>
          <a:srcRect/>
          <a:stretch>
            <a:fillRect/>
          </a:stretch>
        </p:blipFill>
        <p:spPr bwMode="gray">
          <a:xfrm>
            <a:off x="1612900" y="2963863"/>
            <a:ext cx="504825" cy="1603375"/>
          </a:xfrm>
          <a:prstGeom prst="rect">
            <a:avLst/>
          </a:prstGeom>
          <a:noFill/>
          <a:ln w="9525">
            <a:noFill/>
            <a:miter lim="800000"/>
            <a:headEnd/>
            <a:tailEnd/>
          </a:ln>
        </p:spPr>
      </p:pic>
      <p:pic>
        <p:nvPicPr>
          <p:cNvPr id="10" name="Picture 258" descr="Bild1 Kopie"/>
          <p:cNvPicPr>
            <a:picLocks noChangeAspect="1" noChangeArrowheads="1"/>
          </p:cNvPicPr>
          <p:nvPr/>
        </p:nvPicPr>
        <p:blipFill>
          <a:blip r:embed="rId3" cstate="print">
            <a:duotone>
              <a:srgbClr val="6DAA2D">
                <a:shade val="45000"/>
                <a:satMod val="135000"/>
              </a:srgbClr>
              <a:prstClr val="white"/>
            </a:duotone>
          </a:blip>
          <a:srcRect/>
          <a:stretch>
            <a:fillRect/>
          </a:stretch>
        </p:blipFill>
        <p:spPr bwMode="gray">
          <a:xfrm>
            <a:off x="1708873" y="4372635"/>
            <a:ext cx="1212891" cy="959778"/>
          </a:xfrm>
          <a:prstGeom prst="rect">
            <a:avLst/>
          </a:prstGeom>
          <a:noFill/>
          <a:ln>
            <a:noFill/>
          </a:ln>
        </p:spPr>
      </p:pic>
      <p:grpSp>
        <p:nvGrpSpPr>
          <p:cNvPr id="16394" name="Group 18"/>
          <p:cNvGrpSpPr>
            <a:grpSpLocks/>
          </p:cNvGrpSpPr>
          <p:nvPr/>
        </p:nvGrpSpPr>
        <p:grpSpPr bwMode="auto">
          <a:xfrm>
            <a:off x="6053138" y="2832100"/>
            <a:ext cx="1517650" cy="2505075"/>
            <a:chOff x="4480" y="2218"/>
            <a:chExt cx="956" cy="1578"/>
          </a:xfrm>
        </p:grpSpPr>
        <p:grpSp>
          <p:nvGrpSpPr>
            <p:cNvPr id="16404" name="Group 51"/>
            <p:cNvGrpSpPr>
              <a:grpSpLocks/>
            </p:cNvGrpSpPr>
            <p:nvPr/>
          </p:nvGrpSpPr>
          <p:grpSpPr bwMode="auto">
            <a:xfrm>
              <a:off x="4480" y="2218"/>
              <a:ext cx="956" cy="1067"/>
              <a:chOff x="466" y="2182"/>
              <a:chExt cx="956" cy="1067"/>
            </a:xfrm>
          </p:grpSpPr>
          <p:sp>
            <p:nvSpPr>
              <p:cNvPr id="14"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p:spPr>
            <p:txBody>
              <a:bodyP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endParaRPr>
              </a:p>
            </p:txBody>
          </p:sp>
          <p:sp>
            <p:nvSpPr>
              <p:cNvPr id="15" name="Freeform 226"/>
              <p:cNvSpPr>
                <a:spLocks/>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rgbClr val="6DAA2D"/>
              </a:solidFill>
              <a:ln w="9525">
                <a:solidFill>
                  <a:srgbClr val="6DAA2D"/>
                </a:solidFill>
                <a:miter lim="800000"/>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6" name="Freeform 227"/>
              <p:cNvSpPr>
                <a:spLocks/>
              </p:cNvSpPr>
              <p:nvPr/>
            </p:nvSpPr>
            <p:spPr bwMode="gray">
              <a:xfrm>
                <a:off x="551" y="2551"/>
                <a:ext cx="789" cy="339"/>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rgbClr val="6DAA2D"/>
              </a:solidFill>
              <a:ln w="9525">
                <a:solidFill>
                  <a:srgbClr val="6DAA2D"/>
                </a:solidFill>
                <a:miter lim="800000"/>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7" name="Freeform 228"/>
              <p:cNvSpPr>
                <a:spLocks/>
              </p:cNvSpPr>
              <p:nvPr/>
            </p:nvSpPr>
            <p:spPr bwMode="gray">
              <a:xfrm>
                <a:off x="470" y="2257"/>
                <a:ext cx="950"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solidFill>
                <a:srgbClr val="6DAA2D"/>
              </a:soli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8" name="Oval 229"/>
              <p:cNvSpPr>
                <a:spLocks noChangeArrowheads="1"/>
              </p:cNvSpPr>
              <p:nvPr/>
            </p:nvSpPr>
            <p:spPr bwMode="gray">
              <a:xfrm>
                <a:off x="466" y="2182"/>
                <a:ext cx="951" cy="133"/>
              </a:xfrm>
              <a:prstGeom prst="ellipse">
                <a:avLst/>
              </a:prstGeom>
              <a:gradFill rotWithShape="1">
                <a:gsLst>
                  <a:gs pos="0">
                    <a:srgbClr val="6DAA2D">
                      <a:lumMod val="75000"/>
                    </a:srgbClr>
                  </a:gs>
                  <a:gs pos="50000">
                    <a:srgbClr val="6DAA2D">
                      <a:lumMod val="60000"/>
                      <a:lumOff val="40000"/>
                    </a:srgbClr>
                  </a:gs>
                  <a:gs pos="100000">
                    <a:srgbClr val="6DAA2D">
                      <a:lumMod val="75000"/>
                    </a:srgbClr>
                  </a:gs>
                </a:gsLst>
                <a:lin ang="0" scaled="1"/>
              </a:gradFill>
              <a:ln w="9525" algn="ctr">
                <a:solidFill>
                  <a:sysClr val="window" lastClr="FFFFFF"/>
                </a:solidFill>
                <a:miter lim="800000"/>
                <a:headEnd/>
                <a:tailEnd/>
              </a:ln>
            </p:spPr>
            <p:txBody>
              <a:bodyP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endParaRPr>
              </a:p>
            </p:txBody>
          </p:sp>
          <p:pic>
            <p:nvPicPr>
              <p:cNvPr id="19" name="Picture 231"/>
              <p:cNvPicPr>
                <a:picLocks noChangeAspect="1" noChangeArrowheads="1"/>
              </p:cNvPicPr>
              <p:nvPr/>
            </p:nvPicPr>
            <p:blipFill>
              <a:blip r:embed="rId2" cstate="print">
                <a:duotone>
                  <a:srgbClr val="6DAA2D">
                    <a:shade val="45000"/>
                    <a:satMod val="135000"/>
                  </a:srgbClr>
                  <a:prstClr val="white"/>
                </a:duotone>
              </a:blip>
              <a:srcRect/>
              <a:stretch>
                <a:fillRect/>
              </a:stretch>
            </p:blipFill>
            <p:spPr bwMode="gray">
              <a:xfrm>
                <a:off x="512" y="2284"/>
                <a:ext cx="318" cy="965"/>
              </a:xfrm>
              <a:prstGeom prst="rect">
                <a:avLst/>
              </a:prstGeom>
              <a:noFill/>
              <a:ln>
                <a:noFill/>
              </a:ln>
            </p:spPr>
          </p:pic>
        </p:grpSp>
        <p:pic>
          <p:nvPicPr>
            <p:cNvPr id="13" name="Picture 257" descr="Bild1 Kopie"/>
            <p:cNvPicPr>
              <a:picLocks noChangeAspect="1" noChangeArrowheads="1"/>
            </p:cNvPicPr>
            <p:nvPr/>
          </p:nvPicPr>
          <p:blipFill>
            <a:blip r:embed="rId4" cstate="print">
              <a:duotone>
                <a:srgbClr val="6DAA2D">
                  <a:shade val="45000"/>
                  <a:satMod val="135000"/>
                </a:srgbClr>
                <a:prstClr val="white"/>
              </a:duotone>
            </a:blip>
            <a:srcRect/>
            <a:stretch>
              <a:fillRect/>
            </a:stretch>
          </p:blipFill>
          <p:spPr bwMode="gray">
            <a:xfrm>
              <a:off x="4562" y="3201"/>
              <a:ext cx="783" cy="595"/>
            </a:xfrm>
            <a:prstGeom prst="rect">
              <a:avLst/>
            </a:prstGeom>
            <a:noFill/>
            <a:ln>
              <a:noFill/>
            </a:ln>
          </p:spPr>
        </p:pic>
      </p:grpSp>
      <p:grpSp>
        <p:nvGrpSpPr>
          <p:cNvPr id="16395" name="Group 27"/>
          <p:cNvGrpSpPr>
            <a:grpSpLocks/>
          </p:cNvGrpSpPr>
          <p:nvPr/>
        </p:nvGrpSpPr>
        <p:grpSpPr bwMode="auto">
          <a:xfrm>
            <a:off x="3781425" y="2830513"/>
            <a:ext cx="1517650" cy="2505075"/>
            <a:chOff x="466" y="2182"/>
            <a:chExt cx="956" cy="1578"/>
          </a:xfrm>
        </p:grpSpPr>
        <p:sp>
          <p:nvSpPr>
            <p:cNvPr id="21" name="Oval 230"/>
            <p:cNvSpPr>
              <a:spLocks noChangeArrowheads="1"/>
            </p:cNvSpPr>
            <p:nvPr/>
          </p:nvSpPr>
          <p:spPr bwMode="gray">
            <a:xfrm>
              <a:off x="469" y="2188"/>
              <a:ext cx="953" cy="118"/>
            </a:xfrm>
            <a:prstGeom prst="ellipse">
              <a:avLst/>
            </a:prstGeom>
            <a:gradFill rotWithShape="1">
              <a:gsLst>
                <a:gs pos="0">
                  <a:srgbClr val="C0C0C0"/>
                </a:gs>
                <a:gs pos="50000">
                  <a:srgbClr val="EEEEEE"/>
                </a:gs>
                <a:gs pos="100000">
                  <a:srgbClr val="C0C0C0"/>
                </a:gs>
              </a:gsLst>
              <a:lin ang="0" scaled="1"/>
            </a:gradFill>
            <a:ln>
              <a:noFill/>
            </a:ln>
          </p:spPr>
          <p:txBody>
            <a:bodyP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endParaRPr>
            </a:p>
          </p:txBody>
        </p:sp>
        <p:sp>
          <p:nvSpPr>
            <p:cNvPr id="22" name="Freeform 226"/>
            <p:cNvSpPr>
              <a:spLocks/>
            </p:cNvSpPr>
            <p:nvPr/>
          </p:nvSpPr>
          <p:spPr bwMode="gray">
            <a:xfrm>
              <a:off x="630" y="2850"/>
              <a:ext cx="628" cy="333"/>
            </a:xfrm>
            <a:custGeom>
              <a:avLst/>
              <a:gdLst>
                <a:gd name="T0" fmla="*/ 1425 w 562"/>
                <a:gd name="T1" fmla="*/ 212 h 290"/>
                <a:gd name="T2" fmla="*/ 0 w 562"/>
                <a:gd name="T3" fmla="*/ 0 h 290"/>
                <a:gd name="T4" fmla="*/ 353 w 562"/>
                <a:gd name="T5" fmla="*/ 1747 h 290"/>
                <a:gd name="T6" fmla="*/ 1425 w 562"/>
                <a:gd name="T7" fmla="*/ 1919 h 290"/>
                <a:gd name="T8" fmla="*/ 2484 w 562"/>
                <a:gd name="T9" fmla="*/ 1747 h 290"/>
                <a:gd name="T10" fmla="*/ 2484 w 562"/>
                <a:gd name="T11" fmla="*/ 1747 h 290"/>
                <a:gd name="T12" fmla="*/ 2484 w 562"/>
                <a:gd name="T13" fmla="*/ 1747 h 290"/>
                <a:gd name="T14" fmla="*/ 2842 w 562"/>
                <a:gd name="T15" fmla="*/ 0 h 290"/>
                <a:gd name="T16" fmla="*/ 1425 w 562"/>
                <a:gd name="T17" fmla="*/ 212 h 2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290"/>
                <a:gd name="T29" fmla="*/ 562 w 562"/>
                <a:gd name="T30" fmla="*/ 290 h 2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290">
                  <a:moveTo>
                    <a:pt x="281" y="32"/>
                  </a:moveTo>
                  <a:cubicBezTo>
                    <a:pt x="131" y="32"/>
                    <a:pt x="8" y="18"/>
                    <a:pt x="0" y="0"/>
                  </a:cubicBezTo>
                  <a:cubicBezTo>
                    <a:pt x="70" y="264"/>
                    <a:pt x="70" y="264"/>
                    <a:pt x="70" y="264"/>
                  </a:cubicBezTo>
                  <a:cubicBezTo>
                    <a:pt x="70" y="278"/>
                    <a:pt x="165" y="290"/>
                    <a:pt x="281" y="290"/>
                  </a:cubicBezTo>
                  <a:cubicBezTo>
                    <a:pt x="396" y="290"/>
                    <a:pt x="490" y="278"/>
                    <a:pt x="491" y="264"/>
                  </a:cubicBezTo>
                  <a:cubicBezTo>
                    <a:pt x="491" y="264"/>
                    <a:pt x="491" y="264"/>
                    <a:pt x="491" y="264"/>
                  </a:cubicBezTo>
                  <a:cubicBezTo>
                    <a:pt x="491" y="264"/>
                    <a:pt x="491" y="264"/>
                    <a:pt x="491" y="264"/>
                  </a:cubicBezTo>
                  <a:cubicBezTo>
                    <a:pt x="562" y="0"/>
                    <a:pt x="562" y="0"/>
                    <a:pt x="562" y="0"/>
                  </a:cubicBezTo>
                  <a:cubicBezTo>
                    <a:pt x="553" y="18"/>
                    <a:pt x="430" y="32"/>
                    <a:pt x="281" y="32"/>
                  </a:cubicBezTo>
                  <a:close/>
                </a:path>
              </a:pathLst>
            </a:custGeom>
            <a:solidFill>
              <a:srgbClr val="6DAA2D"/>
            </a:solidFill>
            <a:ln w="9525">
              <a:noFill/>
              <a:miter lim="800000"/>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3" name="Freeform 227"/>
            <p:cNvSpPr>
              <a:spLocks/>
            </p:cNvSpPr>
            <p:nvPr/>
          </p:nvSpPr>
          <p:spPr bwMode="gray">
            <a:xfrm>
              <a:off x="549" y="2537"/>
              <a:ext cx="789" cy="354"/>
            </a:xfrm>
            <a:custGeom>
              <a:avLst/>
              <a:gdLst>
                <a:gd name="T0" fmla="*/ 1765 w 707"/>
                <a:gd name="T1" fmla="*/ 218 h 302"/>
                <a:gd name="T2" fmla="*/ 0 w 707"/>
                <a:gd name="T3" fmla="*/ 0 h 302"/>
                <a:gd name="T4" fmla="*/ 360 w 707"/>
                <a:gd name="T5" fmla="*/ 1417 h 302"/>
                <a:gd name="T6" fmla="*/ 367 w 707"/>
                <a:gd name="T7" fmla="*/ 1428 h 302"/>
                <a:gd name="T8" fmla="*/ 1765 w 707"/>
                <a:gd name="T9" fmla="*/ 1597 h 302"/>
                <a:gd name="T10" fmla="*/ 3175 w 707"/>
                <a:gd name="T11" fmla="*/ 1428 h 302"/>
                <a:gd name="T12" fmla="*/ 3175 w 707"/>
                <a:gd name="T13" fmla="*/ 1417 h 302"/>
                <a:gd name="T14" fmla="*/ 3533 w 707"/>
                <a:gd name="T15" fmla="*/ 0 h 302"/>
                <a:gd name="T16" fmla="*/ 1765 w 707"/>
                <a:gd name="T17" fmla="*/ 218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7"/>
                <a:gd name="T28" fmla="*/ 0 h 302"/>
                <a:gd name="T29" fmla="*/ 707 w 707"/>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7" h="302">
                  <a:moveTo>
                    <a:pt x="354" y="41"/>
                  </a:moveTo>
                  <a:cubicBezTo>
                    <a:pt x="166" y="41"/>
                    <a:pt x="12" y="23"/>
                    <a:pt x="0" y="0"/>
                  </a:cubicBezTo>
                  <a:cubicBezTo>
                    <a:pt x="72" y="268"/>
                    <a:pt x="72" y="268"/>
                    <a:pt x="72" y="268"/>
                  </a:cubicBezTo>
                  <a:cubicBezTo>
                    <a:pt x="73" y="270"/>
                    <a:pt x="73" y="270"/>
                    <a:pt x="73" y="270"/>
                  </a:cubicBezTo>
                  <a:cubicBezTo>
                    <a:pt x="81" y="288"/>
                    <a:pt x="204" y="302"/>
                    <a:pt x="354" y="302"/>
                  </a:cubicBezTo>
                  <a:cubicBezTo>
                    <a:pt x="503" y="302"/>
                    <a:pt x="626" y="288"/>
                    <a:pt x="635" y="270"/>
                  </a:cubicBezTo>
                  <a:cubicBezTo>
                    <a:pt x="635" y="268"/>
                    <a:pt x="635" y="268"/>
                    <a:pt x="635" y="268"/>
                  </a:cubicBezTo>
                  <a:cubicBezTo>
                    <a:pt x="707" y="0"/>
                    <a:pt x="707" y="0"/>
                    <a:pt x="707" y="0"/>
                  </a:cubicBezTo>
                  <a:cubicBezTo>
                    <a:pt x="697" y="23"/>
                    <a:pt x="542" y="41"/>
                    <a:pt x="354" y="41"/>
                  </a:cubicBezTo>
                  <a:close/>
                </a:path>
              </a:pathLst>
            </a:custGeom>
            <a:solidFill>
              <a:srgbClr val="6DAA2D"/>
            </a:solidFill>
            <a:ln w="9525">
              <a:noFill/>
              <a:miter lim="800000"/>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4" name="Freeform 228"/>
            <p:cNvSpPr>
              <a:spLocks/>
            </p:cNvSpPr>
            <p:nvPr/>
          </p:nvSpPr>
          <p:spPr bwMode="gray">
            <a:xfrm>
              <a:off x="470" y="2242"/>
              <a:ext cx="951" cy="351"/>
            </a:xfrm>
            <a:custGeom>
              <a:avLst/>
              <a:gdLst>
                <a:gd name="T0" fmla="*/ 2155 w 851"/>
                <a:gd name="T1" fmla="*/ 271 h 312"/>
                <a:gd name="T2" fmla="*/ 0 w 851"/>
                <a:gd name="T3" fmla="*/ 0 h 312"/>
                <a:gd name="T4" fmla="*/ 368 w 851"/>
                <a:gd name="T5" fmla="*/ 1455 h 312"/>
                <a:gd name="T6" fmla="*/ 368 w 851"/>
                <a:gd name="T7" fmla="*/ 1459 h 312"/>
                <a:gd name="T8" fmla="*/ 2155 w 851"/>
                <a:gd name="T9" fmla="*/ 1683 h 312"/>
                <a:gd name="T10" fmla="*/ 3946 w 851"/>
                <a:gd name="T11" fmla="*/ 1459 h 312"/>
                <a:gd name="T12" fmla="*/ 3946 w 851"/>
                <a:gd name="T13" fmla="*/ 1455 h 312"/>
                <a:gd name="T14" fmla="*/ 4311 w 851"/>
                <a:gd name="T15" fmla="*/ 0 h 312"/>
                <a:gd name="T16" fmla="*/ 2155 w 851"/>
                <a:gd name="T17" fmla="*/ 271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1"/>
                <a:gd name="T28" fmla="*/ 0 h 312"/>
                <a:gd name="T29" fmla="*/ 851 w 85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1" h="312">
                  <a:moveTo>
                    <a:pt x="426" y="50"/>
                  </a:moveTo>
                  <a:cubicBezTo>
                    <a:pt x="199" y="50"/>
                    <a:pt x="14" y="28"/>
                    <a:pt x="0" y="0"/>
                  </a:cubicBezTo>
                  <a:cubicBezTo>
                    <a:pt x="72" y="269"/>
                    <a:pt x="72" y="269"/>
                    <a:pt x="72" y="269"/>
                  </a:cubicBezTo>
                  <a:cubicBezTo>
                    <a:pt x="72" y="271"/>
                    <a:pt x="72" y="271"/>
                    <a:pt x="72" y="271"/>
                  </a:cubicBezTo>
                  <a:cubicBezTo>
                    <a:pt x="84" y="294"/>
                    <a:pt x="238" y="312"/>
                    <a:pt x="426" y="312"/>
                  </a:cubicBezTo>
                  <a:cubicBezTo>
                    <a:pt x="614" y="312"/>
                    <a:pt x="769" y="294"/>
                    <a:pt x="779" y="271"/>
                  </a:cubicBezTo>
                  <a:cubicBezTo>
                    <a:pt x="779" y="269"/>
                    <a:pt x="779" y="269"/>
                    <a:pt x="779" y="269"/>
                  </a:cubicBezTo>
                  <a:cubicBezTo>
                    <a:pt x="851" y="0"/>
                    <a:pt x="851" y="0"/>
                    <a:pt x="851" y="0"/>
                  </a:cubicBezTo>
                  <a:cubicBezTo>
                    <a:pt x="837" y="28"/>
                    <a:pt x="652" y="50"/>
                    <a:pt x="426" y="50"/>
                  </a:cubicBezTo>
                  <a:close/>
                </a:path>
              </a:pathLst>
            </a:custGeom>
            <a:gradFill rotWithShape="1">
              <a:gsLst>
                <a:gs pos="0">
                  <a:srgbClr val="C0C0C0"/>
                </a:gs>
                <a:gs pos="50000">
                  <a:srgbClr val="EEEEEE"/>
                </a:gs>
                <a:gs pos="100000">
                  <a:srgbClr val="C0C0C0"/>
                </a:gs>
              </a:gsLst>
              <a:lin ang="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5" name="Oval 229"/>
            <p:cNvSpPr>
              <a:spLocks noChangeArrowheads="1"/>
            </p:cNvSpPr>
            <p:nvPr/>
          </p:nvSpPr>
          <p:spPr bwMode="gray">
            <a:xfrm>
              <a:off x="466" y="2182"/>
              <a:ext cx="951" cy="133"/>
            </a:xfrm>
            <a:prstGeom prst="ellipse">
              <a:avLst/>
            </a:prstGeom>
            <a:gradFill rotWithShape="1">
              <a:gsLst>
                <a:gs pos="0">
                  <a:srgbClr val="C0C0C0"/>
                </a:gs>
                <a:gs pos="50000">
                  <a:srgbClr val="EEEEEE"/>
                </a:gs>
                <a:gs pos="100000">
                  <a:srgbClr val="C0C0C0"/>
                </a:gs>
              </a:gsLst>
              <a:lin ang="0" scaled="1"/>
            </a:gradFill>
            <a:ln w="9525" algn="ctr">
              <a:solidFill>
                <a:sysClr val="window" lastClr="FFFFFF"/>
              </a:solidFill>
              <a:miter lim="800000"/>
              <a:headEnd/>
              <a:tailEnd/>
            </a:ln>
            <a:effectLst/>
          </p:spPr>
          <p:txBody>
            <a:bodyP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endParaRPr>
            </a:p>
          </p:txBody>
        </p:sp>
        <p:pic>
          <p:nvPicPr>
            <p:cNvPr id="26" name="Picture 257" descr="Bild1 Kopie"/>
            <p:cNvPicPr>
              <a:picLocks noChangeAspect="1" noChangeArrowheads="1"/>
            </p:cNvPicPr>
            <p:nvPr/>
          </p:nvPicPr>
          <p:blipFill>
            <a:blip r:embed="rId4" cstate="print">
              <a:duotone>
                <a:srgbClr val="6DAA2D">
                  <a:shade val="45000"/>
                  <a:satMod val="135000"/>
                </a:srgbClr>
                <a:prstClr val="white"/>
              </a:duotone>
            </a:blip>
            <a:srcRect/>
            <a:stretch>
              <a:fillRect/>
            </a:stretch>
          </p:blipFill>
          <p:spPr bwMode="gray">
            <a:xfrm>
              <a:off x="548" y="3165"/>
              <a:ext cx="783" cy="595"/>
            </a:xfrm>
            <a:prstGeom prst="rect">
              <a:avLst/>
            </a:prstGeom>
            <a:noFill/>
            <a:ln>
              <a:noFill/>
            </a:ln>
          </p:spPr>
        </p:pic>
        <p:sp>
          <p:nvSpPr>
            <p:cNvPr id="27" name="Freeform 236"/>
            <p:cNvSpPr>
              <a:spLocks/>
            </p:cNvSpPr>
            <p:nvPr/>
          </p:nvSpPr>
          <p:spPr bwMode="gray">
            <a:xfrm>
              <a:off x="548" y="2500"/>
              <a:ext cx="794" cy="106"/>
            </a:xfrm>
            <a:custGeom>
              <a:avLst/>
              <a:gdLst>
                <a:gd name="T0" fmla="*/ 586 w 637"/>
                <a:gd name="T1" fmla="*/ 0 h 84"/>
                <a:gd name="T2" fmla="*/ 0 w 637"/>
                <a:gd name="T3" fmla="*/ 80 h 84"/>
                <a:gd name="T4" fmla="*/ 1 w 637"/>
                <a:gd name="T5" fmla="*/ 86 h 84"/>
                <a:gd name="T6" fmla="*/ 586 w 637"/>
                <a:gd name="T7" fmla="*/ 162 h 84"/>
                <a:gd name="T8" fmla="*/ 1170 w 637"/>
                <a:gd name="T9" fmla="*/ 86 h 84"/>
                <a:gd name="T10" fmla="*/ 1170 w 637"/>
                <a:gd name="T11" fmla="*/ 80 h 84"/>
                <a:gd name="T12" fmla="*/ 586 w 637"/>
                <a:gd name="T13" fmla="*/ 0 h 84"/>
                <a:gd name="T14" fmla="*/ 0 60000 65536"/>
                <a:gd name="T15" fmla="*/ 0 60000 65536"/>
                <a:gd name="T16" fmla="*/ 0 60000 65536"/>
                <a:gd name="T17" fmla="*/ 0 60000 65536"/>
                <a:gd name="T18" fmla="*/ 0 60000 65536"/>
                <a:gd name="T19" fmla="*/ 0 60000 65536"/>
                <a:gd name="T20" fmla="*/ 0 60000 65536"/>
                <a:gd name="T21" fmla="*/ 0 w 637"/>
                <a:gd name="T22" fmla="*/ 0 h 84"/>
                <a:gd name="T23" fmla="*/ 637 w 637"/>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7" h="84">
                  <a:moveTo>
                    <a:pt x="319" y="0"/>
                  </a:moveTo>
                  <a:cubicBezTo>
                    <a:pt x="143" y="0"/>
                    <a:pt x="0" y="19"/>
                    <a:pt x="0" y="42"/>
                  </a:cubicBezTo>
                  <a:cubicBezTo>
                    <a:pt x="1" y="45"/>
                    <a:pt x="1" y="45"/>
                    <a:pt x="1" y="45"/>
                  </a:cubicBezTo>
                  <a:cubicBezTo>
                    <a:pt x="11" y="66"/>
                    <a:pt x="150" y="84"/>
                    <a:pt x="319" y="84"/>
                  </a:cubicBezTo>
                  <a:cubicBezTo>
                    <a:pt x="488" y="84"/>
                    <a:pt x="626" y="66"/>
                    <a:pt x="637" y="45"/>
                  </a:cubicBezTo>
                  <a:cubicBezTo>
                    <a:pt x="637" y="42"/>
                    <a:pt x="637" y="42"/>
                    <a:pt x="637" y="42"/>
                  </a:cubicBezTo>
                  <a:cubicBezTo>
                    <a:pt x="637" y="19"/>
                    <a:pt x="495" y="0"/>
                    <a:pt x="319" y="0"/>
                  </a:cubicBezTo>
                  <a:close/>
                </a:path>
              </a:pathLst>
            </a:custGeom>
            <a:gradFill rotWithShape="1">
              <a:gsLst>
                <a:gs pos="0">
                  <a:srgbClr val="6DAA2D">
                    <a:lumMod val="75000"/>
                  </a:srgbClr>
                </a:gs>
                <a:gs pos="50000">
                  <a:srgbClr val="6DAA2D">
                    <a:lumMod val="60000"/>
                    <a:lumOff val="40000"/>
                  </a:srgbClr>
                </a:gs>
                <a:gs pos="100000">
                  <a:srgbClr val="6DAA2D">
                    <a:lumMod val="75000"/>
                  </a:srgbClr>
                </a:gs>
              </a:gsLst>
              <a:lin ang="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pic>
          <p:nvPicPr>
            <p:cNvPr id="28" name="Picture 231"/>
            <p:cNvPicPr>
              <a:picLocks noChangeAspect="1" noChangeArrowheads="1"/>
            </p:cNvPicPr>
            <p:nvPr/>
          </p:nvPicPr>
          <p:blipFill>
            <a:blip r:embed="rId2" cstate="print">
              <a:duotone>
                <a:srgbClr val="6DAA2D">
                  <a:shade val="45000"/>
                  <a:satMod val="135000"/>
                </a:srgbClr>
                <a:prstClr val="white"/>
              </a:duotone>
            </a:blip>
            <a:srcRect/>
            <a:stretch>
              <a:fillRect/>
            </a:stretch>
          </p:blipFill>
          <p:spPr bwMode="gray">
            <a:xfrm>
              <a:off x="512" y="2284"/>
              <a:ext cx="318" cy="965"/>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7"/>
          <p:cNvSpPr>
            <a:spLocks/>
          </p:cNvSpPr>
          <p:nvPr/>
        </p:nvSpPr>
        <p:spPr bwMode="blackWhite">
          <a:xfrm>
            <a:off x="5783263" y="2697163"/>
            <a:ext cx="1897062" cy="2262187"/>
          </a:xfrm>
          <a:custGeom>
            <a:avLst/>
            <a:gdLst>
              <a:gd name="T0" fmla="*/ 0 w 936"/>
              <a:gd name="T1" fmla="*/ 231 h 1151"/>
              <a:gd name="T2" fmla="*/ 599 w 936"/>
              <a:gd name="T3" fmla="*/ 231 h 1151"/>
              <a:gd name="T4" fmla="*/ 599 w 936"/>
              <a:gd name="T5" fmla="*/ 0 h 1151"/>
              <a:gd name="T6" fmla="*/ 935 w 936"/>
              <a:gd name="T7" fmla="*/ 575 h 1151"/>
              <a:gd name="T8" fmla="*/ 599 w 936"/>
              <a:gd name="T9" fmla="*/ 1150 h 1151"/>
              <a:gd name="T10" fmla="*/ 599 w 936"/>
              <a:gd name="T11" fmla="*/ 919 h 1151"/>
              <a:gd name="T12" fmla="*/ 0 w 936"/>
              <a:gd name="T13" fmla="*/ 919 h 1151"/>
              <a:gd name="T14" fmla="*/ 0 w 936"/>
              <a:gd name="T15" fmla="*/ 575 h 1151"/>
              <a:gd name="T16" fmla="*/ 0 w 936"/>
              <a:gd name="T17" fmla="*/ 2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1151">
                <a:moveTo>
                  <a:pt x="0" y="231"/>
                </a:moveTo>
                <a:lnTo>
                  <a:pt x="599" y="231"/>
                </a:lnTo>
                <a:lnTo>
                  <a:pt x="599" y="0"/>
                </a:lnTo>
                <a:lnTo>
                  <a:pt x="935" y="575"/>
                </a:lnTo>
                <a:lnTo>
                  <a:pt x="599" y="1150"/>
                </a:lnTo>
                <a:lnTo>
                  <a:pt x="599" y="919"/>
                </a:lnTo>
                <a:lnTo>
                  <a:pt x="0" y="919"/>
                </a:lnTo>
                <a:lnTo>
                  <a:pt x="0" y="575"/>
                </a:lnTo>
                <a:lnTo>
                  <a:pt x="0" y="231"/>
                </a:lnTo>
              </a:path>
            </a:pathLst>
          </a:custGeom>
          <a:gradFill>
            <a:gsLst>
              <a:gs pos="0">
                <a:srgbClr val="4D4D4D">
                  <a:lumMod val="60000"/>
                  <a:lumOff val="40000"/>
                </a:srgbClr>
              </a:gs>
              <a:gs pos="100000">
                <a:srgbClr val="4D4D4D"/>
              </a:gs>
            </a:gsLst>
            <a:lin ang="5400000" scaled="0"/>
          </a:gra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r>
              <a:rPr lang="zh-CN" altLang="en-US" sz="4100" b="1" kern="0" dirty="0">
                <a:solidFill>
                  <a:sysClr val="window" lastClr="FFFFFF"/>
                </a:solidFill>
                <a:latin typeface="微软雅黑" pitchFamily="34" charset="-122"/>
                <a:ea typeface="微软雅黑" pitchFamily="34" charset="-122"/>
              </a:rPr>
              <a:t>文本</a:t>
            </a:r>
          </a:p>
        </p:txBody>
      </p:sp>
      <p:sp>
        <p:nvSpPr>
          <p:cNvPr id="3" name="矩形1"/>
          <p:cNvSpPr>
            <a:spLocks noChangeArrowheads="1"/>
          </p:cNvSpPr>
          <p:nvPr/>
        </p:nvSpPr>
        <p:spPr bwMode="blackWhite">
          <a:xfrm>
            <a:off x="5133975" y="1792288"/>
            <a:ext cx="385763" cy="4275137"/>
          </a:xfrm>
          <a:prstGeom prst="rect">
            <a:avLst/>
          </a:prstGeom>
          <a:gradFill>
            <a:gsLst>
              <a:gs pos="0">
                <a:srgbClr val="4D4D4D">
                  <a:lumMod val="60000"/>
                  <a:lumOff val="40000"/>
                </a:srgbClr>
              </a:gs>
              <a:gs pos="100000">
                <a:srgbClr val="4D4D4D"/>
              </a:gs>
            </a:gsLst>
            <a:lin ang="5400000" scaled="0"/>
          </a:gradFill>
          <a:ln w="25400" cap="flat" cmpd="sng" algn="ctr">
            <a:noFill/>
            <a:prstDash val="solid"/>
          </a:ln>
          <a:effectLst>
            <a:outerShdw blurRad="50800" dist="38100" dir="5400000" algn="t" rotWithShape="0">
              <a:prstClr val="black">
                <a:alpha val="40000"/>
              </a:prstClr>
            </a:outerShdw>
          </a:effectLst>
        </p:spPr>
        <p:txBody>
          <a:bodyPr vert="eaVert" lIns="93296" tIns="46648" rIns="93296" bIns="46648" anchor="ctr"/>
          <a:lstStyle/>
          <a:p>
            <a:pPr algn="ctr" fontAlgn="auto">
              <a:spcBef>
                <a:spcPts val="0"/>
              </a:spcBef>
              <a:spcAft>
                <a:spcPts val="0"/>
              </a:spcAft>
              <a:defRPr/>
            </a:pPr>
            <a:r>
              <a:rPr lang="zh-CN" altLang="en-US" sz="1600" b="1" kern="0" dirty="0">
                <a:solidFill>
                  <a:sysClr val="window" lastClr="FFFFFF"/>
                </a:solidFill>
                <a:latin typeface="微软雅黑" pitchFamily="34" charset="-122"/>
                <a:ea typeface="微软雅黑" pitchFamily="34" charset="-122"/>
              </a:rPr>
              <a:t>单击此处添加文本</a:t>
            </a:r>
          </a:p>
        </p:txBody>
      </p:sp>
      <p:sp>
        <p:nvSpPr>
          <p:cNvPr id="4" name="箭头6"/>
          <p:cNvSpPr>
            <a:spLocks/>
          </p:cNvSpPr>
          <p:nvPr/>
        </p:nvSpPr>
        <p:spPr bwMode="blackWhite">
          <a:xfrm>
            <a:off x="3783013" y="1925638"/>
            <a:ext cx="1100137" cy="1058862"/>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4D4D4D">
                  <a:lumMod val="20000"/>
                  <a:lumOff val="80000"/>
                </a:srgbClr>
              </a:gs>
              <a:gs pos="100000">
                <a:srgbClr val="4D4D4D">
                  <a:lumMod val="60000"/>
                  <a:lumOff val="40000"/>
                </a:srgbClr>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文本</a:t>
            </a:r>
          </a:p>
        </p:txBody>
      </p:sp>
      <p:sp>
        <p:nvSpPr>
          <p:cNvPr id="5" name="箭头5"/>
          <p:cNvSpPr>
            <a:spLocks/>
          </p:cNvSpPr>
          <p:nvPr/>
        </p:nvSpPr>
        <p:spPr bwMode="blackWhite">
          <a:xfrm>
            <a:off x="3182938" y="2870200"/>
            <a:ext cx="1100137" cy="1058863"/>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文本</a:t>
            </a:r>
          </a:p>
        </p:txBody>
      </p:sp>
      <p:sp>
        <p:nvSpPr>
          <p:cNvPr id="6" name="箭头4"/>
          <p:cNvSpPr>
            <a:spLocks/>
          </p:cNvSpPr>
          <p:nvPr/>
        </p:nvSpPr>
        <p:spPr bwMode="blackWhite">
          <a:xfrm>
            <a:off x="3454400" y="3813175"/>
            <a:ext cx="1100138" cy="1058863"/>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4D4D4D">
                  <a:lumMod val="20000"/>
                  <a:lumOff val="80000"/>
                </a:srgbClr>
              </a:gs>
              <a:gs pos="100000">
                <a:srgbClr val="4D4D4D">
                  <a:lumMod val="60000"/>
                  <a:lumOff val="40000"/>
                </a:srgbClr>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文本</a:t>
            </a:r>
          </a:p>
        </p:txBody>
      </p:sp>
      <p:sp>
        <p:nvSpPr>
          <p:cNvPr id="7" name="箭头3"/>
          <p:cNvSpPr>
            <a:spLocks/>
          </p:cNvSpPr>
          <p:nvPr/>
        </p:nvSpPr>
        <p:spPr bwMode="blackWhite">
          <a:xfrm>
            <a:off x="3783013" y="4757738"/>
            <a:ext cx="1100137" cy="1058862"/>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文本</a:t>
            </a:r>
          </a:p>
        </p:txBody>
      </p:sp>
      <p:sp>
        <p:nvSpPr>
          <p:cNvPr id="8" name="箭头2"/>
          <p:cNvSpPr>
            <a:spLocks/>
          </p:cNvSpPr>
          <p:nvPr/>
        </p:nvSpPr>
        <p:spPr bwMode="blackWhite">
          <a:xfrm>
            <a:off x="1557338" y="2797175"/>
            <a:ext cx="1098550" cy="1058863"/>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4D4D4D">
                  <a:lumMod val="20000"/>
                  <a:lumOff val="80000"/>
                </a:srgbClr>
              </a:gs>
              <a:gs pos="100000">
                <a:srgbClr val="4D4D4D">
                  <a:lumMod val="60000"/>
                  <a:lumOff val="40000"/>
                </a:srgbClr>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文本</a:t>
            </a:r>
          </a:p>
        </p:txBody>
      </p:sp>
      <p:sp>
        <p:nvSpPr>
          <p:cNvPr id="9" name="箭头1"/>
          <p:cNvSpPr>
            <a:spLocks/>
          </p:cNvSpPr>
          <p:nvPr/>
        </p:nvSpPr>
        <p:spPr bwMode="blackWhite">
          <a:xfrm>
            <a:off x="2047875" y="3813175"/>
            <a:ext cx="1101725" cy="1058863"/>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0-#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p:tgtEl>
                                          <p:spTgt spid="2"/>
                                        </p:tgtEl>
                                        <p:attrNameLst>
                                          <p:attrName>ppt_x</p:attrName>
                                        </p:attrNameLst>
                                      </p:cBhvr>
                                      <p:tavLst>
                                        <p:tav tm="0">
                                          <p:val>
                                            <p:strVal val="#ppt_x-#ppt_w*1.125000"/>
                                          </p:val>
                                        </p:tav>
                                        <p:tav tm="100000">
                                          <p:val>
                                            <p:strVal val="#ppt_x"/>
                                          </p:val>
                                        </p:tav>
                                      </p:tavLst>
                                    </p:anim>
                                    <p:animEffect transition="in" filter="wipe(righ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Oval 24"/>
          <p:cNvSpPr>
            <a:spLocks noChangeArrowheads="1"/>
          </p:cNvSpPr>
          <p:nvPr/>
        </p:nvSpPr>
        <p:spPr bwMode="auto">
          <a:xfrm>
            <a:off x="2362200" y="3357563"/>
            <a:ext cx="4248150" cy="862012"/>
          </a:xfrm>
          <a:prstGeom prst="ellipse">
            <a:avLst/>
          </a:prstGeom>
          <a:gradFill rotWithShape="1">
            <a:gsLst>
              <a:gs pos="0">
                <a:srgbClr val="7F7F7F"/>
              </a:gs>
              <a:gs pos="100000">
                <a:srgbClr val="000000">
                  <a:alpha val="0"/>
                </a:srgbClr>
              </a:gs>
            </a:gsLst>
            <a:path path="shape">
              <a:fillToRect l="50000" t="50000" r="50000" b="50000"/>
            </a:path>
          </a:gradFill>
          <a:ln w="3175">
            <a:noFill/>
            <a:round/>
            <a:headEnd/>
            <a:tailEnd/>
          </a:ln>
        </p:spPr>
        <p:txBody>
          <a:bodyPr wrap="none" anchor="ctr"/>
          <a:lstStyle/>
          <a:p>
            <a:endParaRPr lang="en-SG" altLang="zh-CN">
              <a:solidFill>
                <a:srgbClr val="000000"/>
              </a:solidFill>
              <a:latin typeface="微软雅黑" pitchFamily="34" charset="-122"/>
            </a:endParaRPr>
          </a:p>
        </p:txBody>
      </p:sp>
      <p:sp>
        <p:nvSpPr>
          <p:cNvPr id="35842" name="Oval 24"/>
          <p:cNvSpPr>
            <a:spLocks noChangeArrowheads="1"/>
          </p:cNvSpPr>
          <p:nvPr/>
        </p:nvSpPr>
        <p:spPr bwMode="auto">
          <a:xfrm>
            <a:off x="647700" y="3286125"/>
            <a:ext cx="3848100" cy="781050"/>
          </a:xfrm>
          <a:prstGeom prst="ellipse">
            <a:avLst/>
          </a:prstGeom>
          <a:gradFill rotWithShape="1">
            <a:gsLst>
              <a:gs pos="0">
                <a:srgbClr val="7F7F7F"/>
              </a:gs>
              <a:gs pos="100000">
                <a:srgbClr val="000000">
                  <a:alpha val="0"/>
                </a:srgbClr>
              </a:gs>
            </a:gsLst>
            <a:path path="shape">
              <a:fillToRect l="50000" t="50000" r="50000" b="50000"/>
            </a:path>
          </a:gradFill>
          <a:ln w="3175">
            <a:noFill/>
            <a:round/>
            <a:headEnd/>
            <a:tailEnd/>
          </a:ln>
        </p:spPr>
        <p:txBody>
          <a:bodyPr wrap="none" anchor="ctr"/>
          <a:lstStyle/>
          <a:p>
            <a:endParaRPr lang="en-SG" altLang="zh-CN">
              <a:solidFill>
                <a:srgbClr val="000000"/>
              </a:solidFill>
              <a:latin typeface="微软雅黑" pitchFamily="34" charset="-122"/>
            </a:endParaRPr>
          </a:p>
        </p:txBody>
      </p:sp>
      <p:sp>
        <p:nvSpPr>
          <p:cNvPr id="35843" name="Oval 24"/>
          <p:cNvSpPr>
            <a:spLocks noChangeArrowheads="1"/>
          </p:cNvSpPr>
          <p:nvPr/>
        </p:nvSpPr>
        <p:spPr bwMode="auto">
          <a:xfrm>
            <a:off x="4648200" y="3286125"/>
            <a:ext cx="3848100" cy="781050"/>
          </a:xfrm>
          <a:prstGeom prst="ellipse">
            <a:avLst/>
          </a:prstGeom>
          <a:gradFill rotWithShape="1">
            <a:gsLst>
              <a:gs pos="0">
                <a:srgbClr val="7F7F7F"/>
              </a:gs>
              <a:gs pos="100000">
                <a:srgbClr val="000000">
                  <a:alpha val="0"/>
                </a:srgbClr>
              </a:gs>
            </a:gsLst>
            <a:path path="shape">
              <a:fillToRect l="50000" t="50000" r="50000" b="50000"/>
            </a:path>
          </a:gradFill>
          <a:ln w="3175">
            <a:noFill/>
            <a:round/>
            <a:headEnd/>
            <a:tailEnd/>
          </a:ln>
        </p:spPr>
        <p:txBody>
          <a:bodyPr wrap="none" anchor="ctr"/>
          <a:lstStyle/>
          <a:p>
            <a:endParaRPr lang="en-SG" altLang="zh-CN">
              <a:solidFill>
                <a:srgbClr val="000000"/>
              </a:solidFill>
              <a:latin typeface="微软雅黑" pitchFamily="34" charset="-122"/>
            </a:endParaRPr>
          </a:p>
        </p:txBody>
      </p:sp>
      <p:grpSp>
        <p:nvGrpSpPr>
          <p:cNvPr id="5" name="Group 34"/>
          <p:cNvGrpSpPr/>
          <p:nvPr/>
        </p:nvGrpSpPr>
        <p:grpSpPr>
          <a:xfrm>
            <a:off x="2862250" y="2357430"/>
            <a:ext cx="3214710" cy="1428760"/>
            <a:chOff x="2071670" y="1928802"/>
            <a:chExt cx="3214710" cy="1428760"/>
          </a:xfrm>
          <a:solidFill>
            <a:srgbClr val="00B0F0"/>
          </a:solidFill>
          <a:scene3d>
            <a:camera prst="perspectiveBelow">
              <a:rot lat="1800000" lon="0" rev="0"/>
            </a:camera>
            <a:lightRig rig="soft" dir="t"/>
          </a:scene3d>
        </p:grpSpPr>
        <p:sp>
          <p:nvSpPr>
            <p:cNvPr id="6" name="Rectangle 30"/>
            <p:cNvSpPr/>
            <p:nvPr/>
          </p:nvSpPr>
          <p:spPr>
            <a:xfrm>
              <a:off x="2714612" y="3000372"/>
              <a:ext cx="1928826" cy="357190"/>
            </a:xfrm>
            <a:prstGeom prst="rect">
              <a:avLst/>
            </a:prstGeom>
            <a:solidFill>
              <a:srgbClr val="EAEAEA"/>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7" name="Block Arc 31"/>
            <p:cNvSpPr/>
            <p:nvPr/>
          </p:nvSpPr>
          <p:spPr>
            <a:xfrm rot="5400000">
              <a:off x="3857620" y="1928802"/>
              <a:ext cx="1428760" cy="1428760"/>
            </a:xfrm>
            <a:prstGeom prst="blockArc">
              <a:avLst>
                <a:gd name="adj1" fmla="val 16092580"/>
                <a:gd name="adj2" fmla="val 0"/>
                <a:gd name="adj3" fmla="val 25000"/>
              </a:avLst>
            </a:prstGeom>
            <a:solidFill>
              <a:srgbClr val="EAEAEA"/>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sp>
          <p:nvSpPr>
            <p:cNvPr id="8" name="Block Arc 32"/>
            <p:cNvSpPr/>
            <p:nvPr/>
          </p:nvSpPr>
          <p:spPr>
            <a:xfrm rot="16200000" flipH="1">
              <a:off x="2071670" y="1928802"/>
              <a:ext cx="1428760" cy="1428760"/>
            </a:xfrm>
            <a:prstGeom prst="blockArc">
              <a:avLst>
                <a:gd name="adj1" fmla="val 16092580"/>
                <a:gd name="adj2" fmla="val 0"/>
                <a:gd name="adj3" fmla="val 25000"/>
              </a:avLst>
            </a:prstGeom>
            <a:solidFill>
              <a:srgbClr val="EAEAEA"/>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grpSp>
      <p:grpSp>
        <p:nvGrpSpPr>
          <p:cNvPr id="9" name="Group 39"/>
          <p:cNvGrpSpPr/>
          <p:nvPr/>
        </p:nvGrpSpPr>
        <p:grpSpPr>
          <a:xfrm>
            <a:off x="861986" y="1928802"/>
            <a:ext cx="7429552" cy="1428760"/>
            <a:chOff x="785786" y="2428868"/>
            <a:chExt cx="7429552" cy="1428760"/>
          </a:xfrm>
          <a:solidFill>
            <a:srgbClr val="00B0F0"/>
          </a:solidFill>
          <a:scene3d>
            <a:camera prst="perspectiveRelaxedModerately"/>
            <a:lightRig rig="soft" dir="t">
              <a:rot lat="0" lon="0" rev="12600000"/>
            </a:lightRig>
          </a:scene3d>
        </p:grpSpPr>
        <p:grpSp>
          <p:nvGrpSpPr>
            <p:cNvPr id="10" name="Group 17"/>
            <p:cNvGrpSpPr/>
            <p:nvPr/>
          </p:nvGrpSpPr>
          <p:grpSpPr>
            <a:xfrm rot="10800000">
              <a:off x="785786" y="2428868"/>
              <a:ext cx="3214710" cy="1428760"/>
              <a:chOff x="2071670" y="1928802"/>
              <a:chExt cx="3214710" cy="1428760"/>
            </a:xfrm>
            <a:grpFill/>
          </p:grpSpPr>
          <p:sp>
            <p:nvSpPr>
              <p:cNvPr id="23" name="Rectangle 27"/>
              <p:cNvSpPr/>
              <p:nvPr/>
            </p:nvSpPr>
            <p:spPr>
              <a:xfrm>
                <a:off x="2714612" y="3000372"/>
                <a:ext cx="1928826" cy="357190"/>
              </a:xfrm>
              <a:prstGeom prst="rect">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24" name="Block Arc 28"/>
              <p:cNvSpPr/>
              <p:nvPr/>
            </p:nvSpPr>
            <p:spPr>
              <a:xfrm rot="5400000">
                <a:off x="385762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sp>
            <p:nvSpPr>
              <p:cNvPr id="25" name="Block Arc 29"/>
              <p:cNvSpPr/>
              <p:nvPr/>
            </p:nvSpPr>
            <p:spPr>
              <a:xfrm rot="16200000" flipH="1">
                <a:off x="207167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grpSp>
        <p:grpSp>
          <p:nvGrpSpPr>
            <p:cNvPr id="11" name="Group 18"/>
            <p:cNvGrpSpPr/>
            <p:nvPr/>
          </p:nvGrpSpPr>
          <p:grpSpPr>
            <a:xfrm rot="10800000">
              <a:off x="5000628" y="2428868"/>
              <a:ext cx="3214710" cy="1428760"/>
              <a:chOff x="2071670" y="1928802"/>
              <a:chExt cx="3214710" cy="1428760"/>
            </a:xfrm>
            <a:grpFill/>
          </p:grpSpPr>
          <p:sp>
            <p:nvSpPr>
              <p:cNvPr id="20" name="Rectangle 24"/>
              <p:cNvSpPr/>
              <p:nvPr/>
            </p:nvSpPr>
            <p:spPr>
              <a:xfrm>
                <a:off x="2714612" y="3000372"/>
                <a:ext cx="1928826" cy="357190"/>
              </a:xfrm>
              <a:prstGeom prst="rect">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21" name="Block Arc 25"/>
              <p:cNvSpPr/>
              <p:nvPr/>
            </p:nvSpPr>
            <p:spPr>
              <a:xfrm rot="5400000">
                <a:off x="385762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sp>
            <p:nvSpPr>
              <p:cNvPr id="22" name="Block Arc 26"/>
              <p:cNvSpPr/>
              <p:nvPr/>
            </p:nvSpPr>
            <p:spPr>
              <a:xfrm rot="16200000" flipH="1">
                <a:off x="207167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grpSp>
        <p:grpSp>
          <p:nvGrpSpPr>
            <p:cNvPr id="12" name="Group 26"/>
            <p:cNvGrpSpPr/>
            <p:nvPr/>
          </p:nvGrpSpPr>
          <p:grpSpPr>
            <a:xfrm>
              <a:off x="785786" y="2428868"/>
              <a:ext cx="3214710" cy="1428760"/>
              <a:chOff x="2071670" y="1928802"/>
              <a:chExt cx="3214710" cy="1428760"/>
            </a:xfrm>
            <a:grpFill/>
          </p:grpSpPr>
          <p:sp>
            <p:nvSpPr>
              <p:cNvPr id="17" name="Rectangle 21"/>
              <p:cNvSpPr/>
              <p:nvPr/>
            </p:nvSpPr>
            <p:spPr>
              <a:xfrm>
                <a:off x="2714612" y="3000372"/>
                <a:ext cx="1857388" cy="357190"/>
              </a:xfrm>
              <a:prstGeom prst="rect">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18" name="Block Arc 22"/>
              <p:cNvSpPr/>
              <p:nvPr/>
            </p:nvSpPr>
            <p:spPr>
              <a:xfrm rot="5400000">
                <a:off x="385762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sp>
            <p:nvSpPr>
              <p:cNvPr id="19" name="Block Arc 23"/>
              <p:cNvSpPr/>
              <p:nvPr/>
            </p:nvSpPr>
            <p:spPr>
              <a:xfrm rot="16200000" flipH="1">
                <a:off x="207167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grpSp>
        <p:grpSp>
          <p:nvGrpSpPr>
            <p:cNvPr id="13" name="Group 22"/>
            <p:cNvGrpSpPr/>
            <p:nvPr/>
          </p:nvGrpSpPr>
          <p:grpSpPr>
            <a:xfrm>
              <a:off x="5000628" y="2428868"/>
              <a:ext cx="3214710" cy="1428760"/>
              <a:chOff x="2071670" y="1928802"/>
              <a:chExt cx="3214710" cy="1428760"/>
            </a:xfrm>
            <a:grpFill/>
          </p:grpSpPr>
          <p:sp>
            <p:nvSpPr>
              <p:cNvPr id="14" name="Rectangle 18"/>
              <p:cNvSpPr/>
              <p:nvPr/>
            </p:nvSpPr>
            <p:spPr>
              <a:xfrm>
                <a:off x="2714612" y="3000372"/>
                <a:ext cx="1857388" cy="357190"/>
              </a:xfrm>
              <a:prstGeom prst="rect">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15" name="Block Arc 19"/>
              <p:cNvSpPr/>
              <p:nvPr/>
            </p:nvSpPr>
            <p:spPr>
              <a:xfrm rot="5400000">
                <a:off x="385762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sp>
            <p:nvSpPr>
              <p:cNvPr id="16" name="Block Arc 20"/>
              <p:cNvSpPr/>
              <p:nvPr/>
            </p:nvSpPr>
            <p:spPr>
              <a:xfrm rot="16200000" flipH="1">
                <a:off x="2071670" y="1928802"/>
                <a:ext cx="1428760" cy="1428760"/>
              </a:xfrm>
              <a:prstGeom prst="blockArc">
                <a:avLst>
                  <a:gd name="adj1" fmla="val 16092580"/>
                  <a:gd name="adj2" fmla="val 0"/>
                  <a:gd name="adj3" fmla="val 25000"/>
                </a:avLst>
              </a:prstGeom>
              <a:solidFill>
                <a:srgbClr val="6DAA2D"/>
              </a:solidFill>
              <a:ln w="25400" cap="flat" cmpd="sng" algn="ctr">
                <a:noFill/>
                <a:prstDash val="solid"/>
              </a:ln>
              <a:effectLst/>
              <a:sp3d extrusionH="635000" prstMaterial="plastic"/>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grpSp>
      </p:grpSp>
      <p:grpSp>
        <p:nvGrpSpPr>
          <p:cNvPr id="26" name="Group 30"/>
          <p:cNvGrpSpPr/>
          <p:nvPr/>
        </p:nvGrpSpPr>
        <p:grpSpPr>
          <a:xfrm rot="10800000">
            <a:off x="2862250" y="2214554"/>
            <a:ext cx="3214710" cy="1428760"/>
            <a:chOff x="2071670" y="1928802"/>
            <a:chExt cx="3214710" cy="1428760"/>
          </a:xfrm>
          <a:solidFill>
            <a:srgbClr val="00B0F0"/>
          </a:solidFill>
          <a:scene3d>
            <a:camera prst="perspectiveBelow">
              <a:rot lat="19799998" lon="0" rev="0"/>
            </a:camera>
            <a:lightRig rig="soft" dir="t">
              <a:rot lat="0" lon="0" rev="12600000"/>
            </a:lightRig>
          </a:scene3d>
        </p:grpSpPr>
        <p:sp>
          <p:nvSpPr>
            <p:cNvPr id="27" name="Rectangle 11"/>
            <p:cNvSpPr/>
            <p:nvPr/>
          </p:nvSpPr>
          <p:spPr>
            <a:xfrm>
              <a:off x="2714612" y="3000372"/>
              <a:ext cx="1857388" cy="357190"/>
            </a:xfrm>
            <a:prstGeom prst="rect">
              <a:avLst/>
            </a:prstGeom>
            <a:solidFill>
              <a:srgbClr val="EAEAEA"/>
            </a:solidFill>
            <a:ln w="25400" cap="flat" cmpd="sng" algn="ctr">
              <a:noFill/>
              <a:prstDash val="solid"/>
            </a:ln>
            <a:effectLst/>
            <a:sp3d extrusionH="635000" prstMaterial="plastic">
              <a:bevelB w="6350"/>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28" name="Block Arc 12"/>
            <p:cNvSpPr/>
            <p:nvPr/>
          </p:nvSpPr>
          <p:spPr>
            <a:xfrm rot="5400000">
              <a:off x="3857620" y="1928802"/>
              <a:ext cx="1428760" cy="1428760"/>
            </a:xfrm>
            <a:prstGeom prst="blockArc">
              <a:avLst>
                <a:gd name="adj1" fmla="val 16092580"/>
                <a:gd name="adj2" fmla="val 0"/>
                <a:gd name="adj3" fmla="val 25000"/>
              </a:avLst>
            </a:prstGeom>
            <a:solidFill>
              <a:srgbClr val="EAEAEA"/>
            </a:solidFill>
            <a:ln w="25400" cap="flat" cmpd="sng" algn="ctr">
              <a:noFill/>
              <a:prstDash val="solid"/>
            </a:ln>
            <a:effectLst/>
            <a:sp3d extrusionH="635000" prstMaterial="plastic">
              <a:bevelB w="6350"/>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sp>
          <p:nvSpPr>
            <p:cNvPr id="29" name="Block Arc 13"/>
            <p:cNvSpPr/>
            <p:nvPr/>
          </p:nvSpPr>
          <p:spPr>
            <a:xfrm rot="16200000" flipH="1">
              <a:off x="2071670" y="1928802"/>
              <a:ext cx="1428760" cy="1428760"/>
            </a:xfrm>
            <a:prstGeom prst="blockArc">
              <a:avLst>
                <a:gd name="adj1" fmla="val 16092580"/>
                <a:gd name="adj2" fmla="val 0"/>
                <a:gd name="adj3" fmla="val 25000"/>
              </a:avLst>
            </a:prstGeom>
            <a:solidFill>
              <a:srgbClr val="EAEAEA"/>
            </a:solidFill>
            <a:ln w="25400" cap="flat" cmpd="sng" algn="ctr">
              <a:noFill/>
              <a:prstDash val="solid"/>
            </a:ln>
            <a:effectLst/>
            <a:sp3d extrusionH="635000" prstMaterial="plastic">
              <a:bevelB w="6350"/>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Text" lastClr="000000"/>
                </a:solidFill>
                <a:latin typeface="微软雅黑" pitchFamily="34" charset="-122"/>
              </a:endParaRPr>
            </a:p>
          </p:txBody>
        </p:sp>
      </p:grpSp>
      <p:sp>
        <p:nvSpPr>
          <p:cNvPr id="30" name="矩形 29"/>
          <p:cNvSpPr/>
          <p:nvPr/>
        </p:nvSpPr>
        <p:spPr>
          <a:xfrm>
            <a:off x="647700" y="4286250"/>
            <a:ext cx="2071688" cy="642938"/>
          </a:xfrm>
          <a:prstGeom prst="rect">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20000"/>
              </a:lnSpc>
              <a:defRPr/>
            </a:pPr>
            <a:r>
              <a:rPr lang="zh-CN" altLang="en-US" sz="1200" b="1" dirty="0">
                <a:solidFill>
                  <a:srgbClr val="4D4D4D"/>
                </a:solidFill>
                <a:latin typeface="微软雅黑" pitchFamily="34" charset="-122"/>
                <a:ea typeface="微软雅黑" pitchFamily="34" charset="-122"/>
              </a:rPr>
              <a:t>输入文本</a:t>
            </a:r>
          </a:p>
        </p:txBody>
      </p:sp>
      <p:sp>
        <p:nvSpPr>
          <p:cNvPr id="31" name="矩形 30"/>
          <p:cNvSpPr/>
          <p:nvPr/>
        </p:nvSpPr>
        <p:spPr>
          <a:xfrm>
            <a:off x="3290888" y="4286250"/>
            <a:ext cx="2071687" cy="642938"/>
          </a:xfrm>
          <a:prstGeom prst="rect">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20000"/>
              </a:lnSpc>
              <a:defRPr/>
            </a:pPr>
            <a:r>
              <a:rPr lang="zh-CN" altLang="en-US" sz="1200" b="1" dirty="0">
                <a:solidFill>
                  <a:srgbClr val="4D4D4D"/>
                </a:solidFill>
                <a:latin typeface="微软雅黑" pitchFamily="34" charset="-122"/>
                <a:ea typeface="微软雅黑" pitchFamily="34" charset="-122"/>
              </a:rPr>
              <a:t>输入文本</a:t>
            </a:r>
          </a:p>
        </p:txBody>
      </p:sp>
      <p:sp>
        <p:nvSpPr>
          <p:cNvPr id="32" name="矩形 31"/>
          <p:cNvSpPr/>
          <p:nvPr/>
        </p:nvSpPr>
        <p:spPr>
          <a:xfrm>
            <a:off x="5934075" y="4286250"/>
            <a:ext cx="2071688" cy="642938"/>
          </a:xfrm>
          <a:prstGeom prst="rect">
            <a:avLst/>
          </a:prstGeom>
          <a:gradFill>
            <a:gsLst>
              <a:gs pos="33000">
                <a:srgbClr val="F9F9F9"/>
              </a:gs>
              <a:gs pos="100000">
                <a:srgbClr val="D7D7D7"/>
              </a:gs>
            </a:gsLst>
            <a:lin ang="5400000" scaled="0"/>
          </a:gradFill>
          <a:ln w="25400" cap="flat" cmpd="sng" algn="ctr">
            <a:noFill/>
            <a:prstDash val="solid"/>
          </a:ln>
          <a:effectLst>
            <a:outerShdw blurRad="50800" dist="38100" dir="2700000" algn="t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20000"/>
              </a:lnSpc>
              <a:defRPr/>
            </a:pPr>
            <a:r>
              <a:rPr lang="zh-CN" altLang="en-US" sz="1200" b="1" dirty="0">
                <a:solidFill>
                  <a:srgbClr val="4D4D4D"/>
                </a:solidFill>
                <a:latin typeface="微软雅黑" pitchFamily="34" charset="-122"/>
                <a:ea typeface="微软雅黑" pitchFamily="34" charset="-122"/>
              </a:rPr>
              <a:t>输入文本</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组合 3"/>
          <p:cNvGrpSpPr>
            <a:grpSpLocks/>
          </p:cNvGrpSpPr>
          <p:nvPr/>
        </p:nvGrpSpPr>
        <p:grpSpPr bwMode="auto">
          <a:xfrm>
            <a:off x="933450" y="2632075"/>
            <a:ext cx="7361238" cy="1517650"/>
            <a:chOff x="933979" y="2632446"/>
            <a:chExt cx="7361131" cy="1518049"/>
          </a:xfrm>
        </p:grpSpPr>
        <p:sp>
          <p:nvSpPr>
            <p:cNvPr id="3" name="矩形 43"/>
            <p:cNvSpPr/>
            <p:nvPr/>
          </p:nvSpPr>
          <p:spPr bwMode="auto">
            <a:xfrm>
              <a:off x="3924786" y="2713430"/>
              <a:ext cx="449256" cy="1279861"/>
            </a:xfrm>
            <a:custGeom>
              <a:avLst/>
              <a:gdLst/>
              <a:ahLst/>
              <a:cxnLst/>
              <a:rect l="l" t="t" r="r" b="b"/>
              <a:pathLst>
                <a:path w="449262" h="1279126">
                  <a:moveTo>
                    <a:pt x="449262" y="0"/>
                  </a:moveTo>
                  <a:lnTo>
                    <a:pt x="449262" y="1279126"/>
                  </a:lnTo>
                  <a:lnTo>
                    <a:pt x="0" y="1279126"/>
                  </a:lnTo>
                  <a:lnTo>
                    <a:pt x="0" y="449722"/>
                  </a:ln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4" name="矩形 41"/>
            <p:cNvSpPr/>
            <p:nvPr/>
          </p:nvSpPr>
          <p:spPr bwMode="auto">
            <a:xfrm>
              <a:off x="4821710" y="2786474"/>
              <a:ext cx="449255" cy="1283037"/>
            </a:xfrm>
            <a:custGeom>
              <a:avLst/>
              <a:gdLst/>
              <a:ahLst/>
              <a:cxnLst/>
              <a:rect l="l" t="t" r="r" b="b"/>
              <a:pathLst>
                <a:path w="449262" h="1282755">
                  <a:moveTo>
                    <a:pt x="0" y="0"/>
                  </a:moveTo>
                  <a:lnTo>
                    <a:pt x="449262" y="0"/>
                  </a:lnTo>
                  <a:lnTo>
                    <a:pt x="449262" y="833033"/>
                  </a:lnTo>
                  <a:lnTo>
                    <a:pt x="0" y="1282755"/>
                  </a:ln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5" name="右箭头 58"/>
            <p:cNvSpPr/>
            <p:nvPr/>
          </p:nvSpPr>
          <p:spPr bwMode="auto">
            <a:xfrm>
              <a:off x="3921611" y="2632446"/>
              <a:ext cx="2824122" cy="616112"/>
            </a:xfrm>
            <a:custGeom>
              <a:avLst/>
              <a:gdLst/>
              <a:ahLst/>
              <a:cxnLst/>
              <a:rect l="l" t="t" r="r" b="b"/>
              <a:pathLst>
                <a:path w="2824005" h="617272">
                  <a:moveTo>
                    <a:pt x="2515369" y="0"/>
                  </a:moveTo>
                  <a:lnTo>
                    <a:pt x="2824005" y="308636"/>
                  </a:lnTo>
                  <a:lnTo>
                    <a:pt x="2515369" y="617272"/>
                  </a:lnTo>
                  <a:lnTo>
                    <a:pt x="2515369" y="534388"/>
                  </a:lnTo>
                  <a:lnTo>
                    <a:pt x="0" y="534388"/>
                  </a:lnTo>
                  <a:lnTo>
                    <a:pt x="213019" y="321369"/>
                  </a:lnTo>
                  <a:lnTo>
                    <a:pt x="451504" y="82884"/>
                  </a:lnTo>
                  <a:lnTo>
                    <a:pt x="2515369" y="82884"/>
                  </a:lnTo>
                  <a:close/>
                </a:path>
              </a:pathLst>
            </a:cu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a:solidFill>
                  <a:sysClr val="window" lastClr="FFFFFF"/>
                </a:solidFill>
                <a:latin typeface="Calibri"/>
                <a:ea typeface="微软雅黑" pitchFamily="34" charset="-122"/>
              </a:endParaRPr>
            </a:p>
          </p:txBody>
        </p:sp>
        <p:sp>
          <p:nvSpPr>
            <p:cNvPr id="6" name="右箭头 59"/>
            <p:cNvSpPr/>
            <p:nvPr/>
          </p:nvSpPr>
          <p:spPr bwMode="auto">
            <a:xfrm flipH="1">
              <a:off x="2448432" y="3534383"/>
              <a:ext cx="2825709" cy="616112"/>
            </a:xfrm>
            <a:custGeom>
              <a:avLst/>
              <a:gdLst/>
              <a:ahLst/>
              <a:cxnLst/>
              <a:rect l="l" t="t" r="r" b="b"/>
              <a:pathLst>
                <a:path w="2824833" h="617272">
                  <a:moveTo>
                    <a:pt x="2516197" y="0"/>
                  </a:moveTo>
                  <a:lnTo>
                    <a:pt x="2516197" y="82884"/>
                  </a:lnTo>
                  <a:lnTo>
                    <a:pt x="0" y="82884"/>
                  </a:lnTo>
                  <a:lnTo>
                    <a:pt x="0" y="86022"/>
                  </a:lnTo>
                  <a:lnTo>
                    <a:pt x="448366" y="534388"/>
                  </a:lnTo>
                  <a:lnTo>
                    <a:pt x="2516197" y="534388"/>
                  </a:lnTo>
                  <a:lnTo>
                    <a:pt x="2516197" y="617272"/>
                  </a:lnTo>
                  <a:lnTo>
                    <a:pt x="2824833" y="308636"/>
                  </a:lnTo>
                  <a:close/>
                </a:path>
              </a:pathLst>
            </a:cu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a:solidFill>
                  <a:sysClr val="window" lastClr="FFFFFF"/>
                </a:solidFill>
                <a:latin typeface="Calibri"/>
                <a:ea typeface="微软雅黑" pitchFamily="34" charset="-122"/>
              </a:endParaRPr>
            </a:p>
          </p:txBody>
        </p:sp>
        <p:sp>
          <p:nvSpPr>
            <p:cNvPr id="7" name="TextBox 98"/>
            <p:cNvSpPr txBox="1">
              <a:spLocks noChangeArrowheads="1"/>
            </p:cNvSpPr>
            <p:nvPr/>
          </p:nvSpPr>
          <p:spPr bwMode="auto">
            <a:xfrm>
              <a:off x="7033065" y="2786474"/>
              <a:ext cx="1262045" cy="308056"/>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sp>
          <p:nvSpPr>
            <p:cNvPr id="8" name="TextBox 99"/>
            <p:cNvSpPr txBox="1">
              <a:spLocks noChangeArrowheads="1"/>
            </p:cNvSpPr>
            <p:nvPr/>
          </p:nvSpPr>
          <p:spPr bwMode="auto">
            <a:xfrm>
              <a:off x="933979" y="3682060"/>
              <a:ext cx="1262045" cy="308056"/>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89" name="组合 8"/>
          <p:cNvGrpSpPr>
            <a:grpSpLocks/>
          </p:cNvGrpSpPr>
          <p:nvPr/>
        </p:nvGrpSpPr>
        <p:grpSpPr bwMode="auto">
          <a:xfrm>
            <a:off x="576263" y="1196975"/>
            <a:ext cx="8137525" cy="4025900"/>
            <a:chOff x="576510" y="1196752"/>
            <a:chExt cx="8137277" cy="4026109"/>
          </a:xfrm>
        </p:grpSpPr>
        <p:grpSp>
          <p:nvGrpSpPr>
            <p:cNvPr id="3" name="组合 2"/>
            <p:cNvGrpSpPr/>
            <p:nvPr/>
          </p:nvGrpSpPr>
          <p:grpSpPr>
            <a:xfrm>
              <a:off x="1838537" y="1700808"/>
              <a:ext cx="5503632" cy="3522053"/>
              <a:chOff x="2835572" y="-387424"/>
              <a:chExt cx="5449930" cy="3522053"/>
            </a:xfrm>
            <a:effectLst>
              <a:outerShdw blurRad="50800" dist="38100" dir="2700000" algn="tl" rotWithShape="0">
                <a:prstClr val="black">
                  <a:alpha val="40000"/>
                </a:prstClr>
              </a:outerShdw>
            </a:effectLst>
          </p:grpSpPr>
          <p:sp>
            <p:nvSpPr>
              <p:cNvPr id="9" name="Freeform 19"/>
              <p:cNvSpPr>
                <a:spLocks/>
              </p:cNvSpPr>
              <p:nvPr/>
            </p:nvSpPr>
            <p:spPr bwMode="auto">
              <a:xfrm>
                <a:off x="4640864" y="-387424"/>
                <a:ext cx="1838052" cy="2721586"/>
              </a:xfrm>
              <a:custGeom>
                <a:avLst/>
                <a:gdLst>
                  <a:gd name="T0" fmla="*/ 407 w 2647"/>
                  <a:gd name="T1" fmla="*/ 3681 h 5214"/>
                  <a:gd name="T2" fmla="*/ 715 w 2647"/>
                  <a:gd name="T3" fmla="*/ 5204 h 5214"/>
                  <a:gd name="T4" fmla="*/ 1323 w 2647"/>
                  <a:gd name="T5" fmla="*/ 3681 h 5214"/>
                  <a:gd name="T6" fmla="*/ 1943 w 2647"/>
                  <a:gd name="T7" fmla="*/ 5214 h 5214"/>
                  <a:gd name="T8" fmla="*/ 2248 w 2647"/>
                  <a:gd name="T9" fmla="*/ 3750 h 5214"/>
                  <a:gd name="T10" fmla="*/ 2244 w 2647"/>
                  <a:gd name="T11" fmla="*/ 3681 h 5214"/>
                  <a:gd name="T12" fmla="*/ 2244 w 2647"/>
                  <a:gd name="T13" fmla="*/ 3670 h 5214"/>
                  <a:gd name="T14" fmla="*/ 2245 w 2647"/>
                  <a:gd name="T15" fmla="*/ 3627 h 5214"/>
                  <a:gd name="T16" fmla="*/ 2245 w 2647"/>
                  <a:gd name="T17" fmla="*/ 3498 h 5214"/>
                  <a:gd name="T18" fmla="*/ 2243 w 2647"/>
                  <a:gd name="T19" fmla="*/ 3456 h 5214"/>
                  <a:gd name="T20" fmla="*/ 2243 w 2647"/>
                  <a:gd name="T21" fmla="*/ 1491 h 5214"/>
                  <a:gd name="T22" fmla="*/ 2647 w 2647"/>
                  <a:gd name="T23" fmla="*/ 1491 h 5214"/>
                  <a:gd name="T24" fmla="*/ 1323 w 2647"/>
                  <a:gd name="T25" fmla="*/ 0 h 5214"/>
                  <a:gd name="T26" fmla="*/ 0 w 2647"/>
                  <a:gd name="T27" fmla="*/ 1491 h 5214"/>
                  <a:gd name="T28" fmla="*/ 404 w 2647"/>
                  <a:gd name="T29" fmla="*/ 1491 h 5214"/>
                  <a:gd name="T30" fmla="*/ 404 w 2647"/>
                  <a:gd name="T31" fmla="*/ 3681 h 5214"/>
                  <a:gd name="T32" fmla="*/ 407 w 2647"/>
                  <a:gd name="T33" fmla="*/ 3681 h 5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7" h="5214">
                    <a:moveTo>
                      <a:pt x="407" y="3681"/>
                    </a:moveTo>
                    <a:cubicBezTo>
                      <a:pt x="409" y="4235"/>
                      <a:pt x="521" y="4755"/>
                      <a:pt x="715" y="5204"/>
                    </a:cubicBezTo>
                    <a:cubicBezTo>
                      <a:pt x="1081" y="4872"/>
                      <a:pt x="1321" y="4314"/>
                      <a:pt x="1323" y="3681"/>
                    </a:cubicBezTo>
                    <a:cubicBezTo>
                      <a:pt x="1326" y="4320"/>
                      <a:pt x="1571" y="4882"/>
                      <a:pt x="1943" y="5214"/>
                    </a:cubicBezTo>
                    <a:cubicBezTo>
                      <a:pt x="2128" y="4780"/>
                      <a:pt x="2238" y="4282"/>
                      <a:pt x="2248" y="3750"/>
                    </a:cubicBezTo>
                    <a:cubicBezTo>
                      <a:pt x="2246" y="3727"/>
                      <a:pt x="2245" y="3704"/>
                      <a:pt x="2244" y="3681"/>
                    </a:cubicBezTo>
                    <a:cubicBezTo>
                      <a:pt x="2244" y="3677"/>
                      <a:pt x="2244" y="3673"/>
                      <a:pt x="2244" y="3670"/>
                    </a:cubicBezTo>
                    <a:cubicBezTo>
                      <a:pt x="2244" y="3656"/>
                      <a:pt x="2245" y="3641"/>
                      <a:pt x="2245" y="3627"/>
                    </a:cubicBezTo>
                    <a:lnTo>
                      <a:pt x="2245" y="3498"/>
                    </a:lnTo>
                    <a:cubicBezTo>
                      <a:pt x="2245" y="3484"/>
                      <a:pt x="2244" y="3470"/>
                      <a:pt x="2243" y="3456"/>
                    </a:cubicBezTo>
                    <a:lnTo>
                      <a:pt x="2243" y="1491"/>
                    </a:lnTo>
                    <a:lnTo>
                      <a:pt x="2647" y="1491"/>
                    </a:lnTo>
                    <a:lnTo>
                      <a:pt x="1323" y="0"/>
                    </a:lnTo>
                    <a:lnTo>
                      <a:pt x="0" y="1491"/>
                    </a:lnTo>
                    <a:lnTo>
                      <a:pt x="404" y="1491"/>
                    </a:lnTo>
                    <a:lnTo>
                      <a:pt x="404" y="3681"/>
                    </a:lnTo>
                    <a:lnTo>
                      <a:pt x="407" y="3681"/>
                    </a:lnTo>
                    <a:close/>
                  </a:path>
                </a:pathLst>
              </a:cu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10" name="Freeform 31"/>
              <p:cNvSpPr>
                <a:spLocks/>
              </p:cNvSpPr>
              <p:nvPr/>
            </p:nvSpPr>
            <p:spPr bwMode="auto">
              <a:xfrm>
                <a:off x="5987106" y="1569891"/>
                <a:ext cx="2295252" cy="928541"/>
              </a:xfrm>
              <a:custGeom>
                <a:avLst/>
                <a:gdLst>
                  <a:gd name="T0" fmla="*/ 792 w 3308"/>
                  <a:gd name="T1" fmla="*/ 557 h 1777"/>
                  <a:gd name="T2" fmla="*/ 792 w 3308"/>
                  <a:gd name="T3" fmla="*/ 551 h 1777"/>
                  <a:gd name="T4" fmla="*/ 774 w 3308"/>
                  <a:gd name="T5" fmla="*/ 551 h 1777"/>
                  <a:gd name="T6" fmla="*/ 305 w 3308"/>
                  <a:gd name="T7" fmla="*/ 0 h 1777"/>
                  <a:gd name="T8" fmla="*/ 0 w 3308"/>
                  <a:gd name="T9" fmla="*/ 1464 h 1777"/>
                  <a:gd name="T10" fmla="*/ 774 w 3308"/>
                  <a:gd name="T11" fmla="*/ 1777 h 1777"/>
                  <a:gd name="T12" fmla="*/ 3308 w 3308"/>
                  <a:gd name="T13" fmla="*/ 1777 h 1777"/>
                  <a:gd name="T14" fmla="*/ 3308 w 3308"/>
                  <a:gd name="T15" fmla="*/ 557 h 1777"/>
                  <a:gd name="T16" fmla="*/ 792 w 3308"/>
                  <a:gd name="T17" fmla="*/ 557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8" h="1777">
                    <a:moveTo>
                      <a:pt x="792" y="557"/>
                    </a:moveTo>
                    <a:lnTo>
                      <a:pt x="792" y="551"/>
                    </a:lnTo>
                    <a:cubicBezTo>
                      <a:pt x="786" y="551"/>
                      <a:pt x="780" y="551"/>
                      <a:pt x="774" y="551"/>
                    </a:cubicBezTo>
                    <a:cubicBezTo>
                      <a:pt x="533" y="551"/>
                      <a:pt x="335" y="311"/>
                      <a:pt x="305" y="0"/>
                    </a:cubicBezTo>
                    <a:cubicBezTo>
                      <a:pt x="295" y="532"/>
                      <a:pt x="185" y="1030"/>
                      <a:pt x="0" y="1464"/>
                    </a:cubicBezTo>
                    <a:cubicBezTo>
                      <a:pt x="221" y="1662"/>
                      <a:pt x="488" y="1777"/>
                      <a:pt x="774" y="1777"/>
                    </a:cubicBezTo>
                    <a:lnTo>
                      <a:pt x="3308" y="1777"/>
                    </a:lnTo>
                    <a:lnTo>
                      <a:pt x="3308" y="557"/>
                    </a:lnTo>
                    <a:lnTo>
                      <a:pt x="792" y="557"/>
                    </a:lnTo>
                    <a:close/>
                  </a:path>
                </a:pathLst>
              </a:custGeom>
              <a:gradFill>
                <a:gsLst>
                  <a:gs pos="33000">
                    <a:srgbClr val="CA981C">
                      <a:lumMod val="20000"/>
                      <a:lumOff val="80000"/>
                    </a:srgbClr>
                  </a:gs>
                  <a:gs pos="100000">
                    <a:srgbClr val="CA981C">
                      <a:lumMod val="60000"/>
                      <a:lumOff val="40000"/>
                    </a:srgbClr>
                  </a:gs>
                </a:gsLst>
                <a:lin ang="5400000" scaled="0"/>
              </a:gradFill>
              <a:ln w="25400" cap="flat" cmpd="sng" algn="ctr">
                <a:noFill/>
                <a:prstDash val="solid"/>
              </a:ln>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11" name="Freeform 34"/>
              <p:cNvSpPr>
                <a:spLocks/>
              </p:cNvSpPr>
              <p:nvPr/>
            </p:nvSpPr>
            <p:spPr bwMode="auto">
              <a:xfrm>
                <a:off x="5560816" y="2319069"/>
                <a:ext cx="2724686" cy="806035"/>
              </a:xfrm>
              <a:custGeom>
                <a:avLst/>
                <a:gdLst>
                  <a:gd name="T0" fmla="*/ 609 w 3927"/>
                  <a:gd name="T1" fmla="*/ 0 h 1544"/>
                  <a:gd name="T2" fmla="*/ 0 w 3927"/>
                  <a:gd name="T3" fmla="*/ 921 h 1544"/>
                  <a:gd name="T4" fmla="*/ 1393 w 3927"/>
                  <a:gd name="T5" fmla="*/ 1544 h 1544"/>
                  <a:gd name="T6" fmla="*/ 3927 w 3927"/>
                  <a:gd name="T7" fmla="*/ 1544 h 1544"/>
                  <a:gd name="T8" fmla="*/ 3927 w 3927"/>
                  <a:gd name="T9" fmla="*/ 324 h 1544"/>
                  <a:gd name="T10" fmla="*/ 1393 w 3927"/>
                  <a:gd name="T11" fmla="*/ 324 h 1544"/>
                  <a:gd name="T12" fmla="*/ 609 w 3927"/>
                  <a:gd name="T13" fmla="*/ 0 h 1544"/>
                </a:gdLst>
                <a:ahLst/>
                <a:cxnLst>
                  <a:cxn ang="0">
                    <a:pos x="T0" y="T1"/>
                  </a:cxn>
                  <a:cxn ang="0">
                    <a:pos x="T2" y="T3"/>
                  </a:cxn>
                  <a:cxn ang="0">
                    <a:pos x="T4" y="T5"/>
                  </a:cxn>
                  <a:cxn ang="0">
                    <a:pos x="T6" y="T7"/>
                  </a:cxn>
                  <a:cxn ang="0">
                    <a:pos x="T8" y="T9"/>
                  </a:cxn>
                  <a:cxn ang="0">
                    <a:pos x="T10" y="T11"/>
                  </a:cxn>
                  <a:cxn ang="0">
                    <a:pos x="T12" y="T13"/>
                  </a:cxn>
                </a:cxnLst>
                <a:rect l="0" t="0" r="r" b="b"/>
                <a:pathLst>
                  <a:path w="3927" h="1544">
                    <a:moveTo>
                      <a:pt x="609" y="0"/>
                    </a:moveTo>
                    <a:cubicBezTo>
                      <a:pt x="454" y="359"/>
                      <a:pt x="246" y="672"/>
                      <a:pt x="0" y="921"/>
                    </a:cubicBezTo>
                    <a:cubicBezTo>
                      <a:pt x="387" y="1312"/>
                      <a:pt x="870" y="1544"/>
                      <a:pt x="1393" y="1544"/>
                    </a:cubicBezTo>
                    <a:lnTo>
                      <a:pt x="3927" y="1544"/>
                    </a:lnTo>
                    <a:lnTo>
                      <a:pt x="3927" y="324"/>
                    </a:lnTo>
                    <a:lnTo>
                      <a:pt x="1393" y="324"/>
                    </a:lnTo>
                    <a:cubicBezTo>
                      <a:pt x="1102" y="323"/>
                      <a:pt x="832" y="204"/>
                      <a:pt x="609" y="0"/>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2" name="Freeform 37"/>
              <p:cNvSpPr>
                <a:spLocks/>
              </p:cNvSpPr>
              <p:nvPr/>
            </p:nvSpPr>
            <p:spPr bwMode="auto">
              <a:xfrm>
                <a:off x="2835572" y="1533696"/>
                <a:ext cx="2304507" cy="964736"/>
              </a:xfrm>
              <a:custGeom>
                <a:avLst/>
                <a:gdLst>
                  <a:gd name="T0" fmla="*/ 3321 w 3321"/>
                  <a:gd name="T1" fmla="*/ 1523 h 1846"/>
                  <a:gd name="T2" fmla="*/ 3014 w 3321"/>
                  <a:gd name="T3" fmla="*/ 0 h 1846"/>
                  <a:gd name="T4" fmla="*/ 3010 w 3321"/>
                  <a:gd name="T5" fmla="*/ 0 h 1846"/>
                  <a:gd name="T6" fmla="*/ 2536 w 3321"/>
                  <a:gd name="T7" fmla="*/ 620 h 1846"/>
                  <a:gd name="T8" fmla="*/ 2529 w 3321"/>
                  <a:gd name="T9" fmla="*/ 620 h 1846"/>
                  <a:gd name="T10" fmla="*/ 2529 w 3321"/>
                  <a:gd name="T11" fmla="*/ 626 h 1846"/>
                  <a:gd name="T12" fmla="*/ 0 w 3321"/>
                  <a:gd name="T13" fmla="*/ 626 h 1846"/>
                  <a:gd name="T14" fmla="*/ 0 w 3321"/>
                  <a:gd name="T15" fmla="*/ 1846 h 1846"/>
                  <a:gd name="T16" fmla="*/ 2531 w 3321"/>
                  <a:gd name="T17" fmla="*/ 1846 h 1846"/>
                  <a:gd name="T18" fmla="*/ 2536 w 3321"/>
                  <a:gd name="T19" fmla="*/ 1846 h 1846"/>
                  <a:gd name="T20" fmla="*/ 3321 w 3321"/>
                  <a:gd name="T21" fmla="*/ 1523 h 1846"/>
                  <a:gd name="T22" fmla="*/ 3321 w 3321"/>
                  <a:gd name="T23" fmla="*/ 1523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21" h="1846">
                    <a:moveTo>
                      <a:pt x="3321" y="1523"/>
                    </a:moveTo>
                    <a:cubicBezTo>
                      <a:pt x="3127" y="1074"/>
                      <a:pt x="3015" y="554"/>
                      <a:pt x="3014" y="0"/>
                    </a:cubicBezTo>
                    <a:lnTo>
                      <a:pt x="3010" y="0"/>
                    </a:lnTo>
                    <a:cubicBezTo>
                      <a:pt x="3005" y="344"/>
                      <a:pt x="2795" y="620"/>
                      <a:pt x="2536" y="620"/>
                    </a:cubicBezTo>
                    <a:cubicBezTo>
                      <a:pt x="2533" y="620"/>
                      <a:pt x="2531" y="620"/>
                      <a:pt x="2529" y="620"/>
                    </a:cubicBezTo>
                    <a:lnTo>
                      <a:pt x="2529" y="626"/>
                    </a:lnTo>
                    <a:lnTo>
                      <a:pt x="0" y="626"/>
                    </a:lnTo>
                    <a:lnTo>
                      <a:pt x="0" y="1846"/>
                    </a:lnTo>
                    <a:lnTo>
                      <a:pt x="2531" y="1846"/>
                    </a:lnTo>
                    <a:cubicBezTo>
                      <a:pt x="2533" y="1846"/>
                      <a:pt x="2534" y="1846"/>
                      <a:pt x="2536" y="1846"/>
                    </a:cubicBezTo>
                    <a:cubicBezTo>
                      <a:pt x="2827" y="1846"/>
                      <a:pt x="3098" y="1727"/>
                      <a:pt x="3321" y="1523"/>
                    </a:cubicBezTo>
                    <a:lnTo>
                      <a:pt x="3321" y="1523"/>
                    </a:lnTo>
                    <a:close/>
                  </a:path>
                </a:pathLst>
              </a:custGeom>
              <a:gradFill>
                <a:gsLst>
                  <a:gs pos="33000">
                    <a:srgbClr val="CA981C">
                      <a:lumMod val="20000"/>
                      <a:lumOff val="80000"/>
                    </a:srgbClr>
                  </a:gs>
                  <a:gs pos="100000">
                    <a:srgbClr val="CA981C">
                      <a:lumMod val="60000"/>
                      <a:lumOff val="40000"/>
                    </a:srgbClr>
                  </a:gs>
                </a:gsLst>
                <a:lin ang="5400000" scaled="0"/>
              </a:gradFill>
              <a:ln w="25400" cap="flat" cmpd="sng" algn="ctr">
                <a:noFill/>
                <a:prstDash val="solid"/>
              </a:ln>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13" name="Freeform 40"/>
              <p:cNvSpPr>
                <a:spLocks/>
              </p:cNvSpPr>
              <p:nvPr/>
            </p:nvSpPr>
            <p:spPr bwMode="auto">
              <a:xfrm>
                <a:off x="2835572" y="2328594"/>
                <a:ext cx="2728388" cy="806035"/>
              </a:xfrm>
              <a:custGeom>
                <a:avLst/>
                <a:gdLst>
                  <a:gd name="T0" fmla="*/ 3930 w 3930"/>
                  <a:gd name="T1" fmla="*/ 920 h 1543"/>
                  <a:gd name="T2" fmla="*/ 3321 w 3930"/>
                  <a:gd name="T3" fmla="*/ 0 h 1543"/>
                  <a:gd name="T4" fmla="*/ 2536 w 3930"/>
                  <a:gd name="T5" fmla="*/ 322 h 1543"/>
                  <a:gd name="T6" fmla="*/ 2531 w 3930"/>
                  <a:gd name="T7" fmla="*/ 322 h 1543"/>
                  <a:gd name="T8" fmla="*/ 694 w 3930"/>
                  <a:gd name="T9" fmla="*/ 323 h 1543"/>
                  <a:gd name="T10" fmla="*/ 0 w 3930"/>
                  <a:gd name="T11" fmla="*/ 323 h 1543"/>
                  <a:gd name="T12" fmla="*/ 0 w 3930"/>
                  <a:gd name="T13" fmla="*/ 1543 h 1543"/>
                  <a:gd name="T14" fmla="*/ 2531 w 3930"/>
                  <a:gd name="T15" fmla="*/ 1543 h 1543"/>
                  <a:gd name="T16" fmla="*/ 2536 w 3930"/>
                  <a:gd name="T17" fmla="*/ 1543 h 1543"/>
                  <a:gd name="T18" fmla="*/ 3930 w 3930"/>
                  <a:gd name="T19" fmla="*/ 920 h 1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30" h="1543">
                    <a:moveTo>
                      <a:pt x="3930" y="920"/>
                    </a:moveTo>
                    <a:cubicBezTo>
                      <a:pt x="3683" y="671"/>
                      <a:pt x="3476" y="358"/>
                      <a:pt x="3321" y="0"/>
                    </a:cubicBezTo>
                    <a:cubicBezTo>
                      <a:pt x="3097" y="203"/>
                      <a:pt x="2827" y="322"/>
                      <a:pt x="2536" y="322"/>
                    </a:cubicBezTo>
                    <a:cubicBezTo>
                      <a:pt x="2534" y="322"/>
                      <a:pt x="2533" y="322"/>
                      <a:pt x="2531" y="322"/>
                    </a:cubicBezTo>
                    <a:lnTo>
                      <a:pt x="694" y="323"/>
                    </a:lnTo>
                    <a:lnTo>
                      <a:pt x="0" y="323"/>
                    </a:lnTo>
                    <a:lnTo>
                      <a:pt x="0" y="1543"/>
                    </a:lnTo>
                    <a:lnTo>
                      <a:pt x="2531" y="1543"/>
                    </a:lnTo>
                    <a:cubicBezTo>
                      <a:pt x="2533" y="1543"/>
                      <a:pt x="2534" y="1543"/>
                      <a:pt x="2536" y="1543"/>
                    </a:cubicBezTo>
                    <a:cubicBezTo>
                      <a:pt x="3059" y="1543"/>
                      <a:pt x="3542" y="1311"/>
                      <a:pt x="3930" y="920"/>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4" name="Freeform 43"/>
              <p:cNvSpPr>
                <a:spLocks/>
              </p:cNvSpPr>
              <p:nvPr/>
            </p:nvSpPr>
            <p:spPr bwMode="auto">
              <a:xfrm>
                <a:off x="5140079" y="1533696"/>
                <a:ext cx="845911" cy="1275178"/>
              </a:xfrm>
              <a:custGeom>
                <a:avLst/>
                <a:gdLst>
                  <a:gd name="T0" fmla="*/ 608 w 1218"/>
                  <a:gd name="T1" fmla="*/ 0 h 2443"/>
                  <a:gd name="T2" fmla="*/ 183 w 1218"/>
                  <a:gd name="T3" fmla="*/ 1324 h 2443"/>
                  <a:gd name="T4" fmla="*/ 0 w 1218"/>
                  <a:gd name="T5" fmla="*/ 1523 h 2443"/>
                  <a:gd name="T6" fmla="*/ 609 w 1218"/>
                  <a:gd name="T7" fmla="*/ 2443 h 2443"/>
                  <a:gd name="T8" fmla="*/ 1218 w 1218"/>
                  <a:gd name="T9" fmla="*/ 1522 h 2443"/>
                  <a:gd name="T10" fmla="*/ 1035 w 1218"/>
                  <a:gd name="T11" fmla="*/ 1324 h 2443"/>
                  <a:gd name="T12" fmla="*/ 610 w 1218"/>
                  <a:gd name="T13" fmla="*/ 0 h 2443"/>
                  <a:gd name="T14" fmla="*/ 608 w 1218"/>
                  <a:gd name="T15" fmla="*/ 0 h 24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8" h="2443">
                    <a:moveTo>
                      <a:pt x="608" y="0"/>
                    </a:moveTo>
                    <a:cubicBezTo>
                      <a:pt x="605" y="520"/>
                      <a:pt x="443" y="989"/>
                      <a:pt x="183" y="1324"/>
                    </a:cubicBezTo>
                    <a:cubicBezTo>
                      <a:pt x="126" y="1397"/>
                      <a:pt x="65" y="1463"/>
                      <a:pt x="0" y="1523"/>
                    </a:cubicBezTo>
                    <a:cubicBezTo>
                      <a:pt x="155" y="1881"/>
                      <a:pt x="362" y="2194"/>
                      <a:pt x="609" y="2443"/>
                    </a:cubicBezTo>
                    <a:cubicBezTo>
                      <a:pt x="855" y="2194"/>
                      <a:pt x="1063" y="1881"/>
                      <a:pt x="1218" y="1522"/>
                    </a:cubicBezTo>
                    <a:cubicBezTo>
                      <a:pt x="1153" y="1463"/>
                      <a:pt x="1092" y="1397"/>
                      <a:pt x="1035" y="1324"/>
                    </a:cubicBezTo>
                    <a:cubicBezTo>
                      <a:pt x="775" y="989"/>
                      <a:pt x="612" y="520"/>
                      <a:pt x="610" y="0"/>
                    </a:cubicBezTo>
                    <a:lnTo>
                      <a:pt x="608" y="0"/>
                    </a:lnTo>
                    <a:close/>
                  </a:path>
                </a:pathLst>
              </a:custGeom>
              <a:gradFill>
                <a:gsLst>
                  <a:gs pos="33000">
                    <a:srgbClr val="CA981C">
                      <a:lumMod val="20000"/>
                      <a:lumOff val="80000"/>
                    </a:srgbClr>
                  </a:gs>
                  <a:gs pos="100000">
                    <a:srgbClr val="CA981C">
                      <a:lumMod val="60000"/>
                      <a:lumOff val="40000"/>
                    </a:srgbClr>
                  </a:gs>
                </a:gsLst>
                <a:lin ang="5400000" scaled="0"/>
              </a:gradFill>
              <a:ln w="25400" cap="flat" cmpd="sng" algn="ctr">
                <a:noFill/>
                <a:prstDash val="solid"/>
              </a:ln>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grpSp>
        <p:sp>
          <p:nvSpPr>
            <p:cNvPr id="4" name="TextBox 61"/>
            <p:cNvSpPr txBox="1">
              <a:spLocks noChangeArrowheads="1"/>
            </p:cNvSpPr>
            <p:nvPr/>
          </p:nvSpPr>
          <p:spPr bwMode="auto">
            <a:xfrm>
              <a:off x="7451762" y="4103616"/>
              <a:ext cx="1262025" cy="307991"/>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sp>
          <p:nvSpPr>
            <p:cNvPr id="5" name="TextBox 61"/>
            <p:cNvSpPr txBox="1">
              <a:spLocks noChangeArrowheads="1"/>
            </p:cNvSpPr>
            <p:nvPr/>
          </p:nvSpPr>
          <p:spPr bwMode="auto">
            <a:xfrm>
              <a:off x="7451762" y="4743411"/>
              <a:ext cx="1262025" cy="307991"/>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sp>
          <p:nvSpPr>
            <p:cNvPr id="6" name="TextBox 61"/>
            <p:cNvSpPr txBox="1">
              <a:spLocks noChangeArrowheads="1"/>
            </p:cNvSpPr>
            <p:nvPr/>
          </p:nvSpPr>
          <p:spPr bwMode="auto">
            <a:xfrm>
              <a:off x="576510" y="4103616"/>
              <a:ext cx="1262024" cy="307991"/>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sp>
          <p:nvSpPr>
            <p:cNvPr id="7" name="TextBox 61"/>
            <p:cNvSpPr txBox="1">
              <a:spLocks noChangeArrowheads="1"/>
            </p:cNvSpPr>
            <p:nvPr/>
          </p:nvSpPr>
          <p:spPr bwMode="auto">
            <a:xfrm>
              <a:off x="576510" y="4743411"/>
              <a:ext cx="1262024" cy="307991"/>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sp>
          <p:nvSpPr>
            <p:cNvPr id="8" name="TextBox 61"/>
            <p:cNvSpPr txBox="1">
              <a:spLocks noChangeArrowheads="1"/>
            </p:cNvSpPr>
            <p:nvPr/>
          </p:nvSpPr>
          <p:spPr bwMode="auto">
            <a:xfrm>
              <a:off x="3959369" y="1196752"/>
              <a:ext cx="1260437" cy="307991"/>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7"/>
          <p:cNvSpPr>
            <a:spLocks noEditPoints="1"/>
          </p:cNvSpPr>
          <p:nvPr/>
        </p:nvSpPr>
        <p:spPr bwMode="auto">
          <a:xfrm>
            <a:off x="850900" y="2003425"/>
            <a:ext cx="7797800" cy="2643188"/>
          </a:xfrm>
          <a:custGeom>
            <a:avLst/>
            <a:gdLst>
              <a:gd name="T0" fmla="*/ 2147483647 w 3426"/>
              <a:gd name="T1" fmla="*/ 1712289578 h 1232"/>
              <a:gd name="T2" fmla="*/ 2147483647 w 3426"/>
              <a:gd name="T3" fmla="*/ 911380318 h 1232"/>
              <a:gd name="T4" fmla="*/ 2147483647 w 3426"/>
              <a:gd name="T5" fmla="*/ 727262605 h 1232"/>
              <a:gd name="T6" fmla="*/ 2147483647 w 3426"/>
              <a:gd name="T7" fmla="*/ 929792518 h 1232"/>
              <a:gd name="T8" fmla="*/ 2147483647 w 3426"/>
              <a:gd name="T9" fmla="*/ 2147483647 h 1232"/>
              <a:gd name="T10" fmla="*/ 2147483647 w 3426"/>
              <a:gd name="T11" fmla="*/ 2147483647 h 1232"/>
              <a:gd name="T12" fmla="*/ 2147483647 w 3426"/>
              <a:gd name="T13" fmla="*/ 2147483647 h 1232"/>
              <a:gd name="T14" fmla="*/ 2147483647 w 3426"/>
              <a:gd name="T15" fmla="*/ 1279613597 h 1232"/>
              <a:gd name="T16" fmla="*/ 2147483647 w 3426"/>
              <a:gd name="T17" fmla="*/ 349823225 h 1232"/>
              <a:gd name="T18" fmla="*/ 2147483647 w 3426"/>
              <a:gd name="T19" fmla="*/ 1795142335 h 1232"/>
              <a:gd name="T20" fmla="*/ 2147483647 w 3426"/>
              <a:gd name="T21" fmla="*/ 2147483647 h 1232"/>
              <a:gd name="T22" fmla="*/ 2147483647 w 3426"/>
              <a:gd name="T23" fmla="*/ 1749113979 h 1232"/>
              <a:gd name="T24" fmla="*/ 2147483647 w 3426"/>
              <a:gd name="T25" fmla="*/ 524734837 h 1232"/>
              <a:gd name="T26" fmla="*/ 2147483647 w 3426"/>
              <a:gd name="T27" fmla="*/ 432675981 h 1232"/>
              <a:gd name="T28" fmla="*/ 2147483647 w 3426"/>
              <a:gd name="T29" fmla="*/ 2147483647 h 1232"/>
              <a:gd name="T30" fmla="*/ 2147483647 w 3426"/>
              <a:gd name="T31" fmla="*/ 2147483647 h 1232"/>
              <a:gd name="T32" fmla="*/ 2147483647 w 3426"/>
              <a:gd name="T33" fmla="*/ 1224379142 h 1232"/>
              <a:gd name="T34" fmla="*/ 2147483647 w 3426"/>
              <a:gd name="T35" fmla="*/ 349823225 h 1232"/>
              <a:gd name="T36" fmla="*/ 2147483647 w 3426"/>
              <a:gd name="T37" fmla="*/ 1924025592 h 1232"/>
              <a:gd name="T38" fmla="*/ 2147483647 w 3426"/>
              <a:gd name="T39" fmla="*/ 2147483647 h 1232"/>
              <a:gd name="T40" fmla="*/ 2147483647 w 3426"/>
              <a:gd name="T41" fmla="*/ 2147483647 h 1232"/>
              <a:gd name="T42" fmla="*/ 1875332207 w 3426"/>
              <a:gd name="T43" fmla="*/ 1279613597 h 1232"/>
              <a:gd name="T44" fmla="*/ 1005012602 w 3426"/>
              <a:gd name="T45" fmla="*/ 616791548 h 1232"/>
              <a:gd name="T46" fmla="*/ 0 w 3426"/>
              <a:gd name="T47" fmla="*/ 441882081 h 1232"/>
              <a:gd name="T48" fmla="*/ 994651952 w 3426"/>
              <a:gd name="T49" fmla="*/ 1509761811 h 1232"/>
              <a:gd name="T50" fmla="*/ 1367644443 w 3426"/>
              <a:gd name="T51" fmla="*/ 2147483647 h 1232"/>
              <a:gd name="T52" fmla="*/ 1118982024 w 3426"/>
              <a:gd name="T53" fmla="*/ 2147483647 h 1232"/>
              <a:gd name="T54" fmla="*/ 476603539 w 3426"/>
              <a:gd name="T55" fmla="*/ 2147483647 h 1232"/>
              <a:gd name="T56" fmla="*/ 518048413 w 3426"/>
              <a:gd name="T57" fmla="*/ 2147483647 h 1232"/>
              <a:gd name="T58" fmla="*/ 1077539425 w 3426"/>
              <a:gd name="T59" fmla="*/ 2147483647 h 1232"/>
              <a:gd name="T60" fmla="*/ 2041107153 w 3426"/>
              <a:gd name="T61" fmla="*/ 2147483647 h 1232"/>
              <a:gd name="T62" fmla="*/ 2147483647 w 3426"/>
              <a:gd name="T63" fmla="*/ 2147483647 h 1232"/>
              <a:gd name="T64" fmla="*/ 2147483647 w 3426"/>
              <a:gd name="T65" fmla="*/ 2147483647 h 1232"/>
              <a:gd name="T66" fmla="*/ 2147483647 w 3426"/>
              <a:gd name="T67" fmla="*/ 2147483647 h 1232"/>
              <a:gd name="T68" fmla="*/ 2147483647 w 3426"/>
              <a:gd name="T69" fmla="*/ 2147483647 h 1232"/>
              <a:gd name="T70" fmla="*/ 2147483647 w 3426"/>
              <a:gd name="T71" fmla="*/ 2147483647 h 1232"/>
              <a:gd name="T72" fmla="*/ 2147483647 w 3426"/>
              <a:gd name="T73" fmla="*/ 2147483647 h 1232"/>
              <a:gd name="T74" fmla="*/ 2147483647 w 3426"/>
              <a:gd name="T75" fmla="*/ 2147483647 h 1232"/>
              <a:gd name="T76" fmla="*/ 2147483647 w 3426"/>
              <a:gd name="T77" fmla="*/ 2147483647 h 1232"/>
              <a:gd name="T78" fmla="*/ 2147483647 w 3426"/>
              <a:gd name="T79" fmla="*/ 2147483647 h 1232"/>
              <a:gd name="T80" fmla="*/ 2147483647 w 3426"/>
              <a:gd name="T81" fmla="*/ 2147483647 h 1232"/>
              <a:gd name="T82" fmla="*/ 2147483647 w 3426"/>
              <a:gd name="T83" fmla="*/ 2147483647 h 1232"/>
              <a:gd name="T84" fmla="*/ 2147483647 w 3426"/>
              <a:gd name="T85" fmla="*/ 2147483647 h 1232"/>
              <a:gd name="T86" fmla="*/ 2147483647 w 3426"/>
              <a:gd name="T87" fmla="*/ 2147483647 h 1232"/>
              <a:gd name="T88" fmla="*/ 2147483647 w 3426"/>
              <a:gd name="T89" fmla="*/ 2147483647 h 1232"/>
              <a:gd name="T90" fmla="*/ 2147483647 w 3426"/>
              <a:gd name="T91" fmla="*/ 2147483647 h 1232"/>
              <a:gd name="T92" fmla="*/ 2147483647 w 3426"/>
              <a:gd name="T93" fmla="*/ 2147483647 h 1232"/>
              <a:gd name="T94" fmla="*/ 2147483647 w 3426"/>
              <a:gd name="T95" fmla="*/ 2147483647 h 1232"/>
              <a:gd name="T96" fmla="*/ 2147483647 w 3426"/>
              <a:gd name="T97" fmla="*/ 2147483647 h 1232"/>
              <a:gd name="T98" fmla="*/ 2147483647 w 3426"/>
              <a:gd name="T99" fmla="*/ 2016082302 h 1232"/>
              <a:gd name="T100" fmla="*/ 2147483647 w 3426"/>
              <a:gd name="T101" fmla="*/ 1739907879 h 1232"/>
              <a:gd name="T102" fmla="*/ 2147483647 w 3426"/>
              <a:gd name="T103" fmla="*/ 1445319110 h 1232"/>
              <a:gd name="T104" fmla="*/ 2147483647 w 3426"/>
              <a:gd name="T105" fmla="*/ 1574202367 h 1232"/>
              <a:gd name="T106" fmla="*/ 2147483647 w 3426"/>
              <a:gd name="T107" fmla="*/ 1905613391 h 12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26"/>
              <a:gd name="T163" fmla="*/ 0 h 1232"/>
              <a:gd name="T164" fmla="*/ 3426 w 3426"/>
              <a:gd name="T165" fmla="*/ 1232 h 12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26" h="1232">
                <a:moveTo>
                  <a:pt x="3426" y="540"/>
                </a:moveTo>
                <a:lnTo>
                  <a:pt x="3426" y="540"/>
                </a:lnTo>
                <a:lnTo>
                  <a:pt x="3400" y="506"/>
                </a:lnTo>
                <a:lnTo>
                  <a:pt x="3372" y="470"/>
                </a:lnTo>
                <a:lnTo>
                  <a:pt x="3342" y="436"/>
                </a:lnTo>
                <a:lnTo>
                  <a:pt x="3308" y="404"/>
                </a:lnTo>
                <a:lnTo>
                  <a:pt x="3270" y="372"/>
                </a:lnTo>
                <a:lnTo>
                  <a:pt x="3230" y="340"/>
                </a:lnTo>
                <a:lnTo>
                  <a:pt x="3188" y="312"/>
                </a:lnTo>
                <a:lnTo>
                  <a:pt x="3142" y="284"/>
                </a:lnTo>
                <a:lnTo>
                  <a:pt x="3094" y="258"/>
                </a:lnTo>
                <a:lnTo>
                  <a:pt x="3046" y="236"/>
                </a:lnTo>
                <a:lnTo>
                  <a:pt x="2994" y="216"/>
                </a:lnTo>
                <a:lnTo>
                  <a:pt x="2940" y="198"/>
                </a:lnTo>
                <a:lnTo>
                  <a:pt x="2884" y="182"/>
                </a:lnTo>
                <a:lnTo>
                  <a:pt x="2828" y="170"/>
                </a:lnTo>
                <a:lnTo>
                  <a:pt x="2770" y="162"/>
                </a:lnTo>
                <a:lnTo>
                  <a:pt x="2710" y="158"/>
                </a:lnTo>
                <a:lnTo>
                  <a:pt x="2646" y="156"/>
                </a:lnTo>
                <a:lnTo>
                  <a:pt x="2612" y="158"/>
                </a:lnTo>
                <a:lnTo>
                  <a:pt x="2580" y="162"/>
                </a:lnTo>
                <a:lnTo>
                  <a:pt x="2550" y="168"/>
                </a:lnTo>
                <a:lnTo>
                  <a:pt x="2536" y="172"/>
                </a:lnTo>
                <a:lnTo>
                  <a:pt x="2522" y="178"/>
                </a:lnTo>
                <a:lnTo>
                  <a:pt x="2510" y="186"/>
                </a:lnTo>
                <a:lnTo>
                  <a:pt x="2498" y="194"/>
                </a:lnTo>
                <a:lnTo>
                  <a:pt x="2488" y="202"/>
                </a:lnTo>
                <a:lnTo>
                  <a:pt x="2480" y="214"/>
                </a:lnTo>
                <a:lnTo>
                  <a:pt x="2516" y="298"/>
                </a:lnTo>
                <a:lnTo>
                  <a:pt x="2534" y="342"/>
                </a:lnTo>
                <a:lnTo>
                  <a:pt x="2548" y="386"/>
                </a:lnTo>
                <a:lnTo>
                  <a:pt x="2562" y="432"/>
                </a:lnTo>
                <a:lnTo>
                  <a:pt x="2576" y="480"/>
                </a:lnTo>
                <a:lnTo>
                  <a:pt x="2586" y="528"/>
                </a:lnTo>
                <a:lnTo>
                  <a:pt x="2592" y="580"/>
                </a:lnTo>
                <a:lnTo>
                  <a:pt x="2546" y="588"/>
                </a:lnTo>
                <a:lnTo>
                  <a:pt x="2496" y="598"/>
                </a:lnTo>
                <a:lnTo>
                  <a:pt x="2412" y="606"/>
                </a:lnTo>
                <a:lnTo>
                  <a:pt x="2358" y="608"/>
                </a:lnTo>
                <a:lnTo>
                  <a:pt x="2268" y="608"/>
                </a:lnTo>
                <a:lnTo>
                  <a:pt x="2270" y="578"/>
                </a:lnTo>
                <a:lnTo>
                  <a:pt x="2268" y="546"/>
                </a:lnTo>
                <a:lnTo>
                  <a:pt x="2266" y="512"/>
                </a:lnTo>
                <a:lnTo>
                  <a:pt x="2264" y="480"/>
                </a:lnTo>
                <a:lnTo>
                  <a:pt x="2258" y="446"/>
                </a:lnTo>
                <a:lnTo>
                  <a:pt x="2252" y="414"/>
                </a:lnTo>
                <a:lnTo>
                  <a:pt x="2244" y="380"/>
                </a:lnTo>
                <a:lnTo>
                  <a:pt x="2236" y="346"/>
                </a:lnTo>
                <a:lnTo>
                  <a:pt x="2224" y="312"/>
                </a:lnTo>
                <a:lnTo>
                  <a:pt x="2212" y="278"/>
                </a:lnTo>
                <a:lnTo>
                  <a:pt x="2196" y="244"/>
                </a:lnTo>
                <a:lnTo>
                  <a:pt x="2180" y="210"/>
                </a:lnTo>
                <a:lnTo>
                  <a:pt x="2160" y="176"/>
                </a:lnTo>
                <a:lnTo>
                  <a:pt x="2140" y="144"/>
                </a:lnTo>
                <a:lnTo>
                  <a:pt x="2116" y="110"/>
                </a:lnTo>
                <a:lnTo>
                  <a:pt x="2092" y="76"/>
                </a:lnTo>
                <a:lnTo>
                  <a:pt x="2106" y="114"/>
                </a:lnTo>
                <a:lnTo>
                  <a:pt x="2122" y="160"/>
                </a:lnTo>
                <a:lnTo>
                  <a:pt x="2140" y="222"/>
                </a:lnTo>
                <a:lnTo>
                  <a:pt x="2150" y="258"/>
                </a:lnTo>
                <a:lnTo>
                  <a:pt x="2158" y="298"/>
                </a:lnTo>
                <a:lnTo>
                  <a:pt x="2166" y="342"/>
                </a:lnTo>
                <a:lnTo>
                  <a:pt x="2174" y="390"/>
                </a:lnTo>
                <a:lnTo>
                  <a:pt x="2180" y="440"/>
                </a:lnTo>
                <a:lnTo>
                  <a:pt x="2186" y="494"/>
                </a:lnTo>
                <a:lnTo>
                  <a:pt x="2188" y="550"/>
                </a:lnTo>
                <a:lnTo>
                  <a:pt x="2190" y="608"/>
                </a:lnTo>
                <a:lnTo>
                  <a:pt x="1954" y="606"/>
                </a:lnTo>
                <a:lnTo>
                  <a:pt x="1680" y="600"/>
                </a:lnTo>
                <a:lnTo>
                  <a:pt x="1680" y="564"/>
                </a:lnTo>
                <a:lnTo>
                  <a:pt x="1680" y="528"/>
                </a:lnTo>
                <a:lnTo>
                  <a:pt x="1676" y="490"/>
                </a:lnTo>
                <a:lnTo>
                  <a:pt x="1672" y="454"/>
                </a:lnTo>
                <a:lnTo>
                  <a:pt x="1668" y="416"/>
                </a:lnTo>
                <a:lnTo>
                  <a:pt x="1660" y="380"/>
                </a:lnTo>
                <a:lnTo>
                  <a:pt x="1650" y="342"/>
                </a:lnTo>
                <a:lnTo>
                  <a:pt x="1640" y="304"/>
                </a:lnTo>
                <a:lnTo>
                  <a:pt x="1628" y="266"/>
                </a:lnTo>
                <a:lnTo>
                  <a:pt x="1612" y="228"/>
                </a:lnTo>
                <a:lnTo>
                  <a:pt x="1596" y="190"/>
                </a:lnTo>
                <a:lnTo>
                  <a:pt x="1576" y="152"/>
                </a:lnTo>
                <a:lnTo>
                  <a:pt x="1556" y="114"/>
                </a:lnTo>
                <a:lnTo>
                  <a:pt x="1532" y="76"/>
                </a:lnTo>
                <a:lnTo>
                  <a:pt x="1506" y="38"/>
                </a:lnTo>
                <a:lnTo>
                  <a:pt x="1478" y="0"/>
                </a:lnTo>
                <a:lnTo>
                  <a:pt x="1482" y="10"/>
                </a:lnTo>
                <a:lnTo>
                  <a:pt x="1494" y="42"/>
                </a:lnTo>
                <a:lnTo>
                  <a:pt x="1512" y="94"/>
                </a:lnTo>
                <a:lnTo>
                  <a:pt x="1532" y="162"/>
                </a:lnTo>
                <a:lnTo>
                  <a:pt x="1544" y="204"/>
                </a:lnTo>
                <a:lnTo>
                  <a:pt x="1554" y="250"/>
                </a:lnTo>
                <a:lnTo>
                  <a:pt x="1562" y="298"/>
                </a:lnTo>
                <a:lnTo>
                  <a:pt x="1572" y="352"/>
                </a:lnTo>
                <a:lnTo>
                  <a:pt x="1578" y="408"/>
                </a:lnTo>
                <a:lnTo>
                  <a:pt x="1584" y="468"/>
                </a:lnTo>
                <a:lnTo>
                  <a:pt x="1588" y="530"/>
                </a:lnTo>
                <a:lnTo>
                  <a:pt x="1588" y="596"/>
                </a:lnTo>
                <a:lnTo>
                  <a:pt x="964" y="580"/>
                </a:lnTo>
                <a:lnTo>
                  <a:pt x="962" y="518"/>
                </a:lnTo>
                <a:lnTo>
                  <a:pt x="958" y="488"/>
                </a:lnTo>
                <a:lnTo>
                  <a:pt x="954" y="456"/>
                </a:lnTo>
                <a:lnTo>
                  <a:pt x="950" y="426"/>
                </a:lnTo>
                <a:lnTo>
                  <a:pt x="942" y="394"/>
                </a:lnTo>
                <a:lnTo>
                  <a:pt x="934" y="362"/>
                </a:lnTo>
                <a:lnTo>
                  <a:pt x="924" y="330"/>
                </a:lnTo>
                <a:lnTo>
                  <a:pt x="914" y="298"/>
                </a:lnTo>
                <a:lnTo>
                  <a:pt x="900" y="266"/>
                </a:lnTo>
                <a:lnTo>
                  <a:pt x="886" y="234"/>
                </a:lnTo>
                <a:lnTo>
                  <a:pt x="870" y="202"/>
                </a:lnTo>
                <a:lnTo>
                  <a:pt x="852" y="172"/>
                </a:lnTo>
                <a:lnTo>
                  <a:pt x="832" y="140"/>
                </a:lnTo>
                <a:lnTo>
                  <a:pt x="810" y="108"/>
                </a:lnTo>
                <a:lnTo>
                  <a:pt x="786" y="76"/>
                </a:lnTo>
                <a:lnTo>
                  <a:pt x="800" y="112"/>
                </a:lnTo>
                <a:lnTo>
                  <a:pt x="816" y="154"/>
                </a:lnTo>
                <a:lnTo>
                  <a:pt x="832" y="212"/>
                </a:lnTo>
                <a:lnTo>
                  <a:pt x="850" y="284"/>
                </a:lnTo>
                <a:lnTo>
                  <a:pt x="858" y="326"/>
                </a:lnTo>
                <a:lnTo>
                  <a:pt x="866" y="370"/>
                </a:lnTo>
                <a:lnTo>
                  <a:pt x="872" y="418"/>
                </a:lnTo>
                <a:lnTo>
                  <a:pt x="878" y="468"/>
                </a:lnTo>
                <a:lnTo>
                  <a:pt x="882" y="522"/>
                </a:lnTo>
                <a:lnTo>
                  <a:pt x="884" y="576"/>
                </a:lnTo>
                <a:lnTo>
                  <a:pt x="762" y="572"/>
                </a:lnTo>
                <a:lnTo>
                  <a:pt x="728" y="568"/>
                </a:lnTo>
                <a:lnTo>
                  <a:pt x="696" y="562"/>
                </a:lnTo>
                <a:lnTo>
                  <a:pt x="666" y="554"/>
                </a:lnTo>
                <a:lnTo>
                  <a:pt x="640" y="542"/>
                </a:lnTo>
                <a:lnTo>
                  <a:pt x="612" y="530"/>
                </a:lnTo>
                <a:lnTo>
                  <a:pt x="588" y="516"/>
                </a:lnTo>
                <a:lnTo>
                  <a:pt x="566" y="500"/>
                </a:lnTo>
                <a:lnTo>
                  <a:pt x="544" y="484"/>
                </a:lnTo>
                <a:lnTo>
                  <a:pt x="524" y="466"/>
                </a:lnTo>
                <a:lnTo>
                  <a:pt x="504" y="446"/>
                </a:lnTo>
                <a:lnTo>
                  <a:pt x="466" y="406"/>
                </a:lnTo>
                <a:lnTo>
                  <a:pt x="432" y="364"/>
                </a:lnTo>
                <a:lnTo>
                  <a:pt x="398" y="320"/>
                </a:lnTo>
                <a:lnTo>
                  <a:pt x="362" y="278"/>
                </a:lnTo>
                <a:lnTo>
                  <a:pt x="326" y="236"/>
                </a:lnTo>
                <a:lnTo>
                  <a:pt x="306" y="216"/>
                </a:lnTo>
                <a:lnTo>
                  <a:pt x="286" y="198"/>
                </a:lnTo>
                <a:lnTo>
                  <a:pt x="266" y="180"/>
                </a:lnTo>
                <a:lnTo>
                  <a:pt x="242" y="164"/>
                </a:lnTo>
                <a:lnTo>
                  <a:pt x="220" y="148"/>
                </a:lnTo>
                <a:lnTo>
                  <a:pt x="194" y="134"/>
                </a:lnTo>
                <a:lnTo>
                  <a:pt x="166" y="122"/>
                </a:lnTo>
                <a:lnTo>
                  <a:pt x="138" y="114"/>
                </a:lnTo>
                <a:lnTo>
                  <a:pt x="106" y="106"/>
                </a:lnTo>
                <a:lnTo>
                  <a:pt x="74" y="100"/>
                </a:lnTo>
                <a:lnTo>
                  <a:pt x="38" y="96"/>
                </a:lnTo>
                <a:lnTo>
                  <a:pt x="0" y="96"/>
                </a:lnTo>
                <a:lnTo>
                  <a:pt x="52" y="146"/>
                </a:lnTo>
                <a:lnTo>
                  <a:pt x="78" y="172"/>
                </a:lnTo>
                <a:lnTo>
                  <a:pt x="102" y="200"/>
                </a:lnTo>
                <a:lnTo>
                  <a:pt x="126" y="230"/>
                </a:lnTo>
                <a:lnTo>
                  <a:pt x="150" y="262"/>
                </a:lnTo>
                <a:lnTo>
                  <a:pt x="172" y="294"/>
                </a:lnTo>
                <a:lnTo>
                  <a:pt x="192" y="328"/>
                </a:lnTo>
                <a:lnTo>
                  <a:pt x="210" y="362"/>
                </a:lnTo>
                <a:lnTo>
                  <a:pt x="226" y="400"/>
                </a:lnTo>
                <a:lnTo>
                  <a:pt x="240" y="438"/>
                </a:lnTo>
                <a:lnTo>
                  <a:pt x="250" y="478"/>
                </a:lnTo>
                <a:lnTo>
                  <a:pt x="258" y="520"/>
                </a:lnTo>
                <a:lnTo>
                  <a:pt x="264" y="562"/>
                </a:lnTo>
                <a:lnTo>
                  <a:pt x="264" y="608"/>
                </a:lnTo>
                <a:lnTo>
                  <a:pt x="262" y="654"/>
                </a:lnTo>
                <a:lnTo>
                  <a:pt x="258" y="694"/>
                </a:lnTo>
                <a:lnTo>
                  <a:pt x="252" y="732"/>
                </a:lnTo>
                <a:lnTo>
                  <a:pt x="244" y="770"/>
                </a:lnTo>
                <a:lnTo>
                  <a:pt x="236" y="806"/>
                </a:lnTo>
                <a:lnTo>
                  <a:pt x="216" y="880"/>
                </a:lnTo>
                <a:lnTo>
                  <a:pt x="192" y="952"/>
                </a:lnTo>
                <a:lnTo>
                  <a:pt x="166" y="1020"/>
                </a:lnTo>
                <a:lnTo>
                  <a:pt x="138" y="1086"/>
                </a:lnTo>
                <a:lnTo>
                  <a:pt x="86" y="1212"/>
                </a:lnTo>
                <a:lnTo>
                  <a:pt x="90" y="1208"/>
                </a:lnTo>
                <a:lnTo>
                  <a:pt x="92" y="1208"/>
                </a:lnTo>
                <a:lnTo>
                  <a:pt x="90" y="1212"/>
                </a:lnTo>
                <a:lnTo>
                  <a:pt x="82" y="1222"/>
                </a:lnTo>
                <a:lnTo>
                  <a:pt x="84" y="1222"/>
                </a:lnTo>
                <a:lnTo>
                  <a:pt x="94" y="1218"/>
                </a:lnTo>
                <a:lnTo>
                  <a:pt x="100" y="1218"/>
                </a:lnTo>
                <a:lnTo>
                  <a:pt x="102" y="1216"/>
                </a:lnTo>
                <a:lnTo>
                  <a:pt x="104" y="1214"/>
                </a:lnTo>
                <a:lnTo>
                  <a:pt x="108" y="1202"/>
                </a:lnTo>
                <a:lnTo>
                  <a:pt x="142" y="1184"/>
                </a:lnTo>
                <a:lnTo>
                  <a:pt x="176" y="1164"/>
                </a:lnTo>
                <a:lnTo>
                  <a:pt x="208" y="1144"/>
                </a:lnTo>
                <a:lnTo>
                  <a:pt x="238" y="1120"/>
                </a:lnTo>
                <a:lnTo>
                  <a:pt x="268" y="1098"/>
                </a:lnTo>
                <a:lnTo>
                  <a:pt x="296" y="1072"/>
                </a:lnTo>
                <a:lnTo>
                  <a:pt x="352" y="1018"/>
                </a:lnTo>
                <a:lnTo>
                  <a:pt x="374" y="994"/>
                </a:lnTo>
                <a:lnTo>
                  <a:pt x="394" y="970"/>
                </a:lnTo>
                <a:lnTo>
                  <a:pt x="434" y="918"/>
                </a:lnTo>
                <a:lnTo>
                  <a:pt x="470" y="866"/>
                </a:lnTo>
                <a:lnTo>
                  <a:pt x="506" y="814"/>
                </a:lnTo>
                <a:lnTo>
                  <a:pt x="526" y="790"/>
                </a:lnTo>
                <a:lnTo>
                  <a:pt x="546" y="766"/>
                </a:lnTo>
                <a:lnTo>
                  <a:pt x="568" y="746"/>
                </a:lnTo>
                <a:lnTo>
                  <a:pt x="590" y="726"/>
                </a:lnTo>
                <a:lnTo>
                  <a:pt x="614" y="710"/>
                </a:lnTo>
                <a:lnTo>
                  <a:pt x="642" y="694"/>
                </a:lnTo>
                <a:lnTo>
                  <a:pt x="670" y="684"/>
                </a:lnTo>
                <a:lnTo>
                  <a:pt x="702" y="676"/>
                </a:lnTo>
                <a:lnTo>
                  <a:pt x="882" y="678"/>
                </a:lnTo>
                <a:lnTo>
                  <a:pt x="878" y="732"/>
                </a:lnTo>
                <a:lnTo>
                  <a:pt x="872" y="788"/>
                </a:lnTo>
                <a:lnTo>
                  <a:pt x="866" y="846"/>
                </a:lnTo>
                <a:lnTo>
                  <a:pt x="854" y="906"/>
                </a:lnTo>
                <a:lnTo>
                  <a:pt x="842" y="966"/>
                </a:lnTo>
                <a:lnTo>
                  <a:pt x="826" y="1028"/>
                </a:lnTo>
                <a:lnTo>
                  <a:pt x="808" y="1092"/>
                </a:lnTo>
                <a:lnTo>
                  <a:pt x="786" y="1156"/>
                </a:lnTo>
                <a:lnTo>
                  <a:pt x="808" y="1120"/>
                </a:lnTo>
                <a:lnTo>
                  <a:pt x="832" y="1076"/>
                </a:lnTo>
                <a:lnTo>
                  <a:pt x="860" y="1020"/>
                </a:lnTo>
                <a:lnTo>
                  <a:pt x="876" y="986"/>
                </a:lnTo>
                <a:lnTo>
                  <a:pt x="890" y="950"/>
                </a:lnTo>
                <a:lnTo>
                  <a:pt x="904" y="910"/>
                </a:lnTo>
                <a:lnTo>
                  <a:pt x="918" y="868"/>
                </a:lnTo>
                <a:lnTo>
                  <a:pt x="932" y="824"/>
                </a:lnTo>
                <a:lnTo>
                  <a:pt x="942" y="778"/>
                </a:lnTo>
                <a:lnTo>
                  <a:pt x="952" y="730"/>
                </a:lnTo>
                <a:lnTo>
                  <a:pt x="958" y="680"/>
                </a:lnTo>
                <a:lnTo>
                  <a:pt x="1258" y="686"/>
                </a:lnTo>
                <a:lnTo>
                  <a:pt x="1582" y="696"/>
                </a:lnTo>
                <a:lnTo>
                  <a:pt x="1586" y="696"/>
                </a:lnTo>
                <a:lnTo>
                  <a:pt x="1582" y="758"/>
                </a:lnTo>
                <a:lnTo>
                  <a:pt x="1576" y="820"/>
                </a:lnTo>
                <a:lnTo>
                  <a:pt x="1566" y="884"/>
                </a:lnTo>
                <a:lnTo>
                  <a:pt x="1556" y="952"/>
                </a:lnTo>
                <a:lnTo>
                  <a:pt x="1540" y="1020"/>
                </a:lnTo>
                <a:lnTo>
                  <a:pt x="1522" y="1088"/>
                </a:lnTo>
                <a:lnTo>
                  <a:pt x="1502" y="1160"/>
                </a:lnTo>
                <a:lnTo>
                  <a:pt x="1478" y="1232"/>
                </a:lnTo>
                <a:lnTo>
                  <a:pt x="1484" y="1222"/>
                </a:lnTo>
                <a:lnTo>
                  <a:pt x="1502" y="1192"/>
                </a:lnTo>
                <a:lnTo>
                  <a:pt x="1530" y="1144"/>
                </a:lnTo>
                <a:lnTo>
                  <a:pt x="1562" y="1080"/>
                </a:lnTo>
                <a:lnTo>
                  <a:pt x="1578" y="1042"/>
                </a:lnTo>
                <a:lnTo>
                  <a:pt x="1594" y="1002"/>
                </a:lnTo>
                <a:lnTo>
                  <a:pt x="1612" y="958"/>
                </a:lnTo>
                <a:lnTo>
                  <a:pt x="1626" y="910"/>
                </a:lnTo>
                <a:lnTo>
                  <a:pt x="1642" y="860"/>
                </a:lnTo>
                <a:lnTo>
                  <a:pt x="1654" y="808"/>
                </a:lnTo>
                <a:lnTo>
                  <a:pt x="1664" y="754"/>
                </a:lnTo>
                <a:lnTo>
                  <a:pt x="1672" y="698"/>
                </a:lnTo>
                <a:lnTo>
                  <a:pt x="1794" y="700"/>
                </a:lnTo>
                <a:lnTo>
                  <a:pt x="1922" y="702"/>
                </a:lnTo>
                <a:lnTo>
                  <a:pt x="2186" y="700"/>
                </a:lnTo>
                <a:lnTo>
                  <a:pt x="2182" y="752"/>
                </a:lnTo>
                <a:lnTo>
                  <a:pt x="2176" y="806"/>
                </a:lnTo>
                <a:lnTo>
                  <a:pt x="2168" y="862"/>
                </a:lnTo>
                <a:lnTo>
                  <a:pt x="2158" y="918"/>
                </a:lnTo>
                <a:lnTo>
                  <a:pt x="2146" y="976"/>
                </a:lnTo>
                <a:lnTo>
                  <a:pt x="2130" y="1034"/>
                </a:lnTo>
                <a:lnTo>
                  <a:pt x="2112" y="1094"/>
                </a:lnTo>
                <a:lnTo>
                  <a:pt x="2092" y="1156"/>
                </a:lnTo>
                <a:lnTo>
                  <a:pt x="2112" y="1122"/>
                </a:lnTo>
                <a:lnTo>
                  <a:pt x="2136" y="1080"/>
                </a:lnTo>
                <a:lnTo>
                  <a:pt x="2164" y="1026"/>
                </a:lnTo>
                <a:lnTo>
                  <a:pt x="2192" y="958"/>
                </a:lnTo>
                <a:lnTo>
                  <a:pt x="2206" y="922"/>
                </a:lnTo>
                <a:lnTo>
                  <a:pt x="2220" y="882"/>
                </a:lnTo>
                <a:lnTo>
                  <a:pt x="2232" y="838"/>
                </a:lnTo>
                <a:lnTo>
                  <a:pt x="2244" y="794"/>
                </a:lnTo>
                <a:lnTo>
                  <a:pt x="2254" y="748"/>
                </a:lnTo>
                <a:lnTo>
                  <a:pt x="2262" y="700"/>
                </a:lnTo>
                <a:lnTo>
                  <a:pt x="2600" y="694"/>
                </a:lnTo>
                <a:lnTo>
                  <a:pt x="2604" y="736"/>
                </a:lnTo>
                <a:lnTo>
                  <a:pt x="2606" y="782"/>
                </a:lnTo>
                <a:lnTo>
                  <a:pt x="2604" y="830"/>
                </a:lnTo>
                <a:lnTo>
                  <a:pt x="2602" y="878"/>
                </a:lnTo>
                <a:lnTo>
                  <a:pt x="2596" y="926"/>
                </a:lnTo>
                <a:lnTo>
                  <a:pt x="2590" y="976"/>
                </a:lnTo>
                <a:lnTo>
                  <a:pt x="2582" y="1022"/>
                </a:lnTo>
                <a:lnTo>
                  <a:pt x="2572" y="1068"/>
                </a:lnTo>
                <a:lnTo>
                  <a:pt x="2634" y="1070"/>
                </a:lnTo>
                <a:lnTo>
                  <a:pt x="2694" y="1066"/>
                </a:lnTo>
                <a:lnTo>
                  <a:pt x="2752" y="1060"/>
                </a:lnTo>
                <a:lnTo>
                  <a:pt x="2808" y="1050"/>
                </a:lnTo>
                <a:lnTo>
                  <a:pt x="2862" y="1038"/>
                </a:lnTo>
                <a:lnTo>
                  <a:pt x="2914" y="1022"/>
                </a:lnTo>
                <a:lnTo>
                  <a:pt x="2962" y="1004"/>
                </a:lnTo>
                <a:lnTo>
                  <a:pt x="3010" y="982"/>
                </a:lnTo>
                <a:lnTo>
                  <a:pt x="3054" y="958"/>
                </a:lnTo>
                <a:lnTo>
                  <a:pt x="3096" y="932"/>
                </a:lnTo>
                <a:lnTo>
                  <a:pt x="3136" y="904"/>
                </a:lnTo>
                <a:lnTo>
                  <a:pt x="3174" y="874"/>
                </a:lnTo>
                <a:lnTo>
                  <a:pt x="3208" y="842"/>
                </a:lnTo>
                <a:lnTo>
                  <a:pt x="3242" y="808"/>
                </a:lnTo>
                <a:lnTo>
                  <a:pt x="3272" y="772"/>
                </a:lnTo>
                <a:lnTo>
                  <a:pt x="3300" y="736"/>
                </a:lnTo>
                <a:lnTo>
                  <a:pt x="3218" y="716"/>
                </a:lnTo>
                <a:lnTo>
                  <a:pt x="3178" y="704"/>
                </a:lnTo>
                <a:lnTo>
                  <a:pt x="3140" y="692"/>
                </a:lnTo>
                <a:lnTo>
                  <a:pt x="3102" y="678"/>
                </a:lnTo>
                <a:lnTo>
                  <a:pt x="3068" y="662"/>
                </a:lnTo>
                <a:lnTo>
                  <a:pt x="3036" y="644"/>
                </a:lnTo>
                <a:lnTo>
                  <a:pt x="3006" y="624"/>
                </a:lnTo>
                <a:lnTo>
                  <a:pt x="3114" y="608"/>
                </a:lnTo>
                <a:lnTo>
                  <a:pt x="3222" y="590"/>
                </a:lnTo>
                <a:lnTo>
                  <a:pt x="3276" y="580"/>
                </a:lnTo>
                <a:lnTo>
                  <a:pt x="3326" y="570"/>
                </a:lnTo>
                <a:lnTo>
                  <a:pt x="3378" y="556"/>
                </a:lnTo>
                <a:lnTo>
                  <a:pt x="3426" y="540"/>
                </a:lnTo>
                <a:close/>
                <a:moveTo>
                  <a:pt x="2788" y="444"/>
                </a:moveTo>
                <a:lnTo>
                  <a:pt x="2788" y="444"/>
                </a:lnTo>
                <a:lnTo>
                  <a:pt x="2774" y="442"/>
                </a:lnTo>
                <a:lnTo>
                  <a:pt x="2762" y="438"/>
                </a:lnTo>
                <a:lnTo>
                  <a:pt x="2752" y="432"/>
                </a:lnTo>
                <a:lnTo>
                  <a:pt x="2742" y="424"/>
                </a:lnTo>
                <a:lnTo>
                  <a:pt x="2734" y="414"/>
                </a:lnTo>
                <a:lnTo>
                  <a:pt x="2728" y="404"/>
                </a:lnTo>
                <a:lnTo>
                  <a:pt x="2724" y="392"/>
                </a:lnTo>
                <a:lnTo>
                  <a:pt x="2722" y="378"/>
                </a:lnTo>
                <a:lnTo>
                  <a:pt x="2724" y="364"/>
                </a:lnTo>
                <a:lnTo>
                  <a:pt x="2728" y="352"/>
                </a:lnTo>
                <a:lnTo>
                  <a:pt x="2734" y="342"/>
                </a:lnTo>
                <a:lnTo>
                  <a:pt x="2742" y="332"/>
                </a:lnTo>
                <a:lnTo>
                  <a:pt x="2752" y="324"/>
                </a:lnTo>
                <a:lnTo>
                  <a:pt x="2762" y="318"/>
                </a:lnTo>
                <a:lnTo>
                  <a:pt x="2774" y="314"/>
                </a:lnTo>
                <a:lnTo>
                  <a:pt x="2788" y="312"/>
                </a:lnTo>
                <a:lnTo>
                  <a:pt x="2802" y="314"/>
                </a:lnTo>
                <a:lnTo>
                  <a:pt x="2814" y="318"/>
                </a:lnTo>
                <a:lnTo>
                  <a:pt x="2824" y="324"/>
                </a:lnTo>
                <a:lnTo>
                  <a:pt x="2834" y="332"/>
                </a:lnTo>
                <a:lnTo>
                  <a:pt x="2842" y="342"/>
                </a:lnTo>
                <a:lnTo>
                  <a:pt x="2848" y="352"/>
                </a:lnTo>
                <a:lnTo>
                  <a:pt x="2852" y="364"/>
                </a:lnTo>
                <a:lnTo>
                  <a:pt x="2854" y="378"/>
                </a:lnTo>
                <a:lnTo>
                  <a:pt x="2852" y="392"/>
                </a:lnTo>
                <a:lnTo>
                  <a:pt x="2848" y="404"/>
                </a:lnTo>
                <a:lnTo>
                  <a:pt x="2842" y="414"/>
                </a:lnTo>
                <a:lnTo>
                  <a:pt x="2834" y="424"/>
                </a:lnTo>
                <a:lnTo>
                  <a:pt x="2824" y="432"/>
                </a:lnTo>
                <a:lnTo>
                  <a:pt x="2814" y="438"/>
                </a:lnTo>
                <a:lnTo>
                  <a:pt x="2802" y="442"/>
                </a:lnTo>
                <a:lnTo>
                  <a:pt x="2788" y="444"/>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a:lnSpc>
                <a:spcPct val="120000"/>
              </a:lnSpc>
              <a:defRPr/>
            </a:pPr>
            <a:endParaRPr lang="en-US" sz="1200" kern="0">
              <a:solidFill>
                <a:srgbClr val="4D4D4D"/>
              </a:solidFill>
              <a:latin typeface="微软雅黑" pitchFamily="34" charset="-122"/>
              <a:ea typeface="微软雅黑" pitchFamily="34" charset="-122"/>
            </a:endParaRPr>
          </a:p>
        </p:txBody>
      </p:sp>
      <p:sp>
        <p:nvSpPr>
          <p:cNvPr id="3" name="矩形 2"/>
          <p:cNvSpPr/>
          <p:nvPr/>
        </p:nvSpPr>
        <p:spPr>
          <a:xfrm>
            <a:off x="1979613" y="1384300"/>
            <a:ext cx="1223962" cy="717550"/>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4" name="矩形 3"/>
          <p:cNvSpPr/>
          <p:nvPr/>
        </p:nvSpPr>
        <p:spPr>
          <a:xfrm>
            <a:off x="1979613" y="4508500"/>
            <a:ext cx="1223962" cy="717550"/>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5" name="矩形 4"/>
          <p:cNvSpPr/>
          <p:nvPr/>
        </p:nvSpPr>
        <p:spPr>
          <a:xfrm>
            <a:off x="3530600" y="4508500"/>
            <a:ext cx="1223963" cy="717550"/>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6" name="矩形 5"/>
          <p:cNvSpPr/>
          <p:nvPr/>
        </p:nvSpPr>
        <p:spPr>
          <a:xfrm>
            <a:off x="3530600" y="1384300"/>
            <a:ext cx="1223963" cy="717550"/>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7" name="矩形 6"/>
          <p:cNvSpPr/>
          <p:nvPr/>
        </p:nvSpPr>
        <p:spPr>
          <a:xfrm>
            <a:off x="5076825" y="1384300"/>
            <a:ext cx="1223963" cy="717550"/>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8" name="矩形 7"/>
          <p:cNvSpPr/>
          <p:nvPr/>
        </p:nvSpPr>
        <p:spPr>
          <a:xfrm>
            <a:off x="5076825" y="4508500"/>
            <a:ext cx="1223963" cy="717550"/>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9" name="TextBox 53"/>
          <p:cNvSpPr txBox="1">
            <a:spLocks noChangeArrowheads="1"/>
          </p:cNvSpPr>
          <p:nvPr/>
        </p:nvSpPr>
        <p:spPr bwMode="auto">
          <a:xfrm>
            <a:off x="2089150" y="1512888"/>
            <a:ext cx="1004888" cy="461962"/>
          </a:xfrm>
          <a:prstGeom prst="rect">
            <a:avLst/>
          </a:prstGeom>
          <a:noFill/>
          <a:ln>
            <a:noFill/>
          </a:ln>
        </p:spPr>
        <p:txBody>
          <a:bodyPr>
            <a:spAutoFit/>
          </a:bodyPr>
          <a:lstStyle/>
          <a:p>
            <a:pPr algn="ctr">
              <a:defRPr/>
            </a:pPr>
            <a:r>
              <a:rPr lang="zh-CN" altLang="en-US" sz="1200" b="1" kern="0" dirty="0">
                <a:solidFill>
                  <a:sysClr val="window" lastClr="FFFFFF">
                    <a:lumMod val="95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lumMod val="95000"/>
                </a:sysClr>
              </a:solidFill>
              <a:latin typeface="Arial" pitchFamily="34" charset="0"/>
              <a:ea typeface="宋体" pitchFamily="2" charset="-122"/>
              <a:cs typeface="宋体" pitchFamily="2" charset="-122"/>
            </a:endParaRPr>
          </a:p>
        </p:txBody>
      </p:sp>
      <p:sp>
        <p:nvSpPr>
          <p:cNvPr id="10" name="TextBox 53"/>
          <p:cNvSpPr txBox="1">
            <a:spLocks noChangeArrowheads="1"/>
          </p:cNvSpPr>
          <p:nvPr/>
        </p:nvSpPr>
        <p:spPr bwMode="auto">
          <a:xfrm>
            <a:off x="3640138" y="1512888"/>
            <a:ext cx="1004887" cy="461962"/>
          </a:xfrm>
          <a:prstGeom prst="rect">
            <a:avLst/>
          </a:prstGeom>
          <a:noFill/>
          <a:ln>
            <a:noFill/>
          </a:ln>
        </p:spPr>
        <p:txBody>
          <a:bodyPr>
            <a:spAutoFit/>
          </a:bodyPr>
          <a:lstStyle/>
          <a:p>
            <a:pPr algn="ctr">
              <a:defRPr/>
            </a:pPr>
            <a:r>
              <a:rPr lang="zh-CN" altLang="en-US" sz="1200" b="1" kern="0" dirty="0">
                <a:solidFill>
                  <a:sysClr val="window" lastClr="FFFFFF">
                    <a:lumMod val="95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lumMod val="95000"/>
                </a:sysClr>
              </a:solidFill>
              <a:latin typeface="Arial" pitchFamily="34" charset="0"/>
              <a:ea typeface="宋体" pitchFamily="2" charset="-122"/>
              <a:cs typeface="宋体" pitchFamily="2" charset="-122"/>
            </a:endParaRPr>
          </a:p>
        </p:txBody>
      </p:sp>
      <p:sp>
        <p:nvSpPr>
          <p:cNvPr id="11" name="TextBox 53"/>
          <p:cNvSpPr txBox="1">
            <a:spLocks noChangeArrowheads="1"/>
          </p:cNvSpPr>
          <p:nvPr/>
        </p:nvSpPr>
        <p:spPr bwMode="auto">
          <a:xfrm>
            <a:off x="5186363" y="1512888"/>
            <a:ext cx="1003300" cy="461962"/>
          </a:xfrm>
          <a:prstGeom prst="rect">
            <a:avLst/>
          </a:prstGeom>
          <a:noFill/>
          <a:ln>
            <a:noFill/>
          </a:ln>
        </p:spPr>
        <p:txBody>
          <a:bodyPr>
            <a:spAutoFit/>
          </a:bodyPr>
          <a:lstStyle/>
          <a:p>
            <a:pPr algn="ctr">
              <a:defRPr/>
            </a:pPr>
            <a:r>
              <a:rPr lang="zh-CN" altLang="en-US" sz="1200" b="1" kern="0" dirty="0">
                <a:solidFill>
                  <a:sysClr val="window" lastClr="FFFFFF">
                    <a:lumMod val="95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lumMod val="95000"/>
                </a:sysClr>
              </a:solidFill>
              <a:latin typeface="Arial" pitchFamily="34" charset="0"/>
              <a:ea typeface="宋体" pitchFamily="2" charset="-122"/>
              <a:cs typeface="宋体" pitchFamily="2" charset="-122"/>
            </a:endParaRPr>
          </a:p>
        </p:txBody>
      </p:sp>
      <p:sp>
        <p:nvSpPr>
          <p:cNvPr id="12" name="TextBox 53"/>
          <p:cNvSpPr txBox="1">
            <a:spLocks noChangeArrowheads="1"/>
          </p:cNvSpPr>
          <p:nvPr/>
        </p:nvSpPr>
        <p:spPr bwMode="auto">
          <a:xfrm>
            <a:off x="5186363" y="4637088"/>
            <a:ext cx="1003300" cy="461962"/>
          </a:xfrm>
          <a:prstGeom prst="rect">
            <a:avLst/>
          </a:prstGeom>
          <a:noFill/>
          <a:ln>
            <a:noFill/>
          </a:ln>
        </p:spPr>
        <p:txBody>
          <a:bodyPr>
            <a:spAutoFit/>
          </a:bodyPr>
          <a:lstStyle/>
          <a:p>
            <a:pPr algn="ctr">
              <a:defRPr/>
            </a:pPr>
            <a:r>
              <a:rPr lang="zh-CN" altLang="en-US" sz="1200" b="1" kern="0" dirty="0">
                <a:solidFill>
                  <a:sysClr val="window" lastClr="FFFFFF">
                    <a:lumMod val="95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lumMod val="95000"/>
                </a:sysClr>
              </a:solidFill>
              <a:latin typeface="Arial" pitchFamily="34" charset="0"/>
              <a:ea typeface="宋体" pitchFamily="2" charset="-122"/>
              <a:cs typeface="宋体" pitchFamily="2" charset="-122"/>
            </a:endParaRPr>
          </a:p>
        </p:txBody>
      </p:sp>
      <p:sp>
        <p:nvSpPr>
          <p:cNvPr id="13" name="TextBox 53"/>
          <p:cNvSpPr txBox="1">
            <a:spLocks noChangeArrowheads="1"/>
          </p:cNvSpPr>
          <p:nvPr/>
        </p:nvSpPr>
        <p:spPr bwMode="auto">
          <a:xfrm>
            <a:off x="3640138" y="4637088"/>
            <a:ext cx="1004887" cy="461962"/>
          </a:xfrm>
          <a:prstGeom prst="rect">
            <a:avLst/>
          </a:prstGeom>
          <a:noFill/>
          <a:ln>
            <a:noFill/>
          </a:ln>
        </p:spPr>
        <p:txBody>
          <a:bodyPr>
            <a:spAutoFit/>
          </a:bodyPr>
          <a:lstStyle/>
          <a:p>
            <a:pPr algn="ctr">
              <a:defRPr/>
            </a:pPr>
            <a:r>
              <a:rPr lang="zh-CN" altLang="en-US" sz="1200" b="1" kern="0" dirty="0">
                <a:solidFill>
                  <a:sysClr val="window" lastClr="FFFFFF">
                    <a:lumMod val="95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lumMod val="95000"/>
                </a:sysClr>
              </a:solidFill>
              <a:latin typeface="Arial" pitchFamily="34" charset="0"/>
              <a:ea typeface="宋体" pitchFamily="2" charset="-122"/>
              <a:cs typeface="宋体" pitchFamily="2" charset="-122"/>
            </a:endParaRPr>
          </a:p>
        </p:txBody>
      </p:sp>
      <p:sp>
        <p:nvSpPr>
          <p:cNvPr id="14" name="TextBox 53"/>
          <p:cNvSpPr txBox="1">
            <a:spLocks noChangeArrowheads="1"/>
          </p:cNvSpPr>
          <p:nvPr/>
        </p:nvSpPr>
        <p:spPr bwMode="auto">
          <a:xfrm>
            <a:off x="2089150" y="4637088"/>
            <a:ext cx="1004888" cy="461962"/>
          </a:xfrm>
          <a:prstGeom prst="rect">
            <a:avLst/>
          </a:prstGeom>
          <a:noFill/>
          <a:ln>
            <a:noFill/>
          </a:ln>
        </p:spPr>
        <p:txBody>
          <a:bodyPr>
            <a:spAutoFit/>
          </a:bodyPr>
          <a:lstStyle/>
          <a:p>
            <a:pPr algn="ctr">
              <a:defRPr/>
            </a:pPr>
            <a:r>
              <a:rPr lang="zh-CN" altLang="en-US" sz="1200" b="1" kern="0" dirty="0">
                <a:solidFill>
                  <a:sysClr val="window" lastClr="FFFFFF">
                    <a:lumMod val="95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 lastClr="FFFFFF">
                  <a:lumMod val="95000"/>
                </a:sysClr>
              </a:solidFill>
              <a:latin typeface="Arial" pitchFamily="34" charset="0"/>
              <a:ea typeface="宋体" pitchFamily="2" charset="-122"/>
              <a:cs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组合 1"/>
          <p:cNvGrpSpPr>
            <a:grpSpLocks/>
          </p:cNvGrpSpPr>
          <p:nvPr/>
        </p:nvGrpSpPr>
        <p:grpSpPr bwMode="auto">
          <a:xfrm>
            <a:off x="2157413" y="1755775"/>
            <a:ext cx="5045075" cy="2832100"/>
            <a:chOff x="2157218" y="1755983"/>
            <a:chExt cx="5044802" cy="2832367"/>
          </a:xfrm>
        </p:grpSpPr>
        <p:grpSp>
          <p:nvGrpSpPr>
            <p:cNvPr id="39938" name="Group 3"/>
            <p:cNvGrpSpPr>
              <a:grpSpLocks/>
            </p:cNvGrpSpPr>
            <p:nvPr/>
          </p:nvGrpSpPr>
          <p:grpSpPr bwMode="auto">
            <a:xfrm>
              <a:off x="3610035" y="1755983"/>
              <a:ext cx="1826704" cy="890466"/>
              <a:chOff x="1065" y="597"/>
              <a:chExt cx="684" cy="520"/>
            </a:xfrm>
          </p:grpSpPr>
          <p:sp>
            <p:nvSpPr>
              <p:cNvPr id="9" name="Freeform 4"/>
              <p:cNvSpPr>
                <a:spLocks/>
              </p:cNvSpPr>
              <p:nvPr/>
            </p:nvSpPr>
            <p:spPr bwMode="auto">
              <a:xfrm>
                <a:off x="1552" y="597"/>
                <a:ext cx="197" cy="515"/>
              </a:xfrm>
              <a:custGeom>
                <a:avLst/>
                <a:gdLst>
                  <a:gd name="T0" fmla="*/ 0 w 197"/>
                  <a:gd name="T1" fmla="*/ 514 h 515"/>
                  <a:gd name="T2" fmla="*/ 59 w 197"/>
                  <a:gd name="T3" fmla="*/ 226 h 515"/>
                  <a:gd name="T4" fmla="*/ 104 w 197"/>
                  <a:gd name="T5" fmla="*/ 257 h 515"/>
                  <a:gd name="T6" fmla="*/ 196 w 197"/>
                  <a:gd name="T7" fmla="*/ 0 h 515"/>
                  <a:gd name="T8" fmla="*/ 125 w 197"/>
                  <a:gd name="T9" fmla="*/ 321 h 515"/>
                  <a:gd name="T10" fmla="*/ 79 w 197"/>
                  <a:gd name="T11" fmla="*/ 280 h 515"/>
                  <a:gd name="T12" fmla="*/ 0 w 197"/>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7" h="515">
                    <a:moveTo>
                      <a:pt x="0" y="514"/>
                    </a:moveTo>
                    <a:lnTo>
                      <a:pt x="59" y="226"/>
                    </a:lnTo>
                    <a:lnTo>
                      <a:pt x="104" y="257"/>
                    </a:lnTo>
                    <a:lnTo>
                      <a:pt x="196" y="0"/>
                    </a:lnTo>
                    <a:lnTo>
                      <a:pt x="125" y="321"/>
                    </a:lnTo>
                    <a:lnTo>
                      <a:pt x="79" y="280"/>
                    </a:lnTo>
                    <a:lnTo>
                      <a:pt x="0" y="514"/>
                    </a:lnTo>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a:defRPr/>
                </a:pPr>
                <a:endParaRPr lang="en-US" sz="1200" b="1" kern="0">
                  <a:solidFill>
                    <a:srgbClr val="7D7D7D"/>
                  </a:solidFill>
                  <a:latin typeface="微软雅黑" pitchFamily="34" charset="-122"/>
                  <a:ea typeface="微软雅黑" pitchFamily="34" charset="-122"/>
                  <a:cs typeface="宋体" pitchFamily="2" charset="-122"/>
                </a:endParaRPr>
              </a:p>
            </p:txBody>
          </p:sp>
          <p:sp>
            <p:nvSpPr>
              <p:cNvPr id="10" name="Freeform 5"/>
              <p:cNvSpPr>
                <a:spLocks/>
              </p:cNvSpPr>
              <p:nvPr/>
            </p:nvSpPr>
            <p:spPr bwMode="auto">
              <a:xfrm>
                <a:off x="1065" y="603"/>
                <a:ext cx="307" cy="515"/>
              </a:xfrm>
              <a:custGeom>
                <a:avLst/>
                <a:gdLst>
                  <a:gd name="T0" fmla="*/ 306 w 307"/>
                  <a:gd name="T1" fmla="*/ 513 h 514"/>
                  <a:gd name="T2" fmla="*/ 216 w 307"/>
                  <a:gd name="T3" fmla="*/ 242 h 514"/>
                  <a:gd name="T4" fmla="*/ 194 w 307"/>
                  <a:gd name="T5" fmla="*/ 303 h 514"/>
                  <a:gd name="T6" fmla="*/ 119 w 307"/>
                  <a:gd name="T7" fmla="*/ 138 h 514"/>
                  <a:gd name="T8" fmla="*/ 101 w 307"/>
                  <a:gd name="T9" fmla="*/ 199 h 514"/>
                  <a:gd name="T10" fmla="*/ 0 w 307"/>
                  <a:gd name="T11" fmla="*/ 0 h 514"/>
                  <a:gd name="T12" fmla="*/ 101 w 307"/>
                  <a:gd name="T13" fmla="*/ 268 h 514"/>
                  <a:gd name="T14" fmla="*/ 119 w 307"/>
                  <a:gd name="T15" fmla="*/ 188 h 514"/>
                  <a:gd name="T16" fmla="*/ 190 w 307"/>
                  <a:gd name="T17" fmla="*/ 365 h 514"/>
                  <a:gd name="T18" fmla="*/ 213 w 307"/>
                  <a:gd name="T19" fmla="*/ 299 h 514"/>
                  <a:gd name="T20" fmla="*/ 306 w 307"/>
                  <a:gd name="T21" fmla="*/ 51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14">
                    <a:moveTo>
                      <a:pt x="306" y="513"/>
                    </a:moveTo>
                    <a:lnTo>
                      <a:pt x="216" y="242"/>
                    </a:lnTo>
                    <a:lnTo>
                      <a:pt x="194" y="303"/>
                    </a:lnTo>
                    <a:lnTo>
                      <a:pt x="119" y="138"/>
                    </a:lnTo>
                    <a:lnTo>
                      <a:pt x="101" y="199"/>
                    </a:lnTo>
                    <a:lnTo>
                      <a:pt x="0" y="0"/>
                    </a:lnTo>
                    <a:lnTo>
                      <a:pt x="101" y="268"/>
                    </a:lnTo>
                    <a:lnTo>
                      <a:pt x="119" y="188"/>
                    </a:lnTo>
                    <a:lnTo>
                      <a:pt x="190" y="365"/>
                    </a:lnTo>
                    <a:lnTo>
                      <a:pt x="213" y="299"/>
                    </a:lnTo>
                    <a:lnTo>
                      <a:pt x="306" y="513"/>
                    </a:lnTo>
                  </a:path>
                </a:pathLst>
              </a:cu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1200" b="1" kern="0">
                  <a:solidFill>
                    <a:sysClr val="window" lastClr="FFFFFF"/>
                  </a:solidFill>
                  <a:latin typeface="Impact" pitchFamily="34" charset="0"/>
                  <a:ea typeface="微软雅黑" pitchFamily="34" charset="-122"/>
                </a:endParaRPr>
              </a:p>
            </p:txBody>
          </p:sp>
        </p:grpSp>
        <p:grpSp>
          <p:nvGrpSpPr>
            <p:cNvPr id="39939" name="Group 6"/>
            <p:cNvGrpSpPr>
              <a:grpSpLocks/>
            </p:cNvGrpSpPr>
            <p:nvPr/>
          </p:nvGrpSpPr>
          <p:grpSpPr bwMode="auto">
            <a:xfrm>
              <a:off x="3610035" y="3596850"/>
              <a:ext cx="1826704" cy="991500"/>
              <a:chOff x="1065" y="1672"/>
              <a:chExt cx="684" cy="579"/>
            </a:xfrm>
          </p:grpSpPr>
          <p:sp>
            <p:nvSpPr>
              <p:cNvPr id="7" name="Freeform 7"/>
              <p:cNvSpPr>
                <a:spLocks/>
              </p:cNvSpPr>
              <p:nvPr/>
            </p:nvSpPr>
            <p:spPr bwMode="auto">
              <a:xfrm>
                <a:off x="1583" y="1672"/>
                <a:ext cx="166" cy="579"/>
              </a:xfrm>
              <a:custGeom>
                <a:avLst/>
                <a:gdLst>
                  <a:gd name="T0" fmla="*/ 165 w 166"/>
                  <a:gd name="T1" fmla="*/ 578 h 579"/>
                  <a:gd name="T2" fmla="*/ 146 w 166"/>
                  <a:gd name="T3" fmla="*/ 290 h 579"/>
                  <a:gd name="T4" fmla="*/ 111 w 166"/>
                  <a:gd name="T5" fmla="*/ 346 h 579"/>
                  <a:gd name="T6" fmla="*/ 80 w 166"/>
                  <a:gd name="T7" fmla="*/ 165 h 579"/>
                  <a:gd name="T8" fmla="*/ 48 w 166"/>
                  <a:gd name="T9" fmla="*/ 219 h 579"/>
                  <a:gd name="T10" fmla="*/ 0 w 166"/>
                  <a:gd name="T11" fmla="*/ 0 h 579"/>
                  <a:gd name="T12" fmla="*/ 30 w 166"/>
                  <a:gd name="T13" fmla="*/ 285 h 579"/>
                  <a:gd name="T14" fmla="*/ 67 w 166"/>
                  <a:gd name="T15" fmla="*/ 212 h 579"/>
                  <a:gd name="T16" fmla="*/ 91 w 166"/>
                  <a:gd name="T17" fmla="*/ 402 h 579"/>
                  <a:gd name="T18" fmla="*/ 129 w 166"/>
                  <a:gd name="T19" fmla="*/ 346 h 579"/>
                  <a:gd name="T20" fmla="*/ 165 w 166"/>
                  <a:gd name="T21" fmla="*/ 578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579">
                    <a:moveTo>
                      <a:pt x="165" y="578"/>
                    </a:moveTo>
                    <a:lnTo>
                      <a:pt x="146" y="290"/>
                    </a:lnTo>
                    <a:lnTo>
                      <a:pt x="111" y="346"/>
                    </a:lnTo>
                    <a:lnTo>
                      <a:pt x="80" y="165"/>
                    </a:lnTo>
                    <a:lnTo>
                      <a:pt x="48" y="219"/>
                    </a:lnTo>
                    <a:lnTo>
                      <a:pt x="0" y="0"/>
                    </a:lnTo>
                    <a:lnTo>
                      <a:pt x="30" y="285"/>
                    </a:lnTo>
                    <a:lnTo>
                      <a:pt x="67" y="212"/>
                    </a:lnTo>
                    <a:lnTo>
                      <a:pt x="91" y="402"/>
                    </a:lnTo>
                    <a:lnTo>
                      <a:pt x="129" y="346"/>
                    </a:lnTo>
                    <a:lnTo>
                      <a:pt x="165" y="578"/>
                    </a:lnTo>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a:defRPr/>
                </a:pPr>
                <a:endParaRPr lang="en-US" sz="1200" b="1" kern="0">
                  <a:solidFill>
                    <a:srgbClr val="7D7D7D"/>
                  </a:solidFill>
                  <a:latin typeface="微软雅黑" pitchFamily="34" charset="-122"/>
                  <a:ea typeface="微软雅黑" pitchFamily="34" charset="-122"/>
                  <a:cs typeface="宋体" pitchFamily="2" charset="-122"/>
                </a:endParaRPr>
              </a:p>
            </p:txBody>
          </p:sp>
          <p:sp>
            <p:nvSpPr>
              <p:cNvPr id="8" name="Freeform 8"/>
              <p:cNvSpPr>
                <a:spLocks/>
              </p:cNvSpPr>
              <p:nvPr/>
            </p:nvSpPr>
            <p:spPr bwMode="auto">
              <a:xfrm>
                <a:off x="1065" y="1696"/>
                <a:ext cx="196" cy="515"/>
              </a:xfrm>
              <a:custGeom>
                <a:avLst/>
                <a:gdLst>
                  <a:gd name="T0" fmla="*/ 0 w 196"/>
                  <a:gd name="T1" fmla="*/ 514 h 515"/>
                  <a:gd name="T2" fmla="*/ 58 w 196"/>
                  <a:gd name="T3" fmla="*/ 226 h 515"/>
                  <a:gd name="T4" fmla="*/ 103 w 196"/>
                  <a:gd name="T5" fmla="*/ 256 h 515"/>
                  <a:gd name="T6" fmla="*/ 195 w 196"/>
                  <a:gd name="T7" fmla="*/ 0 h 515"/>
                  <a:gd name="T8" fmla="*/ 124 w 196"/>
                  <a:gd name="T9" fmla="*/ 320 h 515"/>
                  <a:gd name="T10" fmla="*/ 78 w 196"/>
                  <a:gd name="T11" fmla="*/ 279 h 515"/>
                  <a:gd name="T12" fmla="*/ 0 w 196"/>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6" h="515">
                    <a:moveTo>
                      <a:pt x="0" y="514"/>
                    </a:moveTo>
                    <a:lnTo>
                      <a:pt x="58" y="226"/>
                    </a:lnTo>
                    <a:lnTo>
                      <a:pt x="103" y="256"/>
                    </a:lnTo>
                    <a:lnTo>
                      <a:pt x="195" y="0"/>
                    </a:lnTo>
                    <a:lnTo>
                      <a:pt x="124" y="320"/>
                    </a:lnTo>
                    <a:lnTo>
                      <a:pt x="78" y="279"/>
                    </a:lnTo>
                    <a:lnTo>
                      <a:pt x="0" y="514"/>
                    </a:lnTo>
                  </a:path>
                </a:pathLst>
              </a:cu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1200" b="1" kern="0">
                  <a:solidFill>
                    <a:sysClr val="window" lastClr="FFFFFF"/>
                  </a:solidFill>
                  <a:latin typeface="Impact" pitchFamily="34" charset="0"/>
                  <a:ea typeface="微软雅黑" pitchFamily="34" charset="-122"/>
                </a:endParaRPr>
              </a:p>
            </p:txBody>
          </p:sp>
        </p:grpSp>
        <p:sp>
          <p:nvSpPr>
            <p:cNvPr id="5" name="Freeform 10"/>
            <p:cNvSpPr>
              <a:spLocks/>
            </p:cNvSpPr>
            <p:nvPr/>
          </p:nvSpPr>
          <p:spPr bwMode="auto">
            <a:xfrm>
              <a:off x="2157218" y="2408508"/>
              <a:ext cx="2523988" cy="1432060"/>
            </a:xfrm>
            <a:custGeom>
              <a:avLst/>
              <a:gdLst>
                <a:gd name="T0" fmla="*/ 490 w 945"/>
                <a:gd name="T1" fmla="*/ 0 h 836"/>
                <a:gd name="T2" fmla="*/ 490 w 945"/>
                <a:gd name="T3" fmla="*/ 75 h 836"/>
                <a:gd name="T4" fmla="*/ 0 w 945"/>
                <a:gd name="T5" fmla="*/ 75 h 836"/>
                <a:gd name="T6" fmla="*/ 0 w 945"/>
                <a:gd name="T7" fmla="*/ 760 h 836"/>
                <a:gd name="T8" fmla="*/ 490 w 945"/>
                <a:gd name="T9" fmla="*/ 760 h 836"/>
                <a:gd name="T10" fmla="*/ 490 w 945"/>
                <a:gd name="T11" fmla="*/ 835 h 836"/>
                <a:gd name="T12" fmla="*/ 944 w 945"/>
                <a:gd name="T13" fmla="*/ 418 h 836"/>
                <a:gd name="T14" fmla="*/ 490 w 945"/>
                <a:gd name="T15" fmla="*/ 0 h 8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5" h="836">
                  <a:moveTo>
                    <a:pt x="490" y="0"/>
                  </a:moveTo>
                  <a:lnTo>
                    <a:pt x="490" y="75"/>
                  </a:lnTo>
                  <a:lnTo>
                    <a:pt x="0" y="75"/>
                  </a:lnTo>
                  <a:lnTo>
                    <a:pt x="0" y="760"/>
                  </a:lnTo>
                  <a:lnTo>
                    <a:pt x="490" y="760"/>
                  </a:lnTo>
                  <a:lnTo>
                    <a:pt x="490" y="835"/>
                  </a:lnTo>
                  <a:lnTo>
                    <a:pt x="944" y="418"/>
                  </a:lnTo>
                  <a:lnTo>
                    <a:pt x="490" y="0"/>
                  </a:lnTo>
                </a:path>
              </a:pathLst>
            </a:cu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r>
                <a:rPr lang="zh-CN" altLang="zh-CN" sz="1200" b="1" kern="0" dirty="0">
                  <a:solidFill>
                    <a:sysClr val="window" lastClr="FFFFFF"/>
                  </a:solidFill>
                  <a:latin typeface="Impact" pitchFamily="34" charset="0"/>
                  <a:ea typeface="微软雅黑" pitchFamily="34" charset="-122"/>
                </a:rPr>
                <a:t>单击此处添加标题</a:t>
              </a:r>
            </a:p>
          </p:txBody>
        </p:sp>
        <p:sp>
          <p:nvSpPr>
            <p:cNvPr id="6" name="Freeform 13"/>
            <p:cNvSpPr>
              <a:spLocks/>
            </p:cNvSpPr>
            <p:nvPr/>
          </p:nvSpPr>
          <p:spPr bwMode="auto">
            <a:xfrm>
              <a:off x="4678032" y="2408508"/>
              <a:ext cx="2523988" cy="1432060"/>
            </a:xfrm>
            <a:custGeom>
              <a:avLst/>
              <a:gdLst>
                <a:gd name="T0" fmla="*/ 454 w 945"/>
                <a:gd name="T1" fmla="*/ 0 h 836"/>
                <a:gd name="T2" fmla="*/ 454 w 945"/>
                <a:gd name="T3" fmla="*/ 75 h 836"/>
                <a:gd name="T4" fmla="*/ 944 w 945"/>
                <a:gd name="T5" fmla="*/ 75 h 836"/>
                <a:gd name="T6" fmla="*/ 944 w 945"/>
                <a:gd name="T7" fmla="*/ 760 h 836"/>
                <a:gd name="T8" fmla="*/ 454 w 945"/>
                <a:gd name="T9" fmla="*/ 760 h 836"/>
                <a:gd name="T10" fmla="*/ 454 w 945"/>
                <a:gd name="T11" fmla="*/ 835 h 836"/>
                <a:gd name="T12" fmla="*/ 0 w 945"/>
                <a:gd name="T13" fmla="*/ 418 h 836"/>
                <a:gd name="T14" fmla="*/ 454 w 945"/>
                <a:gd name="T15" fmla="*/ 0 h 8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5" h="836">
                  <a:moveTo>
                    <a:pt x="454" y="0"/>
                  </a:moveTo>
                  <a:lnTo>
                    <a:pt x="454" y="75"/>
                  </a:lnTo>
                  <a:lnTo>
                    <a:pt x="944" y="75"/>
                  </a:lnTo>
                  <a:lnTo>
                    <a:pt x="944" y="760"/>
                  </a:lnTo>
                  <a:lnTo>
                    <a:pt x="454" y="760"/>
                  </a:lnTo>
                  <a:lnTo>
                    <a:pt x="454" y="835"/>
                  </a:lnTo>
                  <a:lnTo>
                    <a:pt x="0" y="418"/>
                  </a:lnTo>
                  <a:lnTo>
                    <a:pt x="454" y="0"/>
                  </a:lnTo>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a:defRPr/>
              </a:pPr>
              <a:r>
                <a:rPr lang="zh-CN" altLang="zh-CN" sz="1200" b="1" kern="0" dirty="0">
                  <a:solidFill>
                    <a:srgbClr val="7D7D7D"/>
                  </a:solidFill>
                  <a:latin typeface="微软雅黑" pitchFamily="34" charset="-122"/>
                  <a:ea typeface="微软雅黑" pitchFamily="34" charset="-122"/>
                  <a:cs typeface="宋体" pitchFamily="2" charset="-122"/>
                </a:rPr>
                <a:t>单击此处添加标题</a:t>
              </a:r>
              <a:endParaRPr lang="zh-CN" altLang="zh-CN" kern="0" dirty="0">
                <a:solidFill>
                  <a:srgbClr val="7D7D7D"/>
                </a:solidFill>
                <a:latin typeface="微软雅黑" pitchFamily="34" charset="-122"/>
                <a:ea typeface="微软雅黑" pitchFamily="34" charset="-122"/>
                <a:cs typeface="宋体"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3"/>
          <p:cNvSpPr>
            <a:spLocks noChangeArrowheads="1"/>
          </p:cNvSpPr>
          <p:nvPr/>
        </p:nvSpPr>
        <p:spPr bwMode="auto">
          <a:xfrm rot="10800000" flipV="1">
            <a:off x="2359025" y="4865688"/>
            <a:ext cx="4422775" cy="434975"/>
          </a:xfrm>
          <a:prstGeom prst="ellipse">
            <a:avLst/>
          </a:prstGeom>
          <a:gradFill rotWithShape="1">
            <a:gsLst>
              <a:gs pos="0">
                <a:srgbClr val="000000">
                  <a:alpha val="39998"/>
                </a:srgbClr>
              </a:gs>
              <a:gs pos="100000">
                <a:srgbClr val="000000">
                  <a:alpha val="0"/>
                </a:srgbClr>
              </a:gs>
            </a:gsLst>
            <a:path path="shape">
              <a:fillToRect l="50000" t="50000" r="50000" b="50000"/>
            </a:path>
          </a:gradFill>
          <a:ln>
            <a:noFill/>
          </a:ln>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grpSp>
        <p:nvGrpSpPr>
          <p:cNvPr id="40962" name="组合 8"/>
          <p:cNvGrpSpPr>
            <a:grpSpLocks/>
          </p:cNvGrpSpPr>
          <p:nvPr/>
        </p:nvGrpSpPr>
        <p:grpSpPr bwMode="auto">
          <a:xfrm>
            <a:off x="2987675" y="3490913"/>
            <a:ext cx="1604963" cy="1590675"/>
            <a:chOff x="2987675" y="3490913"/>
            <a:chExt cx="1604962" cy="1590675"/>
          </a:xfrm>
        </p:grpSpPr>
        <p:sp>
          <p:nvSpPr>
            <p:cNvPr id="4" name="未知"/>
            <p:cNvSpPr>
              <a:spLocks/>
            </p:cNvSpPr>
            <p:nvPr/>
          </p:nvSpPr>
          <p:spPr bwMode="auto">
            <a:xfrm>
              <a:off x="2987675" y="3490913"/>
              <a:ext cx="1604962" cy="1590675"/>
            </a:xfrm>
            <a:custGeom>
              <a:avLst/>
              <a:gdLst>
                <a:gd name="T0" fmla="*/ 0 w 174"/>
                <a:gd name="T1" fmla="*/ 0 h 173"/>
                <a:gd name="T2" fmla="*/ 1005 w 174"/>
                <a:gd name="T3" fmla="*/ 1002 h 173"/>
                <a:gd name="T4" fmla="*/ 1011 w 174"/>
                <a:gd name="T5" fmla="*/ 0 h 173"/>
                <a:gd name="T6" fmla="*/ 0 w 174"/>
                <a:gd name="T7" fmla="*/ 0 h 173"/>
                <a:gd name="T8" fmla="*/ 0 60000 65536"/>
                <a:gd name="T9" fmla="*/ 0 60000 65536"/>
                <a:gd name="T10" fmla="*/ 0 60000 65536"/>
                <a:gd name="T11" fmla="*/ 0 60000 65536"/>
                <a:gd name="T12" fmla="*/ 0 w 174"/>
                <a:gd name="T13" fmla="*/ 0 h 173"/>
                <a:gd name="T14" fmla="*/ 174 w 174"/>
                <a:gd name="T15" fmla="*/ 173 h 173"/>
              </a:gdLst>
              <a:ahLst/>
              <a:cxnLst>
                <a:cxn ang="T8">
                  <a:pos x="T0" y="T1"/>
                </a:cxn>
                <a:cxn ang="T9">
                  <a:pos x="T2" y="T3"/>
                </a:cxn>
                <a:cxn ang="T10">
                  <a:pos x="T4" y="T5"/>
                </a:cxn>
                <a:cxn ang="T11">
                  <a:pos x="T6" y="T7"/>
                </a:cxn>
              </a:cxnLst>
              <a:rect l="T12" t="T13" r="T14" b="T15"/>
              <a:pathLst>
                <a:path w="174" h="173">
                  <a:moveTo>
                    <a:pt x="0" y="0"/>
                  </a:moveTo>
                  <a:cubicBezTo>
                    <a:pt x="0" y="96"/>
                    <a:pt x="77" y="173"/>
                    <a:pt x="173" y="173"/>
                  </a:cubicBezTo>
                  <a:lnTo>
                    <a:pt x="174" y="0"/>
                  </a:lnTo>
                  <a:lnTo>
                    <a:pt x="0" y="0"/>
                  </a:lnTo>
                  <a:close/>
                </a:path>
              </a:pathLst>
            </a:custGeom>
            <a:gradFill rotWithShape="1">
              <a:gsLst>
                <a:gs pos="0">
                  <a:srgbClr val="DDDDDD"/>
                </a:gs>
                <a:gs pos="100000">
                  <a:srgbClr val="C0C0C0"/>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96" name="WordArt 19"/>
            <p:cNvSpPr>
              <a:spLocks noChangeArrowheads="1" noChangeShapeType="1"/>
            </p:cNvSpPr>
            <p:nvPr/>
          </p:nvSpPr>
          <p:spPr bwMode="auto">
            <a:xfrm rot="2616700">
              <a:off x="3179763" y="4421188"/>
              <a:ext cx="835025" cy="139700"/>
            </a:xfrm>
            <a:prstGeom prst="rect">
              <a:avLst/>
            </a:prstGeom>
          </p:spPr>
          <p:txBody>
            <a:bodyPr spcFirstLastPara="1" wrap="none" fromWordArt="1">
              <a:prstTxWarp prst="textArchDown">
                <a:avLst>
                  <a:gd name="adj" fmla="val 0"/>
                </a:avLst>
              </a:prstTxWarp>
            </a:bodyPr>
            <a:lstStyle/>
            <a:p>
              <a:pPr algn="ctr"/>
              <a:r>
                <a:rPr lang="zh-CN" altLang="en-US" sz="1400" kern="10">
                  <a:ln w="9525">
                    <a:noFill/>
                    <a:round/>
                    <a:headEnd/>
                    <a:tailEnd/>
                  </a:ln>
                  <a:solidFill>
                    <a:srgbClr val="333333"/>
                  </a:solidFill>
                  <a:latin typeface="微软雅黑"/>
                  <a:ea typeface="微软雅黑"/>
                </a:rPr>
                <a:t>此处添加内容</a:t>
              </a:r>
            </a:p>
          </p:txBody>
        </p:sp>
      </p:grpSp>
      <p:grpSp>
        <p:nvGrpSpPr>
          <p:cNvPr id="40963" name="组合 6"/>
          <p:cNvGrpSpPr>
            <a:grpSpLocks/>
          </p:cNvGrpSpPr>
          <p:nvPr/>
        </p:nvGrpSpPr>
        <p:grpSpPr bwMode="auto">
          <a:xfrm>
            <a:off x="4592638" y="3490913"/>
            <a:ext cx="1600200" cy="1590675"/>
            <a:chOff x="4592637" y="3490913"/>
            <a:chExt cx="1600200" cy="1590675"/>
          </a:xfrm>
        </p:grpSpPr>
        <p:sp>
          <p:nvSpPr>
            <p:cNvPr id="7" name="未知"/>
            <p:cNvSpPr>
              <a:spLocks/>
            </p:cNvSpPr>
            <p:nvPr/>
          </p:nvSpPr>
          <p:spPr bwMode="auto">
            <a:xfrm>
              <a:off x="4592637" y="3490913"/>
              <a:ext cx="1600200" cy="1590675"/>
            </a:xfrm>
            <a:custGeom>
              <a:avLst/>
              <a:gdLst>
                <a:gd name="T0" fmla="*/ 0 w 174"/>
                <a:gd name="T1" fmla="*/ 1002 h 173"/>
                <a:gd name="T2" fmla="*/ 1008 w 174"/>
                <a:gd name="T3" fmla="*/ 0 h 173"/>
                <a:gd name="T4" fmla="*/ 0 w 174"/>
                <a:gd name="T5" fmla="*/ 0 h 173"/>
                <a:gd name="T6" fmla="*/ 0 w 174"/>
                <a:gd name="T7" fmla="*/ 1002 h 173"/>
                <a:gd name="T8" fmla="*/ 0 60000 65536"/>
                <a:gd name="T9" fmla="*/ 0 60000 65536"/>
                <a:gd name="T10" fmla="*/ 0 60000 65536"/>
                <a:gd name="T11" fmla="*/ 0 60000 65536"/>
                <a:gd name="T12" fmla="*/ 0 w 174"/>
                <a:gd name="T13" fmla="*/ 0 h 173"/>
                <a:gd name="T14" fmla="*/ 174 w 174"/>
                <a:gd name="T15" fmla="*/ 173 h 173"/>
              </a:gdLst>
              <a:ahLst/>
              <a:cxnLst>
                <a:cxn ang="T8">
                  <a:pos x="T0" y="T1"/>
                </a:cxn>
                <a:cxn ang="T9">
                  <a:pos x="T2" y="T3"/>
                </a:cxn>
                <a:cxn ang="T10">
                  <a:pos x="T4" y="T5"/>
                </a:cxn>
                <a:cxn ang="T11">
                  <a:pos x="T6" y="T7"/>
                </a:cxn>
              </a:cxnLst>
              <a:rect l="T12" t="T13" r="T14" b="T15"/>
              <a:pathLst>
                <a:path w="174" h="173">
                  <a:moveTo>
                    <a:pt x="0" y="173"/>
                  </a:moveTo>
                  <a:cubicBezTo>
                    <a:pt x="96" y="173"/>
                    <a:pt x="174" y="96"/>
                    <a:pt x="174" y="0"/>
                  </a:cubicBezTo>
                  <a:lnTo>
                    <a:pt x="0" y="0"/>
                  </a:lnTo>
                  <a:lnTo>
                    <a:pt x="0" y="173"/>
                  </a:lnTo>
                  <a:close/>
                </a:path>
              </a:pathLst>
            </a:custGeom>
            <a:gradFill rotWithShape="1">
              <a:gsLst>
                <a:gs pos="0">
                  <a:srgbClr val="DDDDDD"/>
                </a:gs>
                <a:gs pos="100000">
                  <a:srgbClr val="C0C0C0"/>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94" name="WordArt 18"/>
            <p:cNvSpPr>
              <a:spLocks noChangeArrowheads="1" noChangeShapeType="1"/>
            </p:cNvSpPr>
            <p:nvPr/>
          </p:nvSpPr>
          <p:spPr bwMode="auto">
            <a:xfrm rot="-2730374">
              <a:off x="5129212" y="4378326"/>
              <a:ext cx="835025" cy="139700"/>
            </a:xfrm>
            <a:prstGeom prst="rect">
              <a:avLst/>
            </a:prstGeom>
          </p:spPr>
          <p:txBody>
            <a:bodyPr spcFirstLastPara="1" wrap="none" fromWordArt="1">
              <a:prstTxWarp prst="textArchDown">
                <a:avLst>
                  <a:gd name="adj" fmla="val 0"/>
                </a:avLst>
              </a:prstTxWarp>
            </a:bodyPr>
            <a:lstStyle/>
            <a:p>
              <a:pPr algn="ctr"/>
              <a:r>
                <a:rPr lang="zh-CN" altLang="en-US" sz="1400" kern="10">
                  <a:ln w="9525">
                    <a:noFill/>
                    <a:round/>
                    <a:headEnd/>
                    <a:tailEnd/>
                  </a:ln>
                  <a:solidFill>
                    <a:srgbClr val="333333"/>
                  </a:solidFill>
                  <a:latin typeface="微软雅黑"/>
                  <a:ea typeface="微软雅黑"/>
                </a:rPr>
                <a:t>此处添加内容</a:t>
              </a:r>
            </a:p>
          </p:txBody>
        </p:sp>
      </p:grpSp>
      <p:grpSp>
        <p:nvGrpSpPr>
          <p:cNvPr id="40964" name="组合 4"/>
          <p:cNvGrpSpPr>
            <a:grpSpLocks/>
          </p:cNvGrpSpPr>
          <p:nvPr/>
        </p:nvGrpSpPr>
        <p:grpSpPr bwMode="auto">
          <a:xfrm>
            <a:off x="4592638" y="1893888"/>
            <a:ext cx="1600200" cy="1597025"/>
            <a:chOff x="4592637" y="1893888"/>
            <a:chExt cx="1600200" cy="1597025"/>
          </a:xfrm>
        </p:grpSpPr>
        <p:sp>
          <p:nvSpPr>
            <p:cNvPr id="10" name="未知"/>
            <p:cNvSpPr>
              <a:spLocks/>
            </p:cNvSpPr>
            <p:nvPr/>
          </p:nvSpPr>
          <p:spPr bwMode="auto">
            <a:xfrm>
              <a:off x="4592637" y="1893888"/>
              <a:ext cx="1600200" cy="1597025"/>
            </a:xfrm>
            <a:custGeom>
              <a:avLst/>
              <a:gdLst>
                <a:gd name="T0" fmla="*/ 1008 w 174"/>
                <a:gd name="T1" fmla="*/ 1006 h 174"/>
                <a:gd name="T2" fmla="*/ 0 w 174"/>
                <a:gd name="T3" fmla="*/ 0 h 174"/>
                <a:gd name="T4" fmla="*/ 0 w 174"/>
                <a:gd name="T5" fmla="*/ 1006 h 174"/>
                <a:gd name="T6" fmla="*/ 1008 w 174"/>
                <a:gd name="T7" fmla="*/ 1006 h 174"/>
                <a:gd name="T8" fmla="*/ 0 60000 65536"/>
                <a:gd name="T9" fmla="*/ 0 60000 65536"/>
                <a:gd name="T10" fmla="*/ 0 60000 65536"/>
                <a:gd name="T11" fmla="*/ 0 60000 65536"/>
                <a:gd name="T12" fmla="*/ 0 w 174"/>
                <a:gd name="T13" fmla="*/ 0 h 174"/>
                <a:gd name="T14" fmla="*/ 174 w 174"/>
                <a:gd name="T15" fmla="*/ 174 h 174"/>
              </a:gdLst>
              <a:ahLst/>
              <a:cxnLst>
                <a:cxn ang="T8">
                  <a:pos x="T0" y="T1"/>
                </a:cxn>
                <a:cxn ang="T9">
                  <a:pos x="T2" y="T3"/>
                </a:cxn>
                <a:cxn ang="T10">
                  <a:pos x="T4" y="T5"/>
                </a:cxn>
                <a:cxn ang="T11">
                  <a:pos x="T6" y="T7"/>
                </a:cxn>
              </a:cxnLst>
              <a:rect l="T12" t="T13" r="T14" b="T15"/>
              <a:pathLst>
                <a:path w="174" h="174">
                  <a:moveTo>
                    <a:pt x="174" y="174"/>
                  </a:moveTo>
                  <a:cubicBezTo>
                    <a:pt x="174" y="77"/>
                    <a:pt x="96" y="0"/>
                    <a:pt x="0" y="0"/>
                  </a:cubicBezTo>
                  <a:lnTo>
                    <a:pt x="0" y="174"/>
                  </a:lnTo>
                  <a:lnTo>
                    <a:pt x="174" y="174"/>
                  </a:lnTo>
                  <a:close/>
                </a:path>
              </a:pathLst>
            </a:custGeom>
            <a:gradFill rotWithShape="1">
              <a:gsLst>
                <a:gs pos="0">
                  <a:srgbClr val="A379BB">
                    <a:lumMod val="60000"/>
                    <a:lumOff val="40000"/>
                  </a:srgbClr>
                </a:gs>
                <a:gs pos="100000">
                  <a:srgbClr val="A379BB"/>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92" name="WordArt 17"/>
            <p:cNvSpPr>
              <a:spLocks noChangeArrowheads="1" noChangeShapeType="1"/>
            </p:cNvSpPr>
            <p:nvPr/>
          </p:nvSpPr>
          <p:spPr bwMode="auto">
            <a:xfrm rot="2997400">
              <a:off x="5195887" y="2549526"/>
              <a:ext cx="835025" cy="139700"/>
            </a:xfrm>
            <a:prstGeom prst="rect">
              <a:avLst/>
            </a:prstGeom>
          </p:spPr>
          <p:txBody>
            <a:bodyPr spcFirstLastPara="1" wrap="none" fromWordArt="1">
              <a:prstTxWarp prst="textArchUp">
                <a:avLst>
                  <a:gd name="adj" fmla="val 10800004"/>
                </a:avLst>
              </a:prstTxWarp>
            </a:bodyPr>
            <a:lstStyle/>
            <a:p>
              <a:pPr algn="ctr"/>
              <a:r>
                <a:rPr lang="zh-CN" altLang="en-US" sz="1400" kern="10">
                  <a:ln w="9525">
                    <a:noFill/>
                    <a:round/>
                    <a:headEnd/>
                    <a:tailEnd/>
                  </a:ln>
                  <a:solidFill>
                    <a:srgbClr val="FFFFFF"/>
                  </a:solidFill>
                  <a:latin typeface="微软雅黑"/>
                  <a:ea typeface="微软雅黑"/>
                </a:rPr>
                <a:t>此处添加内容</a:t>
              </a:r>
            </a:p>
          </p:txBody>
        </p:sp>
      </p:grpSp>
      <p:grpSp>
        <p:nvGrpSpPr>
          <p:cNvPr id="40965" name="组合 3"/>
          <p:cNvGrpSpPr>
            <a:grpSpLocks/>
          </p:cNvGrpSpPr>
          <p:nvPr/>
        </p:nvGrpSpPr>
        <p:grpSpPr bwMode="auto">
          <a:xfrm>
            <a:off x="2987675" y="1893888"/>
            <a:ext cx="1604963" cy="1597025"/>
            <a:chOff x="2987675" y="1893888"/>
            <a:chExt cx="1604962" cy="1597025"/>
          </a:xfrm>
        </p:grpSpPr>
        <p:sp>
          <p:nvSpPr>
            <p:cNvPr id="13" name="未知"/>
            <p:cNvSpPr>
              <a:spLocks/>
            </p:cNvSpPr>
            <p:nvPr/>
          </p:nvSpPr>
          <p:spPr bwMode="auto">
            <a:xfrm>
              <a:off x="2987675" y="1893888"/>
              <a:ext cx="1604962" cy="1597025"/>
            </a:xfrm>
            <a:custGeom>
              <a:avLst/>
              <a:gdLst>
                <a:gd name="T0" fmla="*/ 1005 w 174"/>
                <a:gd name="T1" fmla="*/ 0 h 174"/>
                <a:gd name="T2" fmla="*/ 0 w 174"/>
                <a:gd name="T3" fmla="*/ 1000 h 174"/>
                <a:gd name="T4" fmla="*/ 1011 w 174"/>
                <a:gd name="T5" fmla="*/ 1006 h 174"/>
                <a:gd name="T6" fmla="*/ 1005 w 174"/>
                <a:gd name="T7" fmla="*/ 0 h 174"/>
                <a:gd name="T8" fmla="*/ 0 60000 65536"/>
                <a:gd name="T9" fmla="*/ 0 60000 65536"/>
                <a:gd name="T10" fmla="*/ 0 60000 65536"/>
                <a:gd name="T11" fmla="*/ 0 60000 65536"/>
                <a:gd name="T12" fmla="*/ 0 w 174"/>
                <a:gd name="T13" fmla="*/ 0 h 174"/>
                <a:gd name="T14" fmla="*/ 174 w 174"/>
                <a:gd name="T15" fmla="*/ 174 h 174"/>
              </a:gdLst>
              <a:ahLst/>
              <a:cxnLst>
                <a:cxn ang="T8">
                  <a:pos x="T0" y="T1"/>
                </a:cxn>
                <a:cxn ang="T9">
                  <a:pos x="T2" y="T3"/>
                </a:cxn>
                <a:cxn ang="T10">
                  <a:pos x="T4" y="T5"/>
                </a:cxn>
                <a:cxn ang="T11">
                  <a:pos x="T6" y="T7"/>
                </a:cxn>
              </a:cxnLst>
              <a:rect l="T12" t="T13" r="T14" b="T15"/>
              <a:pathLst>
                <a:path w="174" h="174">
                  <a:moveTo>
                    <a:pt x="173" y="0"/>
                  </a:moveTo>
                  <a:cubicBezTo>
                    <a:pt x="77" y="0"/>
                    <a:pt x="0" y="77"/>
                    <a:pt x="0" y="173"/>
                  </a:cubicBezTo>
                  <a:lnTo>
                    <a:pt x="174" y="174"/>
                  </a:lnTo>
                  <a:lnTo>
                    <a:pt x="173" y="0"/>
                  </a:lnTo>
                  <a:close/>
                </a:path>
              </a:pathLst>
            </a:custGeom>
            <a:gradFill rotWithShape="1">
              <a:gsLst>
                <a:gs pos="0">
                  <a:srgbClr val="F8F8F8"/>
                </a:gs>
                <a:gs pos="100000">
                  <a:srgbClr val="F5F5F5"/>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90" name="Rectangle 20"/>
            <p:cNvSpPr>
              <a:spLocks noChangeArrowheads="1"/>
            </p:cNvSpPr>
            <p:nvPr/>
          </p:nvSpPr>
          <p:spPr bwMode="auto">
            <a:xfrm>
              <a:off x="3600450" y="2201863"/>
              <a:ext cx="963613" cy="323850"/>
            </a:xfrm>
            <a:prstGeom prst="rect">
              <a:avLst/>
            </a:prstGeom>
            <a:noFill/>
            <a:ln w="9525">
              <a:noFill/>
              <a:miter lim="800000"/>
              <a:headEnd/>
              <a:tailEnd/>
            </a:ln>
          </p:spPr>
          <p:txBody>
            <a:bodyPr anchor="ctr"/>
            <a:lstStyle/>
            <a:p>
              <a:pPr algn="ctr">
                <a:lnSpc>
                  <a:spcPct val="120000"/>
                </a:lnSpc>
              </a:pPr>
              <a:r>
                <a:rPr lang="zh-CN" altLang="en-US" sz="1200">
                  <a:solidFill>
                    <a:srgbClr val="646464"/>
                  </a:solidFill>
                  <a:latin typeface="微软雅黑" pitchFamily="34" charset="-122"/>
                  <a:ea typeface="微软雅黑" pitchFamily="34" charset="-122"/>
                </a:rPr>
                <a:t>内容</a:t>
              </a:r>
            </a:p>
          </p:txBody>
        </p:sp>
      </p:grpSp>
      <p:grpSp>
        <p:nvGrpSpPr>
          <p:cNvPr id="40966" name="组合 14"/>
          <p:cNvGrpSpPr>
            <a:grpSpLocks/>
          </p:cNvGrpSpPr>
          <p:nvPr/>
        </p:nvGrpSpPr>
        <p:grpSpPr bwMode="auto">
          <a:xfrm>
            <a:off x="4552950" y="2201863"/>
            <a:ext cx="1317625" cy="1314450"/>
            <a:chOff x="4552950" y="2201863"/>
            <a:chExt cx="1317625" cy="1314450"/>
          </a:xfrm>
        </p:grpSpPr>
        <p:sp>
          <p:nvSpPr>
            <p:cNvPr id="16" name="未知"/>
            <p:cNvSpPr>
              <a:spLocks/>
            </p:cNvSpPr>
            <p:nvPr/>
          </p:nvSpPr>
          <p:spPr bwMode="auto">
            <a:xfrm>
              <a:off x="4552950" y="2201863"/>
              <a:ext cx="1317625" cy="1314450"/>
            </a:xfrm>
            <a:custGeom>
              <a:avLst/>
              <a:gdLst>
                <a:gd name="T0" fmla="*/ 1317625 w 174"/>
                <a:gd name="T1" fmla="*/ 1314450 h 174"/>
                <a:gd name="T2" fmla="*/ 0 w 174"/>
                <a:gd name="T3" fmla="*/ 0 h 174"/>
                <a:gd name="T4" fmla="*/ 0 w 174"/>
                <a:gd name="T5" fmla="*/ 1314450 h 174"/>
                <a:gd name="T6" fmla="*/ 1317625 w 174"/>
                <a:gd name="T7" fmla="*/ 1314450 h 174"/>
                <a:gd name="T8" fmla="*/ 0 60000 65536"/>
                <a:gd name="T9" fmla="*/ 0 60000 65536"/>
                <a:gd name="T10" fmla="*/ 0 60000 65536"/>
                <a:gd name="T11" fmla="*/ 0 60000 65536"/>
                <a:gd name="T12" fmla="*/ 0 w 174"/>
                <a:gd name="T13" fmla="*/ 0 h 174"/>
                <a:gd name="T14" fmla="*/ 174 w 174"/>
                <a:gd name="T15" fmla="*/ 174 h 174"/>
              </a:gdLst>
              <a:ahLst/>
              <a:cxnLst>
                <a:cxn ang="T8">
                  <a:pos x="T0" y="T1"/>
                </a:cxn>
                <a:cxn ang="T9">
                  <a:pos x="T2" y="T3"/>
                </a:cxn>
                <a:cxn ang="T10">
                  <a:pos x="T4" y="T5"/>
                </a:cxn>
                <a:cxn ang="T11">
                  <a:pos x="T6" y="T7"/>
                </a:cxn>
              </a:cxnLst>
              <a:rect l="T12" t="T13" r="T14" b="T15"/>
              <a:pathLst>
                <a:path w="174" h="174">
                  <a:moveTo>
                    <a:pt x="174" y="174"/>
                  </a:moveTo>
                  <a:cubicBezTo>
                    <a:pt x="174" y="77"/>
                    <a:pt x="96" y="0"/>
                    <a:pt x="0" y="0"/>
                  </a:cubicBezTo>
                  <a:lnTo>
                    <a:pt x="0" y="174"/>
                  </a:lnTo>
                  <a:lnTo>
                    <a:pt x="174" y="174"/>
                  </a:lnTo>
                  <a:close/>
                </a:path>
              </a:pathLst>
            </a:custGeom>
            <a:gradFill rotWithShape="1">
              <a:gsLst>
                <a:gs pos="0">
                  <a:srgbClr val="F8F8F8"/>
                </a:gs>
                <a:gs pos="100000">
                  <a:srgbClr val="DDDDDD"/>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88" name="Rectangle 21"/>
            <p:cNvSpPr>
              <a:spLocks noChangeArrowheads="1"/>
            </p:cNvSpPr>
            <p:nvPr/>
          </p:nvSpPr>
          <p:spPr bwMode="auto">
            <a:xfrm>
              <a:off x="4895850" y="2705100"/>
              <a:ext cx="963613" cy="323850"/>
            </a:xfrm>
            <a:prstGeom prst="rect">
              <a:avLst/>
            </a:prstGeom>
            <a:noFill/>
            <a:ln w="9525">
              <a:noFill/>
              <a:miter lim="800000"/>
              <a:headEnd/>
              <a:tailEnd/>
            </a:ln>
          </p:spPr>
          <p:txBody>
            <a:bodyPr anchor="ctr"/>
            <a:lstStyle/>
            <a:p>
              <a:pPr algn="ctr">
                <a:lnSpc>
                  <a:spcPct val="120000"/>
                </a:lnSpc>
              </a:pPr>
              <a:r>
                <a:rPr lang="zh-CN" altLang="en-US" sz="1200">
                  <a:solidFill>
                    <a:srgbClr val="646464"/>
                  </a:solidFill>
                  <a:latin typeface="微软雅黑" pitchFamily="34" charset="-122"/>
                  <a:ea typeface="微软雅黑" pitchFamily="34" charset="-122"/>
                </a:rPr>
                <a:t>内容</a:t>
              </a:r>
            </a:p>
          </p:txBody>
        </p:sp>
      </p:grpSp>
      <p:grpSp>
        <p:nvGrpSpPr>
          <p:cNvPr id="40967" name="组合 7"/>
          <p:cNvGrpSpPr>
            <a:grpSpLocks/>
          </p:cNvGrpSpPr>
          <p:nvPr/>
        </p:nvGrpSpPr>
        <p:grpSpPr bwMode="auto">
          <a:xfrm>
            <a:off x="4548188" y="3497263"/>
            <a:ext cx="1317625" cy="1308100"/>
            <a:chOff x="4548188" y="3497263"/>
            <a:chExt cx="1317625" cy="1308100"/>
          </a:xfrm>
        </p:grpSpPr>
        <p:sp>
          <p:nvSpPr>
            <p:cNvPr id="19" name="未知"/>
            <p:cNvSpPr>
              <a:spLocks/>
            </p:cNvSpPr>
            <p:nvPr/>
          </p:nvSpPr>
          <p:spPr bwMode="auto">
            <a:xfrm>
              <a:off x="4548188" y="3497263"/>
              <a:ext cx="1317625" cy="1308100"/>
            </a:xfrm>
            <a:custGeom>
              <a:avLst/>
              <a:gdLst>
                <a:gd name="T0" fmla="*/ 0 w 174"/>
                <a:gd name="T1" fmla="*/ 1308100 h 173"/>
                <a:gd name="T2" fmla="*/ 1317625 w 174"/>
                <a:gd name="T3" fmla="*/ 0 h 173"/>
                <a:gd name="T4" fmla="*/ 0 w 174"/>
                <a:gd name="T5" fmla="*/ 0 h 173"/>
                <a:gd name="T6" fmla="*/ 0 w 174"/>
                <a:gd name="T7" fmla="*/ 1308100 h 173"/>
                <a:gd name="T8" fmla="*/ 0 60000 65536"/>
                <a:gd name="T9" fmla="*/ 0 60000 65536"/>
                <a:gd name="T10" fmla="*/ 0 60000 65536"/>
                <a:gd name="T11" fmla="*/ 0 60000 65536"/>
                <a:gd name="T12" fmla="*/ 0 w 174"/>
                <a:gd name="T13" fmla="*/ 0 h 173"/>
                <a:gd name="T14" fmla="*/ 174 w 174"/>
                <a:gd name="T15" fmla="*/ 173 h 173"/>
              </a:gdLst>
              <a:ahLst/>
              <a:cxnLst>
                <a:cxn ang="T8">
                  <a:pos x="T0" y="T1"/>
                </a:cxn>
                <a:cxn ang="T9">
                  <a:pos x="T2" y="T3"/>
                </a:cxn>
                <a:cxn ang="T10">
                  <a:pos x="T4" y="T5"/>
                </a:cxn>
                <a:cxn ang="T11">
                  <a:pos x="T6" y="T7"/>
                </a:cxn>
              </a:cxnLst>
              <a:rect l="T12" t="T13" r="T14" b="T15"/>
              <a:pathLst>
                <a:path w="174" h="173">
                  <a:moveTo>
                    <a:pt x="0" y="173"/>
                  </a:moveTo>
                  <a:cubicBezTo>
                    <a:pt x="96" y="173"/>
                    <a:pt x="174" y="96"/>
                    <a:pt x="174" y="0"/>
                  </a:cubicBezTo>
                  <a:lnTo>
                    <a:pt x="0" y="0"/>
                  </a:lnTo>
                  <a:lnTo>
                    <a:pt x="0" y="173"/>
                  </a:lnTo>
                  <a:close/>
                </a:path>
              </a:pathLst>
            </a:custGeom>
            <a:gradFill rotWithShape="1">
              <a:gsLst>
                <a:gs pos="0">
                  <a:srgbClr val="DDDDDD"/>
                </a:gs>
                <a:gs pos="100000">
                  <a:srgbClr val="C0C0C0"/>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86" name="Rectangle 22"/>
            <p:cNvSpPr>
              <a:spLocks noChangeArrowheads="1"/>
            </p:cNvSpPr>
            <p:nvPr/>
          </p:nvSpPr>
          <p:spPr bwMode="auto">
            <a:xfrm>
              <a:off x="4824413" y="4002088"/>
              <a:ext cx="963612" cy="323850"/>
            </a:xfrm>
            <a:prstGeom prst="rect">
              <a:avLst/>
            </a:prstGeom>
            <a:noFill/>
            <a:ln w="9525">
              <a:noFill/>
              <a:miter lim="800000"/>
              <a:headEnd/>
              <a:tailEnd/>
            </a:ln>
          </p:spPr>
          <p:txBody>
            <a:bodyPr anchor="ctr"/>
            <a:lstStyle/>
            <a:p>
              <a:pPr algn="ctr">
                <a:lnSpc>
                  <a:spcPct val="120000"/>
                </a:lnSpc>
              </a:pPr>
              <a:r>
                <a:rPr lang="zh-CN" altLang="en-US" sz="1200">
                  <a:solidFill>
                    <a:srgbClr val="646464"/>
                  </a:solidFill>
                  <a:latin typeface="微软雅黑" pitchFamily="34" charset="-122"/>
                  <a:ea typeface="微软雅黑" pitchFamily="34" charset="-122"/>
                </a:rPr>
                <a:t>内容</a:t>
              </a:r>
            </a:p>
          </p:txBody>
        </p:sp>
      </p:grpSp>
      <p:grpSp>
        <p:nvGrpSpPr>
          <p:cNvPr id="40968" name="组合 9"/>
          <p:cNvGrpSpPr>
            <a:grpSpLocks/>
          </p:cNvGrpSpPr>
          <p:nvPr/>
        </p:nvGrpSpPr>
        <p:grpSpPr bwMode="auto">
          <a:xfrm>
            <a:off x="3240088" y="3497263"/>
            <a:ext cx="1319212" cy="1308100"/>
            <a:chOff x="3240088" y="3497263"/>
            <a:chExt cx="1319212" cy="1308100"/>
          </a:xfrm>
        </p:grpSpPr>
        <p:sp>
          <p:nvSpPr>
            <p:cNvPr id="22" name="未知"/>
            <p:cNvSpPr>
              <a:spLocks/>
            </p:cNvSpPr>
            <p:nvPr/>
          </p:nvSpPr>
          <p:spPr bwMode="auto">
            <a:xfrm>
              <a:off x="3240088" y="3497263"/>
              <a:ext cx="1319212" cy="1308100"/>
            </a:xfrm>
            <a:custGeom>
              <a:avLst/>
              <a:gdLst>
                <a:gd name="T0" fmla="*/ 0 w 174"/>
                <a:gd name="T1" fmla="*/ 0 h 173"/>
                <a:gd name="T2" fmla="*/ 1311630 w 174"/>
                <a:gd name="T3" fmla="*/ 1308100 h 173"/>
                <a:gd name="T4" fmla="*/ 1319212 w 174"/>
                <a:gd name="T5" fmla="*/ 0 h 173"/>
                <a:gd name="T6" fmla="*/ 0 w 174"/>
                <a:gd name="T7" fmla="*/ 0 h 173"/>
                <a:gd name="T8" fmla="*/ 0 60000 65536"/>
                <a:gd name="T9" fmla="*/ 0 60000 65536"/>
                <a:gd name="T10" fmla="*/ 0 60000 65536"/>
                <a:gd name="T11" fmla="*/ 0 60000 65536"/>
                <a:gd name="T12" fmla="*/ 0 w 174"/>
                <a:gd name="T13" fmla="*/ 0 h 173"/>
                <a:gd name="T14" fmla="*/ 174 w 174"/>
                <a:gd name="T15" fmla="*/ 173 h 173"/>
              </a:gdLst>
              <a:ahLst/>
              <a:cxnLst>
                <a:cxn ang="T8">
                  <a:pos x="T0" y="T1"/>
                </a:cxn>
                <a:cxn ang="T9">
                  <a:pos x="T2" y="T3"/>
                </a:cxn>
                <a:cxn ang="T10">
                  <a:pos x="T4" y="T5"/>
                </a:cxn>
                <a:cxn ang="T11">
                  <a:pos x="T6" y="T7"/>
                </a:cxn>
              </a:cxnLst>
              <a:rect l="T12" t="T13" r="T14" b="T15"/>
              <a:pathLst>
                <a:path w="174" h="173">
                  <a:moveTo>
                    <a:pt x="0" y="0"/>
                  </a:moveTo>
                  <a:cubicBezTo>
                    <a:pt x="0" y="96"/>
                    <a:pt x="77" y="173"/>
                    <a:pt x="173" y="173"/>
                  </a:cubicBezTo>
                  <a:lnTo>
                    <a:pt x="174" y="0"/>
                  </a:lnTo>
                  <a:lnTo>
                    <a:pt x="0" y="0"/>
                  </a:lnTo>
                  <a:close/>
                </a:path>
              </a:pathLst>
            </a:custGeom>
            <a:gradFill rotWithShape="1">
              <a:gsLst>
                <a:gs pos="0">
                  <a:srgbClr val="DDDDDD"/>
                </a:gs>
                <a:gs pos="100000">
                  <a:srgbClr val="C0C0C0"/>
                </a:gs>
              </a:gsLst>
              <a:lin ang="2700000" scaled="1"/>
            </a:gradFill>
            <a:ln w="19050">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0984" name="Rectangle 23"/>
            <p:cNvSpPr>
              <a:spLocks noChangeArrowheads="1"/>
            </p:cNvSpPr>
            <p:nvPr/>
          </p:nvSpPr>
          <p:spPr bwMode="auto">
            <a:xfrm>
              <a:off x="3284538" y="4002088"/>
              <a:ext cx="963612" cy="323850"/>
            </a:xfrm>
            <a:prstGeom prst="rect">
              <a:avLst/>
            </a:prstGeom>
            <a:noFill/>
            <a:ln w="9525">
              <a:noFill/>
              <a:miter lim="800000"/>
              <a:headEnd/>
              <a:tailEnd/>
            </a:ln>
          </p:spPr>
          <p:txBody>
            <a:bodyPr anchor="ctr"/>
            <a:lstStyle/>
            <a:p>
              <a:pPr algn="ctr">
                <a:lnSpc>
                  <a:spcPct val="120000"/>
                </a:lnSpc>
              </a:pPr>
              <a:r>
                <a:rPr lang="zh-CN" altLang="en-US" sz="1200">
                  <a:solidFill>
                    <a:srgbClr val="646464"/>
                  </a:solidFill>
                  <a:latin typeface="微软雅黑" pitchFamily="34" charset="-122"/>
                  <a:ea typeface="微软雅黑" pitchFamily="34" charset="-122"/>
                </a:rPr>
                <a:t>内容</a:t>
              </a:r>
            </a:p>
          </p:txBody>
        </p:sp>
      </p:grpSp>
      <p:grpSp>
        <p:nvGrpSpPr>
          <p:cNvPr id="40969" name="组合 2"/>
          <p:cNvGrpSpPr>
            <a:grpSpLocks/>
          </p:cNvGrpSpPr>
          <p:nvPr/>
        </p:nvGrpSpPr>
        <p:grpSpPr bwMode="auto">
          <a:xfrm>
            <a:off x="2625725" y="2124075"/>
            <a:ext cx="1920875" cy="1366838"/>
            <a:chOff x="2625725" y="2124075"/>
            <a:chExt cx="1920875" cy="1366838"/>
          </a:xfrm>
        </p:grpSpPr>
        <p:sp>
          <p:nvSpPr>
            <p:cNvPr id="25" name="未知"/>
            <p:cNvSpPr>
              <a:spLocks/>
            </p:cNvSpPr>
            <p:nvPr/>
          </p:nvSpPr>
          <p:spPr bwMode="auto">
            <a:xfrm rot="5400000" flipH="1">
              <a:off x="2902744" y="1847056"/>
              <a:ext cx="1366838" cy="1920875"/>
            </a:xfrm>
            <a:custGeom>
              <a:avLst/>
              <a:gdLst>
                <a:gd name="T0" fmla="*/ 0 w 123"/>
                <a:gd name="T1" fmla="*/ 1920875 h 173"/>
                <a:gd name="T2" fmla="*/ 1366838 w 123"/>
                <a:gd name="T3" fmla="*/ 1365709 h 173"/>
                <a:gd name="T4" fmla="*/ 0 w 123"/>
                <a:gd name="T5" fmla="*/ 0 h 173"/>
                <a:gd name="T6" fmla="*/ 0 w 123"/>
                <a:gd name="T7" fmla="*/ 1920875 h 173"/>
                <a:gd name="T8" fmla="*/ 0 60000 65536"/>
                <a:gd name="T9" fmla="*/ 0 60000 65536"/>
                <a:gd name="T10" fmla="*/ 0 60000 65536"/>
                <a:gd name="T11" fmla="*/ 0 60000 65536"/>
                <a:gd name="T12" fmla="*/ 0 w 123"/>
                <a:gd name="T13" fmla="*/ 0 h 173"/>
                <a:gd name="T14" fmla="*/ 123 w 123"/>
                <a:gd name="T15" fmla="*/ 173 h 173"/>
              </a:gdLst>
              <a:ahLst/>
              <a:cxnLst>
                <a:cxn ang="T8">
                  <a:pos x="T0" y="T1"/>
                </a:cxn>
                <a:cxn ang="T9">
                  <a:pos x="T2" y="T3"/>
                </a:cxn>
                <a:cxn ang="T10">
                  <a:pos x="T4" y="T5"/>
                </a:cxn>
                <a:cxn ang="T11">
                  <a:pos x="T6" y="T7"/>
                </a:cxn>
              </a:cxnLst>
              <a:rect l="T12" t="T13" r="T14" b="T15"/>
              <a:pathLst>
                <a:path w="123" h="173">
                  <a:moveTo>
                    <a:pt x="0" y="173"/>
                  </a:moveTo>
                  <a:cubicBezTo>
                    <a:pt x="46" y="173"/>
                    <a:pt x="90" y="155"/>
                    <a:pt x="123" y="123"/>
                  </a:cubicBezTo>
                  <a:lnTo>
                    <a:pt x="0" y="0"/>
                  </a:lnTo>
                  <a:lnTo>
                    <a:pt x="0" y="173"/>
                  </a:lnTo>
                  <a:close/>
                </a:path>
              </a:pathLst>
            </a:custGeom>
            <a:gradFill>
              <a:gsLst>
                <a:gs pos="0">
                  <a:srgbClr val="A379BB">
                    <a:lumMod val="40000"/>
                    <a:lumOff val="60000"/>
                  </a:srgbClr>
                </a:gs>
                <a:gs pos="100000">
                  <a:srgbClr val="A379BB"/>
                </a:gs>
              </a:gsLst>
              <a:lin ang="5400000" scaled="0"/>
            </a:gradFill>
            <a:ln w="9525" cap="rnd">
              <a:solidFill>
                <a:srgbClr val="A379BB">
                  <a:lumMod val="40000"/>
                  <a:lumOff val="60000"/>
                </a:srgbClr>
              </a:solidFill>
              <a:prstDash val="solid"/>
              <a:round/>
              <a:headEnd/>
              <a:tailEnd/>
            </a:ln>
          </p:spPr>
          <p:txBody>
            <a:bodyPr/>
            <a:lstStyle/>
            <a:p>
              <a:pPr>
                <a:defRPr/>
              </a:pPr>
              <a:endParaRPr lang="zh-CN" altLang="en-US" kern="0" dirty="0">
                <a:solidFill>
                  <a:sysClr val="windowText" lastClr="000000"/>
                </a:solidFill>
                <a:latin typeface="微软雅黑" pitchFamily="34" charset="-122"/>
                <a:ea typeface="微软雅黑" pitchFamily="34" charset="-122"/>
              </a:endParaRPr>
            </a:p>
          </p:txBody>
        </p:sp>
        <p:sp>
          <p:nvSpPr>
            <p:cNvPr id="26" name="Rectangle 24"/>
            <p:cNvSpPr>
              <a:spLocks noChangeArrowheads="1"/>
            </p:cNvSpPr>
            <p:nvPr/>
          </p:nvSpPr>
          <p:spPr bwMode="auto">
            <a:xfrm>
              <a:off x="2808288" y="2849563"/>
              <a:ext cx="963612" cy="323850"/>
            </a:xfrm>
            <a:prstGeom prst="rect">
              <a:avLst/>
            </a:prstGeom>
            <a:noFill/>
            <a:ln>
              <a:noFill/>
            </a:ln>
          </p:spPr>
          <p:txBody>
            <a:bodyPr anchor="ctr"/>
            <a:lstStyle/>
            <a:p>
              <a:pPr algn="ctr" fontAlgn="auto">
                <a:lnSpc>
                  <a:spcPct val="120000"/>
                </a:lnSpc>
                <a:spcBef>
                  <a:spcPts val="0"/>
                </a:spcBef>
                <a:spcAft>
                  <a:spcPts val="0"/>
                </a:spcAft>
                <a:defRPr/>
              </a:pPr>
              <a:r>
                <a:rPr lang="zh-CN" altLang="en-US" kern="0" dirty="0">
                  <a:solidFill>
                    <a:srgbClr val="FFFFFF"/>
                  </a:solidFill>
                  <a:latin typeface="微软雅黑" pitchFamily="34" charset="-122"/>
                  <a:ea typeface="微软雅黑" pitchFamily="34" charset="-122"/>
                </a:rPr>
                <a:t>内容</a:t>
              </a:r>
            </a:p>
          </p:txBody>
        </p:sp>
      </p:grpSp>
      <p:sp>
        <p:nvSpPr>
          <p:cNvPr id="27" name="Rectangle 25"/>
          <p:cNvSpPr>
            <a:spLocks noChangeArrowheads="1"/>
          </p:cNvSpPr>
          <p:nvPr/>
        </p:nvSpPr>
        <p:spPr bwMode="auto">
          <a:xfrm>
            <a:off x="250825" y="4232275"/>
            <a:ext cx="2736850" cy="431800"/>
          </a:xfrm>
          <a:prstGeom prst="rect">
            <a:avLst/>
          </a:prstGeom>
          <a:noFill/>
          <a:ln>
            <a:noFill/>
          </a:ln>
        </p:spPr>
        <p:txBody>
          <a:bodyPr anchor="ctr"/>
          <a:lstStyle/>
          <a:p>
            <a:pPr algn="r" fontAlgn="auto">
              <a:lnSpc>
                <a:spcPct val="120000"/>
              </a:lnSpc>
              <a:spcBef>
                <a:spcPts val="0"/>
              </a:spcBef>
              <a:spcAft>
                <a:spcPts val="0"/>
              </a:spcAft>
              <a:defRPr/>
            </a:pPr>
            <a:r>
              <a:rPr lang="zh-CN" altLang="en-US" sz="1400" kern="0" dirty="0">
                <a:solidFill>
                  <a:srgbClr val="646464"/>
                </a:solidFill>
                <a:latin typeface="微软雅黑" pitchFamily="34" charset="-122"/>
                <a:ea typeface="微软雅黑" pitchFamily="34" charset="-122"/>
              </a:rPr>
              <a:t>单击此处添加段落文字内容</a:t>
            </a:r>
          </a:p>
          <a:p>
            <a:pPr algn="r" fontAlgn="auto">
              <a:lnSpc>
                <a:spcPct val="120000"/>
              </a:lnSpc>
              <a:spcBef>
                <a:spcPts val="0"/>
              </a:spcBef>
              <a:spcAft>
                <a:spcPts val="0"/>
              </a:spcAft>
              <a:defRPr/>
            </a:pPr>
            <a:r>
              <a:rPr lang="zh-CN" altLang="en-US" sz="900" kern="0" dirty="0">
                <a:solidFill>
                  <a:srgbClr val="646464"/>
                </a:solidFill>
                <a:latin typeface="微软雅黑" pitchFamily="34" charset="-122"/>
                <a:ea typeface="微软雅黑" pitchFamily="34" charset="-122"/>
              </a:rPr>
              <a:t>单击此处添加段落文字内容</a:t>
            </a:r>
            <a:endParaRPr lang="zh-CN" altLang="en-US" sz="700" kern="0" dirty="0">
              <a:solidFill>
                <a:srgbClr val="646464"/>
              </a:solidFill>
              <a:latin typeface="微软雅黑" pitchFamily="34" charset="-122"/>
              <a:ea typeface="微软雅黑" pitchFamily="34" charset="-122"/>
            </a:endParaRPr>
          </a:p>
        </p:txBody>
      </p:sp>
      <p:sp>
        <p:nvSpPr>
          <p:cNvPr id="28" name="Rectangle 26"/>
          <p:cNvSpPr>
            <a:spLocks noChangeArrowheads="1"/>
          </p:cNvSpPr>
          <p:nvPr/>
        </p:nvSpPr>
        <p:spPr bwMode="auto">
          <a:xfrm>
            <a:off x="6156325" y="4232275"/>
            <a:ext cx="2736850" cy="431800"/>
          </a:xfrm>
          <a:prstGeom prst="rect">
            <a:avLst/>
          </a:prstGeom>
          <a:noFill/>
          <a:ln>
            <a:noFill/>
          </a:ln>
        </p:spPr>
        <p:txBody>
          <a:bodyPr anchor="ctr"/>
          <a:lstStyle/>
          <a:p>
            <a:pPr fontAlgn="auto">
              <a:lnSpc>
                <a:spcPct val="120000"/>
              </a:lnSpc>
              <a:spcBef>
                <a:spcPts val="0"/>
              </a:spcBef>
              <a:spcAft>
                <a:spcPts val="0"/>
              </a:spcAft>
              <a:defRPr/>
            </a:pPr>
            <a:r>
              <a:rPr lang="zh-CN" altLang="en-US" sz="1400" kern="0" dirty="0">
                <a:solidFill>
                  <a:srgbClr val="646464"/>
                </a:solidFill>
                <a:latin typeface="微软雅黑" pitchFamily="34" charset="-122"/>
                <a:ea typeface="微软雅黑" pitchFamily="34" charset="-122"/>
              </a:rPr>
              <a:t>单击此处添加段落文字内容</a:t>
            </a:r>
          </a:p>
          <a:p>
            <a:pPr fontAlgn="auto">
              <a:lnSpc>
                <a:spcPct val="120000"/>
              </a:lnSpc>
              <a:spcBef>
                <a:spcPts val="0"/>
              </a:spcBef>
              <a:spcAft>
                <a:spcPts val="0"/>
              </a:spcAft>
              <a:defRPr/>
            </a:pPr>
            <a:r>
              <a:rPr lang="zh-CN" altLang="en-US" sz="900" kern="0" dirty="0">
                <a:solidFill>
                  <a:srgbClr val="646464"/>
                </a:solidFill>
                <a:latin typeface="微软雅黑" pitchFamily="34" charset="-122"/>
                <a:ea typeface="微软雅黑" pitchFamily="34" charset="-122"/>
              </a:rPr>
              <a:t>单击此处添加段落文字内容</a:t>
            </a:r>
            <a:endParaRPr lang="zh-CN" altLang="en-US" sz="700" kern="0" dirty="0">
              <a:solidFill>
                <a:srgbClr val="646464"/>
              </a:solidFill>
              <a:latin typeface="微软雅黑" pitchFamily="34" charset="-122"/>
              <a:ea typeface="微软雅黑" pitchFamily="34" charset="-122"/>
            </a:endParaRPr>
          </a:p>
        </p:txBody>
      </p:sp>
      <p:sp>
        <p:nvSpPr>
          <p:cNvPr id="29" name="Rectangle 27"/>
          <p:cNvSpPr>
            <a:spLocks noChangeArrowheads="1"/>
          </p:cNvSpPr>
          <p:nvPr/>
        </p:nvSpPr>
        <p:spPr bwMode="auto">
          <a:xfrm>
            <a:off x="6156325" y="2093913"/>
            <a:ext cx="2736850" cy="431800"/>
          </a:xfrm>
          <a:prstGeom prst="rect">
            <a:avLst/>
          </a:prstGeom>
          <a:noFill/>
          <a:ln>
            <a:noFill/>
          </a:ln>
        </p:spPr>
        <p:txBody>
          <a:bodyPr anchor="ctr"/>
          <a:lstStyle/>
          <a:p>
            <a:pPr fontAlgn="auto">
              <a:lnSpc>
                <a:spcPct val="120000"/>
              </a:lnSpc>
              <a:spcBef>
                <a:spcPts val="0"/>
              </a:spcBef>
              <a:spcAft>
                <a:spcPts val="0"/>
              </a:spcAft>
              <a:defRPr/>
            </a:pPr>
            <a:r>
              <a:rPr lang="zh-CN" altLang="en-US" sz="1400" kern="0" dirty="0">
                <a:solidFill>
                  <a:srgbClr val="646464"/>
                </a:solidFill>
                <a:latin typeface="微软雅黑" pitchFamily="34" charset="-122"/>
                <a:ea typeface="微软雅黑" pitchFamily="34" charset="-122"/>
              </a:rPr>
              <a:t>单击此处添加段落文字内容</a:t>
            </a:r>
          </a:p>
          <a:p>
            <a:pPr fontAlgn="auto">
              <a:lnSpc>
                <a:spcPct val="120000"/>
              </a:lnSpc>
              <a:spcBef>
                <a:spcPts val="0"/>
              </a:spcBef>
              <a:spcAft>
                <a:spcPts val="0"/>
              </a:spcAft>
              <a:defRPr/>
            </a:pPr>
            <a:r>
              <a:rPr lang="zh-CN" altLang="en-US" sz="900" kern="0" dirty="0">
                <a:solidFill>
                  <a:srgbClr val="646464"/>
                </a:solidFill>
                <a:latin typeface="微软雅黑" pitchFamily="34" charset="-122"/>
                <a:ea typeface="微软雅黑" pitchFamily="34" charset="-122"/>
              </a:rPr>
              <a:t>单击此处添加段落文字内容</a:t>
            </a:r>
            <a:endParaRPr lang="zh-CN" altLang="en-US" sz="700" kern="0" dirty="0">
              <a:solidFill>
                <a:srgbClr val="646464"/>
              </a:solidFill>
              <a:latin typeface="微软雅黑" pitchFamily="34" charset="-122"/>
              <a:ea typeface="微软雅黑" pitchFamily="34" charset="-122"/>
            </a:endParaRPr>
          </a:p>
        </p:txBody>
      </p:sp>
      <p:grpSp>
        <p:nvGrpSpPr>
          <p:cNvPr id="40973" name="组合 1"/>
          <p:cNvGrpSpPr>
            <a:grpSpLocks/>
          </p:cNvGrpSpPr>
          <p:nvPr/>
        </p:nvGrpSpPr>
        <p:grpSpPr bwMode="auto">
          <a:xfrm>
            <a:off x="3703638" y="2662238"/>
            <a:ext cx="1663700" cy="1660525"/>
            <a:chOff x="3703638" y="2662238"/>
            <a:chExt cx="1663700" cy="1660525"/>
          </a:xfrm>
        </p:grpSpPr>
        <p:grpSp>
          <p:nvGrpSpPr>
            <p:cNvPr id="40974" name="Group 13"/>
            <p:cNvGrpSpPr>
              <a:grpSpLocks/>
            </p:cNvGrpSpPr>
            <p:nvPr/>
          </p:nvGrpSpPr>
          <p:grpSpPr bwMode="auto">
            <a:xfrm rot="650306">
              <a:off x="3703638" y="2662238"/>
              <a:ext cx="1663700" cy="1660525"/>
              <a:chOff x="0" y="0"/>
              <a:chExt cx="1136" cy="1134"/>
            </a:xfrm>
          </p:grpSpPr>
          <p:sp>
            <p:nvSpPr>
              <p:cNvPr id="34" name="Oval 14"/>
              <p:cNvSpPr>
                <a:spLocks noChangeArrowheads="1"/>
              </p:cNvSpPr>
              <p:nvPr/>
            </p:nvSpPr>
            <p:spPr bwMode="auto">
              <a:xfrm>
                <a:off x="0" y="0"/>
                <a:ext cx="1136" cy="1134"/>
              </a:xfrm>
              <a:prstGeom prst="ellipse">
                <a:avLst/>
              </a:prstGeom>
              <a:gradFill rotWithShape="1">
                <a:gsLst>
                  <a:gs pos="0">
                    <a:srgbClr val="B2B2B2">
                      <a:alpha val="89999"/>
                    </a:srgbClr>
                  </a:gs>
                  <a:gs pos="50000">
                    <a:srgbClr val="FFFFFF"/>
                  </a:gs>
                  <a:gs pos="100000">
                    <a:srgbClr val="B2B2B2">
                      <a:alpha val="89999"/>
                    </a:srgbClr>
                  </a:gs>
                </a:gsLst>
                <a:lin ang="2700000" scaled="1"/>
              </a:gradFill>
              <a:ln w="9525"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5" name="Oval 15"/>
              <p:cNvSpPr>
                <a:spLocks noChangeArrowheads="1"/>
              </p:cNvSpPr>
              <p:nvPr/>
            </p:nvSpPr>
            <p:spPr bwMode="auto">
              <a:xfrm>
                <a:off x="64" y="62"/>
                <a:ext cx="1008" cy="1010"/>
              </a:xfrm>
              <a:prstGeom prst="ellipse">
                <a:avLst/>
              </a:prstGeom>
              <a:gradFill flip="none" rotWithShape="1">
                <a:gsLst>
                  <a:gs pos="0">
                    <a:srgbClr val="A379BB">
                      <a:lumMod val="60000"/>
                      <a:lumOff val="40000"/>
                    </a:srgbClr>
                  </a:gs>
                  <a:gs pos="100000">
                    <a:srgbClr val="A379BB"/>
                  </a:gs>
                </a:gsLst>
                <a:path path="shape">
                  <a:fillToRect l="50000" t="50000" r="50000" b="50000"/>
                </a:path>
                <a:tileRect/>
              </a:gradFill>
              <a:ln w="9525">
                <a:solidFill>
                  <a:srgbClr val="A379BB"/>
                </a:solidFill>
                <a:round/>
                <a:headEnd/>
                <a:tailEnd/>
              </a:ln>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grpSp>
        <p:sp>
          <p:nvSpPr>
            <p:cNvPr id="40975" name="WordArt 16"/>
            <p:cNvSpPr>
              <a:spLocks noChangeArrowheads="1" noChangeShapeType="1"/>
            </p:cNvSpPr>
            <p:nvPr/>
          </p:nvSpPr>
          <p:spPr bwMode="auto">
            <a:xfrm>
              <a:off x="4057650" y="3252788"/>
              <a:ext cx="958850" cy="476250"/>
            </a:xfrm>
            <a:prstGeom prst="rect">
              <a:avLst/>
            </a:prstGeom>
          </p:spPr>
          <p:txBody>
            <a:bodyPr wrap="none" fromWordArt="1">
              <a:prstTxWarp prst="textPlain">
                <a:avLst>
                  <a:gd name="adj" fmla="val 50000"/>
                </a:avLst>
              </a:prstTxWarp>
            </a:bodyPr>
            <a:lstStyle/>
            <a:p>
              <a:pPr algn="ctr"/>
              <a:r>
                <a:rPr lang="zh-CN" altLang="en-US" sz="2400" kern="10">
                  <a:ln w="9525">
                    <a:solidFill>
                      <a:srgbClr val="FFFFFF"/>
                    </a:solidFill>
                    <a:round/>
                    <a:headEnd/>
                    <a:tailEnd/>
                  </a:ln>
                  <a:solidFill>
                    <a:srgbClr val="FFFFFF"/>
                  </a:solidFill>
                  <a:latin typeface="微软雅黑"/>
                  <a:ea typeface="微软雅黑"/>
                </a:rPr>
                <a:t>点击添加</a:t>
              </a:r>
            </a:p>
            <a:p>
              <a:pPr algn="ctr"/>
              <a:r>
                <a:rPr lang="zh-CN" altLang="en-US" sz="2400" kern="10">
                  <a:ln w="9525">
                    <a:solidFill>
                      <a:srgbClr val="FFFFFF"/>
                    </a:solidFill>
                    <a:round/>
                    <a:headEnd/>
                    <a:tailEnd/>
                  </a:ln>
                  <a:solidFill>
                    <a:srgbClr val="FFFFFF"/>
                  </a:solidFill>
                  <a:latin typeface="微软雅黑"/>
                  <a:ea typeface="微软雅黑"/>
                </a:rPr>
                <a:t>标题文字</a:t>
              </a:r>
            </a:p>
          </p:txBody>
        </p:sp>
        <p:sp>
          <p:nvSpPr>
            <p:cNvPr id="33" name="未知"/>
            <p:cNvSpPr>
              <a:spLocks/>
            </p:cNvSpPr>
            <p:nvPr/>
          </p:nvSpPr>
          <p:spPr bwMode="auto">
            <a:xfrm>
              <a:off x="3924300" y="2778125"/>
              <a:ext cx="1216025" cy="584200"/>
            </a:xfrm>
            <a:custGeom>
              <a:avLst/>
              <a:gdLst>
                <a:gd name="T0" fmla="*/ 1197614 w 1321"/>
                <a:gd name="T1" fmla="*/ 329023 h 712"/>
                <a:gd name="T2" fmla="*/ 1212343 w 1321"/>
                <a:gd name="T3" fmla="*/ 362663 h 712"/>
                <a:gd name="T4" fmla="*/ 1216025 w 1321"/>
                <a:gd name="T5" fmla="*/ 394663 h 712"/>
                <a:gd name="T6" fmla="*/ 1210502 w 1321"/>
                <a:gd name="T7" fmla="*/ 423381 h 712"/>
                <a:gd name="T8" fmla="*/ 1194853 w 1321"/>
                <a:gd name="T9" fmla="*/ 451278 h 712"/>
                <a:gd name="T10" fmla="*/ 1170919 w 1321"/>
                <a:gd name="T11" fmla="*/ 475073 h 712"/>
                <a:gd name="T12" fmla="*/ 1140541 w 1321"/>
                <a:gd name="T13" fmla="*/ 495585 h 712"/>
                <a:gd name="T14" fmla="*/ 1100958 w 1321"/>
                <a:gd name="T15" fmla="*/ 515278 h 712"/>
                <a:gd name="T16" fmla="*/ 1055852 w 1321"/>
                <a:gd name="T17" fmla="*/ 532508 h 712"/>
                <a:gd name="T18" fmla="*/ 1005223 w 1321"/>
                <a:gd name="T19" fmla="*/ 547277 h 712"/>
                <a:gd name="T20" fmla="*/ 949070 w 1321"/>
                <a:gd name="T21" fmla="*/ 560405 h 712"/>
                <a:gd name="T22" fmla="*/ 890156 w 1321"/>
                <a:gd name="T23" fmla="*/ 569431 h 712"/>
                <a:gd name="T24" fmla="*/ 824798 w 1321"/>
                <a:gd name="T25" fmla="*/ 577636 h 712"/>
                <a:gd name="T26" fmla="*/ 758520 w 1321"/>
                <a:gd name="T27" fmla="*/ 582559 h 712"/>
                <a:gd name="T28" fmla="*/ 731824 w 1321"/>
                <a:gd name="T29" fmla="*/ 584200 h 712"/>
                <a:gd name="T30" fmla="*/ 438174 w 1321"/>
                <a:gd name="T31" fmla="*/ 584200 h 712"/>
                <a:gd name="T32" fmla="*/ 434492 w 1321"/>
                <a:gd name="T33" fmla="*/ 584200 h 712"/>
                <a:gd name="T34" fmla="*/ 376498 w 1321"/>
                <a:gd name="T35" fmla="*/ 580918 h 712"/>
                <a:gd name="T36" fmla="*/ 320346 w 1321"/>
                <a:gd name="T37" fmla="*/ 577636 h 712"/>
                <a:gd name="T38" fmla="*/ 266955 w 1321"/>
                <a:gd name="T39" fmla="*/ 571072 h 712"/>
                <a:gd name="T40" fmla="*/ 216325 w 1321"/>
                <a:gd name="T41" fmla="*/ 565328 h 712"/>
                <a:gd name="T42" fmla="*/ 171219 w 1321"/>
                <a:gd name="T43" fmla="*/ 555482 h 712"/>
                <a:gd name="T44" fmla="*/ 129795 w 1321"/>
                <a:gd name="T45" fmla="*/ 543995 h 712"/>
                <a:gd name="T46" fmla="*/ 93894 w 1321"/>
                <a:gd name="T47" fmla="*/ 531688 h 712"/>
                <a:gd name="T48" fmla="*/ 61676 w 1321"/>
                <a:gd name="T49" fmla="*/ 516919 h 712"/>
                <a:gd name="T50" fmla="*/ 35901 w 1321"/>
                <a:gd name="T51" fmla="*/ 498867 h 712"/>
                <a:gd name="T52" fmla="*/ 16570 w 1321"/>
                <a:gd name="T53" fmla="*/ 478355 h 712"/>
                <a:gd name="T54" fmla="*/ 5523 w 1321"/>
                <a:gd name="T55" fmla="*/ 454560 h 712"/>
                <a:gd name="T56" fmla="*/ 0 w 1321"/>
                <a:gd name="T57" fmla="*/ 429945 h 712"/>
                <a:gd name="T58" fmla="*/ 0 w 1321"/>
                <a:gd name="T59" fmla="*/ 426663 h 712"/>
                <a:gd name="T60" fmla="*/ 3682 w 1321"/>
                <a:gd name="T61" fmla="*/ 399586 h 712"/>
                <a:gd name="T62" fmla="*/ 14729 w 1321"/>
                <a:gd name="T63" fmla="*/ 365946 h 712"/>
                <a:gd name="T64" fmla="*/ 46947 w 1321"/>
                <a:gd name="T65" fmla="*/ 303587 h 712"/>
                <a:gd name="T66" fmla="*/ 86530 w 1321"/>
                <a:gd name="T67" fmla="*/ 245331 h 712"/>
                <a:gd name="T68" fmla="*/ 135318 w 1321"/>
                <a:gd name="T69" fmla="*/ 192819 h 712"/>
                <a:gd name="T70" fmla="*/ 187789 w 1321"/>
                <a:gd name="T71" fmla="*/ 144409 h 712"/>
                <a:gd name="T72" fmla="*/ 248544 w 1321"/>
                <a:gd name="T73" fmla="*/ 102563 h 712"/>
                <a:gd name="T74" fmla="*/ 313902 w 1321"/>
                <a:gd name="T75" fmla="*/ 67281 h 712"/>
                <a:gd name="T76" fmla="*/ 382021 w 1321"/>
                <a:gd name="T77" fmla="*/ 38564 h 712"/>
                <a:gd name="T78" fmla="*/ 457505 w 1321"/>
                <a:gd name="T79" fmla="*/ 17231 h 712"/>
                <a:gd name="T80" fmla="*/ 534830 w 1321"/>
                <a:gd name="T81" fmla="*/ 4923 h 712"/>
                <a:gd name="T82" fmla="*/ 613996 w 1321"/>
                <a:gd name="T83" fmla="*/ 0 h 712"/>
                <a:gd name="T84" fmla="*/ 613996 w 1321"/>
                <a:gd name="T85" fmla="*/ 0 h 712"/>
                <a:gd name="T86" fmla="*/ 698685 w 1321"/>
                <a:gd name="T87" fmla="*/ 4923 h 712"/>
                <a:gd name="T88" fmla="*/ 779692 w 1321"/>
                <a:gd name="T89" fmla="*/ 18872 h 712"/>
                <a:gd name="T90" fmla="*/ 857937 w 1321"/>
                <a:gd name="T91" fmla="*/ 43487 h 712"/>
                <a:gd name="T92" fmla="*/ 929739 w 1321"/>
                <a:gd name="T93" fmla="*/ 73846 h 712"/>
                <a:gd name="T94" fmla="*/ 996017 w 1321"/>
                <a:gd name="T95" fmla="*/ 112409 h 712"/>
                <a:gd name="T96" fmla="*/ 1057693 w 1321"/>
                <a:gd name="T97" fmla="*/ 159178 h 712"/>
                <a:gd name="T98" fmla="*/ 1112005 w 1321"/>
                <a:gd name="T99" fmla="*/ 210049 h 712"/>
                <a:gd name="T100" fmla="*/ 1158031 w 1321"/>
                <a:gd name="T101" fmla="*/ 266664 h 712"/>
                <a:gd name="T102" fmla="*/ 1197614 w 1321"/>
                <a:gd name="T103" fmla="*/ 329023 h 712"/>
                <a:gd name="T104" fmla="*/ 1197614 w 1321"/>
                <a:gd name="T105" fmla="*/ 32902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组合 1"/>
          <p:cNvGrpSpPr>
            <a:grpSpLocks/>
          </p:cNvGrpSpPr>
          <p:nvPr/>
        </p:nvGrpSpPr>
        <p:grpSpPr bwMode="auto">
          <a:xfrm>
            <a:off x="1187450" y="1989138"/>
            <a:ext cx="6319838" cy="2630487"/>
            <a:chOff x="867765" y="3249909"/>
            <a:chExt cx="7800975" cy="3248026"/>
          </a:xfrm>
        </p:grpSpPr>
        <p:sp>
          <p:nvSpPr>
            <p:cNvPr id="3" name="Freeform 8"/>
            <p:cNvSpPr>
              <a:spLocks/>
            </p:cNvSpPr>
            <p:nvPr/>
          </p:nvSpPr>
          <p:spPr bwMode="auto">
            <a:xfrm>
              <a:off x="867765" y="3249909"/>
              <a:ext cx="1618590" cy="1619113"/>
            </a:xfrm>
            <a:custGeom>
              <a:avLst/>
              <a:gdLst>
                <a:gd name="T0" fmla="*/ 1020 w 1020"/>
                <a:gd name="T1" fmla="*/ 714 h 1020"/>
                <a:gd name="T2" fmla="*/ 306 w 1020"/>
                <a:gd name="T3" fmla="*/ 0 h 1020"/>
                <a:gd name="T4" fmla="*/ 0 w 1020"/>
                <a:gd name="T5" fmla="*/ 306 h 1020"/>
                <a:gd name="T6" fmla="*/ 714 w 1020"/>
                <a:gd name="T7" fmla="*/ 1020 h 1020"/>
                <a:gd name="T8" fmla="*/ 1020 w 1020"/>
                <a:gd name="T9" fmla="*/ 714 h 1020"/>
              </a:gdLst>
              <a:ahLst/>
              <a:cxnLst>
                <a:cxn ang="0">
                  <a:pos x="T0" y="T1"/>
                </a:cxn>
                <a:cxn ang="0">
                  <a:pos x="T2" y="T3"/>
                </a:cxn>
                <a:cxn ang="0">
                  <a:pos x="T4" y="T5"/>
                </a:cxn>
                <a:cxn ang="0">
                  <a:pos x="T6" y="T7"/>
                </a:cxn>
                <a:cxn ang="0">
                  <a:pos x="T8" y="T9"/>
                </a:cxn>
              </a:cxnLst>
              <a:rect l="0" t="0" r="r" b="b"/>
              <a:pathLst>
                <a:path w="1020" h="1020">
                  <a:moveTo>
                    <a:pt x="1020" y="714"/>
                  </a:moveTo>
                  <a:lnTo>
                    <a:pt x="306" y="0"/>
                  </a:lnTo>
                  <a:lnTo>
                    <a:pt x="0" y="306"/>
                  </a:lnTo>
                  <a:lnTo>
                    <a:pt x="714" y="1020"/>
                  </a:lnTo>
                  <a:lnTo>
                    <a:pt x="1020" y="714"/>
                  </a:lnTo>
                  <a:close/>
                </a:path>
              </a:pathLst>
            </a:custGeom>
            <a:gradFill>
              <a:gsLst>
                <a:gs pos="33000">
                  <a:srgbClr val="A379BB">
                    <a:lumMod val="60000"/>
                    <a:lumOff val="40000"/>
                  </a:srgbClr>
                </a:gs>
                <a:gs pos="100000">
                  <a:srgbClr val="A379BB"/>
                </a:gs>
              </a:gsLst>
              <a:lin ang="5400000" scaled="0"/>
            </a:gradFill>
            <a:ln w="3175" cap="flat" cmpd="sng" algn="ctr">
              <a:solidFill>
                <a:srgbClr val="A379BB">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4" name="Freeform 15"/>
            <p:cNvSpPr>
              <a:spLocks/>
            </p:cNvSpPr>
            <p:nvPr/>
          </p:nvSpPr>
          <p:spPr bwMode="auto">
            <a:xfrm>
              <a:off x="7040352" y="4869022"/>
              <a:ext cx="1628388" cy="1628913"/>
            </a:xfrm>
            <a:custGeom>
              <a:avLst/>
              <a:gdLst>
                <a:gd name="T0" fmla="*/ 312 w 1026"/>
                <a:gd name="T1" fmla="*/ 0 h 1026"/>
                <a:gd name="T2" fmla="*/ 0 w 1026"/>
                <a:gd name="T3" fmla="*/ 306 h 1026"/>
                <a:gd name="T4" fmla="*/ 648 w 1026"/>
                <a:gd name="T5" fmla="*/ 954 h 1026"/>
                <a:gd name="T6" fmla="*/ 576 w 1026"/>
                <a:gd name="T7" fmla="*/ 1026 h 1026"/>
                <a:gd name="T8" fmla="*/ 1026 w 1026"/>
                <a:gd name="T9" fmla="*/ 1026 h 1026"/>
                <a:gd name="T10" fmla="*/ 1026 w 1026"/>
                <a:gd name="T11" fmla="*/ 570 h 1026"/>
                <a:gd name="T12" fmla="*/ 954 w 1026"/>
                <a:gd name="T13" fmla="*/ 648 h 1026"/>
                <a:gd name="T14" fmla="*/ 312 w 1026"/>
                <a:gd name="T15" fmla="*/ 0 h 10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6" h="1026">
                  <a:moveTo>
                    <a:pt x="312" y="0"/>
                  </a:moveTo>
                  <a:lnTo>
                    <a:pt x="0" y="306"/>
                  </a:lnTo>
                  <a:lnTo>
                    <a:pt x="648" y="954"/>
                  </a:lnTo>
                  <a:lnTo>
                    <a:pt x="576" y="1026"/>
                  </a:lnTo>
                  <a:lnTo>
                    <a:pt x="1026" y="1026"/>
                  </a:lnTo>
                  <a:lnTo>
                    <a:pt x="1026" y="570"/>
                  </a:lnTo>
                  <a:lnTo>
                    <a:pt x="954" y="648"/>
                  </a:lnTo>
                  <a:lnTo>
                    <a:pt x="312" y="0"/>
                  </a:lnTo>
                  <a:close/>
                </a:path>
              </a:pathLst>
            </a:custGeom>
            <a:gradFill>
              <a:gsLst>
                <a:gs pos="33000">
                  <a:srgbClr val="A379BB">
                    <a:lumMod val="60000"/>
                    <a:lumOff val="40000"/>
                  </a:srgbClr>
                </a:gs>
                <a:gs pos="100000">
                  <a:srgbClr val="A379BB"/>
                </a:gs>
              </a:gsLst>
              <a:lin ang="5400000" scaled="0"/>
            </a:gradFill>
            <a:ln w="3175" cap="flat" cmpd="sng" algn="ctr">
              <a:solidFill>
                <a:srgbClr val="A379BB">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5" name="Freeform 7"/>
            <p:cNvSpPr>
              <a:spLocks/>
            </p:cNvSpPr>
            <p:nvPr/>
          </p:nvSpPr>
          <p:spPr bwMode="auto">
            <a:xfrm>
              <a:off x="867765" y="3249909"/>
              <a:ext cx="3895588" cy="3236265"/>
            </a:xfrm>
            <a:custGeom>
              <a:avLst/>
              <a:gdLst/>
              <a:ahLst/>
              <a:cxnLst/>
              <a:rect l="l" t="t" r="r" b="b"/>
              <a:pathLst>
                <a:path w="3895725" h="3236150">
                  <a:moveTo>
                    <a:pt x="2762250" y="0"/>
                  </a:moveTo>
                  <a:lnTo>
                    <a:pt x="3248025" y="485775"/>
                  </a:lnTo>
                  <a:lnTo>
                    <a:pt x="3895725" y="1133475"/>
                  </a:lnTo>
                  <a:lnTo>
                    <a:pt x="3409950" y="1619250"/>
                  </a:lnTo>
                  <a:lnTo>
                    <a:pt x="2762250" y="971550"/>
                  </a:lnTo>
                  <a:lnTo>
                    <a:pt x="2105025" y="1619250"/>
                  </a:lnTo>
                  <a:lnTo>
                    <a:pt x="1619250" y="2105025"/>
                  </a:lnTo>
                  <a:lnTo>
                    <a:pt x="1613337" y="2099113"/>
                  </a:lnTo>
                  <a:lnTo>
                    <a:pt x="485775" y="3236150"/>
                  </a:lnTo>
                  <a:lnTo>
                    <a:pt x="0" y="2750375"/>
                  </a:lnTo>
                  <a:lnTo>
                    <a:pt x="1133475" y="1607375"/>
                  </a:lnTo>
                  <a:lnTo>
                    <a:pt x="1139413" y="1613313"/>
                  </a:lnTo>
                  <a:lnTo>
                    <a:pt x="1619250" y="1133475"/>
                  </a:lnTo>
                  <a:lnTo>
                    <a:pt x="2276475" y="485775"/>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6" name="Freeform 6"/>
            <p:cNvSpPr>
              <a:spLocks/>
            </p:cNvSpPr>
            <p:nvPr/>
          </p:nvSpPr>
          <p:spPr bwMode="auto">
            <a:xfrm>
              <a:off x="2486355" y="3249909"/>
              <a:ext cx="4553998" cy="3248026"/>
            </a:xfrm>
            <a:custGeom>
              <a:avLst/>
              <a:gdLst/>
              <a:ahLst/>
              <a:cxnLst/>
              <a:rect l="l" t="t" r="r" b="b"/>
              <a:pathLst>
                <a:path w="4552950" h="3248025">
                  <a:moveTo>
                    <a:pt x="3419475" y="0"/>
                  </a:moveTo>
                  <a:lnTo>
                    <a:pt x="4552950" y="1133475"/>
                  </a:lnTo>
                  <a:lnTo>
                    <a:pt x="4067175" y="1619250"/>
                  </a:lnTo>
                  <a:lnTo>
                    <a:pt x="3419475" y="971550"/>
                  </a:lnTo>
                  <a:lnTo>
                    <a:pt x="2762250" y="1619250"/>
                  </a:lnTo>
                  <a:lnTo>
                    <a:pt x="2276475" y="2105025"/>
                  </a:lnTo>
                  <a:lnTo>
                    <a:pt x="1628775" y="2762250"/>
                  </a:lnTo>
                  <a:lnTo>
                    <a:pt x="1143000" y="3248025"/>
                  </a:lnTo>
                  <a:lnTo>
                    <a:pt x="657225" y="2762250"/>
                  </a:lnTo>
                  <a:lnTo>
                    <a:pt x="0" y="2105025"/>
                  </a:lnTo>
                  <a:lnTo>
                    <a:pt x="485775" y="1619250"/>
                  </a:lnTo>
                  <a:lnTo>
                    <a:pt x="1143000" y="2276475"/>
                  </a:lnTo>
                  <a:lnTo>
                    <a:pt x="1790700" y="1619250"/>
                  </a:lnTo>
                  <a:lnTo>
                    <a:pt x="2276475" y="1133475"/>
                  </a:lnTo>
                  <a:lnTo>
                    <a:pt x="2933700" y="485775"/>
                  </a:lnTo>
                  <a:close/>
                </a:path>
              </a:pathLst>
            </a:custGeom>
            <a:gradFill>
              <a:gsLst>
                <a:gs pos="33000">
                  <a:srgbClr val="A379BB">
                    <a:lumMod val="60000"/>
                    <a:lumOff val="40000"/>
                  </a:srgbClr>
                </a:gs>
                <a:gs pos="100000">
                  <a:srgbClr val="A379BB"/>
                </a:gs>
              </a:gsLst>
              <a:lin ang="5400000" scaled="0"/>
            </a:gradFill>
            <a:ln w="3175" cap="flat" cmpd="sng" algn="ctr">
              <a:solidFill>
                <a:srgbClr val="A379BB">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7" name="Freeform 13"/>
            <p:cNvSpPr>
              <a:spLocks/>
            </p:cNvSpPr>
            <p:nvPr/>
          </p:nvSpPr>
          <p:spPr bwMode="auto">
            <a:xfrm>
              <a:off x="4763353" y="3249909"/>
              <a:ext cx="3905387" cy="3248026"/>
            </a:xfrm>
            <a:custGeom>
              <a:avLst/>
              <a:gdLst/>
              <a:ahLst/>
              <a:cxnLst/>
              <a:rect l="l" t="t" r="r" b="b"/>
              <a:pathLst>
                <a:path w="3905250" h="3248025">
                  <a:moveTo>
                    <a:pt x="3190875" y="0"/>
                  </a:moveTo>
                  <a:lnTo>
                    <a:pt x="3905250" y="0"/>
                  </a:lnTo>
                  <a:lnTo>
                    <a:pt x="3905250" y="714375"/>
                  </a:lnTo>
                  <a:lnTo>
                    <a:pt x="3790950" y="600075"/>
                  </a:lnTo>
                  <a:lnTo>
                    <a:pt x="2771775" y="1619250"/>
                  </a:lnTo>
                  <a:lnTo>
                    <a:pt x="2276475" y="2105025"/>
                  </a:lnTo>
                  <a:lnTo>
                    <a:pt x="1143000" y="3248025"/>
                  </a:lnTo>
                  <a:lnTo>
                    <a:pt x="657225" y="2762250"/>
                  </a:lnTo>
                  <a:lnTo>
                    <a:pt x="0" y="2105025"/>
                  </a:lnTo>
                  <a:lnTo>
                    <a:pt x="485775" y="1619250"/>
                  </a:lnTo>
                  <a:lnTo>
                    <a:pt x="1143000" y="2276475"/>
                  </a:lnTo>
                  <a:lnTo>
                    <a:pt x="1790700" y="1619250"/>
                  </a:lnTo>
                  <a:lnTo>
                    <a:pt x="2276475" y="1133475"/>
                  </a:lnTo>
                  <a:lnTo>
                    <a:pt x="3305175" y="114300"/>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grpSp>
      <p:sp>
        <p:nvSpPr>
          <p:cNvPr id="41986" name="TextBox 7"/>
          <p:cNvSpPr txBox="1">
            <a:spLocks noChangeArrowheads="1"/>
          </p:cNvSpPr>
          <p:nvPr/>
        </p:nvSpPr>
        <p:spPr bwMode="auto">
          <a:xfrm>
            <a:off x="1084263" y="1582738"/>
            <a:ext cx="1012825"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1</a:t>
            </a:r>
            <a:endParaRPr lang="zh-CN" altLang="en-US" sz="1400" b="1">
              <a:solidFill>
                <a:srgbClr val="7D7D7D"/>
              </a:solidFill>
              <a:latin typeface="微软雅黑" pitchFamily="34" charset="-122"/>
              <a:ea typeface="微软雅黑" pitchFamily="34" charset="-122"/>
            </a:endParaRPr>
          </a:p>
        </p:txBody>
      </p:sp>
      <p:sp>
        <p:nvSpPr>
          <p:cNvPr id="41987" name="TextBox 8"/>
          <p:cNvSpPr txBox="1">
            <a:spLocks noChangeArrowheads="1"/>
          </p:cNvSpPr>
          <p:nvPr/>
        </p:nvSpPr>
        <p:spPr bwMode="auto">
          <a:xfrm>
            <a:off x="2932113" y="1582738"/>
            <a:ext cx="1012825"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2</a:t>
            </a:r>
            <a:endParaRPr lang="zh-CN" altLang="en-US" sz="1400" b="1">
              <a:solidFill>
                <a:srgbClr val="7D7D7D"/>
              </a:solidFill>
              <a:latin typeface="微软雅黑" pitchFamily="34" charset="-122"/>
              <a:ea typeface="微软雅黑" pitchFamily="34" charset="-122"/>
            </a:endParaRPr>
          </a:p>
        </p:txBody>
      </p:sp>
      <p:sp>
        <p:nvSpPr>
          <p:cNvPr id="41988" name="TextBox 9"/>
          <p:cNvSpPr txBox="1">
            <a:spLocks noChangeArrowheads="1"/>
          </p:cNvSpPr>
          <p:nvPr/>
        </p:nvSpPr>
        <p:spPr bwMode="auto">
          <a:xfrm>
            <a:off x="4768850" y="1582738"/>
            <a:ext cx="1014413"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3</a:t>
            </a:r>
            <a:endParaRPr lang="zh-CN" altLang="en-US" sz="1400" b="1">
              <a:solidFill>
                <a:srgbClr val="7D7D7D"/>
              </a:solidFill>
              <a:latin typeface="微软雅黑" pitchFamily="34" charset="-122"/>
              <a:ea typeface="微软雅黑" pitchFamily="34" charset="-122"/>
            </a:endParaRPr>
          </a:p>
        </p:txBody>
      </p:sp>
      <p:sp>
        <p:nvSpPr>
          <p:cNvPr id="41989" name="TextBox 10"/>
          <p:cNvSpPr txBox="1">
            <a:spLocks noChangeArrowheads="1"/>
          </p:cNvSpPr>
          <p:nvPr/>
        </p:nvSpPr>
        <p:spPr bwMode="auto">
          <a:xfrm>
            <a:off x="6673850" y="1582738"/>
            <a:ext cx="1012825"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4</a:t>
            </a:r>
            <a:endParaRPr lang="zh-CN" altLang="en-US" sz="1400" b="1">
              <a:solidFill>
                <a:srgbClr val="7D7D7D"/>
              </a:solidFill>
              <a:latin typeface="微软雅黑" pitchFamily="34" charset="-122"/>
              <a:ea typeface="微软雅黑" pitchFamily="34" charset="-122"/>
            </a:endParaRPr>
          </a:p>
        </p:txBody>
      </p:sp>
      <p:sp>
        <p:nvSpPr>
          <p:cNvPr id="41990" name="TextBox 11"/>
          <p:cNvSpPr txBox="1">
            <a:spLocks noChangeArrowheads="1"/>
          </p:cNvSpPr>
          <p:nvPr/>
        </p:nvSpPr>
        <p:spPr bwMode="auto">
          <a:xfrm>
            <a:off x="1084263" y="4797425"/>
            <a:ext cx="1012825"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1</a:t>
            </a:r>
            <a:endParaRPr lang="zh-CN" altLang="en-US" sz="1400" b="1">
              <a:solidFill>
                <a:srgbClr val="7D7D7D"/>
              </a:solidFill>
              <a:latin typeface="微软雅黑" pitchFamily="34" charset="-122"/>
              <a:ea typeface="微软雅黑" pitchFamily="34" charset="-122"/>
            </a:endParaRPr>
          </a:p>
        </p:txBody>
      </p:sp>
      <p:sp>
        <p:nvSpPr>
          <p:cNvPr id="41991" name="TextBox 12"/>
          <p:cNvSpPr txBox="1">
            <a:spLocks noChangeArrowheads="1"/>
          </p:cNvSpPr>
          <p:nvPr/>
        </p:nvSpPr>
        <p:spPr bwMode="auto">
          <a:xfrm>
            <a:off x="2932113" y="4797425"/>
            <a:ext cx="1012825"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2</a:t>
            </a:r>
            <a:endParaRPr lang="zh-CN" altLang="en-US" sz="1400" b="1">
              <a:solidFill>
                <a:srgbClr val="7D7D7D"/>
              </a:solidFill>
              <a:latin typeface="微软雅黑" pitchFamily="34" charset="-122"/>
              <a:ea typeface="微软雅黑" pitchFamily="34" charset="-122"/>
            </a:endParaRPr>
          </a:p>
        </p:txBody>
      </p:sp>
      <p:sp>
        <p:nvSpPr>
          <p:cNvPr id="41992" name="TextBox 13"/>
          <p:cNvSpPr txBox="1">
            <a:spLocks noChangeArrowheads="1"/>
          </p:cNvSpPr>
          <p:nvPr/>
        </p:nvSpPr>
        <p:spPr bwMode="auto">
          <a:xfrm>
            <a:off x="4768850" y="4797425"/>
            <a:ext cx="1014413"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3</a:t>
            </a:r>
            <a:endParaRPr lang="zh-CN" altLang="en-US" sz="1400" b="1">
              <a:solidFill>
                <a:srgbClr val="7D7D7D"/>
              </a:solidFill>
              <a:latin typeface="微软雅黑" pitchFamily="34" charset="-122"/>
              <a:ea typeface="微软雅黑" pitchFamily="34" charset="-122"/>
            </a:endParaRPr>
          </a:p>
        </p:txBody>
      </p:sp>
      <p:sp>
        <p:nvSpPr>
          <p:cNvPr id="41993" name="TextBox 14"/>
          <p:cNvSpPr txBox="1">
            <a:spLocks noChangeArrowheads="1"/>
          </p:cNvSpPr>
          <p:nvPr/>
        </p:nvSpPr>
        <p:spPr bwMode="auto">
          <a:xfrm>
            <a:off x="6673850" y="4797425"/>
            <a:ext cx="1012825" cy="307975"/>
          </a:xfrm>
          <a:prstGeom prst="rect">
            <a:avLst/>
          </a:prstGeom>
          <a:noFill/>
          <a:ln w="9525">
            <a:noFill/>
            <a:miter lim="800000"/>
            <a:headEnd/>
            <a:tailEnd/>
          </a:ln>
        </p:spPr>
        <p:txBody>
          <a:bodyPr wrap="none">
            <a:spAutoFit/>
          </a:bodyPr>
          <a:lstStyle/>
          <a:p>
            <a:pPr algn="ctr"/>
            <a:r>
              <a:rPr lang="zh-CN" altLang="en-US" sz="1400" b="1">
                <a:solidFill>
                  <a:srgbClr val="7D7D7D"/>
                </a:solidFill>
                <a:latin typeface="微软雅黑" pitchFamily="34" charset="-122"/>
                <a:ea typeface="微软雅黑" pitchFamily="34" charset="-122"/>
              </a:rPr>
              <a:t>添加文本</a:t>
            </a:r>
            <a:r>
              <a:rPr lang="en-US" altLang="zh-CN" sz="1400" b="1">
                <a:solidFill>
                  <a:srgbClr val="7D7D7D"/>
                </a:solidFill>
                <a:latin typeface="微软雅黑" pitchFamily="34" charset="-122"/>
                <a:ea typeface="微软雅黑" pitchFamily="34" charset="-122"/>
              </a:rPr>
              <a:t>4</a:t>
            </a:r>
            <a:endParaRPr lang="zh-CN" altLang="en-US" sz="1400" b="1">
              <a:solidFill>
                <a:srgbClr val="7D7D7D"/>
              </a:solidFill>
              <a:latin typeface="微软雅黑" pitchFamily="34" charset="-122"/>
              <a:ea typeface="微软雅黑"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浅色圆形1"/>
          <p:cNvSpPr/>
          <p:nvPr/>
        </p:nvSpPr>
        <p:spPr>
          <a:xfrm>
            <a:off x="2057400" y="2432050"/>
            <a:ext cx="2997200" cy="3009900"/>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sp>
      <p:sp>
        <p:nvSpPr>
          <p:cNvPr id="3" name="深色圆形1"/>
          <p:cNvSpPr/>
          <p:nvPr/>
        </p:nvSpPr>
        <p:spPr>
          <a:xfrm>
            <a:off x="2057400" y="2432050"/>
            <a:ext cx="2997200" cy="3009900"/>
          </a:xfrm>
          <a:prstGeom prst="ellipse">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sp>
      <p:sp>
        <p:nvSpPr>
          <p:cNvPr id="4" name="浅色圆形2"/>
          <p:cNvSpPr/>
          <p:nvPr/>
        </p:nvSpPr>
        <p:spPr>
          <a:xfrm>
            <a:off x="3048000" y="3429000"/>
            <a:ext cx="1016000" cy="1016000"/>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sp>
      <p:sp>
        <p:nvSpPr>
          <p:cNvPr id="5" name="深色圆形2"/>
          <p:cNvSpPr/>
          <p:nvPr/>
        </p:nvSpPr>
        <p:spPr>
          <a:xfrm>
            <a:off x="3048000" y="3429000"/>
            <a:ext cx="1016000" cy="1016000"/>
          </a:xfrm>
          <a:prstGeom prst="ellipse">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sp>
      <p:grpSp>
        <p:nvGrpSpPr>
          <p:cNvPr id="6" name="文本2"/>
          <p:cNvGrpSpPr>
            <a:grpSpLocks/>
          </p:cNvGrpSpPr>
          <p:nvPr/>
        </p:nvGrpSpPr>
        <p:grpSpPr bwMode="auto">
          <a:xfrm>
            <a:off x="4283075" y="2754313"/>
            <a:ext cx="2813050" cy="1884362"/>
            <a:chOff x="4283710" y="2754114"/>
            <a:chExt cx="2812414" cy="1883925"/>
          </a:xfrm>
        </p:grpSpPr>
        <p:sp>
          <p:nvSpPr>
            <p:cNvPr id="7" name="任意多边形 6"/>
            <p:cNvSpPr/>
            <p:nvPr/>
          </p:nvSpPr>
          <p:spPr>
            <a:xfrm>
              <a:off x="5623257" y="2754114"/>
              <a:ext cx="1472867" cy="1231614"/>
            </a:xfrm>
            <a:custGeom>
              <a:avLst/>
              <a:gdLst>
                <a:gd name="connsiteX0" fmla="*/ 0 w 1524000"/>
                <a:gd name="connsiteY0" fmla="*/ 0 h 1270000"/>
                <a:gd name="connsiteX1" fmla="*/ 1524000 w 1524000"/>
                <a:gd name="connsiteY1" fmla="*/ 0 h 1270000"/>
                <a:gd name="connsiteX2" fmla="*/ 1524000 w 1524000"/>
                <a:gd name="connsiteY2" fmla="*/ 1270000 h 1270000"/>
                <a:gd name="connsiteX3" fmla="*/ 0 w 1524000"/>
                <a:gd name="connsiteY3" fmla="*/ 1270000 h 1270000"/>
                <a:gd name="connsiteX4" fmla="*/ 0 w 1524000"/>
                <a:gd name="connsiteY4" fmla="*/ 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270000">
                  <a:moveTo>
                    <a:pt x="0" y="0"/>
                  </a:moveTo>
                  <a:lnTo>
                    <a:pt x="1524000" y="0"/>
                  </a:lnTo>
                  <a:lnTo>
                    <a:pt x="1524000" y="1270000"/>
                  </a:lnTo>
                  <a:lnTo>
                    <a:pt x="0" y="1270000"/>
                  </a:lnTo>
                  <a:lnTo>
                    <a:pt x="0"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wrap="none" lIns="0" tIns="0" rIns="0" bIns="0" anchor="ctr"/>
            <a:lstStyle/>
            <a:p>
              <a:pPr algn="ctr" fontAlgn="auto">
                <a:spcBef>
                  <a:spcPts val="0"/>
                </a:spcBef>
                <a:spcAft>
                  <a:spcPts val="0"/>
                </a:spcAft>
                <a:defRPr/>
              </a:pPr>
              <a:r>
                <a:rPr lang="zh-CN" altLang="en-US" sz="2000" kern="0" dirty="0">
                  <a:solidFill>
                    <a:srgbClr val="4D4D4D"/>
                  </a:solidFill>
                  <a:latin typeface="微软雅黑" pitchFamily="34" charset="-122"/>
                  <a:ea typeface="微软雅黑" pitchFamily="34" charset="-122"/>
                </a:rPr>
                <a:t>文本</a:t>
              </a:r>
            </a:p>
          </p:txBody>
        </p:sp>
        <p:grpSp>
          <p:nvGrpSpPr>
            <p:cNvPr id="43020" name="线条2"/>
            <p:cNvGrpSpPr>
              <a:grpSpLocks/>
            </p:cNvGrpSpPr>
            <p:nvPr/>
          </p:nvGrpSpPr>
          <p:grpSpPr bwMode="auto">
            <a:xfrm>
              <a:off x="4283710" y="3301999"/>
              <a:ext cx="1304290" cy="1336040"/>
              <a:chOff x="4283710" y="3301999"/>
              <a:chExt cx="1304290" cy="1336040"/>
            </a:xfrm>
          </p:grpSpPr>
          <p:sp>
            <p:nvSpPr>
              <p:cNvPr id="43021" name="直接连接符 8"/>
              <p:cNvSpPr>
                <a:spLocks noChangeShapeType="1"/>
              </p:cNvSpPr>
              <p:nvPr/>
            </p:nvSpPr>
            <p:spPr bwMode="auto">
              <a:xfrm rot="5400000">
                <a:off x="4077614" y="3509924"/>
                <a:ext cx="1334211" cy="922020"/>
              </a:xfrm>
              <a:prstGeom prst="line">
                <a:avLst/>
              </a:prstGeom>
              <a:noFill/>
              <a:ln w="9525">
                <a:solidFill>
                  <a:srgbClr val="DDDDDD"/>
                </a:solidFill>
                <a:round/>
                <a:headEnd/>
                <a:tailEnd/>
              </a:ln>
            </p:spPr>
            <p:txBody>
              <a:bodyPr/>
              <a:lstStyle/>
              <a:p>
                <a:endParaRPr lang="zh-CN" altLang="en-US"/>
              </a:p>
            </p:txBody>
          </p:sp>
          <p:sp>
            <p:nvSpPr>
              <p:cNvPr id="10" name="直接连接符 9"/>
              <p:cNvSpPr/>
              <p:nvPr/>
            </p:nvSpPr>
            <p:spPr>
              <a:xfrm>
                <a:off x="5207426" y="3301674"/>
                <a:ext cx="380914" cy="0"/>
              </a:xfrm>
              <a:prstGeom prst="line">
                <a:avLst/>
              </a:prstGeom>
              <a:gradFill>
                <a:gsLst>
                  <a:gs pos="100000">
                    <a:srgbClr val="4BACC6">
                      <a:lumMod val="20000"/>
                      <a:lumOff val="80000"/>
                    </a:srgbClr>
                  </a:gs>
                  <a:gs pos="51657">
                    <a:srgbClr val="C00000"/>
                  </a:gs>
                  <a:gs pos="0">
                    <a:srgbClr val="C00000">
                      <a:lumMod val="20000"/>
                      <a:lumOff val="80000"/>
                    </a:srgb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grpSp>
      </p:grpSp>
      <p:grpSp>
        <p:nvGrpSpPr>
          <p:cNvPr id="11" name="文本1"/>
          <p:cNvGrpSpPr>
            <a:grpSpLocks/>
          </p:cNvGrpSpPr>
          <p:nvPr/>
        </p:nvGrpSpPr>
        <p:grpSpPr bwMode="auto">
          <a:xfrm>
            <a:off x="3556000" y="1416050"/>
            <a:ext cx="3540125" cy="2520950"/>
            <a:chOff x="3556000" y="1416050"/>
            <a:chExt cx="3540124" cy="2520949"/>
          </a:xfrm>
        </p:grpSpPr>
        <p:sp>
          <p:nvSpPr>
            <p:cNvPr id="12" name="任意多边形 11"/>
            <p:cNvSpPr/>
            <p:nvPr/>
          </p:nvSpPr>
          <p:spPr>
            <a:xfrm>
              <a:off x="5622924" y="1416050"/>
              <a:ext cx="1473200" cy="1231900"/>
            </a:xfrm>
            <a:custGeom>
              <a:avLst/>
              <a:gdLst>
                <a:gd name="connsiteX0" fmla="*/ 0 w 1524000"/>
                <a:gd name="connsiteY0" fmla="*/ 0 h 1270000"/>
                <a:gd name="connsiteX1" fmla="*/ 1524000 w 1524000"/>
                <a:gd name="connsiteY1" fmla="*/ 0 h 1270000"/>
                <a:gd name="connsiteX2" fmla="*/ 1524000 w 1524000"/>
                <a:gd name="connsiteY2" fmla="*/ 1270000 h 1270000"/>
                <a:gd name="connsiteX3" fmla="*/ 0 w 1524000"/>
                <a:gd name="connsiteY3" fmla="*/ 1270000 h 1270000"/>
                <a:gd name="connsiteX4" fmla="*/ 0 w 1524000"/>
                <a:gd name="connsiteY4" fmla="*/ 0 h 127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270000">
                  <a:moveTo>
                    <a:pt x="0" y="0"/>
                  </a:moveTo>
                  <a:lnTo>
                    <a:pt x="1524000" y="0"/>
                  </a:lnTo>
                  <a:lnTo>
                    <a:pt x="1524000" y="1270000"/>
                  </a:lnTo>
                  <a:lnTo>
                    <a:pt x="0" y="1270000"/>
                  </a:lnTo>
                  <a:lnTo>
                    <a:pt x="0"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wrap="none" lIns="0" tIns="0" rIns="0" bIns="0" anchor="ctr"/>
            <a:lstStyle/>
            <a:p>
              <a:pPr algn="ctr" fontAlgn="auto">
                <a:spcBef>
                  <a:spcPts val="0"/>
                </a:spcBef>
                <a:spcAft>
                  <a:spcPts val="0"/>
                </a:spcAft>
                <a:defRPr/>
              </a:pPr>
              <a:r>
                <a:rPr lang="zh-CN" altLang="en-US" sz="2000" kern="0">
                  <a:solidFill>
                    <a:srgbClr val="4D4D4D"/>
                  </a:solidFill>
                  <a:latin typeface="微软雅黑" pitchFamily="34" charset="-122"/>
                  <a:ea typeface="微软雅黑" pitchFamily="34" charset="-122"/>
                </a:rPr>
                <a:t>文本</a:t>
              </a:r>
              <a:endParaRPr lang="zh-CN" altLang="en-US" sz="2000" kern="0" dirty="0">
                <a:solidFill>
                  <a:srgbClr val="4D4D4D"/>
                </a:solidFill>
                <a:latin typeface="微软雅黑" pitchFamily="34" charset="-122"/>
                <a:ea typeface="微软雅黑" pitchFamily="34" charset="-122"/>
              </a:endParaRPr>
            </a:p>
          </p:txBody>
        </p:sp>
        <p:grpSp>
          <p:nvGrpSpPr>
            <p:cNvPr id="43016" name="线条1"/>
            <p:cNvGrpSpPr>
              <a:grpSpLocks/>
            </p:cNvGrpSpPr>
            <p:nvPr/>
          </p:nvGrpSpPr>
          <p:grpSpPr bwMode="auto">
            <a:xfrm>
              <a:off x="3556000" y="2030983"/>
              <a:ext cx="2032000" cy="1906016"/>
              <a:chOff x="3556000" y="2030983"/>
              <a:chExt cx="2032000" cy="1906016"/>
            </a:xfrm>
          </p:grpSpPr>
          <p:sp>
            <p:nvSpPr>
              <p:cNvPr id="43017" name="直接连接符 13"/>
              <p:cNvSpPr>
                <a:spLocks noChangeShapeType="1"/>
              </p:cNvSpPr>
              <p:nvPr/>
            </p:nvSpPr>
            <p:spPr bwMode="auto">
              <a:xfrm rot="5400000">
                <a:off x="3427857" y="2159126"/>
                <a:ext cx="1906016" cy="1649730"/>
              </a:xfrm>
              <a:prstGeom prst="line">
                <a:avLst/>
              </a:prstGeom>
              <a:noFill/>
              <a:ln w="3175" algn="ctr">
                <a:solidFill>
                  <a:srgbClr val="D7D7D7"/>
                </a:solidFill>
                <a:round/>
                <a:headEnd/>
                <a:tailEnd/>
              </a:ln>
            </p:spPr>
            <p:txBody>
              <a:bodyPr/>
              <a:lstStyle/>
              <a:p>
                <a:endParaRPr lang="zh-CN" altLang="en-US"/>
              </a:p>
            </p:txBody>
          </p:sp>
          <p:sp>
            <p:nvSpPr>
              <p:cNvPr id="43018" name="直接连接符 14"/>
              <p:cNvSpPr>
                <a:spLocks noChangeShapeType="1"/>
              </p:cNvSpPr>
              <p:nvPr/>
            </p:nvSpPr>
            <p:spPr bwMode="auto">
              <a:xfrm>
                <a:off x="5207000" y="2031999"/>
                <a:ext cx="381000" cy="0"/>
              </a:xfrm>
              <a:prstGeom prst="line">
                <a:avLst/>
              </a:prstGeom>
              <a:noFill/>
              <a:ln w="3175" algn="ctr">
                <a:solidFill>
                  <a:srgbClr val="D7D7D7"/>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nodeType="clickEffect">
                                  <p:stCondLst>
                                    <p:cond delay="0"/>
                                  </p:stCondLst>
                                  <p:childTnLst>
                                    <p:animEffect transition="out" filter="wipe(right)">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10" presetClass="exit" presetSubtype="0" fill="hold" nodeType="after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1000"/>
                            </p:stCondLst>
                            <p:childTnLst>
                              <p:par>
                                <p:cTn id="26" presetID="21"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heel(1)">
                                      <p:cBhvr>
                                        <p:cTn id="28" dur="500"/>
                                        <p:tgtEl>
                                          <p:spTgt spid="4"/>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浅色圆形4"/>
          <p:cNvSpPr/>
          <p:nvPr/>
        </p:nvSpPr>
        <p:spPr>
          <a:xfrm>
            <a:off x="2032000" y="2413000"/>
            <a:ext cx="3048000" cy="3048000"/>
          </a:xfrm>
          <a:prstGeom prst="ellipse">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53" name="深色圆形4"/>
          <p:cNvSpPr/>
          <p:nvPr/>
        </p:nvSpPr>
        <p:spPr>
          <a:xfrm>
            <a:off x="2032000" y="2413000"/>
            <a:ext cx="3048000" cy="3048000"/>
          </a:xfrm>
          <a:prstGeom prst="ellipse">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浅色圆形3"/>
          <p:cNvSpPr/>
          <p:nvPr/>
        </p:nvSpPr>
        <p:spPr>
          <a:xfrm>
            <a:off x="2466975" y="2847975"/>
            <a:ext cx="2178050" cy="2178050"/>
          </a:xfrm>
          <a:prstGeom prst="ellipse">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54" name="深色圆形3"/>
          <p:cNvSpPr/>
          <p:nvPr/>
        </p:nvSpPr>
        <p:spPr>
          <a:xfrm>
            <a:off x="2466975" y="2847975"/>
            <a:ext cx="2178050" cy="2178050"/>
          </a:xfrm>
          <a:prstGeom prst="ellipse">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浅色圆形2"/>
          <p:cNvSpPr/>
          <p:nvPr/>
        </p:nvSpPr>
        <p:spPr>
          <a:xfrm>
            <a:off x="2903538" y="3284538"/>
            <a:ext cx="1304925" cy="1304925"/>
          </a:xfrm>
          <a:prstGeom prst="ellipse">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55" name="深色圆形2"/>
          <p:cNvSpPr/>
          <p:nvPr/>
        </p:nvSpPr>
        <p:spPr>
          <a:xfrm>
            <a:off x="2903538" y="3284538"/>
            <a:ext cx="1304925" cy="1304925"/>
          </a:xfrm>
          <a:prstGeom prst="ellipse">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4" name="浅色圆形1"/>
          <p:cNvSpPr/>
          <p:nvPr/>
        </p:nvSpPr>
        <p:spPr>
          <a:xfrm>
            <a:off x="3338513" y="3719513"/>
            <a:ext cx="434975" cy="434975"/>
          </a:xfrm>
          <a:prstGeom prst="ellipse">
            <a:avLst/>
          </a:pr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56" name="深色圆形1"/>
          <p:cNvSpPr/>
          <p:nvPr/>
        </p:nvSpPr>
        <p:spPr>
          <a:xfrm>
            <a:off x="3338513" y="3719513"/>
            <a:ext cx="434975" cy="434975"/>
          </a:xfrm>
          <a:prstGeom prst="ellipse">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59" name="文本1"/>
          <p:cNvGrpSpPr>
            <a:grpSpLocks/>
          </p:cNvGrpSpPr>
          <p:nvPr/>
        </p:nvGrpSpPr>
        <p:grpSpPr bwMode="auto">
          <a:xfrm>
            <a:off x="3530600" y="1225550"/>
            <a:ext cx="3565525" cy="2690813"/>
            <a:chOff x="3530600" y="1225327"/>
            <a:chExt cx="3565524" cy="2691352"/>
          </a:xfrm>
        </p:grpSpPr>
        <p:sp>
          <p:nvSpPr>
            <p:cNvPr id="16" name="横线1"/>
            <p:cNvSpPr/>
            <p:nvPr/>
          </p:nvSpPr>
          <p:spPr>
            <a:xfrm>
              <a:off x="5207000" y="1762009"/>
              <a:ext cx="381000"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sp>
          <p:nvSpPr>
            <p:cNvPr id="32" name="文本1"/>
            <p:cNvSpPr/>
            <p:nvPr/>
          </p:nvSpPr>
          <p:spPr>
            <a:xfrm>
              <a:off x="5622924" y="1225327"/>
              <a:ext cx="1473200" cy="690701"/>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gradFill>
              <a:gsLst>
                <a:gs pos="33000">
                  <a:srgbClr val="F9F9F9"/>
                </a:gs>
                <a:gs pos="100000">
                  <a:srgbClr val="D7D7D7"/>
                </a:gs>
              </a:gsLst>
              <a:lin ang="5400000" scaled="0"/>
            </a:gradFill>
            <a:ln w="3175">
              <a:solidFill>
                <a:srgbClr val="DDDDD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zh-CN" altLang="en-US" sz="2000">
                  <a:solidFill>
                    <a:srgbClr val="4D4D4D"/>
                  </a:solidFill>
                  <a:latin typeface="微软雅黑" pitchFamily="34" charset="-122"/>
                  <a:ea typeface="微软雅黑" pitchFamily="34" charset="-122"/>
                </a:rPr>
                <a:t>文本</a:t>
              </a:r>
              <a:r>
                <a:rPr lang="en-US" altLang="zh-CN" sz="2000">
                  <a:solidFill>
                    <a:srgbClr val="4D4D4D"/>
                  </a:solidFill>
                  <a:latin typeface="微软雅黑" pitchFamily="34" charset="-122"/>
                  <a:ea typeface="微软雅黑" pitchFamily="34" charset="-122"/>
                </a:rPr>
                <a:t>1</a:t>
              </a:r>
              <a:endParaRPr lang="zh-CN" altLang="en-US" sz="2000" dirty="0">
                <a:solidFill>
                  <a:srgbClr val="4D4D4D"/>
                </a:solidFill>
                <a:latin typeface="微软雅黑" pitchFamily="34" charset="-122"/>
                <a:ea typeface="微软雅黑" pitchFamily="34" charset="-122"/>
              </a:endParaRPr>
            </a:p>
          </p:txBody>
        </p:sp>
        <p:sp>
          <p:nvSpPr>
            <p:cNvPr id="17" name="斜线1"/>
            <p:cNvSpPr/>
            <p:nvPr/>
          </p:nvSpPr>
          <p:spPr>
            <a:xfrm rot="5400000">
              <a:off x="3291465" y="2001144"/>
              <a:ext cx="2154670" cy="167640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grpSp>
      <p:grpSp>
        <p:nvGrpSpPr>
          <p:cNvPr id="60" name="文本2"/>
          <p:cNvGrpSpPr>
            <a:grpSpLocks/>
          </p:cNvGrpSpPr>
          <p:nvPr/>
        </p:nvGrpSpPr>
        <p:grpSpPr bwMode="auto">
          <a:xfrm>
            <a:off x="3892550" y="2089150"/>
            <a:ext cx="3203575" cy="2170113"/>
            <a:chOff x="3892549" y="2089423"/>
            <a:chExt cx="3203575" cy="2170155"/>
          </a:xfrm>
        </p:grpSpPr>
        <p:sp>
          <p:nvSpPr>
            <p:cNvPr id="19" name="横线2"/>
            <p:cNvSpPr/>
            <p:nvPr/>
          </p:nvSpPr>
          <p:spPr>
            <a:xfrm>
              <a:off x="5206999" y="2491069"/>
              <a:ext cx="381000"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sp>
          <p:nvSpPr>
            <p:cNvPr id="35" name="文本2"/>
            <p:cNvSpPr/>
            <p:nvPr/>
          </p:nvSpPr>
          <p:spPr>
            <a:xfrm>
              <a:off x="5622924" y="2089423"/>
              <a:ext cx="1473200" cy="690576"/>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gradFill>
              <a:gsLst>
                <a:gs pos="33000">
                  <a:srgbClr val="F9F9F9"/>
                </a:gs>
                <a:gs pos="100000">
                  <a:srgbClr val="D7D7D7"/>
                </a:gs>
              </a:gsLst>
              <a:lin ang="5400000" scaled="0"/>
            </a:gradFill>
            <a:ln w="3175">
              <a:solidFill>
                <a:srgbClr val="DDDDD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zh-CN" altLang="en-US" sz="2000">
                  <a:solidFill>
                    <a:srgbClr val="4D4D4D"/>
                  </a:solidFill>
                  <a:latin typeface="微软雅黑" pitchFamily="34" charset="-122"/>
                  <a:ea typeface="微软雅黑" pitchFamily="34" charset="-122"/>
                </a:rPr>
                <a:t>文本</a:t>
              </a:r>
              <a:r>
                <a:rPr lang="en-US" altLang="zh-CN" sz="2000">
                  <a:solidFill>
                    <a:srgbClr val="4D4D4D"/>
                  </a:solidFill>
                  <a:latin typeface="微软雅黑" pitchFamily="34" charset="-122"/>
                  <a:ea typeface="微软雅黑" pitchFamily="34" charset="-122"/>
                </a:rPr>
                <a:t>2</a:t>
              </a:r>
              <a:endParaRPr lang="zh-CN" altLang="en-US" sz="2000" dirty="0">
                <a:solidFill>
                  <a:srgbClr val="4D4D4D"/>
                </a:solidFill>
                <a:latin typeface="微软雅黑" pitchFamily="34" charset="-122"/>
                <a:ea typeface="微软雅黑" pitchFamily="34" charset="-122"/>
              </a:endParaRPr>
            </a:p>
          </p:txBody>
        </p:sp>
        <p:sp>
          <p:nvSpPr>
            <p:cNvPr id="20" name="斜线2"/>
            <p:cNvSpPr/>
            <p:nvPr/>
          </p:nvSpPr>
          <p:spPr>
            <a:xfrm rot="5400000">
              <a:off x="3664726" y="2718892"/>
              <a:ext cx="1768509" cy="1312863"/>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grpSp>
      <p:grpSp>
        <p:nvGrpSpPr>
          <p:cNvPr id="61" name="文本3"/>
          <p:cNvGrpSpPr>
            <a:grpSpLocks/>
          </p:cNvGrpSpPr>
          <p:nvPr/>
        </p:nvGrpSpPr>
        <p:grpSpPr bwMode="auto">
          <a:xfrm>
            <a:off x="4194175" y="2944813"/>
            <a:ext cx="2901950" cy="1624012"/>
            <a:chOff x="4193540" y="2944619"/>
            <a:chExt cx="2902584" cy="1623570"/>
          </a:xfrm>
        </p:grpSpPr>
        <p:sp>
          <p:nvSpPr>
            <p:cNvPr id="22" name="横线3"/>
            <p:cNvSpPr/>
            <p:nvPr/>
          </p:nvSpPr>
          <p:spPr>
            <a:xfrm>
              <a:off x="5206586" y="3219181"/>
              <a:ext cx="381083"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sp>
          <p:nvSpPr>
            <p:cNvPr id="38" name="文本3"/>
            <p:cNvSpPr/>
            <p:nvPr/>
          </p:nvSpPr>
          <p:spPr>
            <a:xfrm>
              <a:off x="5622602" y="2944619"/>
              <a:ext cx="1473522" cy="690374"/>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gradFill>
              <a:gsLst>
                <a:gs pos="33000">
                  <a:srgbClr val="F9F9F9"/>
                </a:gs>
                <a:gs pos="100000">
                  <a:srgbClr val="D7D7D7"/>
                </a:gs>
              </a:gsLst>
              <a:lin ang="5400000" scaled="0"/>
            </a:gradFill>
            <a:ln w="3175">
              <a:solidFill>
                <a:srgbClr val="DDDDD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zh-CN" altLang="en-US" sz="2000">
                  <a:solidFill>
                    <a:srgbClr val="4D4D4D"/>
                  </a:solidFill>
                  <a:latin typeface="微软雅黑" pitchFamily="34" charset="-122"/>
                  <a:ea typeface="微软雅黑" pitchFamily="34" charset="-122"/>
                </a:rPr>
                <a:t>文本</a:t>
              </a:r>
              <a:r>
                <a:rPr lang="en-US" altLang="zh-CN" sz="2000">
                  <a:solidFill>
                    <a:srgbClr val="4D4D4D"/>
                  </a:solidFill>
                  <a:latin typeface="微软雅黑" pitchFamily="34" charset="-122"/>
                  <a:ea typeface="微软雅黑" pitchFamily="34" charset="-122"/>
                </a:rPr>
                <a:t>3</a:t>
              </a:r>
              <a:endParaRPr lang="zh-CN" altLang="en-US" sz="2000" dirty="0">
                <a:solidFill>
                  <a:srgbClr val="4D4D4D"/>
                </a:solidFill>
                <a:latin typeface="微软雅黑" pitchFamily="34" charset="-122"/>
                <a:ea typeface="微软雅黑" pitchFamily="34" charset="-122"/>
              </a:endParaRPr>
            </a:p>
          </p:txBody>
        </p:sp>
        <p:sp>
          <p:nvSpPr>
            <p:cNvPr id="23" name="斜线3"/>
            <p:cNvSpPr/>
            <p:nvPr/>
          </p:nvSpPr>
          <p:spPr>
            <a:xfrm rot="5400000">
              <a:off x="4025559" y="3387162"/>
              <a:ext cx="1349008" cy="1013046"/>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grpSp>
      <p:grpSp>
        <p:nvGrpSpPr>
          <p:cNvPr id="62" name="文本4"/>
          <p:cNvGrpSpPr>
            <a:grpSpLocks/>
          </p:cNvGrpSpPr>
          <p:nvPr/>
        </p:nvGrpSpPr>
        <p:grpSpPr bwMode="auto">
          <a:xfrm>
            <a:off x="4497388" y="3808413"/>
            <a:ext cx="2598737" cy="1066800"/>
            <a:chOff x="4497069" y="3808715"/>
            <a:chExt cx="2599055" cy="1066814"/>
          </a:xfrm>
        </p:grpSpPr>
        <p:sp>
          <p:nvSpPr>
            <p:cNvPr id="25" name="横线4"/>
            <p:cNvSpPr/>
            <p:nvPr/>
          </p:nvSpPr>
          <p:spPr>
            <a:xfrm>
              <a:off x="5206768" y="3948417"/>
              <a:ext cx="381047" cy="0"/>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sp>
          <p:nvSpPr>
            <p:cNvPr id="41" name="文本4"/>
            <p:cNvSpPr/>
            <p:nvPr/>
          </p:nvSpPr>
          <p:spPr>
            <a:xfrm>
              <a:off x="5622744" y="3808715"/>
              <a:ext cx="1473380" cy="690571"/>
            </a:xfrm>
            <a:custGeom>
              <a:avLst/>
              <a:gdLst>
                <a:gd name="connsiteX0" fmla="*/ 0 w 1524000"/>
                <a:gd name="connsiteY0" fmla="*/ 0 h 728980"/>
                <a:gd name="connsiteX1" fmla="*/ 1524000 w 1524000"/>
                <a:gd name="connsiteY1" fmla="*/ 0 h 728980"/>
                <a:gd name="connsiteX2" fmla="*/ 1524000 w 1524000"/>
                <a:gd name="connsiteY2" fmla="*/ 728980 h 728980"/>
                <a:gd name="connsiteX3" fmla="*/ 0 w 1524000"/>
                <a:gd name="connsiteY3" fmla="*/ 728980 h 728980"/>
                <a:gd name="connsiteX4" fmla="*/ 0 w 1524000"/>
                <a:gd name="connsiteY4" fmla="*/ 0 h 728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728980">
                  <a:moveTo>
                    <a:pt x="0" y="0"/>
                  </a:moveTo>
                  <a:lnTo>
                    <a:pt x="1524000" y="0"/>
                  </a:lnTo>
                  <a:lnTo>
                    <a:pt x="1524000" y="728980"/>
                  </a:lnTo>
                  <a:lnTo>
                    <a:pt x="0" y="728980"/>
                  </a:lnTo>
                  <a:lnTo>
                    <a:pt x="0" y="0"/>
                  </a:lnTo>
                  <a:close/>
                </a:path>
              </a:pathLst>
            </a:custGeom>
            <a:gradFill>
              <a:gsLst>
                <a:gs pos="33000">
                  <a:srgbClr val="F9F9F9"/>
                </a:gs>
                <a:gs pos="100000">
                  <a:srgbClr val="D7D7D7"/>
                </a:gs>
              </a:gsLst>
              <a:lin ang="5400000" scaled="0"/>
            </a:gradFill>
            <a:ln w="3175">
              <a:solidFill>
                <a:srgbClr val="DDDDD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zh-CN" altLang="en-US" sz="2000">
                  <a:solidFill>
                    <a:srgbClr val="4D4D4D"/>
                  </a:solidFill>
                  <a:latin typeface="微软雅黑" pitchFamily="34" charset="-122"/>
                  <a:ea typeface="微软雅黑" pitchFamily="34" charset="-122"/>
                </a:rPr>
                <a:t>文本</a:t>
              </a:r>
              <a:r>
                <a:rPr lang="en-US" altLang="zh-CN" sz="2000">
                  <a:solidFill>
                    <a:srgbClr val="4D4D4D"/>
                  </a:solidFill>
                  <a:latin typeface="微软雅黑" pitchFamily="34" charset="-122"/>
                  <a:ea typeface="微软雅黑" pitchFamily="34" charset="-122"/>
                </a:rPr>
                <a:t>4</a:t>
              </a:r>
              <a:endParaRPr lang="zh-CN" altLang="en-US" sz="2000" dirty="0">
                <a:solidFill>
                  <a:srgbClr val="4D4D4D"/>
                </a:solidFill>
                <a:latin typeface="微软雅黑" pitchFamily="34" charset="-122"/>
                <a:ea typeface="微软雅黑" pitchFamily="34" charset="-122"/>
              </a:endParaRPr>
            </a:p>
          </p:txBody>
        </p:sp>
        <p:sp>
          <p:nvSpPr>
            <p:cNvPr id="26" name="斜线4"/>
            <p:cNvSpPr/>
            <p:nvPr/>
          </p:nvSpPr>
          <p:spPr>
            <a:xfrm rot="5400000">
              <a:off x="4387569" y="4057917"/>
              <a:ext cx="927112" cy="708112"/>
            </a:xfrm>
            <a:prstGeom prst="line">
              <a:avLst/>
            </a:prstGeom>
            <a:gradFill>
              <a:gsLst>
                <a:gs pos="100000">
                  <a:schemeClr val="accent5">
                    <a:lumMod val="20000"/>
                    <a:lumOff val="80000"/>
                  </a:schemeClr>
                </a:gs>
                <a:gs pos="51657">
                  <a:schemeClr val="accent6"/>
                </a:gs>
                <a:gs pos="0">
                  <a:schemeClr val="accent6">
                    <a:lumMod val="20000"/>
                    <a:lumOff val="80000"/>
                  </a:schemeClr>
                </a:gs>
              </a:gsLst>
              <a:lin ang="5400000" scaled="1"/>
            </a:gradFill>
            <a:ln w="9525">
              <a:solidFill>
                <a:srgbClr val="DDDDDD"/>
              </a:solidFill>
              <a:round/>
              <a:headEnd/>
              <a:tailEnd/>
            </a:ln>
            <a:effectLst>
              <a:outerShdw blurRad="63500" sx="101000" sy="101000" algn="ctr" rotWithShape="0">
                <a:prstClr val="black">
                  <a:alpha val="18000"/>
                </a:prstClr>
              </a:outerShdw>
            </a:effectLst>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left)">
                                      <p:cBhvr>
                                        <p:cTn id="14" dur="500"/>
                                        <p:tgtEl>
                                          <p:spTgt spid="6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500"/>
                                        <p:tgtEl>
                                          <p:spTgt spid="62"/>
                                        </p:tgtEl>
                                      </p:cBhvr>
                                    </p:animEffect>
                                    <p:set>
                                      <p:cBhvr>
                                        <p:cTn id="19" dur="1" fill="hold">
                                          <p:stCondLst>
                                            <p:cond delay="499"/>
                                          </p:stCondLst>
                                        </p:cTn>
                                        <p:tgtEl>
                                          <p:spTgt spid="62"/>
                                        </p:tgtEl>
                                        <p:attrNameLst>
                                          <p:attrName>style.visibility</p:attrName>
                                        </p:attrNameLst>
                                      </p:cBhvr>
                                      <p:to>
                                        <p:strVal val="hidden"/>
                                      </p:to>
                                    </p:se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53"/>
                                        </p:tgtEl>
                                      </p:cBhvr>
                                    </p:animEffect>
                                    <p:set>
                                      <p:cBhvr>
                                        <p:cTn id="23" dur="1" fill="hold">
                                          <p:stCondLst>
                                            <p:cond delay="499"/>
                                          </p:stCondLst>
                                        </p:cTn>
                                        <p:tgtEl>
                                          <p:spTgt spid="5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xit" presetSubtype="0" fill="hold" nodeType="withEffect">
                                  <p:stCondLst>
                                    <p:cond delay="0"/>
                                  </p:stCondLst>
                                  <p:childTnLst>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2" fill="hold" nodeType="clickEffect">
                                  <p:stCondLst>
                                    <p:cond delay="0"/>
                                  </p:stCondLst>
                                  <p:childTnLst>
                                    <p:animEffect transition="out" filter="wipe(right)">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childTnLst>
                          </p:cTn>
                        </p:par>
                        <p:par>
                          <p:cTn id="43" fill="hold">
                            <p:stCondLst>
                              <p:cond delay="500"/>
                            </p:stCondLst>
                            <p:childTnLst>
                              <p:par>
                                <p:cTn id="44" presetID="10" presetClass="exit" presetSubtype="0" fill="hold" nodeType="afterEffect">
                                  <p:stCondLst>
                                    <p:cond delay="0"/>
                                  </p:stCondLst>
                                  <p:childTnLst>
                                    <p:animEffect transition="out" filter="fade">
                                      <p:cBhvr>
                                        <p:cTn id="45" dur="500"/>
                                        <p:tgtEl>
                                          <p:spTgt spid="54"/>
                                        </p:tgtEl>
                                      </p:cBhvr>
                                    </p:animEffect>
                                    <p:set>
                                      <p:cBhvr>
                                        <p:cTn id="46" dur="1" fill="hold">
                                          <p:stCondLst>
                                            <p:cond delay="499"/>
                                          </p:stCondLst>
                                        </p:cTn>
                                        <p:tgtEl>
                                          <p:spTgt spid="54"/>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xit" presetSubtype="0" fill="hold" nodeType="with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2" fill="hold" nodeType="clickEffect">
                                  <p:stCondLst>
                                    <p:cond delay="0"/>
                                  </p:stCondLst>
                                  <p:childTnLst>
                                    <p:animEffect transition="out" filter="wipe(right)">
                                      <p:cBhvr>
                                        <p:cTn id="64" dur="500"/>
                                        <p:tgtEl>
                                          <p:spTgt spid="60"/>
                                        </p:tgtEl>
                                      </p:cBhvr>
                                    </p:animEffect>
                                    <p:set>
                                      <p:cBhvr>
                                        <p:cTn id="65" dur="1" fill="hold">
                                          <p:stCondLst>
                                            <p:cond delay="499"/>
                                          </p:stCondLst>
                                        </p:cTn>
                                        <p:tgtEl>
                                          <p:spTgt spid="60"/>
                                        </p:tgtEl>
                                        <p:attrNameLst>
                                          <p:attrName>style.visibility</p:attrName>
                                        </p:attrNameLst>
                                      </p:cBhvr>
                                      <p:to>
                                        <p:strVal val="hidden"/>
                                      </p:to>
                                    </p:set>
                                  </p:childTnLst>
                                </p:cTn>
                              </p:par>
                            </p:childTnLst>
                          </p:cTn>
                        </p:par>
                        <p:par>
                          <p:cTn id="66" fill="hold">
                            <p:stCondLst>
                              <p:cond delay="5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500"/>
                                        <p:tgtEl>
                                          <p:spTgt spid="56"/>
                                        </p:tgtEl>
                                      </p:cBhvr>
                                    </p:animEffect>
                                  </p:childTnLst>
                                </p:cTn>
                              </p:par>
                              <p:par>
                                <p:cTn id="77" presetID="10" presetClass="exit" presetSubtype="0" fill="hold" nodeType="withEffect">
                                  <p:stCondLst>
                                    <p:cond delay="0"/>
                                  </p:stCondLst>
                                  <p:childTnLst>
                                    <p:animEffect transition="out" filter="fade">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left)">
                                      <p:cBhvr>
                                        <p:cTn id="8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右圆"/>
          <p:cNvGrpSpPr>
            <a:grpSpLocks/>
          </p:cNvGrpSpPr>
          <p:nvPr/>
        </p:nvGrpSpPr>
        <p:grpSpPr bwMode="auto">
          <a:xfrm>
            <a:off x="4737100" y="2209800"/>
            <a:ext cx="2376488" cy="2376488"/>
            <a:chOff x="4737288" y="2209834"/>
            <a:chExt cx="2376264" cy="2376264"/>
          </a:xfrm>
        </p:grpSpPr>
        <p:sp>
          <p:nvSpPr>
            <p:cNvPr id="3" name="椭圆 15"/>
            <p:cNvSpPr/>
            <p:nvPr/>
          </p:nvSpPr>
          <p:spPr>
            <a:xfrm>
              <a:off x="4737288" y="2209834"/>
              <a:ext cx="2376264" cy="2376264"/>
            </a:xfrm>
            <a:custGeom>
              <a:avLst/>
              <a:gdLst/>
              <a:ahLst/>
              <a:cxnLst/>
              <a:rect l="l" t="t" r="r" b="b"/>
              <a:pathLst>
                <a:path w="2376264" h="2376264">
                  <a:moveTo>
                    <a:pt x="499677" y="2155284"/>
                  </a:moveTo>
                  <a:lnTo>
                    <a:pt x="499697" y="2155299"/>
                  </a:lnTo>
                  <a:close/>
                  <a:moveTo>
                    <a:pt x="399457" y="2075040"/>
                  </a:moveTo>
                  <a:lnTo>
                    <a:pt x="499677" y="2155284"/>
                  </a:lnTo>
                  <a:cubicBezTo>
                    <a:pt x="464118" y="2131233"/>
                    <a:pt x="430583" y="2104471"/>
                    <a:pt x="399457" y="2075040"/>
                  </a:cubicBezTo>
                  <a:close/>
                  <a:moveTo>
                    <a:pt x="382882" y="2059974"/>
                  </a:moveTo>
                  <a:lnTo>
                    <a:pt x="399457" y="2075040"/>
                  </a:lnTo>
                  <a:cubicBezTo>
                    <a:pt x="393491" y="2070508"/>
                    <a:pt x="387946" y="2065502"/>
                    <a:pt x="382882" y="2059974"/>
                  </a:cubicBezTo>
                  <a:close/>
                  <a:moveTo>
                    <a:pt x="306067" y="1982134"/>
                  </a:moveTo>
                  <a:lnTo>
                    <a:pt x="382882" y="2059974"/>
                  </a:lnTo>
                  <a:cubicBezTo>
                    <a:pt x="355172" y="2036165"/>
                    <a:pt x="329502" y="2010167"/>
                    <a:pt x="306067" y="1982134"/>
                  </a:cubicBezTo>
                  <a:close/>
                  <a:moveTo>
                    <a:pt x="288141" y="1962411"/>
                  </a:moveTo>
                  <a:lnTo>
                    <a:pt x="306067" y="1982134"/>
                  </a:lnTo>
                  <a:cubicBezTo>
                    <a:pt x="299452" y="1976134"/>
                    <a:pt x="293565" y="1969473"/>
                    <a:pt x="288141" y="1962411"/>
                  </a:cubicBezTo>
                  <a:close/>
                  <a:moveTo>
                    <a:pt x="214173" y="1867483"/>
                  </a:moveTo>
                  <a:lnTo>
                    <a:pt x="288141" y="1962411"/>
                  </a:lnTo>
                  <a:cubicBezTo>
                    <a:pt x="261257" y="1932618"/>
                    <a:pt x="236591" y="1900878"/>
                    <a:pt x="214173" y="1867483"/>
                  </a:cubicBezTo>
                  <a:close/>
                  <a:moveTo>
                    <a:pt x="207598" y="1858692"/>
                  </a:moveTo>
                  <a:lnTo>
                    <a:pt x="214173" y="1867483"/>
                  </a:lnTo>
                  <a:cubicBezTo>
                    <a:pt x="211666" y="1864774"/>
                    <a:pt x="209581" y="1861768"/>
                    <a:pt x="207598" y="1858692"/>
                  </a:cubicBezTo>
                  <a:close/>
                  <a:moveTo>
                    <a:pt x="139182" y="1745708"/>
                  </a:moveTo>
                  <a:lnTo>
                    <a:pt x="207598" y="1858692"/>
                  </a:lnTo>
                  <a:cubicBezTo>
                    <a:pt x="182464" y="1822627"/>
                    <a:pt x="159576" y="1784917"/>
                    <a:pt x="139182" y="1745708"/>
                  </a:cubicBezTo>
                  <a:close/>
                  <a:moveTo>
                    <a:pt x="126914" y="1720240"/>
                  </a:moveTo>
                  <a:lnTo>
                    <a:pt x="139182" y="1745708"/>
                  </a:lnTo>
                  <a:cubicBezTo>
                    <a:pt x="134474" y="1737546"/>
                    <a:pt x="130137" y="1729178"/>
                    <a:pt x="126914" y="1720240"/>
                  </a:cubicBezTo>
                  <a:close/>
                  <a:moveTo>
                    <a:pt x="85204" y="1628296"/>
                  </a:moveTo>
                  <a:lnTo>
                    <a:pt x="126914" y="1720240"/>
                  </a:lnTo>
                  <a:cubicBezTo>
                    <a:pt x="110726" y="1690784"/>
                    <a:pt x="96882" y="1660043"/>
                    <a:pt x="85204" y="1628296"/>
                  </a:cubicBezTo>
                  <a:close/>
                  <a:moveTo>
                    <a:pt x="69910" y="1586511"/>
                  </a:moveTo>
                  <a:lnTo>
                    <a:pt x="85204" y="1628296"/>
                  </a:lnTo>
                  <a:cubicBezTo>
                    <a:pt x="78885" y="1614862"/>
                    <a:pt x="73633" y="1600975"/>
                    <a:pt x="69910" y="1586511"/>
                  </a:cubicBezTo>
                  <a:close/>
                  <a:moveTo>
                    <a:pt x="43462" y="1502733"/>
                  </a:moveTo>
                  <a:lnTo>
                    <a:pt x="69910" y="1586511"/>
                  </a:lnTo>
                  <a:cubicBezTo>
                    <a:pt x="58799" y="1559465"/>
                    <a:pt x="49982" y="1531486"/>
                    <a:pt x="43462" y="1502733"/>
                  </a:cubicBezTo>
                  <a:close/>
                  <a:moveTo>
                    <a:pt x="31629" y="1456712"/>
                  </a:moveTo>
                  <a:lnTo>
                    <a:pt x="43462" y="1502733"/>
                  </a:lnTo>
                  <a:cubicBezTo>
                    <a:pt x="38024" y="1487826"/>
                    <a:pt x="34136" y="1472452"/>
                    <a:pt x="31629" y="1456712"/>
                  </a:cubicBezTo>
                  <a:close/>
                  <a:moveTo>
                    <a:pt x="14785" y="1366291"/>
                  </a:moveTo>
                  <a:lnTo>
                    <a:pt x="31629" y="1456712"/>
                  </a:lnTo>
                  <a:cubicBezTo>
                    <a:pt x="23663" y="1427225"/>
                    <a:pt x="17901" y="1397060"/>
                    <a:pt x="14785" y="1366291"/>
                  </a:cubicBezTo>
                  <a:close/>
                  <a:moveTo>
                    <a:pt x="8358" y="1324181"/>
                  </a:moveTo>
                  <a:lnTo>
                    <a:pt x="14785" y="1366291"/>
                  </a:lnTo>
                  <a:cubicBezTo>
                    <a:pt x="11195" y="1352506"/>
                    <a:pt x="9330" y="1338418"/>
                    <a:pt x="8358" y="1324181"/>
                  </a:cubicBezTo>
                  <a:close/>
                  <a:moveTo>
                    <a:pt x="1" y="1188138"/>
                  </a:moveTo>
                  <a:lnTo>
                    <a:pt x="8358" y="1324181"/>
                  </a:lnTo>
                  <a:cubicBezTo>
                    <a:pt x="2618" y="1279588"/>
                    <a:pt x="0" y="1234168"/>
                    <a:pt x="1" y="1188138"/>
                  </a:cubicBezTo>
                  <a:close/>
                  <a:moveTo>
                    <a:pt x="0" y="1188133"/>
                  </a:moveTo>
                  <a:lnTo>
                    <a:pt x="1" y="1188138"/>
                  </a:lnTo>
                  <a:cubicBezTo>
                    <a:pt x="0" y="1188136"/>
                    <a:pt x="0" y="1188135"/>
                    <a:pt x="0" y="1188133"/>
                  </a:cubicBezTo>
                  <a:close/>
                  <a:moveTo>
                    <a:pt x="8527" y="1050975"/>
                  </a:moveTo>
                  <a:lnTo>
                    <a:pt x="0" y="1188133"/>
                  </a:lnTo>
                  <a:cubicBezTo>
                    <a:pt x="0" y="1141717"/>
                    <a:pt x="2662" y="1095924"/>
                    <a:pt x="8527" y="1050975"/>
                  </a:cubicBezTo>
                  <a:close/>
                  <a:moveTo>
                    <a:pt x="14966" y="1008785"/>
                  </a:moveTo>
                  <a:lnTo>
                    <a:pt x="8527" y="1050975"/>
                  </a:lnTo>
                  <a:cubicBezTo>
                    <a:pt x="9474" y="1036707"/>
                    <a:pt x="11356" y="1022593"/>
                    <a:pt x="14966" y="1008785"/>
                  </a:cubicBezTo>
                  <a:close/>
                  <a:moveTo>
                    <a:pt x="32233" y="917203"/>
                  </a:moveTo>
                  <a:lnTo>
                    <a:pt x="14966" y="1008785"/>
                  </a:lnTo>
                  <a:cubicBezTo>
                    <a:pt x="18174" y="977611"/>
                    <a:pt x="24060" y="947053"/>
                    <a:pt x="32233" y="917203"/>
                  </a:cubicBezTo>
                  <a:close/>
                  <a:moveTo>
                    <a:pt x="44008" y="871407"/>
                  </a:moveTo>
                  <a:lnTo>
                    <a:pt x="32233" y="917203"/>
                  </a:lnTo>
                  <a:cubicBezTo>
                    <a:pt x="34696" y="901531"/>
                    <a:pt x="38595" y="886239"/>
                    <a:pt x="44008" y="871407"/>
                  </a:cubicBezTo>
                  <a:close/>
                  <a:moveTo>
                    <a:pt x="71447" y="785554"/>
                  </a:moveTo>
                  <a:lnTo>
                    <a:pt x="44008" y="871407"/>
                  </a:lnTo>
                  <a:cubicBezTo>
                    <a:pt x="50822" y="841937"/>
                    <a:pt x="59949" y="813258"/>
                    <a:pt x="71447" y="785554"/>
                  </a:cubicBezTo>
                  <a:close/>
                  <a:moveTo>
                    <a:pt x="86304" y="744961"/>
                  </a:moveTo>
                  <a:lnTo>
                    <a:pt x="71447" y="785554"/>
                  </a:lnTo>
                  <a:cubicBezTo>
                    <a:pt x="75038" y="771491"/>
                    <a:pt x="80182" y="758016"/>
                    <a:pt x="86304" y="744961"/>
                  </a:cubicBezTo>
                  <a:close/>
                  <a:moveTo>
                    <a:pt x="132488" y="644452"/>
                  </a:moveTo>
                  <a:lnTo>
                    <a:pt x="86304" y="744961"/>
                  </a:lnTo>
                  <a:cubicBezTo>
                    <a:pt x="99368" y="710279"/>
                    <a:pt x="114766" y="676704"/>
                    <a:pt x="132488" y="644452"/>
                  </a:cubicBezTo>
                  <a:close/>
                  <a:moveTo>
                    <a:pt x="141035" y="626709"/>
                  </a:moveTo>
                  <a:lnTo>
                    <a:pt x="132488" y="644452"/>
                  </a:lnTo>
                  <a:cubicBezTo>
                    <a:pt x="134713" y="638210"/>
                    <a:pt x="137774" y="632404"/>
                    <a:pt x="141035" y="626709"/>
                  </a:cubicBezTo>
                  <a:close/>
                  <a:moveTo>
                    <a:pt x="210012" y="514345"/>
                  </a:moveTo>
                  <a:lnTo>
                    <a:pt x="141035" y="626709"/>
                  </a:lnTo>
                  <a:cubicBezTo>
                    <a:pt x="161691" y="587732"/>
                    <a:pt x="184668" y="550170"/>
                    <a:pt x="210012" y="514345"/>
                  </a:cubicBezTo>
                  <a:close/>
                  <a:moveTo>
                    <a:pt x="226384" y="492451"/>
                  </a:moveTo>
                  <a:lnTo>
                    <a:pt x="210012" y="514345"/>
                  </a:lnTo>
                  <a:cubicBezTo>
                    <a:pt x="214904" y="506642"/>
                    <a:pt x="220173" y="499203"/>
                    <a:pt x="226384" y="492451"/>
                  </a:cubicBezTo>
                  <a:close/>
                  <a:moveTo>
                    <a:pt x="291284" y="410395"/>
                  </a:moveTo>
                  <a:lnTo>
                    <a:pt x="226384" y="492451"/>
                  </a:lnTo>
                  <a:cubicBezTo>
                    <a:pt x="245895" y="463422"/>
                    <a:pt x="267623" y="436057"/>
                    <a:pt x="291284" y="410395"/>
                  </a:cubicBezTo>
                  <a:close/>
                  <a:moveTo>
                    <a:pt x="314965" y="384340"/>
                  </a:moveTo>
                  <a:lnTo>
                    <a:pt x="291284" y="410395"/>
                  </a:lnTo>
                  <a:cubicBezTo>
                    <a:pt x="298403" y="401018"/>
                    <a:pt x="306242" y="392270"/>
                    <a:pt x="314965" y="384340"/>
                  </a:cubicBezTo>
                  <a:close/>
                  <a:moveTo>
                    <a:pt x="387171" y="312391"/>
                  </a:moveTo>
                  <a:lnTo>
                    <a:pt x="314965" y="384340"/>
                  </a:lnTo>
                  <a:cubicBezTo>
                    <a:pt x="337037" y="358405"/>
                    <a:pt x="361152" y="334367"/>
                    <a:pt x="387171" y="312391"/>
                  </a:cubicBezTo>
                  <a:close/>
                  <a:moveTo>
                    <a:pt x="408877" y="292663"/>
                  </a:moveTo>
                  <a:lnTo>
                    <a:pt x="387171" y="312391"/>
                  </a:lnTo>
                  <a:cubicBezTo>
                    <a:pt x="393775" y="305116"/>
                    <a:pt x="401082" y="298610"/>
                    <a:pt x="408877" y="292663"/>
                  </a:cubicBezTo>
                  <a:close/>
                  <a:moveTo>
                    <a:pt x="1188132" y="0"/>
                  </a:moveTo>
                  <a:cubicBezTo>
                    <a:pt x="1844319" y="0"/>
                    <a:pt x="2376264" y="531945"/>
                    <a:pt x="2376264" y="1188132"/>
                  </a:cubicBezTo>
                  <a:cubicBezTo>
                    <a:pt x="2376264" y="1844319"/>
                    <a:pt x="1844319" y="2376264"/>
                    <a:pt x="1188132" y="2376264"/>
                  </a:cubicBezTo>
                  <a:cubicBezTo>
                    <a:pt x="931255" y="2376264"/>
                    <a:pt x="693418" y="2294745"/>
                    <a:pt x="499697" y="2155299"/>
                  </a:cubicBezTo>
                  <a:cubicBezTo>
                    <a:pt x="808377" y="1941222"/>
                    <a:pt x="1010140" y="1584221"/>
                    <a:pt x="1010140" y="1180096"/>
                  </a:cubicBezTo>
                  <a:cubicBezTo>
                    <a:pt x="1010140" y="780786"/>
                    <a:pt x="813156" y="427485"/>
                    <a:pt x="510444" y="212930"/>
                  </a:cubicBezTo>
                  <a:lnTo>
                    <a:pt x="408877" y="292663"/>
                  </a:lnTo>
                  <a:cubicBezTo>
                    <a:pt x="616858" y="110071"/>
                    <a:pt x="889641" y="0"/>
                    <a:pt x="1188132" y="0"/>
                  </a:cubicBezTo>
                  <a:close/>
                </a:path>
              </a:pathLst>
            </a:custGeom>
            <a:gradFill>
              <a:gsLst>
                <a:gs pos="33000">
                  <a:sysClr val="window" lastClr="FFFFFF">
                    <a:lumMod val="95000"/>
                  </a:sysClr>
                </a:gs>
                <a:gs pos="100000">
                  <a:srgbClr val="D7D7D7"/>
                </a:gs>
              </a:gsLst>
              <a:lin ang="5400000" scaled="0"/>
            </a:gra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2000" kern="0" dirty="0">
                <a:solidFill>
                  <a:srgbClr val="4D4D4D"/>
                </a:solidFill>
                <a:latin typeface="微软雅黑" pitchFamily="34" charset="-122"/>
                <a:ea typeface="微软雅黑" pitchFamily="34" charset="-122"/>
              </a:endParaRPr>
            </a:p>
          </p:txBody>
        </p:sp>
        <p:sp>
          <p:nvSpPr>
            <p:cNvPr id="4" name="椭圆 15"/>
            <p:cNvSpPr/>
            <p:nvPr/>
          </p:nvSpPr>
          <p:spPr>
            <a:xfrm>
              <a:off x="4743637" y="2420952"/>
              <a:ext cx="1011143" cy="1942917"/>
            </a:xfrm>
            <a:custGeom>
              <a:avLst/>
              <a:gdLst/>
              <a:ahLst/>
              <a:cxnLst/>
              <a:rect l="l" t="t" r="r" b="b"/>
              <a:pathLst>
                <a:path w="1010140" h="1942369">
                  <a:moveTo>
                    <a:pt x="510444" y="0"/>
                  </a:moveTo>
                  <a:cubicBezTo>
                    <a:pt x="813156" y="214555"/>
                    <a:pt x="1010140" y="567856"/>
                    <a:pt x="1010140" y="967166"/>
                  </a:cubicBezTo>
                  <a:cubicBezTo>
                    <a:pt x="1010140" y="1371291"/>
                    <a:pt x="808377" y="1728292"/>
                    <a:pt x="499696" y="1942369"/>
                  </a:cubicBezTo>
                  <a:cubicBezTo>
                    <a:pt x="196984" y="1727815"/>
                    <a:pt x="0" y="1374513"/>
                    <a:pt x="0" y="975203"/>
                  </a:cubicBezTo>
                  <a:cubicBezTo>
                    <a:pt x="0" y="571078"/>
                    <a:pt x="201764" y="214078"/>
                    <a:pt x="510444" y="0"/>
                  </a:cubicBezTo>
                  <a:close/>
                </a:path>
              </a:pathLst>
            </a:custGeom>
            <a:gradFill>
              <a:gsLst>
                <a:gs pos="33000">
                  <a:sysClr val="window" lastClr="FFFFFF">
                    <a:lumMod val="95000"/>
                  </a:sysClr>
                </a:gs>
                <a:gs pos="100000">
                  <a:srgbClr val="D7D7D7"/>
                </a:gs>
              </a:gsLst>
              <a:lin ang="5400000" scaled="0"/>
            </a:gradFill>
            <a:ln w="3175" cap="flat" cmpd="sng" algn="ctr">
              <a:noFill/>
              <a:prstDash val="solid"/>
            </a:ln>
            <a:effectLst/>
          </p:spPr>
          <p:txBody>
            <a:bodyPr anchor="ctr"/>
            <a:lstStyle/>
            <a:p>
              <a:pPr algn="ctr" fontAlgn="auto">
                <a:lnSpc>
                  <a:spcPct val="120000"/>
                </a:lnSpc>
                <a:spcBef>
                  <a:spcPts val="0"/>
                </a:spcBef>
                <a:spcAft>
                  <a:spcPts val="0"/>
                </a:spcAft>
                <a:defRPr/>
              </a:pPr>
              <a:endParaRPr lang="zh-CN" altLang="en-US" sz="2000" kern="0" dirty="0">
                <a:solidFill>
                  <a:srgbClr val="4D4D4D"/>
                </a:solidFill>
                <a:latin typeface="微软雅黑" pitchFamily="34" charset="-122"/>
                <a:ea typeface="微软雅黑" pitchFamily="34" charset="-122"/>
              </a:endParaRPr>
            </a:p>
          </p:txBody>
        </p:sp>
      </p:grpSp>
      <p:grpSp>
        <p:nvGrpSpPr>
          <p:cNvPr id="5" name="左圆"/>
          <p:cNvGrpSpPr>
            <a:grpSpLocks/>
          </p:cNvGrpSpPr>
          <p:nvPr/>
        </p:nvGrpSpPr>
        <p:grpSpPr bwMode="auto">
          <a:xfrm>
            <a:off x="2011363" y="2201863"/>
            <a:ext cx="2382837" cy="2376487"/>
            <a:chOff x="2011912" y="2201797"/>
            <a:chExt cx="2382712" cy="2376264"/>
          </a:xfrm>
        </p:grpSpPr>
        <p:sp>
          <p:nvSpPr>
            <p:cNvPr id="6" name="椭圆 10"/>
            <p:cNvSpPr/>
            <p:nvPr/>
          </p:nvSpPr>
          <p:spPr>
            <a:xfrm>
              <a:off x="2011912" y="2201797"/>
              <a:ext cx="1876327" cy="2376264"/>
            </a:xfrm>
            <a:custGeom>
              <a:avLst/>
              <a:gdLst/>
              <a:ahLst/>
              <a:cxnLst/>
              <a:rect l="l" t="t" r="r" b="b"/>
              <a:pathLst>
                <a:path w="1876625" h="2376264">
                  <a:moveTo>
                    <a:pt x="1188132" y="0"/>
                  </a:moveTo>
                  <a:cubicBezTo>
                    <a:pt x="1445035" y="0"/>
                    <a:pt x="1682894" y="81536"/>
                    <a:pt x="1876625" y="221009"/>
                  </a:cubicBezTo>
                  <a:cubicBezTo>
                    <a:pt x="1567897" y="435028"/>
                    <a:pt x="1366124" y="792035"/>
                    <a:pt x="1366124" y="1196169"/>
                  </a:cubicBezTo>
                  <a:cubicBezTo>
                    <a:pt x="1366124" y="1595522"/>
                    <a:pt x="1563152" y="1948857"/>
                    <a:pt x="1866114" y="2163116"/>
                  </a:cubicBezTo>
                  <a:cubicBezTo>
                    <a:pt x="1674167" y="2297690"/>
                    <a:pt x="1440326" y="2376264"/>
                    <a:pt x="1188132" y="2376264"/>
                  </a:cubicBezTo>
                  <a:cubicBezTo>
                    <a:pt x="531945" y="2376264"/>
                    <a:pt x="0" y="1844319"/>
                    <a:pt x="0" y="1188132"/>
                  </a:cubicBezTo>
                  <a:cubicBezTo>
                    <a:pt x="0" y="531945"/>
                    <a:pt x="531945" y="0"/>
                    <a:pt x="1188132" y="0"/>
                  </a:cubicBezTo>
                  <a:close/>
                </a:path>
              </a:pathLst>
            </a:custGeom>
            <a:gradFill>
              <a:gsLst>
                <a:gs pos="33000">
                  <a:srgbClr val="CA981C">
                    <a:lumMod val="60000"/>
                    <a:lumOff val="40000"/>
                  </a:srgbClr>
                </a:gs>
                <a:gs pos="100000">
                  <a:srgbClr val="CA981C"/>
                </a:gs>
              </a:gsLst>
              <a:lin ang="5400000" scaled="0"/>
            </a:gradFill>
            <a:ln w="3175" cap="flat" cmpd="sng" algn="ctr">
              <a:solidFill>
                <a:srgbClr val="CA981C">
                  <a:lumMod val="60000"/>
                  <a:lumOff val="40000"/>
                  <a:alpha val="0"/>
                </a:srgbClr>
              </a:solidFill>
              <a:prstDash val="solid"/>
            </a:ln>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7" name="椭圆 14"/>
            <p:cNvSpPr/>
            <p:nvPr/>
          </p:nvSpPr>
          <p:spPr>
            <a:xfrm>
              <a:off x="3369153" y="2420851"/>
              <a:ext cx="1025471" cy="1954029"/>
            </a:xfrm>
            <a:custGeom>
              <a:avLst/>
              <a:gdLst/>
              <a:ahLst/>
              <a:cxnLst/>
              <a:rect l="l" t="t" r="r" b="b"/>
              <a:pathLst>
                <a:path w="1026114" h="1954314">
                  <a:moveTo>
                    <a:pt x="513057" y="0"/>
                  </a:moveTo>
                  <a:cubicBezTo>
                    <a:pt x="823181" y="213965"/>
                    <a:pt x="1026114" y="571862"/>
                    <a:pt x="1026114" y="977157"/>
                  </a:cubicBezTo>
                  <a:cubicBezTo>
                    <a:pt x="1026114" y="1382452"/>
                    <a:pt x="823181" y="1740349"/>
                    <a:pt x="513057" y="1954314"/>
                  </a:cubicBezTo>
                  <a:cubicBezTo>
                    <a:pt x="202934" y="1740349"/>
                    <a:pt x="0" y="1382452"/>
                    <a:pt x="0" y="977157"/>
                  </a:cubicBezTo>
                  <a:cubicBezTo>
                    <a:pt x="0" y="571862"/>
                    <a:pt x="202934" y="213965"/>
                    <a:pt x="513057" y="0"/>
                  </a:cubicBezTo>
                  <a:close/>
                </a:path>
              </a:pathLst>
            </a:custGeom>
            <a:gradFill>
              <a:gsLst>
                <a:gs pos="33000">
                  <a:srgbClr val="CA981C">
                    <a:lumMod val="60000"/>
                    <a:lumOff val="40000"/>
                  </a:srgbClr>
                </a:gs>
                <a:gs pos="100000">
                  <a:srgbClr val="CA981C"/>
                </a:gs>
              </a:gsLst>
              <a:lin ang="5400000" scaled="0"/>
            </a:gradFill>
            <a:ln w="3175" cap="flat" cmpd="sng" algn="ctr">
              <a:solidFill>
                <a:srgbClr val="CA981C">
                  <a:lumMod val="60000"/>
                  <a:lumOff val="40000"/>
                  <a:alpha val="0"/>
                </a:srgbClr>
              </a:solidFill>
              <a:prstDash val="solid"/>
            </a:ln>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grpSp>
      <p:grpSp>
        <p:nvGrpSpPr>
          <p:cNvPr id="8" name="中圆"/>
          <p:cNvGrpSpPr>
            <a:grpSpLocks/>
          </p:cNvGrpSpPr>
          <p:nvPr/>
        </p:nvGrpSpPr>
        <p:grpSpPr bwMode="auto">
          <a:xfrm>
            <a:off x="3368675" y="2209800"/>
            <a:ext cx="2386013" cy="2374900"/>
            <a:chOff x="3368510" y="2210578"/>
            <a:chExt cx="2385789" cy="2374900"/>
          </a:xfrm>
        </p:grpSpPr>
        <p:sp>
          <p:nvSpPr>
            <p:cNvPr id="9" name="椭圆 8"/>
            <p:cNvSpPr/>
            <p:nvPr/>
          </p:nvSpPr>
          <p:spPr>
            <a:xfrm>
              <a:off x="3378748" y="2210578"/>
              <a:ext cx="2374900" cy="2374900"/>
            </a:xfrm>
            <a:prstGeom prst="ellipse">
              <a:avLst/>
            </a:prstGeom>
            <a:gradFill>
              <a:gsLst>
                <a:gs pos="100000">
                  <a:srgbClr val="AFB591">
                    <a:lumMod val="75000"/>
                  </a:srgbClr>
                </a:gs>
                <a:gs pos="0">
                  <a:srgbClr val="AFB591">
                    <a:lumMod val="20000"/>
                    <a:lumOff val="80000"/>
                  </a:srgbClr>
                </a:gs>
              </a:gsLst>
              <a:lin ang="5400000" scaled="0"/>
            </a:gradFill>
            <a:ln w="3175" cap="flat" cmpd="sng" algn="ctr">
              <a:noFill/>
              <a:prstDash val="solid"/>
            </a:ln>
            <a:effectLst>
              <a:reflection blurRad="6350" stA="52000" endA="300" endPos="35000" dir="5400000" sy="-100000" algn="bl" rotWithShape="0"/>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10" name="椭圆 14"/>
            <p:cNvSpPr/>
            <p:nvPr/>
          </p:nvSpPr>
          <p:spPr>
            <a:xfrm>
              <a:off x="3368510" y="2420128"/>
              <a:ext cx="1025429" cy="1954213"/>
            </a:xfrm>
            <a:custGeom>
              <a:avLst/>
              <a:gdLst/>
              <a:ahLst/>
              <a:cxnLst/>
              <a:rect l="l" t="t" r="r" b="b"/>
              <a:pathLst>
                <a:path w="1026114" h="1954314">
                  <a:moveTo>
                    <a:pt x="513057" y="0"/>
                  </a:moveTo>
                  <a:cubicBezTo>
                    <a:pt x="823181" y="213965"/>
                    <a:pt x="1026114" y="571862"/>
                    <a:pt x="1026114" y="977157"/>
                  </a:cubicBezTo>
                  <a:cubicBezTo>
                    <a:pt x="1026114" y="1382452"/>
                    <a:pt x="823181" y="1740349"/>
                    <a:pt x="513057" y="1954314"/>
                  </a:cubicBezTo>
                  <a:cubicBezTo>
                    <a:pt x="202934" y="1740349"/>
                    <a:pt x="0" y="1382452"/>
                    <a:pt x="0" y="977157"/>
                  </a:cubicBezTo>
                  <a:cubicBezTo>
                    <a:pt x="0" y="571862"/>
                    <a:pt x="202934" y="213965"/>
                    <a:pt x="513057" y="0"/>
                  </a:cubicBezTo>
                  <a:close/>
                </a:path>
              </a:pathLst>
            </a:custGeom>
            <a:solidFill>
              <a:srgbClr val="CA981C">
                <a:lumMod val="40000"/>
                <a:lumOff val="60000"/>
              </a:srgbClr>
            </a:solidFill>
            <a:ln w="3175" cap="flat" cmpd="sng" algn="ctr">
              <a:solidFill>
                <a:srgbClr val="CA981C">
                  <a:lumMod val="20000"/>
                  <a:lumOff val="80000"/>
                </a:srgbClr>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Impact" pitchFamily="34" charset="0"/>
                <a:ea typeface="微软雅黑" pitchFamily="34" charset="-122"/>
              </a:endParaRPr>
            </a:p>
          </p:txBody>
        </p:sp>
        <p:sp>
          <p:nvSpPr>
            <p:cNvPr id="11" name="椭圆 15"/>
            <p:cNvSpPr/>
            <p:nvPr/>
          </p:nvSpPr>
          <p:spPr>
            <a:xfrm>
              <a:off x="4744744" y="2420128"/>
              <a:ext cx="1009555" cy="1943100"/>
            </a:xfrm>
            <a:custGeom>
              <a:avLst/>
              <a:gdLst/>
              <a:ahLst/>
              <a:cxnLst/>
              <a:rect l="l" t="t" r="r" b="b"/>
              <a:pathLst>
                <a:path w="1010140" h="1942369">
                  <a:moveTo>
                    <a:pt x="510444" y="0"/>
                  </a:moveTo>
                  <a:cubicBezTo>
                    <a:pt x="813156" y="214555"/>
                    <a:pt x="1010140" y="567856"/>
                    <a:pt x="1010140" y="967166"/>
                  </a:cubicBezTo>
                  <a:cubicBezTo>
                    <a:pt x="1010140" y="1371291"/>
                    <a:pt x="808377" y="1728292"/>
                    <a:pt x="499696" y="1942369"/>
                  </a:cubicBezTo>
                  <a:cubicBezTo>
                    <a:pt x="196984" y="1727815"/>
                    <a:pt x="0" y="1374513"/>
                    <a:pt x="0" y="975203"/>
                  </a:cubicBezTo>
                  <a:cubicBezTo>
                    <a:pt x="0" y="571078"/>
                    <a:pt x="201764" y="214078"/>
                    <a:pt x="510444" y="0"/>
                  </a:cubicBezTo>
                  <a:close/>
                </a:path>
              </a:pathLst>
            </a:custGeom>
            <a:solidFill>
              <a:srgbClr val="CA981C">
                <a:lumMod val="40000"/>
                <a:lumOff val="60000"/>
              </a:srgbClr>
            </a:solidFill>
            <a:ln w="3175" cap="flat" cmpd="sng" algn="ctr">
              <a:solidFill>
                <a:srgbClr val="CA981C">
                  <a:lumMod val="20000"/>
                  <a:lumOff val="80000"/>
                </a:srgbClr>
              </a:solidFill>
              <a:prstDash val="solid"/>
            </a:ln>
            <a:effectLst/>
          </p:spPr>
          <p:txBody>
            <a:bodyPr anchor="ctr"/>
            <a:lstStyle/>
            <a:p>
              <a:pPr algn="ctr" fontAlgn="auto">
                <a:spcBef>
                  <a:spcPts val="0"/>
                </a:spcBef>
                <a:spcAft>
                  <a:spcPts val="0"/>
                </a:spcAft>
                <a:defRPr/>
              </a:pPr>
              <a:endParaRPr lang="zh-CN" altLang="en-US" kern="0" dirty="0">
                <a:solidFill>
                  <a:sysClr val="window" lastClr="FFFFFF"/>
                </a:solidFill>
                <a:latin typeface="Impact" pitchFamily="34" charset="0"/>
                <a:ea typeface="微软雅黑" pitchFamily="34" charset="-122"/>
              </a:endParaRPr>
            </a:p>
          </p:txBody>
        </p:sp>
      </p:grpSp>
      <p:sp>
        <p:nvSpPr>
          <p:cNvPr id="12" name="标题3"/>
          <p:cNvSpPr>
            <a:spLocks noChangeArrowheads="1"/>
          </p:cNvSpPr>
          <p:nvPr/>
        </p:nvSpPr>
        <p:spPr bwMode="auto">
          <a:xfrm>
            <a:off x="3632200" y="4956175"/>
            <a:ext cx="1731963" cy="330200"/>
          </a:xfrm>
          <a:prstGeom prst="rect">
            <a:avLst/>
          </a:prstGeom>
          <a:noFill/>
          <a:ln w="9525">
            <a:noFill/>
            <a:miter lim="800000"/>
            <a:headEnd/>
            <a:tailEnd/>
          </a:ln>
        </p:spPr>
        <p:txBody>
          <a:bodyPr wrap="none" anchor="ctr">
            <a:spAutoFit/>
          </a:bodyPr>
          <a:lstStyle/>
          <a:p>
            <a:pPr algn="ctr">
              <a:lnSpc>
                <a:spcPct val="120000"/>
              </a:lnSpc>
            </a:pPr>
            <a:r>
              <a:rPr lang="zh-CN" altLang="en-US" sz="1400" b="1">
                <a:solidFill>
                  <a:srgbClr val="7D7D7D"/>
                </a:solidFill>
                <a:latin typeface="微软雅黑" pitchFamily="34" charset="-122"/>
                <a:ea typeface="微软雅黑" pitchFamily="34" charset="-122"/>
              </a:rPr>
              <a:t>单击此处添加标题</a:t>
            </a:r>
            <a:r>
              <a:rPr lang="en-US" altLang="zh-CN" sz="1400" b="1">
                <a:solidFill>
                  <a:srgbClr val="7D7D7D"/>
                </a:solidFill>
                <a:latin typeface="微软雅黑" pitchFamily="34" charset="-122"/>
                <a:ea typeface="微软雅黑" pitchFamily="34" charset="-122"/>
              </a:rPr>
              <a:t>3</a:t>
            </a:r>
            <a:endParaRPr lang="zh-CN" altLang="en-US" sz="1400" b="1">
              <a:solidFill>
                <a:srgbClr val="7D7D7D"/>
              </a:solidFill>
              <a:latin typeface="微软雅黑" pitchFamily="34" charset="-122"/>
              <a:ea typeface="微软雅黑" pitchFamily="34" charset="-122"/>
            </a:endParaRPr>
          </a:p>
        </p:txBody>
      </p:sp>
      <p:sp>
        <p:nvSpPr>
          <p:cNvPr id="13" name="标题2"/>
          <p:cNvSpPr>
            <a:spLocks noChangeArrowheads="1"/>
          </p:cNvSpPr>
          <p:nvPr/>
        </p:nvSpPr>
        <p:spPr bwMode="auto">
          <a:xfrm>
            <a:off x="5289550" y="1571625"/>
            <a:ext cx="1730375" cy="330200"/>
          </a:xfrm>
          <a:prstGeom prst="rect">
            <a:avLst/>
          </a:prstGeom>
          <a:noFill/>
          <a:ln w="9525">
            <a:noFill/>
            <a:miter lim="800000"/>
            <a:headEnd/>
            <a:tailEnd/>
          </a:ln>
        </p:spPr>
        <p:txBody>
          <a:bodyPr wrap="none" anchor="ctr">
            <a:spAutoFit/>
          </a:bodyPr>
          <a:lstStyle/>
          <a:p>
            <a:pPr algn="ctr">
              <a:lnSpc>
                <a:spcPct val="120000"/>
              </a:lnSpc>
            </a:pPr>
            <a:r>
              <a:rPr lang="zh-CN" altLang="en-US" sz="1400" b="1">
                <a:solidFill>
                  <a:srgbClr val="7D7D7D"/>
                </a:solidFill>
                <a:latin typeface="微软雅黑" pitchFamily="34" charset="-122"/>
                <a:ea typeface="微软雅黑" pitchFamily="34" charset="-122"/>
              </a:rPr>
              <a:t>单击此处添加标题</a:t>
            </a:r>
            <a:r>
              <a:rPr lang="en-US" altLang="zh-CN" sz="1400" b="1">
                <a:solidFill>
                  <a:srgbClr val="7D7D7D"/>
                </a:solidFill>
                <a:latin typeface="微软雅黑" pitchFamily="34" charset="-122"/>
                <a:ea typeface="微软雅黑" pitchFamily="34" charset="-122"/>
              </a:rPr>
              <a:t>2</a:t>
            </a:r>
            <a:endParaRPr lang="zh-CN" altLang="en-US" sz="1400" b="1">
              <a:solidFill>
                <a:srgbClr val="7D7D7D"/>
              </a:solidFill>
              <a:latin typeface="微软雅黑" pitchFamily="34" charset="-122"/>
              <a:ea typeface="微软雅黑" pitchFamily="34" charset="-122"/>
            </a:endParaRPr>
          </a:p>
        </p:txBody>
      </p:sp>
      <p:sp>
        <p:nvSpPr>
          <p:cNvPr id="14" name="标题1"/>
          <p:cNvSpPr>
            <a:spLocks noChangeArrowheads="1"/>
          </p:cNvSpPr>
          <p:nvPr/>
        </p:nvSpPr>
        <p:spPr bwMode="auto">
          <a:xfrm>
            <a:off x="2120900" y="1571625"/>
            <a:ext cx="1731963" cy="330200"/>
          </a:xfrm>
          <a:prstGeom prst="rect">
            <a:avLst/>
          </a:prstGeom>
          <a:noFill/>
          <a:ln w="9525">
            <a:noFill/>
            <a:miter lim="800000"/>
            <a:headEnd/>
            <a:tailEnd/>
          </a:ln>
        </p:spPr>
        <p:txBody>
          <a:bodyPr wrap="none" anchor="ctr">
            <a:spAutoFit/>
          </a:bodyPr>
          <a:lstStyle/>
          <a:p>
            <a:pPr algn="ctr">
              <a:lnSpc>
                <a:spcPct val="120000"/>
              </a:lnSpc>
            </a:pPr>
            <a:r>
              <a:rPr lang="zh-CN" altLang="en-US" sz="1400" b="1">
                <a:solidFill>
                  <a:srgbClr val="7D7D7D"/>
                </a:solidFill>
                <a:latin typeface="微软雅黑" pitchFamily="34" charset="-122"/>
                <a:ea typeface="微软雅黑" pitchFamily="34" charset="-122"/>
              </a:rPr>
              <a:t>单击此处添加标题</a:t>
            </a:r>
            <a:r>
              <a:rPr lang="en-US" altLang="zh-CN" sz="1400" b="1">
                <a:solidFill>
                  <a:srgbClr val="7D7D7D"/>
                </a:solidFill>
                <a:latin typeface="微软雅黑" pitchFamily="34" charset="-122"/>
                <a:ea typeface="微软雅黑" pitchFamily="34" charset="-122"/>
              </a:rPr>
              <a:t>1</a:t>
            </a:r>
            <a:endParaRPr lang="zh-CN" altLang="en-US" sz="1400" b="1">
              <a:solidFill>
                <a:srgbClr val="7D7D7D"/>
              </a:solidFill>
              <a:latin typeface="微软雅黑" pitchFamily="34" charset="-122"/>
              <a:ea typeface="微软雅黑" pitchFamily="34" charset="-122"/>
            </a:endParaRPr>
          </a:p>
        </p:txBody>
      </p:sp>
      <p:grpSp>
        <p:nvGrpSpPr>
          <p:cNvPr id="15" name="左文本"/>
          <p:cNvGrpSpPr>
            <a:grpSpLocks/>
          </p:cNvGrpSpPr>
          <p:nvPr/>
        </p:nvGrpSpPr>
        <p:grpSpPr bwMode="auto">
          <a:xfrm>
            <a:off x="444500" y="2852738"/>
            <a:ext cx="2519363" cy="1277937"/>
            <a:chOff x="443709" y="2852955"/>
            <a:chExt cx="2520702" cy="1278498"/>
          </a:xfrm>
        </p:grpSpPr>
        <p:cxnSp>
          <p:nvCxnSpPr>
            <p:cNvPr id="17419" name="直接连接符 15"/>
            <p:cNvCxnSpPr>
              <a:cxnSpLocks noChangeShapeType="1"/>
            </p:cNvCxnSpPr>
            <p:nvPr/>
          </p:nvCxnSpPr>
          <p:spPr bwMode="auto">
            <a:xfrm>
              <a:off x="516486" y="4131453"/>
              <a:ext cx="2447925" cy="0"/>
            </a:xfrm>
            <a:prstGeom prst="line">
              <a:avLst/>
            </a:prstGeom>
            <a:noFill/>
            <a:ln w="9525" algn="ctr">
              <a:solidFill>
                <a:srgbClr val="808080"/>
              </a:solidFill>
              <a:round/>
              <a:headEnd/>
              <a:tailEnd/>
            </a:ln>
          </p:spPr>
        </p:cxnSp>
        <p:sp>
          <p:nvSpPr>
            <p:cNvPr id="17" name="TextBox 35"/>
            <p:cNvSpPr txBox="1">
              <a:spLocks noChangeArrowheads="1"/>
            </p:cNvSpPr>
            <p:nvPr/>
          </p:nvSpPr>
          <p:spPr bwMode="auto">
            <a:xfrm>
              <a:off x="443709" y="2852955"/>
              <a:ext cx="1559754" cy="968800"/>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lnSpc>
                  <a:spcPct val="150000"/>
                </a:lnSpc>
                <a:spcBef>
                  <a:spcPts val="0"/>
                </a:spcBef>
                <a:spcAft>
                  <a:spcPts val="0"/>
                </a:spcAft>
                <a:defRPr/>
              </a:pPr>
              <a:r>
                <a:rPr lang="zh-CN" altLang="en-US" sz="1400" b="1" kern="0" dirty="0">
                  <a:solidFill>
                    <a:srgbClr val="7D7D7D"/>
                  </a:solidFill>
                  <a:latin typeface="微软雅黑" pitchFamily="34" charset="-122"/>
                  <a:ea typeface="微软雅黑" pitchFamily="34" charset="-122"/>
                </a:rPr>
                <a:t>此处添加文本</a:t>
              </a:r>
              <a:endParaRPr lang="en-US" altLang="zh-CN" sz="1400" b="1" kern="0" dirty="0">
                <a:solidFill>
                  <a:srgbClr val="7D7D7D"/>
                </a:solidFill>
                <a:latin typeface="微软雅黑" pitchFamily="34" charset="-122"/>
                <a:ea typeface="微软雅黑" pitchFamily="34" charset="-122"/>
              </a:endParaRPr>
            </a:p>
            <a:p>
              <a:pPr eaLnBrk="1" fontAlgn="auto" hangingPunct="1">
                <a:lnSpc>
                  <a:spcPct val="150000"/>
                </a:lnSpc>
                <a:spcBef>
                  <a:spcPts val="0"/>
                </a:spcBef>
                <a:spcAft>
                  <a:spcPts val="0"/>
                </a:spcAft>
                <a:defRPr/>
              </a:pPr>
              <a:r>
                <a:rPr lang="zh-CN" altLang="en-US" sz="1200" kern="0" dirty="0">
                  <a:solidFill>
                    <a:srgbClr val="7D7D7D"/>
                  </a:solidFill>
                  <a:latin typeface="微软雅黑" pitchFamily="34" charset="-122"/>
                  <a:ea typeface="微软雅黑" pitchFamily="34" charset="-122"/>
                </a:rPr>
                <a:t>此处添加文本单击此处添加文本</a:t>
              </a:r>
            </a:p>
          </p:txBody>
        </p:sp>
      </p:grpSp>
      <p:grpSp>
        <p:nvGrpSpPr>
          <p:cNvPr id="18" name="右文本"/>
          <p:cNvGrpSpPr>
            <a:grpSpLocks/>
          </p:cNvGrpSpPr>
          <p:nvPr/>
        </p:nvGrpSpPr>
        <p:grpSpPr bwMode="auto">
          <a:xfrm>
            <a:off x="6173788" y="2852738"/>
            <a:ext cx="2525712" cy="1277937"/>
            <a:chOff x="6174336" y="2852955"/>
            <a:chExt cx="2525955" cy="1278498"/>
          </a:xfrm>
        </p:grpSpPr>
        <p:cxnSp>
          <p:nvCxnSpPr>
            <p:cNvPr id="17417" name="直接连接符 18"/>
            <p:cNvCxnSpPr>
              <a:cxnSpLocks noChangeShapeType="1"/>
            </p:cNvCxnSpPr>
            <p:nvPr/>
          </p:nvCxnSpPr>
          <p:spPr bwMode="auto">
            <a:xfrm>
              <a:off x="6174336" y="4131453"/>
              <a:ext cx="2449512" cy="0"/>
            </a:xfrm>
            <a:prstGeom prst="line">
              <a:avLst/>
            </a:prstGeom>
            <a:noFill/>
            <a:ln w="9525" algn="ctr">
              <a:solidFill>
                <a:srgbClr val="808080"/>
              </a:solidFill>
              <a:round/>
              <a:headEnd/>
              <a:tailEnd/>
            </a:ln>
          </p:spPr>
        </p:cxnSp>
        <p:sp>
          <p:nvSpPr>
            <p:cNvPr id="20" name="TextBox 35"/>
            <p:cNvSpPr txBox="1">
              <a:spLocks noChangeArrowheads="1"/>
            </p:cNvSpPr>
            <p:nvPr/>
          </p:nvSpPr>
          <p:spPr bwMode="auto">
            <a:xfrm>
              <a:off x="7141216" y="2852955"/>
              <a:ext cx="1559075" cy="968800"/>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fontAlgn="auto" hangingPunct="1">
                <a:lnSpc>
                  <a:spcPct val="150000"/>
                </a:lnSpc>
                <a:spcBef>
                  <a:spcPts val="0"/>
                </a:spcBef>
                <a:spcAft>
                  <a:spcPts val="0"/>
                </a:spcAft>
                <a:defRPr/>
              </a:pPr>
              <a:r>
                <a:rPr lang="zh-CN" altLang="en-US" sz="1400" b="1" kern="0" dirty="0">
                  <a:solidFill>
                    <a:srgbClr val="7D7D7D"/>
                  </a:solidFill>
                  <a:latin typeface="微软雅黑" pitchFamily="34" charset="-122"/>
                  <a:ea typeface="微软雅黑" pitchFamily="34" charset="-122"/>
                </a:rPr>
                <a:t>此处添加文本</a:t>
              </a:r>
              <a:endParaRPr lang="en-US" altLang="zh-CN" sz="1400" b="1" kern="0" dirty="0">
                <a:solidFill>
                  <a:srgbClr val="7D7D7D"/>
                </a:solidFill>
                <a:latin typeface="微软雅黑" pitchFamily="34" charset="-122"/>
                <a:ea typeface="微软雅黑" pitchFamily="34" charset="-122"/>
              </a:endParaRPr>
            </a:p>
            <a:p>
              <a:pPr algn="r" eaLnBrk="1" fontAlgn="auto" hangingPunct="1">
                <a:lnSpc>
                  <a:spcPct val="150000"/>
                </a:lnSpc>
                <a:spcBef>
                  <a:spcPts val="0"/>
                </a:spcBef>
                <a:spcAft>
                  <a:spcPts val="0"/>
                </a:spcAft>
                <a:defRPr/>
              </a:pPr>
              <a:r>
                <a:rPr lang="zh-CN" altLang="en-US" sz="1200" kern="0" dirty="0">
                  <a:solidFill>
                    <a:srgbClr val="7D7D7D"/>
                  </a:solidFill>
                  <a:latin typeface="微软雅黑" pitchFamily="34" charset="-122"/>
                  <a:ea typeface="微软雅黑" pitchFamily="34" charset="-122"/>
                </a:rPr>
                <a:t>此处添加文本单击此处添加文本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1000"/>
                                        <p:tgtEl>
                                          <p:spTgt spid="5"/>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1000"/>
                                        <p:tgtEl>
                                          <p:spTgt spid="2"/>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anim calcmode="lin" valueType="num">
                                      <p:cBhvr>
                                        <p:cTn id="38" dur="500" fill="hold"/>
                                        <p:tgtEl>
                                          <p:spTgt spid="12"/>
                                        </p:tgtEl>
                                        <p:attrNameLst>
                                          <p:attrName>ppt_x</p:attrName>
                                        </p:attrNameLst>
                                      </p:cBhvr>
                                      <p:tavLst>
                                        <p:tav tm="0">
                                          <p:val>
                                            <p:strVal val="#ppt_x"/>
                                          </p:val>
                                        </p:tav>
                                        <p:tav tm="100000">
                                          <p:val>
                                            <p:strVal val="#ppt_x"/>
                                          </p:val>
                                        </p:tav>
                                      </p:tavLst>
                                    </p:anim>
                                    <p:anim calcmode="lin" valueType="num">
                                      <p:cBhvr>
                                        <p:cTn id="39" dur="50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21"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heel(1)">
                                      <p:cBhvr>
                                        <p:cTn id="4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组合 2"/>
          <p:cNvGrpSpPr>
            <a:grpSpLocks/>
          </p:cNvGrpSpPr>
          <p:nvPr/>
        </p:nvGrpSpPr>
        <p:grpSpPr bwMode="auto">
          <a:xfrm>
            <a:off x="-763588" y="1292225"/>
            <a:ext cx="10671176" cy="4273550"/>
            <a:chOff x="-838200" y="1693863"/>
            <a:chExt cx="10669588" cy="4273550"/>
          </a:xfrm>
        </p:grpSpPr>
        <p:pic>
          <p:nvPicPr>
            <p:cNvPr id="45058" name="Picture 9"/>
            <p:cNvPicPr>
              <a:picLocks noChangeAspect="1" noChangeArrowheads="1"/>
            </p:cNvPicPr>
            <p:nvPr/>
          </p:nvPicPr>
          <p:blipFill>
            <a:blip r:embed="rId2"/>
            <a:srcRect/>
            <a:stretch>
              <a:fillRect/>
            </a:stretch>
          </p:blipFill>
          <p:spPr bwMode="auto">
            <a:xfrm>
              <a:off x="-838200" y="5346700"/>
              <a:ext cx="10669588" cy="620713"/>
            </a:xfrm>
            <a:prstGeom prst="rect">
              <a:avLst/>
            </a:prstGeom>
            <a:noFill/>
            <a:ln w="9525">
              <a:noFill/>
              <a:miter lim="800000"/>
              <a:headEnd/>
              <a:tailEnd/>
            </a:ln>
          </p:spPr>
        </p:pic>
        <p:grpSp>
          <p:nvGrpSpPr>
            <p:cNvPr id="45059" name="组合 1"/>
            <p:cNvGrpSpPr>
              <a:grpSpLocks/>
            </p:cNvGrpSpPr>
            <p:nvPr/>
          </p:nvGrpSpPr>
          <p:grpSpPr bwMode="auto">
            <a:xfrm>
              <a:off x="2425700" y="1693863"/>
              <a:ext cx="4002088" cy="4019550"/>
              <a:chOff x="2425700" y="1693863"/>
              <a:chExt cx="4002088" cy="4019550"/>
            </a:xfrm>
          </p:grpSpPr>
          <p:sp>
            <p:nvSpPr>
              <p:cNvPr id="5" name="Rectangle 6"/>
              <p:cNvSpPr>
                <a:spLocks noChangeArrowheads="1"/>
              </p:cNvSpPr>
              <p:nvPr/>
            </p:nvSpPr>
            <p:spPr bwMode="auto">
              <a:xfrm>
                <a:off x="2779174" y="2105026"/>
                <a:ext cx="1587264" cy="1571625"/>
              </a:xfrm>
              <a:prstGeom prst="rect">
                <a:avLst/>
              </a:prstGeom>
              <a:noFill/>
              <a:ln w="28575">
                <a:solidFill>
                  <a:srgbClr val="C00000"/>
                </a:solidFill>
                <a:miter lim="800000"/>
                <a:headEnd/>
                <a:tailEnd/>
              </a:ln>
            </p:spPr>
            <p:txBody>
              <a:bodyPr wrap="none" anchor="ct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cs typeface="Arial" charset="0"/>
                </a:endParaRPr>
              </a:p>
            </p:txBody>
          </p:sp>
          <p:sp>
            <p:nvSpPr>
              <p:cNvPr id="6" name="Rectangle 7"/>
              <p:cNvSpPr>
                <a:spLocks noChangeArrowheads="1"/>
              </p:cNvSpPr>
              <p:nvPr/>
            </p:nvSpPr>
            <p:spPr bwMode="auto">
              <a:xfrm>
                <a:off x="4466436" y="2105026"/>
                <a:ext cx="1587264" cy="1571625"/>
              </a:xfrm>
              <a:prstGeom prst="rect">
                <a:avLst/>
              </a:prstGeom>
              <a:noFill/>
              <a:ln w="28575" algn="ctr">
                <a:solidFill>
                  <a:srgbClr val="C00000"/>
                </a:solidFill>
                <a:miter lim="800000"/>
                <a:headEnd/>
                <a:tailEnd/>
              </a:ln>
            </p:spPr>
            <p:txBody>
              <a:bodyPr wrap="none" anchor="ct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cs typeface="Arial" charset="0"/>
                </a:endParaRPr>
              </a:p>
            </p:txBody>
          </p:sp>
          <p:sp>
            <p:nvSpPr>
              <p:cNvPr id="7" name="Rectangle 8"/>
              <p:cNvSpPr>
                <a:spLocks noChangeArrowheads="1"/>
              </p:cNvSpPr>
              <p:nvPr/>
            </p:nvSpPr>
            <p:spPr bwMode="auto">
              <a:xfrm>
                <a:off x="2780762" y="3765551"/>
                <a:ext cx="1587264" cy="1573212"/>
              </a:xfrm>
              <a:prstGeom prst="rect">
                <a:avLst/>
              </a:prstGeom>
              <a:noFill/>
              <a:ln w="28575" algn="ctr">
                <a:solidFill>
                  <a:srgbClr val="C00000"/>
                </a:solidFill>
                <a:miter lim="800000"/>
                <a:headEnd/>
                <a:tailEnd/>
              </a:ln>
            </p:spPr>
            <p:txBody>
              <a:bodyPr wrap="none" anchor="ct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cs typeface="Arial" charset="0"/>
                </a:endParaRPr>
              </a:p>
            </p:txBody>
          </p:sp>
          <p:sp>
            <p:nvSpPr>
              <p:cNvPr id="8" name="Rectangle 9"/>
              <p:cNvSpPr>
                <a:spLocks noChangeArrowheads="1"/>
              </p:cNvSpPr>
              <p:nvPr/>
            </p:nvSpPr>
            <p:spPr bwMode="auto">
              <a:xfrm>
                <a:off x="4468023" y="3763963"/>
                <a:ext cx="1587264" cy="1571625"/>
              </a:xfrm>
              <a:prstGeom prst="rect">
                <a:avLst/>
              </a:prstGeom>
              <a:noFill/>
              <a:ln w="28575" algn="ctr">
                <a:solidFill>
                  <a:srgbClr val="C00000"/>
                </a:solidFill>
                <a:miter lim="800000"/>
                <a:headEnd/>
                <a:tailEnd/>
              </a:ln>
            </p:spPr>
            <p:txBody>
              <a:bodyPr wrap="none" anchor="ctr"/>
              <a:lstStyle/>
              <a:p>
                <a:pPr fontAlgn="auto">
                  <a:spcBef>
                    <a:spcPts val="0"/>
                  </a:spcBef>
                  <a:spcAft>
                    <a:spcPts val="0"/>
                  </a:spcAft>
                  <a:defRPr/>
                </a:pPr>
                <a:endParaRPr lang="zh-CN" altLang="zh-CN" kern="0" dirty="0">
                  <a:solidFill>
                    <a:sysClr val="windowText" lastClr="000000"/>
                  </a:solidFill>
                  <a:latin typeface="微软雅黑" pitchFamily="34" charset="-122"/>
                  <a:ea typeface="微软雅黑" pitchFamily="34" charset="-122"/>
                  <a:cs typeface="Arial" charset="0"/>
                </a:endParaRPr>
              </a:p>
            </p:txBody>
          </p:sp>
          <p:sp>
            <p:nvSpPr>
              <p:cNvPr id="9" name="Freeform 21"/>
              <p:cNvSpPr>
                <a:spLocks/>
              </p:cNvSpPr>
              <p:nvPr/>
            </p:nvSpPr>
            <p:spPr bwMode="auto">
              <a:xfrm>
                <a:off x="2495055" y="1693863"/>
                <a:ext cx="3882447" cy="307975"/>
              </a:xfrm>
              <a:custGeom>
                <a:avLst/>
                <a:gdLst>
                  <a:gd name="T0" fmla="*/ 0 w 1558"/>
                  <a:gd name="T1" fmla="*/ 37 h 109"/>
                  <a:gd name="T2" fmla="*/ 637 w 1558"/>
                  <a:gd name="T3" fmla="*/ 1093 h 109"/>
                  <a:gd name="T4" fmla="*/ 8716 w 1558"/>
                  <a:gd name="T5" fmla="*/ 1093 h 109"/>
                  <a:gd name="T6" fmla="*/ 9449 w 1558"/>
                  <a:gd name="T7" fmla="*/ 0 h 109"/>
                  <a:gd name="T8" fmla="*/ 0 w 1558"/>
                  <a:gd name="T9" fmla="*/ 37 h 109"/>
                  <a:gd name="T10" fmla="*/ 0 60000 65536"/>
                  <a:gd name="T11" fmla="*/ 0 60000 65536"/>
                  <a:gd name="T12" fmla="*/ 0 60000 65536"/>
                  <a:gd name="T13" fmla="*/ 0 60000 65536"/>
                  <a:gd name="T14" fmla="*/ 0 60000 65536"/>
                  <a:gd name="T15" fmla="*/ 0 w 1558"/>
                  <a:gd name="T16" fmla="*/ 0 h 109"/>
                  <a:gd name="T17" fmla="*/ 1558 w 1558"/>
                  <a:gd name="T18" fmla="*/ 109 h 109"/>
                </a:gdLst>
                <a:ahLst/>
                <a:cxnLst>
                  <a:cxn ang="T10">
                    <a:pos x="T0" y="T1"/>
                  </a:cxn>
                  <a:cxn ang="T11">
                    <a:pos x="T2" y="T3"/>
                  </a:cxn>
                  <a:cxn ang="T12">
                    <a:pos x="T4" y="T5"/>
                  </a:cxn>
                  <a:cxn ang="T13">
                    <a:pos x="T6" y="T7"/>
                  </a:cxn>
                  <a:cxn ang="T14">
                    <a:pos x="T8" y="T9"/>
                  </a:cxn>
                </a:cxnLst>
                <a:rect l="T15" t="T16" r="T17" b="T18"/>
                <a:pathLst>
                  <a:path w="1558" h="109">
                    <a:moveTo>
                      <a:pt x="0" y="4"/>
                    </a:moveTo>
                    <a:lnTo>
                      <a:pt x="105" y="109"/>
                    </a:lnTo>
                    <a:lnTo>
                      <a:pt x="1437" y="109"/>
                    </a:lnTo>
                    <a:lnTo>
                      <a:pt x="1558" y="0"/>
                    </a:lnTo>
                    <a:lnTo>
                      <a:pt x="0" y="4"/>
                    </a:lnTo>
                    <a:close/>
                  </a:path>
                </a:pathLst>
              </a:custGeom>
              <a:gradFill rotWithShape="1">
                <a:gsLst>
                  <a:gs pos="0">
                    <a:srgbClr val="C00000"/>
                  </a:gs>
                  <a:gs pos="50000">
                    <a:srgbClr val="C00000">
                      <a:lumMod val="60000"/>
                      <a:lumOff val="40000"/>
                    </a:srgbClr>
                  </a:gs>
                  <a:gs pos="100000">
                    <a:srgbClr val="C00000"/>
                  </a:gs>
                </a:gsLst>
                <a:lin ang="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0" name="Freeform 22"/>
              <p:cNvSpPr>
                <a:spLocks/>
              </p:cNvSpPr>
              <p:nvPr/>
            </p:nvSpPr>
            <p:spPr bwMode="auto">
              <a:xfrm>
                <a:off x="6148936" y="1792288"/>
                <a:ext cx="279358" cy="3892550"/>
              </a:xfrm>
              <a:custGeom>
                <a:avLst/>
                <a:gdLst>
                  <a:gd name="T0" fmla="*/ 0 w 115"/>
                  <a:gd name="T1" fmla="*/ 115 h 1544"/>
                  <a:gd name="T2" fmla="*/ 115 w 115"/>
                  <a:gd name="T3" fmla="*/ 0 h 1544"/>
                  <a:gd name="T4" fmla="*/ 115 w 115"/>
                  <a:gd name="T5" fmla="*/ 1544 h 1544"/>
                  <a:gd name="T6" fmla="*/ 3 w 115"/>
                  <a:gd name="T7" fmla="*/ 1432 h 1544"/>
                  <a:gd name="T8" fmla="*/ 0 w 115"/>
                  <a:gd name="T9" fmla="*/ 115 h 1544"/>
                  <a:gd name="T10" fmla="*/ 0 60000 65536"/>
                  <a:gd name="T11" fmla="*/ 0 60000 65536"/>
                  <a:gd name="T12" fmla="*/ 0 60000 65536"/>
                  <a:gd name="T13" fmla="*/ 0 60000 65536"/>
                  <a:gd name="T14" fmla="*/ 0 60000 65536"/>
                  <a:gd name="T15" fmla="*/ 0 w 115"/>
                  <a:gd name="T16" fmla="*/ 0 h 1544"/>
                  <a:gd name="T17" fmla="*/ 115 w 115"/>
                  <a:gd name="T18" fmla="*/ 1544 h 1544"/>
                </a:gdLst>
                <a:ahLst/>
                <a:cxnLst>
                  <a:cxn ang="T10">
                    <a:pos x="T0" y="T1"/>
                  </a:cxn>
                  <a:cxn ang="T11">
                    <a:pos x="T2" y="T3"/>
                  </a:cxn>
                  <a:cxn ang="T12">
                    <a:pos x="T4" y="T5"/>
                  </a:cxn>
                  <a:cxn ang="T13">
                    <a:pos x="T6" y="T7"/>
                  </a:cxn>
                  <a:cxn ang="T14">
                    <a:pos x="T8" y="T9"/>
                  </a:cxn>
                </a:cxnLst>
                <a:rect l="T15" t="T16" r="T17" b="T18"/>
                <a:pathLst>
                  <a:path w="115" h="1544">
                    <a:moveTo>
                      <a:pt x="0" y="115"/>
                    </a:moveTo>
                    <a:lnTo>
                      <a:pt x="115" y="0"/>
                    </a:lnTo>
                    <a:lnTo>
                      <a:pt x="115" y="1544"/>
                    </a:lnTo>
                    <a:lnTo>
                      <a:pt x="3" y="1432"/>
                    </a:lnTo>
                    <a:lnTo>
                      <a:pt x="0" y="115"/>
                    </a:lnTo>
                    <a:close/>
                  </a:path>
                </a:pathLst>
              </a:custGeom>
              <a:gradFill rotWithShape="1">
                <a:gsLst>
                  <a:gs pos="0">
                    <a:srgbClr val="969696"/>
                  </a:gs>
                  <a:gs pos="50000">
                    <a:srgbClr val="C0C0C0"/>
                  </a:gs>
                  <a:gs pos="100000">
                    <a:srgbClr val="969696"/>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1" name="Freeform 23"/>
              <p:cNvSpPr>
                <a:spLocks/>
              </p:cNvSpPr>
              <p:nvPr/>
            </p:nvSpPr>
            <p:spPr bwMode="auto">
              <a:xfrm rot="10800000">
                <a:off x="2495055" y="5418138"/>
                <a:ext cx="3845939" cy="295275"/>
              </a:xfrm>
              <a:custGeom>
                <a:avLst/>
                <a:gdLst>
                  <a:gd name="T0" fmla="*/ 0 w 1558"/>
                  <a:gd name="T1" fmla="*/ 34 h 109"/>
                  <a:gd name="T2" fmla="*/ 611 w 1558"/>
                  <a:gd name="T3" fmla="*/ 923 h 109"/>
                  <a:gd name="T4" fmla="*/ 8393 w 1558"/>
                  <a:gd name="T5" fmla="*/ 923 h 109"/>
                  <a:gd name="T6" fmla="*/ 9099 w 1558"/>
                  <a:gd name="T7" fmla="*/ 0 h 109"/>
                  <a:gd name="T8" fmla="*/ 0 w 1558"/>
                  <a:gd name="T9" fmla="*/ 34 h 109"/>
                  <a:gd name="T10" fmla="*/ 0 60000 65536"/>
                  <a:gd name="T11" fmla="*/ 0 60000 65536"/>
                  <a:gd name="T12" fmla="*/ 0 60000 65536"/>
                  <a:gd name="T13" fmla="*/ 0 60000 65536"/>
                  <a:gd name="T14" fmla="*/ 0 60000 65536"/>
                  <a:gd name="T15" fmla="*/ 0 w 1558"/>
                  <a:gd name="T16" fmla="*/ 0 h 109"/>
                  <a:gd name="T17" fmla="*/ 1558 w 1558"/>
                  <a:gd name="T18" fmla="*/ 109 h 109"/>
                </a:gdLst>
                <a:ahLst/>
                <a:cxnLst>
                  <a:cxn ang="T10">
                    <a:pos x="T0" y="T1"/>
                  </a:cxn>
                  <a:cxn ang="T11">
                    <a:pos x="T2" y="T3"/>
                  </a:cxn>
                  <a:cxn ang="T12">
                    <a:pos x="T4" y="T5"/>
                  </a:cxn>
                  <a:cxn ang="T13">
                    <a:pos x="T6" y="T7"/>
                  </a:cxn>
                  <a:cxn ang="T14">
                    <a:pos x="T8" y="T9"/>
                  </a:cxn>
                </a:cxnLst>
                <a:rect l="T15" t="T16" r="T17" b="T18"/>
                <a:pathLst>
                  <a:path w="1558" h="109">
                    <a:moveTo>
                      <a:pt x="0" y="4"/>
                    </a:moveTo>
                    <a:lnTo>
                      <a:pt x="105" y="109"/>
                    </a:lnTo>
                    <a:lnTo>
                      <a:pt x="1437" y="109"/>
                    </a:lnTo>
                    <a:lnTo>
                      <a:pt x="1558" y="0"/>
                    </a:lnTo>
                    <a:lnTo>
                      <a:pt x="0" y="4"/>
                    </a:lnTo>
                    <a:close/>
                  </a:path>
                </a:pathLst>
              </a:custGeom>
              <a:gradFill rotWithShape="1">
                <a:gsLst>
                  <a:gs pos="0">
                    <a:srgbClr val="C00000"/>
                  </a:gs>
                  <a:gs pos="50000">
                    <a:srgbClr val="C00000">
                      <a:lumMod val="60000"/>
                      <a:lumOff val="40000"/>
                    </a:srgbClr>
                  </a:gs>
                  <a:gs pos="100000">
                    <a:srgbClr val="C00000"/>
                  </a:gs>
                </a:gsLst>
                <a:lin ang="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2" name="Freeform 24"/>
              <p:cNvSpPr>
                <a:spLocks/>
              </p:cNvSpPr>
              <p:nvPr/>
            </p:nvSpPr>
            <p:spPr bwMode="auto">
              <a:xfrm flipH="1">
                <a:off x="2425215" y="1792288"/>
                <a:ext cx="279358" cy="3892550"/>
              </a:xfrm>
              <a:custGeom>
                <a:avLst/>
                <a:gdLst>
                  <a:gd name="T0" fmla="*/ 0 w 115"/>
                  <a:gd name="T1" fmla="*/ 115 h 1544"/>
                  <a:gd name="T2" fmla="*/ 115 w 115"/>
                  <a:gd name="T3" fmla="*/ 0 h 1544"/>
                  <a:gd name="T4" fmla="*/ 115 w 115"/>
                  <a:gd name="T5" fmla="*/ 1544 h 1544"/>
                  <a:gd name="T6" fmla="*/ 3 w 115"/>
                  <a:gd name="T7" fmla="*/ 1432 h 1544"/>
                  <a:gd name="T8" fmla="*/ 0 w 115"/>
                  <a:gd name="T9" fmla="*/ 115 h 1544"/>
                  <a:gd name="T10" fmla="*/ 0 60000 65536"/>
                  <a:gd name="T11" fmla="*/ 0 60000 65536"/>
                  <a:gd name="T12" fmla="*/ 0 60000 65536"/>
                  <a:gd name="T13" fmla="*/ 0 60000 65536"/>
                  <a:gd name="T14" fmla="*/ 0 60000 65536"/>
                  <a:gd name="T15" fmla="*/ 0 w 115"/>
                  <a:gd name="T16" fmla="*/ 0 h 1544"/>
                  <a:gd name="T17" fmla="*/ 115 w 115"/>
                  <a:gd name="T18" fmla="*/ 1544 h 1544"/>
                </a:gdLst>
                <a:ahLst/>
                <a:cxnLst>
                  <a:cxn ang="T10">
                    <a:pos x="T0" y="T1"/>
                  </a:cxn>
                  <a:cxn ang="T11">
                    <a:pos x="T2" y="T3"/>
                  </a:cxn>
                  <a:cxn ang="T12">
                    <a:pos x="T4" y="T5"/>
                  </a:cxn>
                  <a:cxn ang="T13">
                    <a:pos x="T6" y="T7"/>
                  </a:cxn>
                  <a:cxn ang="T14">
                    <a:pos x="T8" y="T9"/>
                  </a:cxn>
                </a:cxnLst>
                <a:rect l="T15" t="T16" r="T17" b="T18"/>
                <a:pathLst>
                  <a:path w="115" h="1544">
                    <a:moveTo>
                      <a:pt x="0" y="115"/>
                    </a:moveTo>
                    <a:lnTo>
                      <a:pt x="115" y="0"/>
                    </a:lnTo>
                    <a:lnTo>
                      <a:pt x="115" y="1544"/>
                    </a:lnTo>
                    <a:lnTo>
                      <a:pt x="3" y="1432"/>
                    </a:lnTo>
                    <a:lnTo>
                      <a:pt x="0" y="115"/>
                    </a:lnTo>
                    <a:close/>
                  </a:path>
                </a:pathLst>
              </a:custGeom>
              <a:gradFill rotWithShape="1">
                <a:gsLst>
                  <a:gs pos="0">
                    <a:srgbClr val="969696"/>
                  </a:gs>
                  <a:gs pos="50000">
                    <a:srgbClr val="C0C0C0"/>
                  </a:gs>
                  <a:gs pos="100000">
                    <a:srgbClr val="969696"/>
                  </a:gs>
                </a:gsLst>
                <a:lin ang="5400000" scaled="1"/>
              </a:gradFill>
              <a:ln>
                <a:noFill/>
              </a:ln>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3" name="Text Box 19"/>
              <p:cNvSpPr txBox="1">
                <a:spLocks noChangeArrowheads="1"/>
              </p:cNvSpPr>
              <p:nvPr/>
            </p:nvSpPr>
            <p:spPr bwMode="gray">
              <a:xfrm>
                <a:off x="3929941" y="5480051"/>
                <a:ext cx="1039657" cy="18415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200" b="1" kern="0" noProof="1">
                    <a:solidFill>
                      <a:sysClr val="window" lastClr="FFFFFF"/>
                    </a:solidFill>
                    <a:latin typeface="微软雅黑" pitchFamily="34" charset="-122"/>
                    <a:ea typeface="微软雅黑" pitchFamily="34" charset="-122"/>
                    <a:cs typeface="Arial" charset="0"/>
                  </a:rPr>
                  <a:t>这里输入文本</a:t>
                </a:r>
                <a:endParaRPr lang="de-DE" altLang="zh-CN" sz="1200" b="1" kern="0" noProof="1">
                  <a:solidFill>
                    <a:sysClr val="window" lastClr="FFFFFF"/>
                  </a:solidFill>
                  <a:latin typeface="微软雅黑" pitchFamily="34" charset="-122"/>
                  <a:ea typeface="微软雅黑" pitchFamily="34" charset="-122"/>
                  <a:cs typeface="Arial" charset="0"/>
                </a:endParaRPr>
              </a:p>
            </p:txBody>
          </p:sp>
          <p:sp>
            <p:nvSpPr>
              <p:cNvPr id="14" name="Text Box 19"/>
              <p:cNvSpPr txBox="1">
                <a:spLocks noChangeArrowheads="1"/>
              </p:cNvSpPr>
              <p:nvPr/>
            </p:nvSpPr>
            <p:spPr bwMode="gray">
              <a:xfrm>
                <a:off x="3815658" y="1755776"/>
                <a:ext cx="1039657" cy="18415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200" b="1" kern="0" noProof="1">
                    <a:solidFill>
                      <a:sysClr val="window" lastClr="FFFFFF"/>
                    </a:solidFill>
                    <a:latin typeface="微软雅黑" pitchFamily="34" charset="-122"/>
                    <a:ea typeface="微软雅黑" pitchFamily="34" charset="-122"/>
                    <a:cs typeface="Arial" charset="0"/>
                  </a:rPr>
                  <a:t>这里输入文本</a:t>
                </a:r>
                <a:endParaRPr lang="de-DE" altLang="zh-CN" sz="1200" b="1" kern="0" noProof="1">
                  <a:solidFill>
                    <a:sysClr val="window" lastClr="FFFFFF"/>
                  </a:solidFill>
                  <a:latin typeface="微软雅黑" pitchFamily="34" charset="-122"/>
                  <a:ea typeface="微软雅黑" pitchFamily="34" charset="-122"/>
                  <a:cs typeface="Arial" charset="0"/>
                </a:endParaRPr>
              </a:p>
            </p:txBody>
          </p:sp>
          <p:sp>
            <p:nvSpPr>
              <p:cNvPr id="15" name="Text Box 19"/>
              <p:cNvSpPr txBox="1">
                <a:spLocks noChangeArrowheads="1"/>
              </p:cNvSpPr>
              <p:nvPr/>
            </p:nvSpPr>
            <p:spPr bwMode="gray">
              <a:xfrm rot="5400000">
                <a:off x="5759184" y="3555221"/>
                <a:ext cx="1038225" cy="18571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200" b="1" kern="0" noProof="1">
                    <a:solidFill>
                      <a:sysClr val="window" lastClr="FFFFFF"/>
                    </a:solidFill>
                    <a:latin typeface="微软雅黑" pitchFamily="34" charset="-122"/>
                    <a:ea typeface="微软雅黑" pitchFamily="34" charset="-122"/>
                    <a:cs typeface="Arial" charset="0"/>
                  </a:rPr>
                  <a:t>这里输入文本</a:t>
                </a:r>
                <a:endParaRPr lang="de-DE" altLang="zh-CN" sz="1200" b="1" kern="0" noProof="1">
                  <a:solidFill>
                    <a:sysClr val="window" lastClr="FFFFFF"/>
                  </a:solidFill>
                  <a:latin typeface="微软雅黑" pitchFamily="34" charset="-122"/>
                  <a:ea typeface="微软雅黑" pitchFamily="34" charset="-122"/>
                  <a:cs typeface="Arial" charset="0"/>
                </a:endParaRPr>
              </a:p>
            </p:txBody>
          </p:sp>
          <p:sp>
            <p:nvSpPr>
              <p:cNvPr id="16" name="Text Box 19"/>
              <p:cNvSpPr txBox="1">
                <a:spLocks noChangeArrowheads="1"/>
              </p:cNvSpPr>
              <p:nvPr/>
            </p:nvSpPr>
            <p:spPr bwMode="gray">
              <a:xfrm rot="16200000">
                <a:off x="2052924" y="3574271"/>
                <a:ext cx="1038225" cy="185709"/>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200" b="1" kern="0" noProof="1">
                    <a:solidFill>
                      <a:sysClr val="window" lastClr="FFFFFF"/>
                    </a:solidFill>
                    <a:latin typeface="微软雅黑" pitchFamily="34" charset="-122"/>
                    <a:ea typeface="微软雅黑" pitchFamily="34" charset="-122"/>
                    <a:cs typeface="Arial" charset="0"/>
                  </a:rPr>
                  <a:t>这里输入文本</a:t>
                </a:r>
                <a:endParaRPr lang="de-DE" altLang="zh-CN" sz="1200" b="1" kern="0" noProof="1">
                  <a:solidFill>
                    <a:sysClr val="window" lastClr="FFFFFF"/>
                  </a:solidFill>
                  <a:latin typeface="微软雅黑" pitchFamily="34" charset="-122"/>
                  <a:ea typeface="微软雅黑" pitchFamily="34" charset="-122"/>
                  <a:cs typeface="Arial" charset="0"/>
                </a:endParaRPr>
              </a:p>
            </p:txBody>
          </p:sp>
          <p:sp>
            <p:nvSpPr>
              <p:cNvPr id="17" name="Text Box 19"/>
              <p:cNvSpPr txBox="1">
                <a:spLocks noChangeArrowheads="1"/>
              </p:cNvSpPr>
              <p:nvPr/>
            </p:nvSpPr>
            <p:spPr bwMode="gray">
              <a:xfrm>
                <a:off x="3023613" y="2767013"/>
                <a:ext cx="1098386" cy="247650"/>
              </a:xfrm>
              <a:prstGeom prst="rect">
                <a:avLst/>
              </a:prstGeom>
              <a:noFill/>
              <a:ln>
                <a:noFill/>
              </a:ln>
            </p:spPr>
            <p:txBody>
              <a:bodyPr lIns="0" tIns="0" rIns="0" bIns="0" anchor="ctr">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dirty="0">
                    <a:solidFill>
                      <a:srgbClr val="5F5F5F"/>
                    </a:solidFill>
                    <a:latin typeface="微软雅黑" pitchFamily="34" charset="-122"/>
                    <a:ea typeface="微软雅黑" pitchFamily="34" charset="-122"/>
                    <a:cs typeface="Arial" charset="0"/>
                  </a:rPr>
                  <a:t>输入文本</a:t>
                </a:r>
                <a:endParaRPr lang="de-DE" altLang="zh-CN" sz="1600" kern="0" noProof="1">
                  <a:solidFill>
                    <a:srgbClr val="5F5F5F"/>
                  </a:solidFill>
                  <a:latin typeface="微软雅黑" pitchFamily="34" charset="-122"/>
                  <a:ea typeface="微软雅黑" pitchFamily="34" charset="-122"/>
                  <a:cs typeface="Arial" charset="0"/>
                </a:endParaRPr>
              </a:p>
            </p:txBody>
          </p:sp>
          <p:sp>
            <p:nvSpPr>
              <p:cNvPr id="18" name="Text Box 19"/>
              <p:cNvSpPr txBox="1">
                <a:spLocks noChangeArrowheads="1"/>
              </p:cNvSpPr>
              <p:nvPr/>
            </p:nvSpPr>
            <p:spPr bwMode="gray">
              <a:xfrm>
                <a:off x="4712461" y="4425951"/>
                <a:ext cx="1098386" cy="247650"/>
              </a:xfrm>
              <a:prstGeom prst="rect">
                <a:avLst/>
              </a:prstGeom>
              <a:noFill/>
              <a:ln>
                <a:noFill/>
              </a:ln>
            </p:spPr>
            <p:txBody>
              <a:bodyPr lIns="0" tIns="0" rIns="0" bIns="0" anchor="ctr">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dirty="0">
                    <a:solidFill>
                      <a:srgbClr val="5F5F5F"/>
                    </a:solidFill>
                    <a:latin typeface="微软雅黑" pitchFamily="34" charset="-122"/>
                    <a:ea typeface="微软雅黑" pitchFamily="34" charset="-122"/>
                    <a:cs typeface="Arial" charset="0"/>
                  </a:rPr>
                  <a:t>输入文本</a:t>
                </a:r>
                <a:endParaRPr lang="de-DE" altLang="zh-CN" sz="1600" kern="0" noProof="1">
                  <a:solidFill>
                    <a:srgbClr val="5F5F5F"/>
                  </a:solidFill>
                  <a:latin typeface="微软雅黑" pitchFamily="34" charset="-122"/>
                  <a:ea typeface="微软雅黑" pitchFamily="34" charset="-122"/>
                  <a:cs typeface="Arial" charset="0"/>
                </a:endParaRPr>
              </a:p>
            </p:txBody>
          </p:sp>
          <p:sp>
            <p:nvSpPr>
              <p:cNvPr id="19" name="Text Box 19"/>
              <p:cNvSpPr txBox="1">
                <a:spLocks noChangeArrowheads="1"/>
              </p:cNvSpPr>
              <p:nvPr/>
            </p:nvSpPr>
            <p:spPr bwMode="gray">
              <a:xfrm>
                <a:off x="4710875" y="2767013"/>
                <a:ext cx="1098386" cy="247650"/>
              </a:xfrm>
              <a:prstGeom prst="rect">
                <a:avLst/>
              </a:prstGeom>
              <a:noFill/>
              <a:ln>
                <a:noFill/>
              </a:ln>
            </p:spPr>
            <p:txBody>
              <a:bodyPr lIns="0" tIns="0" rIns="0" bIns="0" anchor="ctr">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输入文本</a:t>
                </a:r>
                <a:r>
                  <a:rPr lang="en-US" altLang="zh-CN" sz="1600" kern="0" noProof="1">
                    <a:solidFill>
                      <a:srgbClr val="5F5F5F"/>
                    </a:solidFill>
                    <a:latin typeface="微软雅黑" pitchFamily="34" charset="-122"/>
                    <a:ea typeface="微软雅黑" pitchFamily="34" charset="-122"/>
                    <a:cs typeface="Arial" charset="0"/>
                  </a:rPr>
                  <a:t>. </a:t>
                </a:r>
              </a:p>
            </p:txBody>
          </p:sp>
          <p:sp>
            <p:nvSpPr>
              <p:cNvPr id="20" name="Text Box 19"/>
              <p:cNvSpPr txBox="1">
                <a:spLocks noChangeArrowheads="1"/>
              </p:cNvSpPr>
              <p:nvPr/>
            </p:nvSpPr>
            <p:spPr bwMode="gray">
              <a:xfrm>
                <a:off x="3025201" y="4429126"/>
                <a:ext cx="1098386" cy="247650"/>
              </a:xfrm>
              <a:prstGeom prst="rect">
                <a:avLst/>
              </a:prstGeom>
              <a:noFill/>
              <a:ln>
                <a:noFill/>
              </a:ln>
            </p:spPr>
            <p:txBody>
              <a:bodyPr lIns="0" tIns="0" rIns="0" bIns="0" anchor="ctr">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输入文本</a:t>
                </a:r>
                <a:r>
                  <a:rPr lang="en-US" altLang="zh-CN" sz="1600" kern="0" noProof="1">
                    <a:solidFill>
                      <a:srgbClr val="5F5F5F"/>
                    </a:solidFill>
                    <a:latin typeface="微软雅黑" pitchFamily="34" charset="-122"/>
                    <a:ea typeface="微软雅黑" pitchFamily="34" charset="-122"/>
                    <a:cs typeface="Arial" charset="0"/>
                  </a:rPr>
                  <a:t>. </a:t>
                </a: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1" name="组合 1"/>
          <p:cNvGrpSpPr>
            <a:grpSpLocks/>
          </p:cNvGrpSpPr>
          <p:nvPr/>
        </p:nvGrpSpPr>
        <p:grpSpPr bwMode="auto">
          <a:xfrm>
            <a:off x="2009775" y="1074738"/>
            <a:ext cx="5124450" cy="4708525"/>
            <a:chOff x="1906553" y="1169456"/>
            <a:chExt cx="5125175" cy="4708599"/>
          </a:xfrm>
        </p:grpSpPr>
        <p:grpSp>
          <p:nvGrpSpPr>
            <p:cNvPr id="46082" name="组合 2"/>
            <p:cNvGrpSpPr>
              <a:grpSpLocks/>
            </p:cNvGrpSpPr>
            <p:nvPr/>
          </p:nvGrpSpPr>
          <p:grpSpPr bwMode="auto">
            <a:xfrm>
              <a:off x="4179413" y="1169456"/>
              <a:ext cx="2852315" cy="2195077"/>
              <a:chOff x="4179413" y="1169456"/>
              <a:chExt cx="2852315" cy="2195077"/>
            </a:xfrm>
          </p:grpSpPr>
          <p:sp>
            <p:nvSpPr>
              <p:cNvPr id="11" name="Freeform 5"/>
              <p:cNvSpPr>
                <a:spLocks/>
              </p:cNvSpPr>
              <p:nvPr/>
            </p:nvSpPr>
            <p:spPr bwMode="blackWhite">
              <a:xfrm>
                <a:off x="4180175" y="1169456"/>
                <a:ext cx="2851553" cy="2195546"/>
              </a:xfrm>
              <a:custGeom>
                <a:avLst/>
                <a:gdLst>
                  <a:gd name="T0" fmla="*/ 95 w 1142"/>
                  <a:gd name="T1" fmla="*/ 902 h 903"/>
                  <a:gd name="T2" fmla="*/ 100 w 1142"/>
                  <a:gd name="T3" fmla="*/ 885 h 903"/>
                  <a:gd name="T4" fmla="*/ 109 w 1142"/>
                  <a:gd name="T5" fmla="*/ 869 h 903"/>
                  <a:gd name="T6" fmla="*/ 120 w 1142"/>
                  <a:gd name="T7" fmla="*/ 852 h 903"/>
                  <a:gd name="T8" fmla="*/ 134 w 1142"/>
                  <a:gd name="T9" fmla="*/ 837 h 903"/>
                  <a:gd name="T10" fmla="*/ 151 w 1142"/>
                  <a:gd name="T11" fmla="*/ 822 h 903"/>
                  <a:gd name="T12" fmla="*/ 170 w 1142"/>
                  <a:gd name="T13" fmla="*/ 807 h 903"/>
                  <a:gd name="T14" fmla="*/ 192 w 1142"/>
                  <a:gd name="T15" fmla="*/ 793 h 903"/>
                  <a:gd name="T16" fmla="*/ 215 w 1142"/>
                  <a:gd name="T17" fmla="*/ 782 h 903"/>
                  <a:gd name="T18" fmla="*/ 240 w 1142"/>
                  <a:gd name="T19" fmla="*/ 771 h 903"/>
                  <a:gd name="T20" fmla="*/ 267 w 1142"/>
                  <a:gd name="T21" fmla="*/ 761 h 903"/>
                  <a:gd name="T22" fmla="*/ 919 w 1142"/>
                  <a:gd name="T23" fmla="*/ 704 h 903"/>
                  <a:gd name="T24" fmla="*/ 929 w 1142"/>
                  <a:gd name="T25" fmla="*/ 702 h 903"/>
                  <a:gd name="T26" fmla="*/ 939 w 1142"/>
                  <a:gd name="T27" fmla="*/ 699 h 903"/>
                  <a:gd name="T28" fmla="*/ 956 w 1142"/>
                  <a:gd name="T29" fmla="*/ 900 h 903"/>
                  <a:gd name="T30" fmla="*/ 1141 w 1142"/>
                  <a:gd name="T31" fmla="*/ 430 h 903"/>
                  <a:gd name="T32" fmla="*/ 877 w 1142"/>
                  <a:gd name="T33" fmla="*/ 0 h 903"/>
                  <a:gd name="T34" fmla="*/ 895 w 1142"/>
                  <a:gd name="T35" fmla="*/ 205 h 903"/>
                  <a:gd name="T36" fmla="*/ 885 w 1142"/>
                  <a:gd name="T37" fmla="*/ 204 h 903"/>
                  <a:gd name="T38" fmla="*/ 875 w 1142"/>
                  <a:gd name="T39" fmla="*/ 204 h 903"/>
                  <a:gd name="T40" fmla="*/ 57 w 1142"/>
                  <a:gd name="T41" fmla="*/ 275 h 903"/>
                  <a:gd name="T42" fmla="*/ 45 w 1142"/>
                  <a:gd name="T43" fmla="*/ 277 h 903"/>
                  <a:gd name="T44" fmla="*/ 34 w 1142"/>
                  <a:gd name="T45" fmla="*/ 282 h 903"/>
                  <a:gd name="T46" fmla="*/ 24 w 1142"/>
                  <a:gd name="T47" fmla="*/ 289 h 903"/>
                  <a:gd name="T48" fmla="*/ 14 w 1142"/>
                  <a:gd name="T49" fmla="*/ 298 h 903"/>
                  <a:gd name="T50" fmla="*/ 7 w 1142"/>
                  <a:gd name="T51" fmla="*/ 308 h 903"/>
                  <a:gd name="T52" fmla="*/ 2 w 1142"/>
                  <a:gd name="T53" fmla="*/ 319 h 903"/>
                  <a:gd name="T54" fmla="*/ 0 w 1142"/>
                  <a:gd name="T55" fmla="*/ 331 h 903"/>
                  <a:gd name="T56" fmla="*/ 0 w 1142"/>
                  <a:gd name="T57" fmla="*/ 343 h 903"/>
                  <a:gd name="T58" fmla="*/ 6 w 1142"/>
                  <a:gd name="T59" fmla="*/ 419 h 903"/>
                  <a:gd name="T60" fmla="*/ 14 w 1142"/>
                  <a:gd name="T61" fmla="*/ 494 h 903"/>
                  <a:gd name="T62" fmla="*/ 25 w 1142"/>
                  <a:gd name="T63" fmla="*/ 569 h 903"/>
                  <a:gd name="T64" fmla="*/ 39 w 1142"/>
                  <a:gd name="T65" fmla="*/ 643 h 903"/>
                  <a:gd name="T66" fmla="*/ 57 w 1142"/>
                  <a:gd name="T67" fmla="*/ 729 h 903"/>
                  <a:gd name="T68" fmla="*/ 75 w 1142"/>
                  <a:gd name="T69" fmla="*/ 816 h 903"/>
                  <a:gd name="T70" fmla="*/ 95 w 1142"/>
                  <a:gd name="T71" fmla="*/ 90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2" h="903">
                    <a:moveTo>
                      <a:pt x="95" y="902"/>
                    </a:moveTo>
                    <a:lnTo>
                      <a:pt x="100" y="885"/>
                    </a:lnTo>
                    <a:lnTo>
                      <a:pt x="109" y="869"/>
                    </a:lnTo>
                    <a:lnTo>
                      <a:pt x="120" y="852"/>
                    </a:lnTo>
                    <a:lnTo>
                      <a:pt x="134" y="837"/>
                    </a:lnTo>
                    <a:lnTo>
                      <a:pt x="151" y="822"/>
                    </a:lnTo>
                    <a:lnTo>
                      <a:pt x="170" y="807"/>
                    </a:lnTo>
                    <a:lnTo>
                      <a:pt x="192" y="793"/>
                    </a:lnTo>
                    <a:lnTo>
                      <a:pt x="215" y="782"/>
                    </a:lnTo>
                    <a:lnTo>
                      <a:pt x="240" y="771"/>
                    </a:lnTo>
                    <a:lnTo>
                      <a:pt x="267" y="761"/>
                    </a:lnTo>
                    <a:lnTo>
                      <a:pt x="919" y="704"/>
                    </a:lnTo>
                    <a:lnTo>
                      <a:pt x="929" y="702"/>
                    </a:lnTo>
                    <a:lnTo>
                      <a:pt x="939" y="699"/>
                    </a:lnTo>
                    <a:lnTo>
                      <a:pt x="956" y="900"/>
                    </a:lnTo>
                    <a:lnTo>
                      <a:pt x="1141" y="430"/>
                    </a:lnTo>
                    <a:lnTo>
                      <a:pt x="877" y="0"/>
                    </a:lnTo>
                    <a:lnTo>
                      <a:pt x="895" y="205"/>
                    </a:lnTo>
                    <a:lnTo>
                      <a:pt x="885" y="204"/>
                    </a:lnTo>
                    <a:lnTo>
                      <a:pt x="875" y="204"/>
                    </a:lnTo>
                    <a:lnTo>
                      <a:pt x="57" y="275"/>
                    </a:lnTo>
                    <a:lnTo>
                      <a:pt x="45" y="277"/>
                    </a:lnTo>
                    <a:lnTo>
                      <a:pt x="34" y="282"/>
                    </a:lnTo>
                    <a:lnTo>
                      <a:pt x="24" y="289"/>
                    </a:lnTo>
                    <a:lnTo>
                      <a:pt x="14" y="298"/>
                    </a:lnTo>
                    <a:lnTo>
                      <a:pt x="7" y="308"/>
                    </a:lnTo>
                    <a:lnTo>
                      <a:pt x="2" y="319"/>
                    </a:lnTo>
                    <a:lnTo>
                      <a:pt x="0" y="331"/>
                    </a:lnTo>
                    <a:lnTo>
                      <a:pt x="0" y="343"/>
                    </a:lnTo>
                    <a:lnTo>
                      <a:pt x="6" y="419"/>
                    </a:lnTo>
                    <a:lnTo>
                      <a:pt x="14" y="494"/>
                    </a:lnTo>
                    <a:lnTo>
                      <a:pt x="25" y="569"/>
                    </a:lnTo>
                    <a:lnTo>
                      <a:pt x="39" y="643"/>
                    </a:lnTo>
                    <a:lnTo>
                      <a:pt x="57" y="729"/>
                    </a:lnTo>
                    <a:lnTo>
                      <a:pt x="75" y="816"/>
                    </a:lnTo>
                    <a:lnTo>
                      <a:pt x="95" y="902"/>
                    </a:lnTo>
                  </a:path>
                </a:pathLst>
              </a:custGeom>
              <a:gradFill>
                <a:gsLst>
                  <a:gs pos="33000">
                    <a:srgbClr val="6DAA2D">
                      <a:lumMod val="60000"/>
                      <a:lumOff val="40000"/>
                    </a:srgbClr>
                  </a:gs>
                  <a:gs pos="100000">
                    <a:srgbClr val="6DAA2D"/>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12" name="TextBox 53"/>
              <p:cNvSpPr txBox="1">
                <a:spLocks noChangeArrowheads="1"/>
              </p:cNvSpPr>
              <p:nvPr/>
            </p:nvSpPr>
            <p:spPr bwMode="auto">
              <a:xfrm rot="21410302">
                <a:off x="4854958" y="2180709"/>
                <a:ext cx="1446416" cy="282579"/>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rgbClr val="FFFFFF"/>
                    </a:solidFill>
                    <a:latin typeface="微软雅黑" pitchFamily="34" charset="-122"/>
                    <a:ea typeface="微软雅黑" pitchFamily="34" charset="-122"/>
                    <a:cs typeface="宋体" pitchFamily="2" charset="-122"/>
                  </a:rPr>
                  <a:t>单击此处添加标题</a:t>
                </a:r>
                <a:endParaRPr lang="zh-CN" altLang="en-US" kern="0" dirty="0">
                  <a:solidFill>
                    <a:srgbClr val="FFFFFF"/>
                  </a:solidFill>
                  <a:latin typeface="Arial" pitchFamily="34" charset="0"/>
                  <a:ea typeface="+mn-ea"/>
                  <a:cs typeface="宋体" pitchFamily="2" charset="-122"/>
                </a:endParaRPr>
              </a:p>
            </p:txBody>
          </p:sp>
        </p:grpSp>
        <p:grpSp>
          <p:nvGrpSpPr>
            <p:cNvPr id="46083" name="组合 3"/>
            <p:cNvGrpSpPr>
              <a:grpSpLocks/>
            </p:cNvGrpSpPr>
            <p:nvPr/>
          </p:nvGrpSpPr>
          <p:grpSpPr bwMode="auto">
            <a:xfrm>
              <a:off x="4057029" y="3092275"/>
              <a:ext cx="2242889" cy="2785780"/>
              <a:chOff x="4057029" y="3092275"/>
              <a:chExt cx="2242889" cy="2785780"/>
            </a:xfrm>
          </p:grpSpPr>
          <p:sp>
            <p:nvSpPr>
              <p:cNvPr id="9" name="Freeform 4"/>
              <p:cNvSpPr>
                <a:spLocks/>
              </p:cNvSpPr>
              <p:nvPr/>
            </p:nvSpPr>
            <p:spPr bwMode="blackWhite">
              <a:xfrm>
                <a:off x="4056332" y="3091948"/>
                <a:ext cx="2243455" cy="2786107"/>
              </a:xfrm>
              <a:custGeom>
                <a:avLst/>
                <a:gdLst>
                  <a:gd name="T0" fmla="*/ 286 w 898"/>
                  <a:gd name="T1" fmla="*/ 0 h 1146"/>
                  <a:gd name="T2" fmla="*/ 297 w 898"/>
                  <a:gd name="T3" fmla="*/ 6 h 1146"/>
                  <a:gd name="T4" fmla="*/ 308 w 898"/>
                  <a:gd name="T5" fmla="*/ 14 h 1146"/>
                  <a:gd name="T6" fmla="*/ 319 w 898"/>
                  <a:gd name="T7" fmla="*/ 25 h 1146"/>
                  <a:gd name="T8" fmla="*/ 330 w 898"/>
                  <a:gd name="T9" fmla="*/ 38 h 1146"/>
                  <a:gd name="T10" fmla="*/ 339 w 898"/>
                  <a:gd name="T11" fmla="*/ 53 h 1146"/>
                  <a:gd name="T12" fmla="*/ 348 w 898"/>
                  <a:gd name="T13" fmla="*/ 67 h 1146"/>
                  <a:gd name="T14" fmla="*/ 356 w 898"/>
                  <a:gd name="T15" fmla="*/ 85 h 1146"/>
                  <a:gd name="T16" fmla="*/ 362 w 898"/>
                  <a:gd name="T17" fmla="*/ 101 h 1146"/>
                  <a:gd name="T18" fmla="*/ 367 w 898"/>
                  <a:gd name="T19" fmla="*/ 118 h 1146"/>
                  <a:gd name="T20" fmla="*/ 370 w 898"/>
                  <a:gd name="T21" fmla="*/ 135 h 1146"/>
                  <a:gd name="T22" fmla="*/ 371 w 898"/>
                  <a:gd name="T23" fmla="*/ 151 h 1146"/>
                  <a:gd name="T24" fmla="*/ 371 w 898"/>
                  <a:gd name="T25" fmla="*/ 166 h 1146"/>
                  <a:gd name="T26" fmla="*/ 197 w 898"/>
                  <a:gd name="T27" fmla="*/ 842 h 1146"/>
                  <a:gd name="T28" fmla="*/ 196 w 898"/>
                  <a:gd name="T29" fmla="*/ 853 h 1146"/>
                  <a:gd name="T30" fmla="*/ 195 w 898"/>
                  <a:gd name="T31" fmla="*/ 862 h 1146"/>
                  <a:gd name="T32" fmla="*/ 0 w 898"/>
                  <a:gd name="T33" fmla="*/ 810 h 1146"/>
                  <a:gd name="T34" fmla="*/ 379 w 898"/>
                  <a:gd name="T35" fmla="*/ 1145 h 1146"/>
                  <a:gd name="T36" fmla="*/ 874 w 898"/>
                  <a:gd name="T37" fmla="*/ 1044 h 1146"/>
                  <a:gd name="T38" fmla="*/ 674 w 898"/>
                  <a:gd name="T39" fmla="*/ 990 h 1146"/>
                  <a:gd name="T40" fmla="*/ 679 w 898"/>
                  <a:gd name="T41" fmla="*/ 982 h 1146"/>
                  <a:gd name="T42" fmla="*/ 682 w 898"/>
                  <a:gd name="T43" fmla="*/ 972 h 1146"/>
                  <a:gd name="T44" fmla="*/ 895 w 898"/>
                  <a:gd name="T45" fmla="*/ 180 h 1146"/>
                  <a:gd name="T46" fmla="*/ 897 w 898"/>
                  <a:gd name="T47" fmla="*/ 168 h 1146"/>
                  <a:gd name="T48" fmla="*/ 897 w 898"/>
                  <a:gd name="T49" fmla="*/ 156 h 1146"/>
                  <a:gd name="T50" fmla="*/ 894 w 898"/>
                  <a:gd name="T51" fmla="*/ 143 h 1146"/>
                  <a:gd name="T52" fmla="*/ 889 w 898"/>
                  <a:gd name="T53" fmla="*/ 132 h 1146"/>
                  <a:gd name="T54" fmla="*/ 881 w 898"/>
                  <a:gd name="T55" fmla="*/ 122 h 1146"/>
                  <a:gd name="T56" fmla="*/ 873 w 898"/>
                  <a:gd name="T57" fmla="*/ 114 h 1146"/>
                  <a:gd name="T58" fmla="*/ 862 w 898"/>
                  <a:gd name="T59" fmla="*/ 107 h 1146"/>
                  <a:gd name="T60" fmla="*/ 851 w 898"/>
                  <a:gd name="T61" fmla="*/ 103 h 1146"/>
                  <a:gd name="T62" fmla="*/ 800 w 898"/>
                  <a:gd name="T63" fmla="*/ 86 h 1146"/>
                  <a:gd name="T64" fmla="*/ 750 w 898"/>
                  <a:gd name="T65" fmla="*/ 72 h 1146"/>
                  <a:gd name="T66" fmla="*/ 698 w 898"/>
                  <a:gd name="T67" fmla="*/ 60 h 1146"/>
                  <a:gd name="T68" fmla="*/ 646 w 898"/>
                  <a:gd name="T69" fmla="*/ 50 h 1146"/>
                  <a:gd name="T70" fmla="*/ 594 w 898"/>
                  <a:gd name="T71" fmla="*/ 43 h 1146"/>
                  <a:gd name="T72" fmla="*/ 286 w 898"/>
                  <a:gd name="T73" fmla="*/ 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8" h="1146">
                    <a:moveTo>
                      <a:pt x="286" y="0"/>
                    </a:moveTo>
                    <a:lnTo>
                      <a:pt x="297" y="6"/>
                    </a:lnTo>
                    <a:lnTo>
                      <a:pt x="308" y="14"/>
                    </a:lnTo>
                    <a:lnTo>
                      <a:pt x="319" y="25"/>
                    </a:lnTo>
                    <a:lnTo>
                      <a:pt x="330" y="38"/>
                    </a:lnTo>
                    <a:lnTo>
                      <a:pt x="339" y="53"/>
                    </a:lnTo>
                    <a:lnTo>
                      <a:pt x="348" y="67"/>
                    </a:lnTo>
                    <a:lnTo>
                      <a:pt x="356" y="85"/>
                    </a:lnTo>
                    <a:lnTo>
                      <a:pt x="362" y="101"/>
                    </a:lnTo>
                    <a:lnTo>
                      <a:pt x="367" y="118"/>
                    </a:lnTo>
                    <a:lnTo>
                      <a:pt x="370" y="135"/>
                    </a:lnTo>
                    <a:lnTo>
                      <a:pt x="371" y="151"/>
                    </a:lnTo>
                    <a:lnTo>
                      <a:pt x="371" y="166"/>
                    </a:lnTo>
                    <a:lnTo>
                      <a:pt x="197" y="842"/>
                    </a:lnTo>
                    <a:lnTo>
                      <a:pt x="196" y="853"/>
                    </a:lnTo>
                    <a:lnTo>
                      <a:pt x="195" y="862"/>
                    </a:lnTo>
                    <a:lnTo>
                      <a:pt x="0" y="810"/>
                    </a:lnTo>
                    <a:lnTo>
                      <a:pt x="379" y="1145"/>
                    </a:lnTo>
                    <a:lnTo>
                      <a:pt x="874" y="1044"/>
                    </a:lnTo>
                    <a:lnTo>
                      <a:pt x="674" y="990"/>
                    </a:lnTo>
                    <a:lnTo>
                      <a:pt x="679" y="982"/>
                    </a:lnTo>
                    <a:lnTo>
                      <a:pt x="682" y="972"/>
                    </a:lnTo>
                    <a:lnTo>
                      <a:pt x="895" y="180"/>
                    </a:lnTo>
                    <a:lnTo>
                      <a:pt x="897" y="168"/>
                    </a:lnTo>
                    <a:lnTo>
                      <a:pt x="897" y="156"/>
                    </a:lnTo>
                    <a:lnTo>
                      <a:pt x="894" y="143"/>
                    </a:lnTo>
                    <a:lnTo>
                      <a:pt x="889" y="132"/>
                    </a:lnTo>
                    <a:lnTo>
                      <a:pt x="881" y="122"/>
                    </a:lnTo>
                    <a:lnTo>
                      <a:pt x="873" y="114"/>
                    </a:lnTo>
                    <a:lnTo>
                      <a:pt x="862" y="107"/>
                    </a:lnTo>
                    <a:lnTo>
                      <a:pt x="851" y="103"/>
                    </a:lnTo>
                    <a:lnTo>
                      <a:pt x="800" y="86"/>
                    </a:lnTo>
                    <a:lnTo>
                      <a:pt x="750" y="72"/>
                    </a:lnTo>
                    <a:lnTo>
                      <a:pt x="698" y="60"/>
                    </a:lnTo>
                    <a:lnTo>
                      <a:pt x="646" y="50"/>
                    </a:lnTo>
                    <a:lnTo>
                      <a:pt x="594" y="43"/>
                    </a:lnTo>
                    <a:lnTo>
                      <a:pt x="286" y="0"/>
                    </a:lnTo>
                  </a:path>
                </a:pathLst>
              </a:custGeom>
              <a:gradFill>
                <a:gsLst>
                  <a:gs pos="33000">
                    <a:srgbClr val="6DAA2D">
                      <a:lumMod val="20000"/>
                      <a:lumOff val="80000"/>
                    </a:srgbClr>
                  </a:gs>
                  <a:gs pos="100000">
                    <a:srgbClr val="6DAA2D">
                      <a:lumMod val="60000"/>
                      <a:lumOff val="40000"/>
                    </a:srgbClr>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0" name="TextBox 53"/>
              <p:cNvSpPr txBox="1">
                <a:spLocks noChangeArrowheads="1"/>
              </p:cNvSpPr>
              <p:nvPr/>
            </p:nvSpPr>
            <p:spPr bwMode="auto">
              <a:xfrm rot="16892844">
                <a:off x="4601013" y="4250824"/>
                <a:ext cx="1447823" cy="282615"/>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rgbClr val="5F5F5F"/>
                    </a:solidFill>
                    <a:latin typeface="微软雅黑" pitchFamily="34" charset="-122"/>
                    <a:ea typeface="微软雅黑" pitchFamily="34" charset="-122"/>
                    <a:cs typeface="宋体" pitchFamily="2" charset="-122"/>
                  </a:rPr>
                  <a:t>单击此处添加标题</a:t>
                </a:r>
                <a:endParaRPr lang="zh-CN" altLang="en-US" kern="0" dirty="0">
                  <a:solidFill>
                    <a:srgbClr val="5F5F5F"/>
                  </a:solidFill>
                  <a:latin typeface="Arial" pitchFamily="34" charset="0"/>
                  <a:ea typeface="+mn-ea"/>
                  <a:cs typeface="宋体" pitchFamily="2" charset="-122"/>
                </a:endParaRPr>
              </a:p>
            </p:txBody>
          </p:sp>
        </p:grpSp>
        <p:grpSp>
          <p:nvGrpSpPr>
            <p:cNvPr id="46084" name="组合 4"/>
            <p:cNvGrpSpPr>
              <a:grpSpLocks/>
            </p:cNvGrpSpPr>
            <p:nvPr/>
          </p:nvGrpSpPr>
          <p:grpSpPr bwMode="auto">
            <a:xfrm>
              <a:off x="1906553" y="2010538"/>
              <a:ext cx="3032145" cy="2654512"/>
              <a:chOff x="1906553" y="2010538"/>
              <a:chExt cx="3032145" cy="2654512"/>
            </a:xfrm>
          </p:grpSpPr>
          <p:sp>
            <p:nvSpPr>
              <p:cNvPr id="7" name="Freeform 6"/>
              <p:cNvSpPr>
                <a:spLocks/>
              </p:cNvSpPr>
              <p:nvPr/>
            </p:nvSpPr>
            <p:spPr bwMode="blackWhite">
              <a:xfrm>
                <a:off x="1906553" y="2010844"/>
                <a:ext cx="3032554" cy="2654342"/>
              </a:xfrm>
              <a:custGeom>
                <a:avLst/>
                <a:gdLst>
                  <a:gd name="T0" fmla="*/ 1213 w 1214"/>
                  <a:gd name="T1" fmla="*/ 609 h 1092"/>
                  <a:gd name="T2" fmla="*/ 1196 w 1214"/>
                  <a:gd name="T3" fmla="*/ 626 h 1092"/>
                  <a:gd name="T4" fmla="*/ 1178 w 1214"/>
                  <a:gd name="T5" fmla="*/ 640 h 1092"/>
                  <a:gd name="T6" fmla="*/ 1159 w 1214"/>
                  <a:gd name="T7" fmla="*/ 652 h 1092"/>
                  <a:gd name="T8" fmla="*/ 1138 w 1214"/>
                  <a:gd name="T9" fmla="*/ 661 h 1092"/>
                  <a:gd name="T10" fmla="*/ 1116 w 1214"/>
                  <a:gd name="T11" fmla="*/ 667 h 1092"/>
                  <a:gd name="T12" fmla="*/ 1099 w 1214"/>
                  <a:gd name="T13" fmla="*/ 666 h 1092"/>
                  <a:gd name="T14" fmla="*/ 1082 w 1214"/>
                  <a:gd name="T15" fmla="*/ 662 h 1092"/>
                  <a:gd name="T16" fmla="*/ 1065 w 1214"/>
                  <a:gd name="T17" fmla="*/ 656 h 1092"/>
                  <a:gd name="T18" fmla="*/ 1047 w 1214"/>
                  <a:gd name="T19" fmla="*/ 647 h 1092"/>
                  <a:gd name="T20" fmla="*/ 1029 w 1214"/>
                  <a:gd name="T21" fmla="*/ 636 h 1092"/>
                  <a:gd name="T22" fmla="*/ 1011 w 1214"/>
                  <a:gd name="T23" fmla="*/ 623 h 1092"/>
                  <a:gd name="T24" fmla="*/ 993 w 1214"/>
                  <a:gd name="T25" fmla="*/ 608 h 1092"/>
                  <a:gd name="T26" fmla="*/ 977 w 1214"/>
                  <a:gd name="T27" fmla="*/ 591 h 1092"/>
                  <a:gd name="T28" fmla="*/ 469 w 1214"/>
                  <a:gd name="T29" fmla="*/ 165 h 1092"/>
                  <a:gd name="T30" fmla="*/ 461 w 1214"/>
                  <a:gd name="T31" fmla="*/ 159 h 1092"/>
                  <a:gd name="T32" fmla="*/ 451 w 1214"/>
                  <a:gd name="T33" fmla="*/ 155 h 1092"/>
                  <a:gd name="T34" fmla="*/ 581 w 1214"/>
                  <a:gd name="T35" fmla="*/ 0 h 1092"/>
                  <a:gd name="T36" fmla="*/ 117 w 1214"/>
                  <a:gd name="T37" fmla="*/ 201 h 1092"/>
                  <a:gd name="T38" fmla="*/ 0 w 1214"/>
                  <a:gd name="T39" fmla="*/ 693 h 1092"/>
                  <a:gd name="T40" fmla="*/ 133 w 1214"/>
                  <a:gd name="T41" fmla="*/ 534 h 1092"/>
                  <a:gd name="T42" fmla="*/ 138 w 1214"/>
                  <a:gd name="T43" fmla="*/ 543 h 1092"/>
                  <a:gd name="T44" fmla="*/ 145 w 1214"/>
                  <a:gd name="T45" fmla="*/ 549 h 1092"/>
                  <a:gd name="T46" fmla="*/ 775 w 1214"/>
                  <a:gd name="T47" fmla="*/ 1077 h 1092"/>
                  <a:gd name="T48" fmla="*/ 785 w 1214"/>
                  <a:gd name="T49" fmla="*/ 1084 h 1092"/>
                  <a:gd name="T50" fmla="*/ 797 w 1214"/>
                  <a:gd name="T51" fmla="*/ 1089 h 1092"/>
                  <a:gd name="T52" fmla="*/ 808 w 1214"/>
                  <a:gd name="T53" fmla="*/ 1091 h 1092"/>
                  <a:gd name="T54" fmla="*/ 821 w 1214"/>
                  <a:gd name="T55" fmla="*/ 1091 h 1092"/>
                  <a:gd name="T56" fmla="*/ 833 w 1214"/>
                  <a:gd name="T57" fmla="*/ 1089 h 1092"/>
                  <a:gd name="T58" fmla="*/ 844 w 1214"/>
                  <a:gd name="T59" fmla="*/ 1085 h 1092"/>
                  <a:gd name="T60" fmla="*/ 855 w 1214"/>
                  <a:gd name="T61" fmla="*/ 1078 h 1092"/>
                  <a:gd name="T62" fmla="*/ 863 w 1214"/>
                  <a:gd name="T63" fmla="*/ 1069 h 1092"/>
                  <a:gd name="T64" fmla="*/ 1089 w 1214"/>
                  <a:gd name="T65" fmla="*/ 803 h 1092"/>
                  <a:gd name="T66" fmla="*/ 1108 w 1214"/>
                  <a:gd name="T67" fmla="*/ 778 h 1092"/>
                  <a:gd name="T68" fmla="*/ 1128 w 1214"/>
                  <a:gd name="T69" fmla="*/ 752 h 1092"/>
                  <a:gd name="T70" fmla="*/ 1146 w 1214"/>
                  <a:gd name="T71" fmla="*/ 724 h 1092"/>
                  <a:gd name="T72" fmla="*/ 1164 w 1214"/>
                  <a:gd name="T73" fmla="*/ 696 h 1092"/>
                  <a:gd name="T74" fmla="*/ 1182 w 1214"/>
                  <a:gd name="T75" fmla="*/ 667 h 1092"/>
                  <a:gd name="T76" fmla="*/ 1198 w 1214"/>
                  <a:gd name="T77" fmla="*/ 638 h 1092"/>
                  <a:gd name="T78" fmla="*/ 1213 w 1214"/>
                  <a:gd name="T79" fmla="*/ 609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4" h="1092">
                    <a:moveTo>
                      <a:pt x="1213" y="609"/>
                    </a:moveTo>
                    <a:lnTo>
                      <a:pt x="1196" y="626"/>
                    </a:lnTo>
                    <a:lnTo>
                      <a:pt x="1178" y="640"/>
                    </a:lnTo>
                    <a:lnTo>
                      <a:pt x="1159" y="652"/>
                    </a:lnTo>
                    <a:lnTo>
                      <a:pt x="1138" y="661"/>
                    </a:lnTo>
                    <a:lnTo>
                      <a:pt x="1116" y="667"/>
                    </a:lnTo>
                    <a:lnTo>
                      <a:pt x="1099" y="666"/>
                    </a:lnTo>
                    <a:lnTo>
                      <a:pt x="1082" y="662"/>
                    </a:lnTo>
                    <a:lnTo>
                      <a:pt x="1065" y="656"/>
                    </a:lnTo>
                    <a:lnTo>
                      <a:pt x="1047" y="647"/>
                    </a:lnTo>
                    <a:lnTo>
                      <a:pt x="1029" y="636"/>
                    </a:lnTo>
                    <a:lnTo>
                      <a:pt x="1011" y="623"/>
                    </a:lnTo>
                    <a:lnTo>
                      <a:pt x="993" y="608"/>
                    </a:lnTo>
                    <a:lnTo>
                      <a:pt x="977" y="591"/>
                    </a:lnTo>
                    <a:lnTo>
                      <a:pt x="469" y="165"/>
                    </a:lnTo>
                    <a:lnTo>
                      <a:pt x="461" y="159"/>
                    </a:lnTo>
                    <a:lnTo>
                      <a:pt x="451" y="155"/>
                    </a:lnTo>
                    <a:lnTo>
                      <a:pt x="581" y="0"/>
                    </a:lnTo>
                    <a:lnTo>
                      <a:pt x="117" y="201"/>
                    </a:lnTo>
                    <a:lnTo>
                      <a:pt x="0" y="693"/>
                    </a:lnTo>
                    <a:lnTo>
                      <a:pt x="133" y="534"/>
                    </a:lnTo>
                    <a:lnTo>
                      <a:pt x="138" y="543"/>
                    </a:lnTo>
                    <a:lnTo>
                      <a:pt x="145" y="549"/>
                    </a:lnTo>
                    <a:lnTo>
                      <a:pt x="775" y="1077"/>
                    </a:lnTo>
                    <a:lnTo>
                      <a:pt x="785" y="1084"/>
                    </a:lnTo>
                    <a:lnTo>
                      <a:pt x="797" y="1089"/>
                    </a:lnTo>
                    <a:lnTo>
                      <a:pt x="808" y="1091"/>
                    </a:lnTo>
                    <a:lnTo>
                      <a:pt x="821" y="1091"/>
                    </a:lnTo>
                    <a:lnTo>
                      <a:pt x="833" y="1089"/>
                    </a:lnTo>
                    <a:lnTo>
                      <a:pt x="844" y="1085"/>
                    </a:lnTo>
                    <a:lnTo>
                      <a:pt x="855" y="1078"/>
                    </a:lnTo>
                    <a:lnTo>
                      <a:pt x="863" y="1069"/>
                    </a:lnTo>
                    <a:lnTo>
                      <a:pt x="1089" y="803"/>
                    </a:lnTo>
                    <a:lnTo>
                      <a:pt x="1108" y="778"/>
                    </a:lnTo>
                    <a:lnTo>
                      <a:pt x="1128" y="752"/>
                    </a:lnTo>
                    <a:lnTo>
                      <a:pt x="1146" y="724"/>
                    </a:lnTo>
                    <a:lnTo>
                      <a:pt x="1164" y="696"/>
                    </a:lnTo>
                    <a:lnTo>
                      <a:pt x="1182" y="667"/>
                    </a:lnTo>
                    <a:lnTo>
                      <a:pt x="1198" y="638"/>
                    </a:lnTo>
                    <a:lnTo>
                      <a:pt x="1213" y="609"/>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8" name="TextBox 53"/>
              <p:cNvSpPr txBox="1">
                <a:spLocks noChangeArrowheads="1"/>
              </p:cNvSpPr>
              <p:nvPr/>
            </p:nvSpPr>
            <p:spPr bwMode="auto">
              <a:xfrm rot="2410564">
                <a:off x="2760749" y="3387228"/>
                <a:ext cx="1448005" cy="282579"/>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rgbClr val="5F5F5F"/>
                    </a:solidFill>
                    <a:latin typeface="微软雅黑" pitchFamily="34" charset="-122"/>
                    <a:ea typeface="微软雅黑" pitchFamily="34" charset="-122"/>
                    <a:cs typeface="宋体" pitchFamily="2" charset="-122"/>
                  </a:rPr>
                  <a:t>单击此处添加标题</a:t>
                </a:r>
                <a:endParaRPr lang="zh-CN" altLang="en-US" kern="0" dirty="0">
                  <a:solidFill>
                    <a:srgbClr val="5F5F5F"/>
                  </a:solidFill>
                  <a:latin typeface="Arial" pitchFamily="34" charset="0"/>
                  <a:ea typeface="+mn-ea"/>
                  <a:cs typeface="宋体" pitchFamily="2" charset="-122"/>
                </a:endParaRPr>
              </a:p>
            </p:txBody>
          </p:sp>
        </p:grpSp>
        <p:sp>
          <p:nvSpPr>
            <p:cNvPr id="6" name="Oval 7"/>
            <p:cNvSpPr>
              <a:spLocks noChangeArrowheads="1"/>
            </p:cNvSpPr>
            <p:nvPr/>
          </p:nvSpPr>
          <p:spPr bwMode="blackWhite">
            <a:xfrm>
              <a:off x="4402456" y="3036385"/>
              <a:ext cx="623976" cy="608022"/>
            </a:xfrm>
            <a:prstGeom prst="ellipse">
              <a:avLst/>
            </a:prstGeom>
            <a:gradFill>
              <a:gsLst>
                <a:gs pos="33000">
                  <a:srgbClr val="6DAA2D">
                    <a:lumMod val="60000"/>
                    <a:lumOff val="40000"/>
                  </a:srgbClr>
                </a:gs>
                <a:gs pos="100000">
                  <a:srgbClr val="6DAA2D"/>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组合 4"/>
          <p:cNvGrpSpPr>
            <a:grpSpLocks/>
          </p:cNvGrpSpPr>
          <p:nvPr/>
        </p:nvGrpSpPr>
        <p:grpSpPr bwMode="auto">
          <a:xfrm>
            <a:off x="1547813" y="1390650"/>
            <a:ext cx="6048375" cy="4076700"/>
            <a:chOff x="2113893" y="1041496"/>
            <a:chExt cx="6048136" cy="4078134"/>
          </a:xfrm>
        </p:grpSpPr>
        <p:grpSp>
          <p:nvGrpSpPr>
            <p:cNvPr id="47106" name="组合 3"/>
            <p:cNvGrpSpPr>
              <a:grpSpLocks/>
            </p:cNvGrpSpPr>
            <p:nvPr/>
          </p:nvGrpSpPr>
          <p:grpSpPr bwMode="auto">
            <a:xfrm>
              <a:off x="2113893" y="2781102"/>
              <a:ext cx="4986414" cy="2338528"/>
              <a:chOff x="2113893" y="2781102"/>
              <a:chExt cx="4986414" cy="2338528"/>
            </a:xfrm>
          </p:grpSpPr>
          <p:sp>
            <p:nvSpPr>
              <p:cNvPr id="9" name="AutoShape 3"/>
              <p:cNvSpPr>
                <a:spLocks noChangeArrowheads="1"/>
              </p:cNvSpPr>
              <p:nvPr/>
            </p:nvSpPr>
            <p:spPr bwMode="blackWhite">
              <a:xfrm>
                <a:off x="2113893" y="2780421"/>
                <a:ext cx="3498712" cy="2332857"/>
              </a:xfrm>
              <a:prstGeom prst="curvedUpArrow">
                <a:avLst>
                  <a:gd name="adj1" fmla="val 42347"/>
                  <a:gd name="adj2" fmla="val 72347"/>
                  <a:gd name="adj3" fmla="val 33333"/>
                </a:avLst>
              </a:prstGeom>
              <a:gradFill flip="none" rotWithShape="1">
                <a:gsLst>
                  <a:gs pos="22000">
                    <a:srgbClr val="F9F9F9"/>
                  </a:gs>
                  <a:gs pos="100000">
                    <a:srgbClr val="D7D7D7"/>
                  </a:gs>
                </a:gsLst>
                <a:lin ang="5400000" scaled="0"/>
                <a:tileRect/>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47113" name="TextBox 20"/>
              <p:cNvSpPr txBox="1">
                <a:spLocks noChangeArrowheads="1"/>
              </p:cNvSpPr>
              <p:nvPr/>
            </p:nvSpPr>
            <p:spPr bwMode="auto">
              <a:xfrm>
                <a:off x="5336300" y="4009760"/>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47114" name="TextBox 19"/>
              <p:cNvSpPr txBox="1">
                <a:spLocks noChangeArrowheads="1"/>
              </p:cNvSpPr>
              <p:nvPr/>
            </p:nvSpPr>
            <p:spPr bwMode="auto">
              <a:xfrm>
                <a:off x="5336301" y="3711207"/>
                <a:ext cx="1764006" cy="282625"/>
              </a:xfrm>
              <a:prstGeom prst="rect">
                <a:avLst/>
              </a:prstGeom>
              <a:noFill/>
              <a:ln w="9525">
                <a:noFill/>
                <a:miter lim="800000"/>
                <a:headEnd/>
                <a:tailEnd/>
              </a:ln>
            </p:spPr>
            <p:txBody>
              <a:bodyPr lIns="93296" tIns="46648" rIns="93296" bIns="46648">
                <a:spAutoFit/>
              </a:bodyPr>
              <a:lstStyle/>
              <a:p>
                <a:pPr algn="ctr"/>
                <a:r>
                  <a:rPr lang="zh-CN" altLang="zh-CN" sz="1200" b="1">
                    <a:solidFill>
                      <a:srgbClr val="4D4D4D"/>
                    </a:solidFill>
                    <a:latin typeface="微软雅黑" pitchFamily="34" charset="-122"/>
                    <a:ea typeface="微软雅黑" pitchFamily="34" charset="-122"/>
                  </a:rPr>
                  <a:t>单击此处添加标题</a:t>
                </a:r>
              </a:p>
            </p:txBody>
          </p:sp>
        </p:grpSp>
        <p:grpSp>
          <p:nvGrpSpPr>
            <p:cNvPr id="47107" name="组合 2"/>
            <p:cNvGrpSpPr>
              <a:grpSpLocks/>
            </p:cNvGrpSpPr>
            <p:nvPr/>
          </p:nvGrpSpPr>
          <p:grpSpPr bwMode="auto">
            <a:xfrm>
              <a:off x="3204970" y="1041496"/>
              <a:ext cx="4957059" cy="2332433"/>
              <a:chOff x="3204970" y="1041496"/>
              <a:chExt cx="4957059" cy="2332433"/>
            </a:xfrm>
          </p:grpSpPr>
          <p:sp>
            <p:nvSpPr>
              <p:cNvPr id="5" name="AutoShape 4"/>
              <p:cNvSpPr>
                <a:spLocks noChangeArrowheads="1"/>
              </p:cNvSpPr>
              <p:nvPr/>
            </p:nvSpPr>
            <p:spPr bwMode="blackWhite">
              <a:xfrm flipV="1">
                <a:off x="3204462" y="1041496"/>
                <a:ext cx="3498712" cy="2332858"/>
              </a:xfrm>
              <a:prstGeom prst="curvedUpArrow">
                <a:avLst>
                  <a:gd name="adj1" fmla="val 42347"/>
                  <a:gd name="adj2" fmla="val 72347"/>
                  <a:gd name="adj3" fmla="val 33333"/>
                </a:avLst>
              </a:prstGeom>
              <a:gradFill>
                <a:gsLst>
                  <a:gs pos="33000">
                    <a:srgbClr val="C00000">
                      <a:lumMod val="60000"/>
                      <a:lumOff val="40000"/>
                    </a:srgbClr>
                  </a:gs>
                  <a:gs pos="100000">
                    <a:srgbClr val="C00000"/>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grpSp>
            <p:nvGrpSpPr>
              <p:cNvPr id="47109" name="组合 1"/>
              <p:cNvGrpSpPr>
                <a:grpSpLocks/>
              </p:cNvGrpSpPr>
              <p:nvPr/>
            </p:nvGrpSpPr>
            <p:grpSpPr bwMode="auto">
              <a:xfrm>
                <a:off x="6398022" y="1513725"/>
                <a:ext cx="1764007" cy="1408423"/>
                <a:chOff x="6398022" y="1513725"/>
                <a:chExt cx="1764007" cy="1408423"/>
              </a:xfrm>
            </p:grpSpPr>
            <p:sp>
              <p:nvSpPr>
                <p:cNvPr id="47110" name="TextBox 20"/>
                <p:cNvSpPr txBox="1">
                  <a:spLocks noChangeArrowheads="1"/>
                </p:cNvSpPr>
                <p:nvPr/>
              </p:nvSpPr>
              <p:spPr bwMode="auto">
                <a:xfrm>
                  <a:off x="6398022" y="1812278"/>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47111" name="TextBox 19"/>
                <p:cNvSpPr txBox="1">
                  <a:spLocks noChangeArrowheads="1"/>
                </p:cNvSpPr>
                <p:nvPr/>
              </p:nvSpPr>
              <p:spPr bwMode="auto">
                <a:xfrm>
                  <a:off x="6398022" y="1513725"/>
                  <a:ext cx="1764006" cy="282625"/>
                </a:xfrm>
                <a:prstGeom prst="rect">
                  <a:avLst/>
                </a:prstGeom>
                <a:noFill/>
                <a:ln w="9525">
                  <a:noFill/>
                  <a:miter lim="800000"/>
                  <a:headEnd/>
                  <a:tailEnd/>
                </a:ln>
              </p:spPr>
              <p:txBody>
                <a:bodyPr lIns="93296" tIns="46648" rIns="93296" bIns="46648">
                  <a:spAutoFit/>
                </a:bodyPr>
                <a:lstStyle/>
                <a:p>
                  <a:pPr algn="ctr"/>
                  <a:r>
                    <a:rPr lang="zh-CN" altLang="zh-CN" sz="1200" b="1">
                      <a:solidFill>
                        <a:srgbClr val="4D4D4D"/>
                      </a:solidFill>
                      <a:latin typeface="微软雅黑" pitchFamily="34" charset="-122"/>
                      <a:ea typeface="微软雅黑" pitchFamily="34" charset="-122"/>
                    </a:rPr>
                    <a:t>单击此处添加标题</a:t>
                  </a:r>
                </a:p>
              </p:txBody>
            </p:sp>
          </p:gr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9" name="组合 3"/>
          <p:cNvGrpSpPr>
            <a:grpSpLocks/>
          </p:cNvGrpSpPr>
          <p:nvPr/>
        </p:nvGrpSpPr>
        <p:grpSpPr bwMode="auto">
          <a:xfrm>
            <a:off x="2414588" y="1325563"/>
            <a:ext cx="4318000" cy="4206875"/>
            <a:chOff x="2649538" y="2330450"/>
            <a:chExt cx="3776662" cy="3679825"/>
          </a:xfrm>
        </p:grpSpPr>
        <p:sp>
          <p:nvSpPr>
            <p:cNvPr id="3" name="Freeform 8"/>
            <p:cNvSpPr>
              <a:spLocks/>
            </p:cNvSpPr>
            <p:nvPr/>
          </p:nvSpPr>
          <p:spPr bwMode="auto">
            <a:xfrm>
              <a:off x="5141857" y="3008093"/>
              <a:ext cx="1284343" cy="1767704"/>
            </a:xfrm>
            <a:custGeom>
              <a:avLst/>
              <a:gdLst>
                <a:gd name="T0" fmla="*/ 550 w 809"/>
                <a:gd name="T1" fmla="*/ 1113 h 1113"/>
                <a:gd name="T2" fmla="*/ 809 w 809"/>
                <a:gd name="T3" fmla="*/ 613 h 1113"/>
                <a:gd name="T4" fmla="*/ 210 w 809"/>
                <a:gd name="T5" fmla="*/ 0 h 1113"/>
                <a:gd name="T6" fmla="*/ 238 w 809"/>
                <a:gd name="T7" fmla="*/ 186 h 1113"/>
                <a:gd name="T8" fmla="*/ 0 w 809"/>
                <a:gd name="T9" fmla="*/ 671 h 1113"/>
                <a:gd name="T10" fmla="*/ 550 w 809"/>
                <a:gd name="T11" fmla="*/ 1113 h 1113"/>
              </a:gdLst>
              <a:ahLst/>
              <a:cxnLst>
                <a:cxn ang="0">
                  <a:pos x="T0" y="T1"/>
                </a:cxn>
                <a:cxn ang="0">
                  <a:pos x="T2" y="T3"/>
                </a:cxn>
                <a:cxn ang="0">
                  <a:pos x="T4" y="T5"/>
                </a:cxn>
                <a:cxn ang="0">
                  <a:pos x="T6" y="T7"/>
                </a:cxn>
                <a:cxn ang="0">
                  <a:pos x="T8" y="T9"/>
                </a:cxn>
                <a:cxn ang="0">
                  <a:pos x="T10" y="T11"/>
                </a:cxn>
              </a:cxnLst>
              <a:rect l="0" t="0" r="r" b="b"/>
              <a:pathLst>
                <a:path w="809" h="1113">
                  <a:moveTo>
                    <a:pt x="550" y="1113"/>
                  </a:moveTo>
                  <a:cubicBezTo>
                    <a:pt x="707" y="1002"/>
                    <a:pt x="809" y="819"/>
                    <a:pt x="809" y="613"/>
                  </a:cubicBezTo>
                  <a:cubicBezTo>
                    <a:pt x="809" y="279"/>
                    <a:pt x="542" y="8"/>
                    <a:pt x="210" y="0"/>
                  </a:cubicBezTo>
                  <a:cubicBezTo>
                    <a:pt x="229" y="59"/>
                    <a:pt x="238" y="121"/>
                    <a:pt x="238" y="186"/>
                  </a:cubicBezTo>
                  <a:cubicBezTo>
                    <a:pt x="238" y="383"/>
                    <a:pt x="145" y="559"/>
                    <a:pt x="0" y="671"/>
                  </a:cubicBezTo>
                  <a:cubicBezTo>
                    <a:pt x="262" y="687"/>
                    <a:pt x="480" y="869"/>
                    <a:pt x="550" y="1113"/>
                  </a:cubicBezTo>
                </a:path>
              </a:pathLst>
            </a:custGeom>
            <a:gradFill>
              <a:gsLst>
                <a:gs pos="33000">
                  <a:srgbClr val="4D4D4D"/>
                </a:gs>
                <a:gs pos="100000">
                  <a:srgbClr val="4D4D4D">
                    <a:lumMod val="75000"/>
                  </a:srgbClr>
                </a:gs>
              </a:gsLst>
              <a:lin ang="5400000" scaled="0"/>
            </a:gradFill>
            <a:ln w="3175" cap="flat" cmpd="sng" algn="ctr">
              <a:solidFill>
                <a:srgbClr val="4D4D4D">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4" name="Freeform 10"/>
            <p:cNvSpPr>
              <a:spLocks/>
            </p:cNvSpPr>
            <p:nvPr/>
          </p:nvSpPr>
          <p:spPr bwMode="auto">
            <a:xfrm>
              <a:off x="4536480" y="4067605"/>
              <a:ext cx="1488449" cy="878993"/>
            </a:xfrm>
            <a:custGeom>
              <a:avLst/>
              <a:gdLst>
                <a:gd name="T0" fmla="*/ 0 w 937"/>
                <a:gd name="T1" fmla="*/ 127 h 554"/>
                <a:gd name="T2" fmla="*/ 1 w 937"/>
                <a:gd name="T3" fmla="*/ 129 h 554"/>
                <a:gd name="T4" fmla="*/ 208 w 937"/>
                <a:gd name="T5" fmla="*/ 425 h 554"/>
                <a:gd name="T6" fmla="*/ 584 w 937"/>
                <a:gd name="T7" fmla="*/ 554 h 554"/>
                <a:gd name="T8" fmla="*/ 937 w 937"/>
                <a:gd name="T9" fmla="*/ 442 h 554"/>
                <a:gd name="T10" fmla="*/ 387 w 937"/>
                <a:gd name="T11" fmla="*/ 0 h 554"/>
                <a:gd name="T12" fmla="*/ 14 w 937"/>
                <a:gd name="T13" fmla="*/ 127 h 554"/>
                <a:gd name="T14" fmla="*/ 0 w 937"/>
                <a:gd name="T15" fmla="*/ 127 h 5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554">
                  <a:moveTo>
                    <a:pt x="0" y="127"/>
                  </a:moveTo>
                  <a:cubicBezTo>
                    <a:pt x="0" y="128"/>
                    <a:pt x="0" y="128"/>
                    <a:pt x="1" y="129"/>
                  </a:cubicBezTo>
                  <a:cubicBezTo>
                    <a:pt x="97" y="203"/>
                    <a:pt x="170" y="306"/>
                    <a:pt x="208" y="425"/>
                  </a:cubicBezTo>
                  <a:cubicBezTo>
                    <a:pt x="312" y="506"/>
                    <a:pt x="442" y="554"/>
                    <a:pt x="584" y="554"/>
                  </a:cubicBezTo>
                  <a:cubicBezTo>
                    <a:pt x="716" y="554"/>
                    <a:pt x="838" y="513"/>
                    <a:pt x="937" y="442"/>
                  </a:cubicBezTo>
                  <a:cubicBezTo>
                    <a:pt x="867" y="198"/>
                    <a:pt x="649" y="16"/>
                    <a:pt x="387" y="0"/>
                  </a:cubicBezTo>
                  <a:cubicBezTo>
                    <a:pt x="283" y="80"/>
                    <a:pt x="154" y="127"/>
                    <a:pt x="14" y="127"/>
                  </a:cubicBezTo>
                  <a:cubicBezTo>
                    <a:pt x="9" y="127"/>
                    <a:pt x="5" y="127"/>
                    <a:pt x="0" y="127"/>
                  </a:cubicBezTo>
                </a:path>
              </a:pathLst>
            </a:custGeom>
            <a:solidFill>
              <a:srgbClr val="4D4D4D">
                <a:lumMod val="20000"/>
                <a:lumOff val="80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5" name="Freeform 11"/>
            <p:cNvSpPr>
              <a:spLocks/>
            </p:cNvSpPr>
            <p:nvPr/>
          </p:nvSpPr>
          <p:spPr bwMode="auto">
            <a:xfrm>
              <a:off x="4535092" y="4268954"/>
              <a:ext cx="4165" cy="2777"/>
            </a:xfrm>
            <a:custGeom>
              <a:avLst/>
              <a:gdLst>
                <a:gd name="T0" fmla="*/ 0 w 2"/>
                <a:gd name="T1" fmla="*/ 0 h 2"/>
                <a:gd name="T2" fmla="*/ 2 w 2"/>
                <a:gd name="T3" fmla="*/ 2 h 2"/>
                <a:gd name="T4" fmla="*/ 1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1" y="1"/>
                    <a:pt x="1" y="1"/>
                    <a:pt x="2" y="2"/>
                  </a:cubicBezTo>
                  <a:cubicBezTo>
                    <a:pt x="1" y="1"/>
                    <a:pt x="1" y="1"/>
                    <a:pt x="1" y="0"/>
                  </a:cubicBezTo>
                  <a:cubicBezTo>
                    <a:pt x="1" y="0"/>
                    <a:pt x="0" y="0"/>
                    <a:pt x="0" y="0"/>
                  </a:cubicBezTo>
                </a:path>
              </a:pathLst>
            </a:custGeom>
            <a:solidFill>
              <a:srgbClr val="4D4D4D">
                <a:lumMod val="75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6" name="Freeform 13"/>
            <p:cNvSpPr>
              <a:spLocks/>
            </p:cNvSpPr>
            <p:nvPr/>
          </p:nvSpPr>
          <p:spPr bwMode="auto">
            <a:xfrm>
              <a:off x="4517041" y="4742471"/>
              <a:ext cx="1545377" cy="1267804"/>
            </a:xfrm>
            <a:custGeom>
              <a:avLst/>
              <a:gdLst>
                <a:gd name="T0" fmla="*/ 0 w 974"/>
                <a:gd name="T1" fmla="*/ 680 h 799"/>
                <a:gd name="T2" fmla="*/ 362 w 974"/>
                <a:gd name="T3" fmla="*/ 799 h 799"/>
                <a:gd name="T4" fmla="*/ 974 w 974"/>
                <a:gd name="T5" fmla="*/ 187 h 799"/>
                <a:gd name="T6" fmla="*/ 950 w 974"/>
                <a:gd name="T7" fmla="*/ 17 h 799"/>
                <a:gd name="T8" fmla="*/ 597 w 974"/>
                <a:gd name="T9" fmla="*/ 129 h 799"/>
                <a:gd name="T10" fmla="*/ 221 w 974"/>
                <a:gd name="T11" fmla="*/ 0 h 799"/>
                <a:gd name="T12" fmla="*/ 250 w 974"/>
                <a:gd name="T13" fmla="*/ 187 h 799"/>
                <a:gd name="T14" fmla="*/ 0 w 974"/>
                <a:gd name="T15" fmla="*/ 680 h 7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4" h="799">
                  <a:moveTo>
                    <a:pt x="0" y="680"/>
                  </a:moveTo>
                  <a:cubicBezTo>
                    <a:pt x="101" y="755"/>
                    <a:pt x="227" y="799"/>
                    <a:pt x="362" y="799"/>
                  </a:cubicBezTo>
                  <a:cubicBezTo>
                    <a:pt x="700" y="799"/>
                    <a:pt x="974" y="525"/>
                    <a:pt x="974" y="187"/>
                  </a:cubicBezTo>
                  <a:cubicBezTo>
                    <a:pt x="974" y="128"/>
                    <a:pt x="966" y="71"/>
                    <a:pt x="950" y="17"/>
                  </a:cubicBezTo>
                  <a:cubicBezTo>
                    <a:pt x="851" y="88"/>
                    <a:pt x="729" y="129"/>
                    <a:pt x="597" y="129"/>
                  </a:cubicBezTo>
                  <a:cubicBezTo>
                    <a:pt x="455" y="129"/>
                    <a:pt x="325" y="81"/>
                    <a:pt x="221" y="0"/>
                  </a:cubicBezTo>
                  <a:cubicBezTo>
                    <a:pt x="239" y="59"/>
                    <a:pt x="250" y="122"/>
                    <a:pt x="250" y="187"/>
                  </a:cubicBezTo>
                  <a:cubicBezTo>
                    <a:pt x="250" y="389"/>
                    <a:pt x="151" y="569"/>
                    <a:pt x="0" y="680"/>
                  </a:cubicBezTo>
                </a:path>
              </a:pathLst>
            </a:custGeom>
            <a:gradFill>
              <a:gsLst>
                <a:gs pos="33000">
                  <a:srgbClr val="4D4D4D">
                    <a:lumMod val="40000"/>
                    <a:lumOff val="60000"/>
                  </a:srgbClr>
                </a:gs>
                <a:gs pos="100000">
                  <a:srgbClr val="4D4D4D">
                    <a:lumMod val="60000"/>
                    <a:lumOff val="40000"/>
                  </a:srgbClr>
                </a:gs>
              </a:gsLst>
              <a:lin ang="5400000" scaled="0"/>
            </a:gradFill>
            <a:ln w="3175" cap="flat" cmpd="sng" algn="ctr">
              <a:solidFill>
                <a:srgbClr val="4D4D4D">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7" name="Freeform 14"/>
            <p:cNvSpPr>
              <a:spLocks/>
            </p:cNvSpPr>
            <p:nvPr/>
          </p:nvSpPr>
          <p:spPr bwMode="auto">
            <a:xfrm>
              <a:off x="3654797" y="2330450"/>
              <a:ext cx="1832792" cy="1327514"/>
            </a:xfrm>
            <a:custGeom>
              <a:avLst/>
              <a:gdLst>
                <a:gd name="T0" fmla="*/ 565 w 1155"/>
                <a:gd name="T1" fmla="*/ 836 h 836"/>
                <a:gd name="T2" fmla="*/ 1142 w 1155"/>
                <a:gd name="T3" fmla="*/ 427 h 836"/>
                <a:gd name="T4" fmla="*/ 1155 w 1155"/>
                <a:gd name="T5" fmla="*/ 427 h 836"/>
                <a:gd name="T6" fmla="*/ 572 w 1155"/>
                <a:gd name="T7" fmla="*/ 0 h 836"/>
                <a:gd name="T8" fmla="*/ 0 w 1155"/>
                <a:gd name="T9" fmla="*/ 394 h 836"/>
                <a:gd name="T10" fmla="*/ 565 w 1155"/>
                <a:gd name="T11" fmla="*/ 836 h 836"/>
              </a:gdLst>
              <a:ahLst/>
              <a:cxnLst>
                <a:cxn ang="0">
                  <a:pos x="T0" y="T1"/>
                </a:cxn>
                <a:cxn ang="0">
                  <a:pos x="T2" y="T3"/>
                </a:cxn>
                <a:cxn ang="0">
                  <a:pos x="T4" y="T5"/>
                </a:cxn>
                <a:cxn ang="0">
                  <a:pos x="T6" y="T7"/>
                </a:cxn>
                <a:cxn ang="0">
                  <a:pos x="T8" y="T9"/>
                </a:cxn>
                <a:cxn ang="0">
                  <a:pos x="T10" y="T11"/>
                </a:cxn>
              </a:cxnLst>
              <a:rect l="0" t="0" r="r" b="b"/>
              <a:pathLst>
                <a:path w="1155" h="836">
                  <a:moveTo>
                    <a:pt x="565" y="836"/>
                  </a:moveTo>
                  <a:cubicBezTo>
                    <a:pt x="649" y="598"/>
                    <a:pt x="876" y="427"/>
                    <a:pt x="1142" y="427"/>
                  </a:cubicBezTo>
                  <a:cubicBezTo>
                    <a:pt x="1146" y="427"/>
                    <a:pt x="1151" y="427"/>
                    <a:pt x="1155" y="427"/>
                  </a:cubicBezTo>
                  <a:cubicBezTo>
                    <a:pt x="1077" y="180"/>
                    <a:pt x="845" y="0"/>
                    <a:pt x="572" y="0"/>
                  </a:cubicBezTo>
                  <a:cubicBezTo>
                    <a:pt x="311" y="0"/>
                    <a:pt x="88" y="164"/>
                    <a:pt x="0" y="394"/>
                  </a:cubicBezTo>
                  <a:cubicBezTo>
                    <a:pt x="269" y="405"/>
                    <a:pt x="493" y="588"/>
                    <a:pt x="565" y="836"/>
                  </a:cubicBezTo>
                </a:path>
              </a:pathLst>
            </a:custGeom>
            <a:gradFill>
              <a:gsLst>
                <a:gs pos="33000">
                  <a:srgbClr val="4D4D4D">
                    <a:lumMod val="40000"/>
                    <a:lumOff val="60000"/>
                  </a:srgbClr>
                </a:gs>
                <a:gs pos="100000">
                  <a:srgbClr val="4D4D4D">
                    <a:lumMod val="60000"/>
                    <a:lumOff val="40000"/>
                  </a:srgbClr>
                </a:gs>
              </a:gsLst>
              <a:lin ang="5400000" scaled="0"/>
            </a:gradFill>
            <a:ln w="3175" cap="flat" cmpd="sng" algn="ctr">
              <a:solidFill>
                <a:srgbClr val="4D4D4D">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8" name="Freeform 18"/>
            <p:cNvSpPr>
              <a:spLocks/>
            </p:cNvSpPr>
            <p:nvPr/>
          </p:nvSpPr>
          <p:spPr bwMode="auto">
            <a:xfrm>
              <a:off x="4523984" y="3002539"/>
              <a:ext cx="1005259" cy="1266415"/>
            </a:xfrm>
            <a:custGeom>
              <a:avLst/>
              <a:gdLst>
                <a:gd name="T0" fmla="*/ 0 w 633"/>
                <a:gd name="T1" fmla="*/ 793 h 798"/>
                <a:gd name="T2" fmla="*/ 7 w 633"/>
                <a:gd name="T3" fmla="*/ 798 h 798"/>
                <a:gd name="T4" fmla="*/ 8 w 633"/>
                <a:gd name="T5" fmla="*/ 798 h 798"/>
                <a:gd name="T6" fmla="*/ 4 w 633"/>
                <a:gd name="T7" fmla="*/ 783 h 798"/>
                <a:gd name="T8" fmla="*/ 4 w 633"/>
                <a:gd name="T9" fmla="*/ 784 h 798"/>
                <a:gd name="T10" fmla="*/ 357 w 633"/>
                <a:gd name="T11" fmla="*/ 670 h 798"/>
                <a:gd name="T12" fmla="*/ 395 w 633"/>
                <a:gd name="T13" fmla="*/ 671 h 798"/>
                <a:gd name="T14" fmla="*/ 633 w 633"/>
                <a:gd name="T15" fmla="*/ 186 h 798"/>
                <a:gd name="T16" fmla="*/ 605 w 633"/>
                <a:gd name="T17" fmla="*/ 0 h 798"/>
                <a:gd name="T18" fmla="*/ 592 w 633"/>
                <a:gd name="T19" fmla="*/ 0 h 798"/>
                <a:gd name="T20" fmla="*/ 15 w 633"/>
                <a:gd name="T21" fmla="*/ 409 h 798"/>
                <a:gd name="T22" fmla="*/ 39 w 633"/>
                <a:gd name="T23" fmla="*/ 579 h 798"/>
                <a:gd name="T24" fmla="*/ 4 w 633"/>
                <a:gd name="T25" fmla="*/ 783 h 798"/>
                <a:gd name="T26" fmla="*/ 4 w 633"/>
                <a:gd name="T27" fmla="*/ 783 h 798"/>
                <a:gd name="T28" fmla="*/ 4 w 633"/>
                <a:gd name="T29" fmla="*/ 783 h 798"/>
                <a:gd name="T30" fmla="*/ 0 w 633"/>
                <a:gd name="T31" fmla="*/ 793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 h="798">
                  <a:moveTo>
                    <a:pt x="0" y="793"/>
                  </a:moveTo>
                  <a:cubicBezTo>
                    <a:pt x="2" y="795"/>
                    <a:pt x="5" y="796"/>
                    <a:pt x="7" y="798"/>
                  </a:cubicBezTo>
                  <a:cubicBezTo>
                    <a:pt x="7" y="798"/>
                    <a:pt x="8" y="798"/>
                    <a:pt x="8" y="798"/>
                  </a:cubicBezTo>
                  <a:cubicBezTo>
                    <a:pt x="6" y="793"/>
                    <a:pt x="5" y="788"/>
                    <a:pt x="4" y="783"/>
                  </a:cubicBezTo>
                  <a:cubicBezTo>
                    <a:pt x="4" y="783"/>
                    <a:pt x="4" y="783"/>
                    <a:pt x="4" y="784"/>
                  </a:cubicBezTo>
                  <a:cubicBezTo>
                    <a:pt x="104" y="712"/>
                    <a:pt x="226" y="670"/>
                    <a:pt x="357" y="670"/>
                  </a:cubicBezTo>
                  <a:cubicBezTo>
                    <a:pt x="370" y="670"/>
                    <a:pt x="383" y="671"/>
                    <a:pt x="395" y="671"/>
                  </a:cubicBezTo>
                  <a:cubicBezTo>
                    <a:pt x="540" y="559"/>
                    <a:pt x="633" y="383"/>
                    <a:pt x="633" y="186"/>
                  </a:cubicBezTo>
                  <a:cubicBezTo>
                    <a:pt x="633" y="121"/>
                    <a:pt x="624" y="59"/>
                    <a:pt x="605" y="0"/>
                  </a:cubicBezTo>
                  <a:cubicBezTo>
                    <a:pt x="601" y="0"/>
                    <a:pt x="596" y="0"/>
                    <a:pt x="592" y="0"/>
                  </a:cubicBezTo>
                  <a:cubicBezTo>
                    <a:pt x="326" y="0"/>
                    <a:pt x="99" y="171"/>
                    <a:pt x="15" y="409"/>
                  </a:cubicBezTo>
                  <a:cubicBezTo>
                    <a:pt x="30" y="463"/>
                    <a:pt x="39" y="520"/>
                    <a:pt x="39" y="579"/>
                  </a:cubicBezTo>
                  <a:cubicBezTo>
                    <a:pt x="39" y="650"/>
                    <a:pt x="26" y="719"/>
                    <a:pt x="4" y="783"/>
                  </a:cubicBezTo>
                  <a:cubicBezTo>
                    <a:pt x="4" y="783"/>
                    <a:pt x="4" y="783"/>
                    <a:pt x="4" y="783"/>
                  </a:cubicBezTo>
                  <a:cubicBezTo>
                    <a:pt x="4" y="783"/>
                    <a:pt x="4" y="783"/>
                    <a:pt x="4" y="783"/>
                  </a:cubicBezTo>
                  <a:cubicBezTo>
                    <a:pt x="3" y="787"/>
                    <a:pt x="2" y="790"/>
                    <a:pt x="0" y="793"/>
                  </a:cubicBezTo>
                </a:path>
              </a:pathLst>
            </a:custGeom>
            <a:solidFill>
              <a:srgbClr val="4D4D4D">
                <a:lumMod val="20000"/>
                <a:lumOff val="80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9" name="Freeform 19"/>
            <p:cNvSpPr>
              <a:spLocks/>
            </p:cNvSpPr>
            <p:nvPr/>
          </p:nvSpPr>
          <p:spPr bwMode="auto">
            <a:xfrm>
              <a:off x="4522595" y="4260622"/>
              <a:ext cx="12497" cy="8332"/>
            </a:xfrm>
            <a:custGeom>
              <a:avLst/>
              <a:gdLst>
                <a:gd name="T0" fmla="*/ 0 w 8"/>
                <a:gd name="T1" fmla="*/ 5 h 5"/>
                <a:gd name="T2" fmla="*/ 8 w 8"/>
                <a:gd name="T3" fmla="*/ 5 h 5"/>
                <a:gd name="T4" fmla="*/ 1 w 8"/>
                <a:gd name="T5" fmla="*/ 0 h 5"/>
                <a:gd name="T6" fmla="*/ 0 w 8"/>
                <a:gd name="T7" fmla="*/ 5 h 5"/>
              </a:gdLst>
              <a:ahLst/>
              <a:cxnLst>
                <a:cxn ang="0">
                  <a:pos x="T0" y="T1"/>
                </a:cxn>
                <a:cxn ang="0">
                  <a:pos x="T2" y="T3"/>
                </a:cxn>
                <a:cxn ang="0">
                  <a:pos x="T4" y="T5"/>
                </a:cxn>
                <a:cxn ang="0">
                  <a:pos x="T6" y="T7"/>
                </a:cxn>
              </a:cxnLst>
              <a:rect l="0" t="0" r="r" b="b"/>
              <a:pathLst>
                <a:path w="8" h="5">
                  <a:moveTo>
                    <a:pt x="0" y="5"/>
                  </a:moveTo>
                  <a:cubicBezTo>
                    <a:pt x="2" y="5"/>
                    <a:pt x="5" y="5"/>
                    <a:pt x="8" y="5"/>
                  </a:cubicBezTo>
                  <a:cubicBezTo>
                    <a:pt x="6" y="3"/>
                    <a:pt x="3" y="2"/>
                    <a:pt x="1" y="0"/>
                  </a:cubicBezTo>
                  <a:cubicBezTo>
                    <a:pt x="1" y="2"/>
                    <a:pt x="0" y="3"/>
                    <a:pt x="0" y="5"/>
                  </a:cubicBezTo>
                </a:path>
              </a:pathLst>
            </a:custGeom>
            <a:solidFill>
              <a:srgbClr val="4D4D4D">
                <a:lumMod val="75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0" name="Freeform 20"/>
            <p:cNvSpPr>
              <a:spLocks/>
            </p:cNvSpPr>
            <p:nvPr/>
          </p:nvSpPr>
          <p:spPr bwMode="auto">
            <a:xfrm>
              <a:off x="4500380" y="4255068"/>
              <a:ext cx="23605" cy="13886"/>
            </a:xfrm>
            <a:custGeom>
              <a:avLst/>
              <a:gdLst>
                <a:gd name="T0" fmla="*/ 14 w 15"/>
                <a:gd name="T1" fmla="*/ 9 h 9"/>
                <a:gd name="T2" fmla="*/ 15 w 15"/>
                <a:gd name="T3" fmla="*/ 4 h 9"/>
                <a:gd name="T4" fmla="*/ 10 w 15"/>
                <a:gd name="T5" fmla="*/ 0 h 9"/>
                <a:gd name="T6" fmla="*/ 0 w 15"/>
                <a:gd name="T7" fmla="*/ 8 h 9"/>
                <a:gd name="T8" fmla="*/ 14 w 15"/>
                <a:gd name="T9" fmla="*/ 9 h 9"/>
              </a:gdLst>
              <a:ahLst/>
              <a:cxnLst>
                <a:cxn ang="0">
                  <a:pos x="T0" y="T1"/>
                </a:cxn>
                <a:cxn ang="0">
                  <a:pos x="T2" y="T3"/>
                </a:cxn>
                <a:cxn ang="0">
                  <a:pos x="T4" y="T5"/>
                </a:cxn>
                <a:cxn ang="0">
                  <a:pos x="T6" y="T7"/>
                </a:cxn>
                <a:cxn ang="0">
                  <a:pos x="T8" y="T9"/>
                </a:cxn>
              </a:cxnLst>
              <a:rect l="0" t="0" r="r" b="b"/>
              <a:pathLst>
                <a:path w="15" h="9">
                  <a:moveTo>
                    <a:pt x="14" y="9"/>
                  </a:moveTo>
                  <a:cubicBezTo>
                    <a:pt x="14" y="7"/>
                    <a:pt x="15" y="6"/>
                    <a:pt x="15" y="4"/>
                  </a:cubicBezTo>
                  <a:cubicBezTo>
                    <a:pt x="14" y="3"/>
                    <a:pt x="12" y="2"/>
                    <a:pt x="10" y="0"/>
                  </a:cubicBezTo>
                  <a:cubicBezTo>
                    <a:pt x="6" y="3"/>
                    <a:pt x="3" y="5"/>
                    <a:pt x="0" y="8"/>
                  </a:cubicBezTo>
                  <a:cubicBezTo>
                    <a:pt x="4" y="8"/>
                    <a:pt x="9" y="8"/>
                    <a:pt x="14" y="9"/>
                  </a:cubicBezTo>
                </a:path>
              </a:pathLst>
            </a:custGeom>
            <a:solidFill>
              <a:srgbClr val="4D4D4D">
                <a:lumMod val="75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1" name="Freeform 21"/>
            <p:cNvSpPr>
              <a:spLocks/>
            </p:cNvSpPr>
            <p:nvPr/>
          </p:nvSpPr>
          <p:spPr bwMode="auto">
            <a:xfrm>
              <a:off x="2649538" y="2953937"/>
              <a:ext cx="1321832" cy="1748264"/>
            </a:xfrm>
            <a:custGeom>
              <a:avLst/>
              <a:gdLst>
                <a:gd name="T0" fmla="*/ 244 w 833"/>
                <a:gd name="T1" fmla="*/ 1101 h 1101"/>
                <a:gd name="T2" fmla="*/ 817 w 833"/>
                <a:gd name="T3" fmla="*/ 703 h 1101"/>
                <a:gd name="T4" fmla="*/ 833 w 833"/>
                <a:gd name="T5" fmla="*/ 703 h 1101"/>
                <a:gd name="T6" fmla="*/ 595 w 833"/>
                <a:gd name="T7" fmla="*/ 219 h 1101"/>
                <a:gd name="T8" fmla="*/ 635 w 833"/>
                <a:gd name="T9" fmla="*/ 0 h 1101"/>
                <a:gd name="T10" fmla="*/ 612 w 833"/>
                <a:gd name="T11" fmla="*/ 0 h 1101"/>
                <a:gd name="T12" fmla="*/ 0 w 833"/>
                <a:gd name="T13" fmla="*/ 612 h 1101"/>
                <a:gd name="T14" fmla="*/ 244 w 833"/>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3" h="1101">
                  <a:moveTo>
                    <a:pt x="244" y="1101"/>
                  </a:moveTo>
                  <a:cubicBezTo>
                    <a:pt x="331" y="869"/>
                    <a:pt x="555" y="703"/>
                    <a:pt x="817" y="703"/>
                  </a:cubicBezTo>
                  <a:cubicBezTo>
                    <a:pt x="823" y="703"/>
                    <a:pt x="828" y="703"/>
                    <a:pt x="833" y="703"/>
                  </a:cubicBezTo>
                  <a:cubicBezTo>
                    <a:pt x="688" y="592"/>
                    <a:pt x="595" y="416"/>
                    <a:pt x="595" y="219"/>
                  </a:cubicBezTo>
                  <a:cubicBezTo>
                    <a:pt x="595" y="142"/>
                    <a:pt x="609" y="68"/>
                    <a:pt x="635" y="0"/>
                  </a:cubicBezTo>
                  <a:cubicBezTo>
                    <a:pt x="627" y="0"/>
                    <a:pt x="620" y="0"/>
                    <a:pt x="612" y="0"/>
                  </a:cubicBezTo>
                  <a:cubicBezTo>
                    <a:pt x="274" y="0"/>
                    <a:pt x="0" y="274"/>
                    <a:pt x="0" y="612"/>
                  </a:cubicBezTo>
                  <a:cubicBezTo>
                    <a:pt x="0" y="812"/>
                    <a:pt x="96" y="989"/>
                    <a:pt x="244" y="1101"/>
                  </a:cubicBezTo>
                </a:path>
              </a:pathLst>
            </a:custGeom>
            <a:gradFill>
              <a:gsLst>
                <a:gs pos="33000">
                  <a:srgbClr val="4D4D4D">
                    <a:lumMod val="40000"/>
                    <a:lumOff val="60000"/>
                  </a:srgbClr>
                </a:gs>
                <a:gs pos="100000">
                  <a:srgbClr val="4D4D4D">
                    <a:lumMod val="60000"/>
                    <a:lumOff val="40000"/>
                  </a:srgbClr>
                </a:gs>
              </a:gsLst>
              <a:lin ang="5400000" scaled="0"/>
            </a:gradFill>
            <a:ln w="3175" cap="flat" cmpd="sng" algn="ctr">
              <a:solidFill>
                <a:srgbClr val="4D4D4D">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12" name="Freeform 22"/>
            <p:cNvSpPr>
              <a:spLocks/>
            </p:cNvSpPr>
            <p:nvPr/>
          </p:nvSpPr>
          <p:spPr bwMode="auto">
            <a:xfrm>
              <a:off x="3029981" y="4066217"/>
              <a:ext cx="1470398" cy="826224"/>
            </a:xfrm>
            <a:custGeom>
              <a:avLst/>
              <a:gdLst>
                <a:gd name="T0" fmla="*/ 721 w 926"/>
                <a:gd name="T1" fmla="*/ 409 h 521"/>
                <a:gd name="T2" fmla="*/ 926 w 926"/>
                <a:gd name="T3" fmla="*/ 127 h 521"/>
                <a:gd name="T4" fmla="*/ 589 w 926"/>
                <a:gd name="T5" fmla="*/ 0 h 521"/>
                <a:gd name="T6" fmla="*/ 573 w 926"/>
                <a:gd name="T7" fmla="*/ 0 h 521"/>
                <a:gd name="T8" fmla="*/ 0 w 926"/>
                <a:gd name="T9" fmla="*/ 398 h 521"/>
                <a:gd name="T10" fmla="*/ 368 w 926"/>
                <a:gd name="T11" fmla="*/ 521 h 521"/>
                <a:gd name="T12" fmla="*/ 721 w 926"/>
                <a:gd name="T13" fmla="*/ 409 h 521"/>
              </a:gdLst>
              <a:ahLst/>
              <a:cxnLst>
                <a:cxn ang="0">
                  <a:pos x="T0" y="T1"/>
                </a:cxn>
                <a:cxn ang="0">
                  <a:pos x="T2" y="T3"/>
                </a:cxn>
                <a:cxn ang="0">
                  <a:pos x="T4" y="T5"/>
                </a:cxn>
                <a:cxn ang="0">
                  <a:pos x="T6" y="T7"/>
                </a:cxn>
                <a:cxn ang="0">
                  <a:pos x="T8" y="T9"/>
                </a:cxn>
                <a:cxn ang="0">
                  <a:pos x="T10" y="T11"/>
                </a:cxn>
                <a:cxn ang="0">
                  <a:pos x="T12" y="T13"/>
                </a:cxn>
              </a:cxnLst>
              <a:rect l="0" t="0" r="r" b="b"/>
              <a:pathLst>
                <a:path w="926" h="521">
                  <a:moveTo>
                    <a:pt x="721" y="409"/>
                  </a:moveTo>
                  <a:cubicBezTo>
                    <a:pt x="761" y="296"/>
                    <a:pt x="833" y="199"/>
                    <a:pt x="926" y="127"/>
                  </a:cubicBezTo>
                  <a:cubicBezTo>
                    <a:pt x="799" y="120"/>
                    <a:pt x="683" y="73"/>
                    <a:pt x="589" y="0"/>
                  </a:cubicBezTo>
                  <a:cubicBezTo>
                    <a:pt x="584" y="0"/>
                    <a:pt x="579" y="0"/>
                    <a:pt x="573" y="0"/>
                  </a:cubicBezTo>
                  <a:cubicBezTo>
                    <a:pt x="311" y="0"/>
                    <a:pt x="87" y="166"/>
                    <a:pt x="0" y="398"/>
                  </a:cubicBezTo>
                  <a:cubicBezTo>
                    <a:pt x="102" y="476"/>
                    <a:pt x="230" y="521"/>
                    <a:pt x="368" y="521"/>
                  </a:cubicBezTo>
                  <a:cubicBezTo>
                    <a:pt x="500" y="521"/>
                    <a:pt x="622" y="480"/>
                    <a:pt x="721" y="409"/>
                  </a:cubicBezTo>
                </a:path>
              </a:pathLst>
            </a:custGeom>
            <a:solidFill>
              <a:srgbClr val="4D4D4D">
                <a:lumMod val="20000"/>
                <a:lumOff val="80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3" name="Freeform 23"/>
            <p:cNvSpPr>
              <a:spLocks/>
            </p:cNvSpPr>
            <p:nvPr/>
          </p:nvSpPr>
          <p:spPr bwMode="auto">
            <a:xfrm>
              <a:off x="2971665" y="4691092"/>
              <a:ext cx="1548153" cy="1312239"/>
            </a:xfrm>
            <a:custGeom>
              <a:avLst/>
              <a:gdLst>
                <a:gd name="T0" fmla="*/ 760 w 975"/>
                <a:gd name="T1" fmla="*/ 11 h 827"/>
                <a:gd name="T2" fmla="*/ 407 w 975"/>
                <a:gd name="T3" fmla="*/ 123 h 827"/>
                <a:gd name="T4" fmla="*/ 39 w 975"/>
                <a:gd name="T5" fmla="*/ 0 h 827"/>
                <a:gd name="T6" fmla="*/ 0 w 975"/>
                <a:gd name="T7" fmla="*/ 215 h 827"/>
                <a:gd name="T8" fmla="*/ 612 w 975"/>
                <a:gd name="T9" fmla="*/ 827 h 827"/>
                <a:gd name="T10" fmla="*/ 975 w 975"/>
                <a:gd name="T11" fmla="*/ 708 h 827"/>
                <a:gd name="T12" fmla="*/ 726 w 975"/>
                <a:gd name="T13" fmla="*/ 215 h 827"/>
                <a:gd name="T14" fmla="*/ 760 w 975"/>
                <a:gd name="T15" fmla="*/ 11 h 8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5" h="827">
                  <a:moveTo>
                    <a:pt x="760" y="11"/>
                  </a:moveTo>
                  <a:cubicBezTo>
                    <a:pt x="661" y="82"/>
                    <a:pt x="539" y="123"/>
                    <a:pt x="407" y="123"/>
                  </a:cubicBezTo>
                  <a:cubicBezTo>
                    <a:pt x="269" y="123"/>
                    <a:pt x="141" y="78"/>
                    <a:pt x="39" y="0"/>
                  </a:cubicBezTo>
                  <a:cubicBezTo>
                    <a:pt x="14" y="67"/>
                    <a:pt x="0" y="139"/>
                    <a:pt x="0" y="215"/>
                  </a:cubicBezTo>
                  <a:cubicBezTo>
                    <a:pt x="0" y="553"/>
                    <a:pt x="274" y="827"/>
                    <a:pt x="612" y="827"/>
                  </a:cubicBezTo>
                  <a:cubicBezTo>
                    <a:pt x="748" y="827"/>
                    <a:pt x="874" y="783"/>
                    <a:pt x="975" y="708"/>
                  </a:cubicBezTo>
                  <a:cubicBezTo>
                    <a:pt x="824" y="597"/>
                    <a:pt x="726" y="417"/>
                    <a:pt x="726" y="215"/>
                  </a:cubicBezTo>
                  <a:cubicBezTo>
                    <a:pt x="726" y="143"/>
                    <a:pt x="738" y="75"/>
                    <a:pt x="760" y="11"/>
                  </a:cubicBezTo>
                </a:path>
              </a:pathLst>
            </a:custGeom>
            <a:gradFill>
              <a:gsLst>
                <a:gs pos="33000">
                  <a:srgbClr val="4D4D4D"/>
                </a:gs>
                <a:gs pos="100000">
                  <a:srgbClr val="4D4D4D">
                    <a:lumMod val="75000"/>
                  </a:srgbClr>
                </a:gs>
              </a:gsLst>
              <a:lin ang="5400000" scaled="0"/>
            </a:gradFill>
            <a:ln w="3175" cap="flat" cmpd="sng" algn="ctr">
              <a:solidFill>
                <a:srgbClr val="4D4D4D">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sp>
          <p:nvSpPr>
            <p:cNvPr id="14" name="Freeform 24"/>
            <p:cNvSpPr>
              <a:spLocks/>
            </p:cNvSpPr>
            <p:nvPr/>
          </p:nvSpPr>
          <p:spPr bwMode="auto">
            <a:xfrm>
              <a:off x="4121325" y="4268954"/>
              <a:ext cx="791433" cy="1552470"/>
            </a:xfrm>
            <a:custGeom>
              <a:avLst/>
              <a:gdLst>
                <a:gd name="T0" fmla="*/ 34 w 499"/>
                <a:gd name="T1" fmla="*/ 281 h 978"/>
                <a:gd name="T2" fmla="*/ 0 w 499"/>
                <a:gd name="T3" fmla="*/ 485 h 978"/>
                <a:gd name="T4" fmla="*/ 249 w 499"/>
                <a:gd name="T5" fmla="*/ 978 h 978"/>
                <a:gd name="T6" fmla="*/ 499 w 499"/>
                <a:gd name="T7" fmla="*/ 485 h 978"/>
                <a:gd name="T8" fmla="*/ 470 w 499"/>
                <a:gd name="T9" fmla="*/ 298 h 978"/>
                <a:gd name="T10" fmla="*/ 263 w 499"/>
                <a:gd name="T11" fmla="*/ 2 h 978"/>
                <a:gd name="T12" fmla="*/ 261 w 499"/>
                <a:gd name="T13" fmla="*/ 0 h 978"/>
                <a:gd name="T14" fmla="*/ 253 w 499"/>
                <a:gd name="T15" fmla="*/ 0 h 978"/>
                <a:gd name="T16" fmla="*/ 34 w 499"/>
                <a:gd name="T17" fmla="*/ 28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9" h="978">
                  <a:moveTo>
                    <a:pt x="34" y="281"/>
                  </a:moveTo>
                  <a:cubicBezTo>
                    <a:pt x="12" y="345"/>
                    <a:pt x="0" y="413"/>
                    <a:pt x="0" y="485"/>
                  </a:cubicBezTo>
                  <a:cubicBezTo>
                    <a:pt x="0" y="687"/>
                    <a:pt x="98" y="867"/>
                    <a:pt x="249" y="978"/>
                  </a:cubicBezTo>
                  <a:cubicBezTo>
                    <a:pt x="400" y="867"/>
                    <a:pt x="499" y="687"/>
                    <a:pt x="499" y="485"/>
                  </a:cubicBezTo>
                  <a:cubicBezTo>
                    <a:pt x="499" y="420"/>
                    <a:pt x="488" y="357"/>
                    <a:pt x="470" y="298"/>
                  </a:cubicBezTo>
                  <a:cubicBezTo>
                    <a:pt x="374" y="223"/>
                    <a:pt x="301" y="120"/>
                    <a:pt x="263" y="2"/>
                  </a:cubicBezTo>
                  <a:cubicBezTo>
                    <a:pt x="262" y="1"/>
                    <a:pt x="262" y="1"/>
                    <a:pt x="261" y="0"/>
                  </a:cubicBezTo>
                  <a:cubicBezTo>
                    <a:pt x="258" y="0"/>
                    <a:pt x="255" y="0"/>
                    <a:pt x="253" y="0"/>
                  </a:cubicBezTo>
                  <a:cubicBezTo>
                    <a:pt x="209" y="114"/>
                    <a:pt x="132" y="211"/>
                    <a:pt x="34" y="281"/>
                  </a:cubicBezTo>
                </a:path>
              </a:pathLst>
            </a:custGeom>
            <a:solidFill>
              <a:srgbClr val="4D4D4D">
                <a:lumMod val="20000"/>
                <a:lumOff val="80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grpSp>
          <p:nvGrpSpPr>
            <p:cNvPr id="15" name="组合 14"/>
            <p:cNvGrpSpPr/>
            <p:nvPr/>
          </p:nvGrpSpPr>
          <p:grpSpPr>
            <a:xfrm>
              <a:off x="3965426" y="3650721"/>
              <a:ext cx="1185863" cy="1090612"/>
              <a:chOff x="3965426" y="3650721"/>
              <a:chExt cx="1185863" cy="1090612"/>
            </a:xfrm>
            <a:solidFill>
              <a:srgbClr val="F9F9F9"/>
            </a:solidFill>
          </p:grpSpPr>
          <p:sp>
            <p:nvSpPr>
              <p:cNvPr id="22" name="Freeform 9"/>
              <p:cNvSpPr>
                <a:spLocks/>
              </p:cNvSpPr>
              <p:nvPr/>
            </p:nvSpPr>
            <p:spPr bwMode="auto">
              <a:xfrm>
                <a:off x="4538514" y="4271433"/>
                <a:ext cx="328612" cy="469900"/>
              </a:xfrm>
              <a:custGeom>
                <a:avLst/>
                <a:gdLst>
                  <a:gd name="T0" fmla="*/ 0 w 207"/>
                  <a:gd name="T1" fmla="*/ 0 h 296"/>
                  <a:gd name="T2" fmla="*/ 207 w 207"/>
                  <a:gd name="T3" fmla="*/ 296 h 296"/>
                  <a:gd name="T4" fmla="*/ 0 w 207"/>
                  <a:gd name="T5" fmla="*/ 0 h 296"/>
                </a:gdLst>
                <a:ahLst/>
                <a:cxnLst>
                  <a:cxn ang="0">
                    <a:pos x="T0" y="T1"/>
                  </a:cxn>
                  <a:cxn ang="0">
                    <a:pos x="T2" y="T3"/>
                  </a:cxn>
                  <a:cxn ang="0">
                    <a:pos x="T4" y="T5"/>
                  </a:cxn>
                </a:cxnLst>
                <a:rect l="0" t="0" r="r" b="b"/>
                <a:pathLst>
                  <a:path w="207" h="296">
                    <a:moveTo>
                      <a:pt x="0" y="0"/>
                    </a:moveTo>
                    <a:cubicBezTo>
                      <a:pt x="38" y="118"/>
                      <a:pt x="111" y="221"/>
                      <a:pt x="207" y="296"/>
                    </a:cubicBezTo>
                    <a:cubicBezTo>
                      <a:pt x="169" y="177"/>
                      <a:pt x="96" y="74"/>
                      <a:pt x="0" y="0"/>
                    </a:cubicBezTo>
                  </a:path>
                </a:pathLst>
              </a:custGeom>
              <a:grp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23" name="Freeform 12"/>
              <p:cNvSpPr>
                <a:spLocks/>
              </p:cNvSpPr>
              <p:nvPr/>
            </p:nvSpPr>
            <p:spPr bwMode="auto">
              <a:xfrm>
                <a:off x="3965426" y="4065058"/>
                <a:ext cx="550863" cy="201613"/>
              </a:xfrm>
              <a:custGeom>
                <a:avLst/>
                <a:gdLst>
                  <a:gd name="T0" fmla="*/ 347 w 347"/>
                  <a:gd name="T1" fmla="*/ 119 h 127"/>
                  <a:gd name="T2" fmla="*/ 0 w 347"/>
                  <a:gd name="T3" fmla="*/ 0 h 127"/>
                  <a:gd name="T4" fmla="*/ 337 w 347"/>
                  <a:gd name="T5" fmla="*/ 127 h 127"/>
                  <a:gd name="T6" fmla="*/ 347 w 347"/>
                  <a:gd name="T7" fmla="*/ 119 h 127"/>
                </a:gdLst>
                <a:ahLst/>
                <a:cxnLst>
                  <a:cxn ang="0">
                    <a:pos x="T0" y="T1"/>
                  </a:cxn>
                  <a:cxn ang="0">
                    <a:pos x="T2" y="T3"/>
                  </a:cxn>
                  <a:cxn ang="0">
                    <a:pos x="T4" y="T5"/>
                  </a:cxn>
                  <a:cxn ang="0">
                    <a:pos x="T6" y="T7"/>
                  </a:cxn>
                </a:cxnLst>
                <a:rect l="0" t="0" r="r" b="b"/>
                <a:pathLst>
                  <a:path w="347" h="127">
                    <a:moveTo>
                      <a:pt x="347" y="119"/>
                    </a:moveTo>
                    <a:cubicBezTo>
                      <a:pt x="249" y="47"/>
                      <a:pt x="129" y="4"/>
                      <a:pt x="0" y="0"/>
                    </a:cubicBezTo>
                    <a:cubicBezTo>
                      <a:pt x="94" y="73"/>
                      <a:pt x="210" y="120"/>
                      <a:pt x="337" y="127"/>
                    </a:cubicBezTo>
                    <a:cubicBezTo>
                      <a:pt x="340" y="124"/>
                      <a:pt x="343" y="122"/>
                      <a:pt x="347" y="119"/>
                    </a:cubicBezTo>
                  </a:path>
                </a:pathLst>
              </a:custGeom>
              <a:grp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24" name="Freeform 16"/>
              <p:cNvSpPr>
                <a:spLocks/>
              </p:cNvSpPr>
              <p:nvPr/>
            </p:nvSpPr>
            <p:spPr bwMode="auto">
              <a:xfrm>
                <a:off x="4530576" y="4065058"/>
                <a:ext cx="620713" cy="203200"/>
              </a:xfrm>
              <a:custGeom>
                <a:avLst/>
                <a:gdLst>
                  <a:gd name="T0" fmla="*/ 0 w 391"/>
                  <a:gd name="T1" fmla="*/ 113 h 128"/>
                  <a:gd name="T2" fmla="*/ 4 w 391"/>
                  <a:gd name="T3" fmla="*/ 128 h 128"/>
                  <a:gd name="T4" fmla="*/ 18 w 391"/>
                  <a:gd name="T5" fmla="*/ 128 h 128"/>
                  <a:gd name="T6" fmla="*/ 391 w 391"/>
                  <a:gd name="T7" fmla="*/ 1 h 128"/>
                  <a:gd name="T8" fmla="*/ 353 w 391"/>
                  <a:gd name="T9" fmla="*/ 0 h 128"/>
                  <a:gd name="T10" fmla="*/ 0 w 391"/>
                  <a:gd name="T11" fmla="*/ 113 h 128"/>
                </a:gdLst>
                <a:ahLst/>
                <a:cxnLst>
                  <a:cxn ang="0">
                    <a:pos x="T0" y="T1"/>
                  </a:cxn>
                  <a:cxn ang="0">
                    <a:pos x="T2" y="T3"/>
                  </a:cxn>
                  <a:cxn ang="0">
                    <a:pos x="T4" y="T5"/>
                  </a:cxn>
                  <a:cxn ang="0">
                    <a:pos x="T6" y="T7"/>
                  </a:cxn>
                  <a:cxn ang="0">
                    <a:pos x="T8" y="T9"/>
                  </a:cxn>
                  <a:cxn ang="0">
                    <a:pos x="T10" y="T11"/>
                  </a:cxn>
                </a:cxnLst>
                <a:rect l="0" t="0" r="r" b="b"/>
                <a:pathLst>
                  <a:path w="391" h="128">
                    <a:moveTo>
                      <a:pt x="0" y="113"/>
                    </a:moveTo>
                    <a:cubicBezTo>
                      <a:pt x="1" y="118"/>
                      <a:pt x="2" y="123"/>
                      <a:pt x="4" y="128"/>
                    </a:cubicBezTo>
                    <a:cubicBezTo>
                      <a:pt x="9" y="128"/>
                      <a:pt x="13" y="128"/>
                      <a:pt x="18" y="128"/>
                    </a:cubicBezTo>
                    <a:cubicBezTo>
                      <a:pt x="158" y="128"/>
                      <a:pt x="287" y="81"/>
                      <a:pt x="391" y="1"/>
                    </a:cubicBezTo>
                    <a:cubicBezTo>
                      <a:pt x="379" y="1"/>
                      <a:pt x="366" y="0"/>
                      <a:pt x="353" y="0"/>
                    </a:cubicBezTo>
                    <a:cubicBezTo>
                      <a:pt x="222" y="0"/>
                      <a:pt x="100" y="42"/>
                      <a:pt x="0" y="113"/>
                    </a:cubicBezTo>
                  </a:path>
                </a:pathLst>
              </a:custGeom>
              <a:grp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25" name="Freeform 17"/>
              <p:cNvSpPr>
                <a:spLocks/>
              </p:cNvSpPr>
              <p:nvPr/>
            </p:nvSpPr>
            <p:spPr bwMode="auto">
              <a:xfrm>
                <a:off x="4492476" y="3650721"/>
                <a:ext cx="93663" cy="593725"/>
              </a:xfrm>
              <a:custGeom>
                <a:avLst/>
                <a:gdLst>
                  <a:gd name="T0" fmla="*/ 24 w 59"/>
                  <a:gd name="T1" fmla="*/ 374 h 374"/>
                  <a:gd name="T2" fmla="*/ 24 w 59"/>
                  <a:gd name="T3" fmla="*/ 374 h 374"/>
                  <a:gd name="T4" fmla="*/ 59 w 59"/>
                  <a:gd name="T5" fmla="*/ 170 h 374"/>
                  <a:gd name="T6" fmla="*/ 35 w 59"/>
                  <a:gd name="T7" fmla="*/ 0 h 374"/>
                  <a:gd name="T8" fmla="*/ 0 w 59"/>
                  <a:gd name="T9" fmla="*/ 204 h 374"/>
                  <a:gd name="T10" fmla="*/ 24 w 59"/>
                  <a:gd name="T11" fmla="*/ 374 h 374"/>
                </a:gdLst>
                <a:ahLst/>
                <a:cxnLst>
                  <a:cxn ang="0">
                    <a:pos x="T0" y="T1"/>
                  </a:cxn>
                  <a:cxn ang="0">
                    <a:pos x="T2" y="T3"/>
                  </a:cxn>
                  <a:cxn ang="0">
                    <a:pos x="T4" y="T5"/>
                  </a:cxn>
                  <a:cxn ang="0">
                    <a:pos x="T6" y="T7"/>
                  </a:cxn>
                  <a:cxn ang="0">
                    <a:pos x="T8" y="T9"/>
                  </a:cxn>
                  <a:cxn ang="0">
                    <a:pos x="T10" y="T11"/>
                  </a:cxn>
                </a:cxnLst>
                <a:rect l="0" t="0" r="r" b="b"/>
                <a:pathLst>
                  <a:path w="59" h="374">
                    <a:moveTo>
                      <a:pt x="24" y="374"/>
                    </a:moveTo>
                    <a:cubicBezTo>
                      <a:pt x="24" y="374"/>
                      <a:pt x="24" y="374"/>
                      <a:pt x="24" y="374"/>
                    </a:cubicBezTo>
                    <a:cubicBezTo>
                      <a:pt x="46" y="310"/>
                      <a:pt x="59" y="241"/>
                      <a:pt x="59" y="170"/>
                    </a:cubicBezTo>
                    <a:cubicBezTo>
                      <a:pt x="59" y="111"/>
                      <a:pt x="50" y="54"/>
                      <a:pt x="35" y="0"/>
                    </a:cubicBezTo>
                    <a:cubicBezTo>
                      <a:pt x="12" y="63"/>
                      <a:pt x="0" y="132"/>
                      <a:pt x="0" y="204"/>
                    </a:cubicBezTo>
                    <a:cubicBezTo>
                      <a:pt x="0" y="263"/>
                      <a:pt x="8" y="320"/>
                      <a:pt x="24" y="374"/>
                    </a:cubicBezTo>
                  </a:path>
                </a:pathLst>
              </a:custGeom>
              <a:grp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26" name="Freeform 25"/>
              <p:cNvSpPr>
                <a:spLocks/>
              </p:cNvSpPr>
              <p:nvPr/>
            </p:nvSpPr>
            <p:spPr bwMode="auto">
              <a:xfrm>
                <a:off x="4174976" y="4266671"/>
                <a:ext cx="347663" cy="447675"/>
              </a:xfrm>
              <a:custGeom>
                <a:avLst/>
                <a:gdLst>
                  <a:gd name="T0" fmla="*/ 0 w 219"/>
                  <a:gd name="T1" fmla="*/ 282 h 282"/>
                  <a:gd name="T2" fmla="*/ 219 w 219"/>
                  <a:gd name="T3" fmla="*/ 1 h 282"/>
                  <a:gd name="T4" fmla="*/ 205 w 219"/>
                  <a:gd name="T5" fmla="*/ 0 h 282"/>
                  <a:gd name="T6" fmla="*/ 0 w 219"/>
                  <a:gd name="T7" fmla="*/ 282 h 282"/>
                </a:gdLst>
                <a:ahLst/>
                <a:cxnLst>
                  <a:cxn ang="0">
                    <a:pos x="T0" y="T1"/>
                  </a:cxn>
                  <a:cxn ang="0">
                    <a:pos x="T2" y="T3"/>
                  </a:cxn>
                  <a:cxn ang="0">
                    <a:pos x="T4" y="T5"/>
                  </a:cxn>
                  <a:cxn ang="0">
                    <a:pos x="T6" y="T7"/>
                  </a:cxn>
                </a:cxnLst>
                <a:rect l="0" t="0" r="r" b="b"/>
                <a:pathLst>
                  <a:path w="219" h="282">
                    <a:moveTo>
                      <a:pt x="0" y="282"/>
                    </a:moveTo>
                    <a:cubicBezTo>
                      <a:pt x="98" y="212"/>
                      <a:pt x="175" y="115"/>
                      <a:pt x="219" y="1"/>
                    </a:cubicBezTo>
                    <a:cubicBezTo>
                      <a:pt x="214" y="0"/>
                      <a:pt x="209" y="0"/>
                      <a:pt x="205" y="0"/>
                    </a:cubicBezTo>
                    <a:cubicBezTo>
                      <a:pt x="112" y="72"/>
                      <a:pt x="40" y="169"/>
                      <a:pt x="0" y="282"/>
                    </a:cubicBezTo>
                  </a:path>
                </a:pathLst>
              </a:custGeom>
              <a:grp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grpSp>
        <p:sp>
          <p:nvSpPr>
            <p:cNvPr id="16" name="Freeform 15"/>
            <p:cNvSpPr>
              <a:spLocks noEditPoints="1"/>
            </p:cNvSpPr>
            <p:nvPr/>
          </p:nvSpPr>
          <p:spPr bwMode="auto">
            <a:xfrm>
              <a:off x="3588150" y="2949771"/>
              <a:ext cx="959438" cy="1310851"/>
            </a:xfrm>
            <a:custGeom>
              <a:avLst/>
              <a:gdLst>
                <a:gd name="T0" fmla="*/ 1584 w 1613"/>
                <a:gd name="T1" fmla="*/ 2175 h 2201"/>
                <a:gd name="T2" fmla="*/ 1520 w 1613"/>
                <a:gd name="T3" fmla="*/ 1720 h 2201"/>
                <a:gd name="T4" fmla="*/ 1613 w 1613"/>
                <a:gd name="T5" fmla="*/ 1176 h 2201"/>
                <a:gd name="T6" fmla="*/ 107 w 1613"/>
                <a:gd name="T7" fmla="*/ 0 h 2201"/>
                <a:gd name="T8" fmla="*/ 0 w 1613"/>
                <a:gd name="T9" fmla="*/ 582 h 2201"/>
                <a:gd name="T10" fmla="*/ 634 w 1613"/>
                <a:gd name="T11" fmla="*/ 1874 h 2201"/>
                <a:gd name="T12" fmla="*/ 1561 w 1613"/>
                <a:gd name="T13" fmla="*/ 2191 h 2201"/>
                <a:gd name="T14" fmla="*/ 1584 w 1613"/>
                <a:gd name="T15" fmla="*/ 2175 h 2201"/>
                <a:gd name="T16" fmla="*/ 1575 w 1613"/>
                <a:gd name="T17" fmla="*/ 2201 h 2201"/>
                <a:gd name="T18" fmla="*/ 1584 w 1613"/>
                <a:gd name="T19" fmla="*/ 2176 h 2201"/>
                <a:gd name="T20" fmla="*/ 1561 w 1613"/>
                <a:gd name="T21" fmla="*/ 2191 h 2201"/>
                <a:gd name="T22" fmla="*/ 1575 w 1613"/>
                <a:gd name="T23" fmla="*/ 2201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3" h="2201">
                  <a:moveTo>
                    <a:pt x="1584" y="2175"/>
                  </a:moveTo>
                  <a:cubicBezTo>
                    <a:pt x="1542" y="2030"/>
                    <a:pt x="1520" y="1878"/>
                    <a:pt x="1520" y="1720"/>
                  </a:cubicBezTo>
                  <a:cubicBezTo>
                    <a:pt x="1520" y="1529"/>
                    <a:pt x="1552" y="1346"/>
                    <a:pt x="1613" y="1176"/>
                  </a:cubicBezTo>
                  <a:cubicBezTo>
                    <a:pt x="1421" y="515"/>
                    <a:pt x="823" y="27"/>
                    <a:pt x="107" y="0"/>
                  </a:cubicBezTo>
                  <a:cubicBezTo>
                    <a:pt x="38" y="181"/>
                    <a:pt x="0" y="377"/>
                    <a:pt x="0" y="582"/>
                  </a:cubicBezTo>
                  <a:cubicBezTo>
                    <a:pt x="0" y="1108"/>
                    <a:pt x="249" y="1576"/>
                    <a:pt x="634" y="1874"/>
                  </a:cubicBezTo>
                  <a:cubicBezTo>
                    <a:pt x="980" y="1883"/>
                    <a:pt x="1300" y="1999"/>
                    <a:pt x="1561" y="2191"/>
                  </a:cubicBezTo>
                  <a:cubicBezTo>
                    <a:pt x="1568" y="2186"/>
                    <a:pt x="1576" y="2180"/>
                    <a:pt x="1584" y="2175"/>
                  </a:cubicBezTo>
                  <a:close/>
                  <a:moveTo>
                    <a:pt x="1575" y="2201"/>
                  </a:moveTo>
                  <a:cubicBezTo>
                    <a:pt x="1578" y="2193"/>
                    <a:pt x="1581" y="2184"/>
                    <a:pt x="1584" y="2176"/>
                  </a:cubicBezTo>
                  <a:cubicBezTo>
                    <a:pt x="1576" y="2180"/>
                    <a:pt x="1568" y="2186"/>
                    <a:pt x="1561" y="2191"/>
                  </a:cubicBezTo>
                  <a:cubicBezTo>
                    <a:pt x="1565" y="2195"/>
                    <a:pt x="1570" y="2198"/>
                    <a:pt x="1575" y="2201"/>
                  </a:cubicBezTo>
                  <a:close/>
                </a:path>
              </a:pathLst>
            </a:custGeom>
            <a:solidFill>
              <a:srgbClr val="4D4D4D">
                <a:lumMod val="20000"/>
                <a:lumOff val="80000"/>
              </a:srgbClr>
            </a:solidFill>
            <a:ln w="25400" cap="rnd">
              <a:solidFill>
                <a:sysClr val="window" lastClr="FFFFFF"/>
              </a:solidFill>
              <a:prstDash val="solid"/>
              <a:round/>
              <a:headEnd/>
              <a:tailEnd/>
            </a:ln>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7" name="TextBox 35"/>
            <p:cNvSpPr txBox="1">
              <a:spLocks noChangeArrowheads="1"/>
            </p:cNvSpPr>
            <p:nvPr/>
          </p:nvSpPr>
          <p:spPr bwMode="auto">
            <a:xfrm>
              <a:off x="5007175" y="5085459"/>
              <a:ext cx="851137" cy="612378"/>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50000"/>
                </a:lnSpc>
                <a:spcBef>
                  <a:spcPts val="0"/>
                </a:spcBef>
                <a:spcAft>
                  <a:spcPts val="0"/>
                </a:spcAft>
                <a:defRPr/>
              </a:pPr>
              <a:r>
                <a:rPr lang="zh-CN" altLang="en-US" sz="1400" kern="0" dirty="0">
                  <a:solidFill>
                    <a:srgbClr val="5F5F5F"/>
                  </a:solidFill>
                  <a:latin typeface="微软雅黑" pitchFamily="34" charset="-122"/>
                  <a:ea typeface="微软雅黑" pitchFamily="34" charset="-122"/>
                </a:rPr>
                <a:t>单击此处添加文本</a:t>
              </a:r>
            </a:p>
          </p:txBody>
        </p:sp>
        <p:sp>
          <p:nvSpPr>
            <p:cNvPr id="18" name="TextBox 35"/>
            <p:cNvSpPr txBox="1">
              <a:spLocks noChangeArrowheads="1"/>
            </p:cNvSpPr>
            <p:nvPr/>
          </p:nvSpPr>
          <p:spPr bwMode="auto">
            <a:xfrm>
              <a:off x="5508415" y="3501050"/>
              <a:ext cx="801153" cy="612379"/>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50000"/>
                </a:lnSpc>
                <a:spcBef>
                  <a:spcPts val="0"/>
                </a:spcBef>
                <a:spcAft>
                  <a:spcPts val="0"/>
                </a:spcAft>
                <a:defRPr/>
              </a:pPr>
              <a:r>
                <a:rPr lang="zh-CN" altLang="en-US" sz="1400" kern="0" dirty="0">
                  <a:solidFill>
                    <a:sysClr val="window" lastClr="FFFFFF"/>
                  </a:solidFill>
                  <a:latin typeface="微软雅黑" pitchFamily="34" charset="-122"/>
                  <a:ea typeface="微软雅黑" pitchFamily="34" charset="-122"/>
                </a:rPr>
                <a:t>单击此处添加文本</a:t>
              </a:r>
            </a:p>
          </p:txBody>
        </p:sp>
        <p:sp>
          <p:nvSpPr>
            <p:cNvPr id="19" name="TextBox 35"/>
            <p:cNvSpPr txBox="1">
              <a:spLocks noChangeArrowheads="1"/>
            </p:cNvSpPr>
            <p:nvPr/>
          </p:nvSpPr>
          <p:spPr bwMode="auto">
            <a:xfrm>
              <a:off x="2709242" y="3501050"/>
              <a:ext cx="926116" cy="612379"/>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50000"/>
                </a:lnSpc>
                <a:spcBef>
                  <a:spcPts val="0"/>
                </a:spcBef>
                <a:spcAft>
                  <a:spcPts val="0"/>
                </a:spcAft>
                <a:defRPr/>
              </a:pPr>
              <a:r>
                <a:rPr lang="zh-CN" altLang="en-US" sz="1400" kern="0" dirty="0">
                  <a:solidFill>
                    <a:srgbClr val="5F5F5F"/>
                  </a:solidFill>
                  <a:latin typeface="微软雅黑" pitchFamily="34" charset="-122"/>
                  <a:ea typeface="微软雅黑" pitchFamily="34" charset="-122"/>
                </a:rPr>
                <a:t>单击此处添加文本</a:t>
              </a:r>
            </a:p>
          </p:txBody>
        </p:sp>
        <p:sp>
          <p:nvSpPr>
            <p:cNvPr id="20" name="TextBox 35"/>
            <p:cNvSpPr txBox="1">
              <a:spLocks noChangeArrowheads="1"/>
            </p:cNvSpPr>
            <p:nvPr/>
          </p:nvSpPr>
          <p:spPr bwMode="auto">
            <a:xfrm>
              <a:off x="4175476" y="2420709"/>
              <a:ext cx="901123" cy="612379"/>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50000"/>
                </a:lnSpc>
                <a:spcBef>
                  <a:spcPts val="0"/>
                </a:spcBef>
                <a:spcAft>
                  <a:spcPts val="0"/>
                </a:spcAft>
                <a:defRPr/>
              </a:pPr>
              <a:r>
                <a:rPr lang="zh-CN" altLang="en-US" sz="1400" kern="0" dirty="0">
                  <a:solidFill>
                    <a:srgbClr val="5F5F5F"/>
                  </a:solidFill>
                  <a:latin typeface="微软雅黑" pitchFamily="34" charset="-122"/>
                  <a:ea typeface="微软雅黑" pitchFamily="34" charset="-122"/>
                </a:rPr>
                <a:t>单击此处添加文本</a:t>
              </a:r>
            </a:p>
          </p:txBody>
        </p:sp>
        <p:sp>
          <p:nvSpPr>
            <p:cNvPr id="21" name="TextBox 35"/>
            <p:cNvSpPr txBox="1">
              <a:spLocks noChangeArrowheads="1"/>
            </p:cNvSpPr>
            <p:nvPr/>
          </p:nvSpPr>
          <p:spPr bwMode="auto">
            <a:xfrm>
              <a:off x="3221591" y="5085459"/>
              <a:ext cx="828921" cy="612378"/>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50000"/>
                </a:lnSpc>
                <a:spcBef>
                  <a:spcPts val="0"/>
                </a:spcBef>
                <a:spcAft>
                  <a:spcPts val="0"/>
                </a:spcAft>
                <a:defRPr/>
              </a:pPr>
              <a:r>
                <a:rPr lang="zh-CN" altLang="en-US" sz="1400" kern="0" dirty="0">
                  <a:solidFill>
                    <a:sysClr val="window" lastClr="FFFFFF"/>
                  </a:solidFill>
                  <a:latin typeface="微软雅黑" pitchFamily="34" charset="-122"/>
                  <a:ea typeface="微软雅黑" pitchFamily="34" charset="-122"/>
                </a:rPr>
                <a:t>单击此处添加文本</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文本1"/>
          <p:cNvGrpSpPr>
            <a:grpSpLocks/>
          </p:cNvGrpSpPr>
          <p:nvPr/>
        </p:nvGrpSpPr>
        <p:grpSpPr bwMode="auto">
          <a:xfrm>
            <a:off x="3644900" y="1981200"/>
            <a:ext cx="4813300" cy="431800"/>
            <a:chOff x="3645074" y="1981796"/>
            <a:chExt cx="4813300" cy="431800"/>
          </a:xfrm>
        </p:grpSpPr>
        <p:sp>
          <p:nvSpPr>
            <p:cNvPr id="3" name="Line 18"/>
            <p:cNvSpPr>
              <a:spLocks noChangeShapeType="1"/>
            </p:cNvSpPr>
            <p:nvPr/>
          </p:nvSpPr>
          <p:spPr bwMode="auto">
            <a:xfrm>
              <a:off x="3645074" y="2197696"/>
              <a:ext cx="311150" cy="0"/>
            </a:xfrm>
            <a:prstGeom prst="line">
              <a:avLst/>
            </a:prstGeom>
            <a:noFill/>
            <a:ln w="9525" cmpd="sng">
              <a:solidFill>
                <a:srgbClr val="C0C0C0"/>
              </a:solidFill>
              <a:round/>
              <a:headEnd type="oval" w="med" len="me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 name="Line 19"/>
            <p:cNvSpPr>
              <a:spLocks noChangeShapeType="1"/>
            </p:cNvSpPr>
            <p:nvPr/>
          </p:nvSpPr>
          <p:spPr bwMode="auto">
            <a:xfrm>
              <a:off x="3956224" y="1981796"/>
              <a:ext cx="0" cy="431800"/>
            </a:xfrm>
            <a:prstGeom prst="line">
              <a:avLst/>
            </a:prstGeom>
            <a:noFill/>
            <a:ln w="9525"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 name="Rectangle 20"/>
            <p:cNvSpPr>
              <a:spLocks noChangeArrowheads="1"/>
            </p:cNvSpPr>
            <p:nvPr/>
          </p:nvSpPr>
          <p:spPr bwMode="auto">
            <a:xfrm>
              <a:off x="3956224" y="2021484"/>
              <a:ext cx="4502150" cy="352425"/>
            </a:xfrm>
            <a:prstGeom prst="rect">
              <a:avLst/>
            </a:prstGeom>
            <a:noFill/>
            <a:ln>
              <a:noFill/>
            </a:ln>
            <a:effectLst/>
          </p:spPr>
          <p:txBody>
            <a:bodyPr anchor="ctr"/>
            <a:lstStyle/>
            <a:p>
              <a:pPr fontAlgn="auto">
                <a:lnSpc>
                  <a:spcPct val="150000"/>
                </a:lnSpc>
                <a:spcBef>
                  <a:spcPts val="0"/>
                </a:spcBef>
                <a:spcAft>
                  <a:spcPts val="0"/>
                </a:spcAft>
                <a:defRPr/>
              </a:pPr>
              <a:r>
                <a:rPr lang="zh-CN" altLang="en-US" sz="1200" kern="0" dirty="0">
                  <a:solidFill>
                    <a:srgbClr val="888888"/>
                  </a:solidFill>
                  <a:latin typeface="+mn-lt"/>
                  <a:ea typeface="微软雅黑" pitchFamily="34" charset="-122"/>
                </a:rPr>
                <a:t>此处输入文本，此处输入文本此处输入文本此处输入文本此处输入文本此处输入文本</a:t>
              </a:r>
            </a:p>
          </p:txBody>
        </p:sp>
      </p:grpSp>
      <p:grpSp>
        <p:nvGrpSpPr>
          <p:cNvPr id="6" name="文本2"/>
          <p:cNvGrpSpPr>
            <a:grpSpLocks/>
          </p:cNvGrpSpPr>
          <p:nvPr/>
        </p:nvGrpSpPr>
        <p:grpSpPr bwMode="auto">
          <a:xfrm>
            <a:off x="4105275" y="2740025"/>
            <a:ext cx="4352925" cy="431800"/>
            <a:chOff x="4105449" y="2740621"/>
            <a:chExt cx="4352925" cy="431800"/>
          </a:xfrm>
        </p:grpSpPr>
        <p:sp>
          <p:nvSpPr>
            <p:cNvPr id="7" name="Line 21"/>
            <p:cNvSpPr>
              <a:spLocks noChangeShapeType="1"/>
            </p:cNvSpPr>
            <p:nvPr/>
          </p:nvSpPr>
          <p:spPr bwMode="auto">
            <a:xfrm>
              <a:off x="4105449" y="2956521"/>
              <a:ext cx="311150" cy="0"/>
            </a:xfrm>
            <a:prstGeom prst="line">
              <a:avLst/>
            </a:prstGeom>
            <a:noFill/>
            <a:ln w="9525" cmpd="sng">
              <a:solidFill>
                <a:srgbClr val="C0C0C0"/>
              </a:solidFill>
              <a:round/>
              <a:headEnd type="oval" w="med" len="me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8" name="Line 22"/>
            <p:cNvSpPr>
              <a:spLocks noChangeShapeType="1"/>
            </p:cNvSpPr>
            <p:nvPr/>
          </p:nvSpPr>
          <p:spPr bwMode="auto">
            <a:xfrm>
              <a:off x="4416599" y="2740621"/>
              <a:ext cx="0" cy="431800"/>
            </a:xfrm>
            <a:prstGeom prst="line">
              <a:avLst/>
            </a:prstGeom>
            <a:noFill/>
            <a:ln w="9525"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9" name="Rectangle 23"/>
            <p:cNvSpPr>
              <a:spLocks noChangeArrowheads="1"/>
            </p:cNvSpPr>
            <p:nvPr/>
          </p:nvSpPr>
          <p:spPr bwMode="auto">
            <a:xfrm>
              <a:off x="4416599" y="2780309"/>
              <a:ext cx="4041775" cy="352425"/>
            </a:xfrm>
            <a:prstGeom prst="rect">
              <a:avLst/>
            </a:prstGeom>
            <a:noFill/>
            <a:ln>
              <a:noFill/>
            </a:ln>
            <a:effectLst/>
          </p:spPr>
          <p:txBody>
            <a:bodyPr anchor="ctr"/>
            <a:lstStyle/>
            <a:p>
              <a:pPr fontAlgn="auto">
                <a:lnSpc>
                  <a:spcPct val="150000"/>
                </a:lnSpc>
                <a:spcBef>
                  <a:spcPts val="0"/>
                </a:spcBef>
                <a:spcAft>
                  <a:spcPts val="0"/>
                </a:spcAft>
                <a:defRPr/>
              </a:pPr>
              <a:r>
                <a:rPr lang="zh-CN" altLang="en-US" sz="1200" kern="0" dirty="0">
                  <a:solidFill>
                    <a:srgbClr val="888888"/>
                  </a:solidFill>
                  <a:latin typeface="+mn-lt"/>
                  <a:ea typeface="微软雅黑" pitchFamily="34" charset="-122"/>
                </a:rPr>
                <a:t>此处输入文本，此处输入文本此处输入文本此处输入文本此处输入文本此处输入文本</a:t>
              </a:r>
            </a:p>
          </p:txBody>
        </p:sp>
      </p:grpSp>
      <p:grpSp>
        <p:nvGrpSpPr>
          <p:cNvPr id="10" name="文本3"/>
          <p:cNvGrpSpPr>
            <a:grpSpLocks/>
          </p:cNvGrpSpPr>
          <p:nvPr/>
        </p:nvGrpSpPr>
        <p:grpSpPr bwMode="auto">
          <a:xfrm>
            <a:off x="4497388" y="3436938"/>
            <a:ext cx="3960812" cy="431800"/>
            <a:chOff x="4497561" y="3437533"/>
            <a:chExt cx="3960813" cy="431800"/>
          </a:xfrm>
        </p:grpSpPr>
        <p:sp>
          <p:nvSpPr>
            <p:cNvPr id="11" name="Line 24"/>
            <p:cNvSpPr>
              <a:spLocks noChangeShapeType="1"/>
            </p:cNvSpPr>
            <p:nvPr/>
          </p:nvSpPr>
          <p:spPr bwMode="auto">
            <a:xfrm>
              <a:off x="4497561" y="3653433"/>
              <a:ext cx="311150" cy="0"/>
            </a:xfrm>
            <a:prstGeom prst="line">
              <a:avLst/>
            </a:prstGeom>
            <a:noFill/>
            <a:ln w="9525" cmpd="sng">
              <a:solidFill>
                <a:srgbClr val="C0C0C0"/>
              </a:solidFill>
              <a:round/>
              <a:headEnd type="oval" w="med" len="me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2" name="Line 25"/>
            <p:cNvSpPr>
              <a:spLocks noChangeShapeType="1"/>
            </p:cNvSpPr>
            <p:nvPr/>
          </p:nvSpPr>
          <p:spPr bwMode="auto">
            <a:xfrm>
              <a:off x="4808711" y="3437533"/>
              <a:ext cx="0" cy="431800"/>
            </a:xfrm>
            <a:prstGeom prst="line">
              <a:avLst/>
            </a:prstGeom>
            <a:noFill/>
            <a:ln w="9525"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3" name="Rectangle 26"/>
            <p:cNvSpPr>
              <a:spLocks noChangeArrowheads="1"/>
            </p:cNvSpPr>
            <p:nvPr/>
          </p:nvSpPr>
          <p:spPr bwMode="auto">
            <a:xfrm>
              <a:off x="4808711" y="3477220"/>
              <a:ext cx="3649663" cy="352425"/>
            </a:xfrm>
            <a:prstGeom prst="rect">
              <a:avLst/>
            </a:prstGeom>
            <a:noFill/>
            <a:ln>
              <a:noFill/>
            </a:ln>
            <a:effectLst/>
          </p:spPr>
          <p:txBody>
            <a:bodyPr anchor="ctr"/>
            <a:lstStyle/>
            <a:p>
              <a:pPr fontAlgn="auto">
                <a:lnSpc>
                  <a:spcPct val="150000"/>
                </a:lnSpc>
                <a:spcBef>
                  <a:spcPts val="0"/>
                </a:spcBef>
                <a:spcAft>
                  <a:spcPts val="0"/>
                </a:spcAft>
                <a:defRPr/>
              </a:pPr>
              <a:r>
                <a:rPr lang="zh-CN" altLang="en-US" sz="1200" kern="0" dirty="0">
                  <a:solidFill>
                    <a:srgbClr val="888888"/>
                  </a:solidFill>
                  <a:latin typeface="+mn-lt"/>
                  <a:ea typeface="微软雅黑" pitchFamily="34" charset="-122"/>
                </a:rPr>
                <a:t>此处输入文本，此处输入文本此处输入文本此处输入文本此处输入文本此处输入文本</a:t>
              </a:r>
            </a:p>
          </p:txBody>
        </p:sp>
      </p:grpSp>
      <p:grpSp>
        <p:nvGrpSpPr>
          <p:cNvPr id="14" name="文本4"/>
          <p:cNvGrpSpPr>
            <a:grpSpLocks/>
          </p:cNvGrpSpPr>
          <p:nvPr/>
        </p:nvGrpSpPr>
        <p:grpSpPr bwMode="auto">
          <a:xfrm>
            <a:off x="5180013" y="4495800"/>
            <a:ext cx="3278187" cy="431800"/>
            <a:chOff x="5180186" y="4496396"/>
            <a:chExt cx="3278188" cy="431800"/>
          </a:xfrm>
        </p:grpSpPr>
        <p:sp>
          <p:nvSpPr>
            <p:cNvPr id="15" name="Line 27"/>
            <p:cNvSpPr>
              <a:spLocks noChangeShapeType="1"/>
            </p:cNvSpPr>
            <p:nvPr/>
          </p:nvSpPr>
          <p:spPr bwMode="auto">
            <a:xfrm>
              <a:off x="5180186" y="4712296"/>
              <a:ext cx="311150" cy="0"/>
            </a:xfrm>
            <a:prstGeom prst="line">
              <a:avLst/>
            </a:prstGeom>
            <a:noFill/>
            <a:ln w="9525" cmpd="sng">
              <a:solidFill>
                <a:srgbClr val="C0C0C0"/>
              </a:solidFill>
              <a:round/>
              <a:headEnd type="oval" w="med" len="me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Line 28"/>
            <p:cNvSpPr>
              <a:spLocks noChangeShapeType="1"/>
            </p:cNvSpPr>
            <p:nvPr/>
          </p:nvSpPr>
          <p:spPr bwMode="auto">
            <a:xfrm>
              <a:off x="5491336" y="4496396"/>
              <a:ext cx="0" cy="431800"/>
            </a:xfrm>
            <a:prstGeom prst="line">
              <a:avLst/>
            </a:prstGeom>
            <a:noFill/>
            <a:ln w="9525"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7" name="Rectangle 29"/>
            <p:cNvSpPr>
              <a:spLocks noChangeArrowheads="1"/>
            </p:cNvSpPr>
            <p:nvPr/>
          </p:nvSpPr>
          <p:spPr bwMode="auto">
            <a:xfrm>
              <a:off x="5491336" y="4536084"/>
              <a:ext cx="2967038" cy="352425"/>
            </a:xfrm>
            <a:prstGeom prst="rect">
              <a:avLst/>
            </a:prstGeom>
            <a:noFill/>
            <a:ln>
              <a:noFill/>
            </a:ln>
            <a:effectLst/>
          </p:spPr>
          <p:txBody>
            <a:bodyPr anchor="ctr"/>
            <a:lstStyle/>
            <a:p>
              <a:pPr fontAlgn="auto">
                <a:lnSpc>
                  <a:spcPct val="150000"/>
                </a:lnSpc>
                <a:spcBef>
                  <a:spcPts val="0"/>
                </a:spcBef>
                <a:spcAft>
                  <a:spcPts val="0"/>
                </a:spcAft>
                <a:defRPr/>
              </a:pPr>
              <a:r>
                <a:rPr lang="zh-CN" altLang="en-US" sz="1200" kern="0" dirty="0">
                  <a:solidFill>
                    <a:srgbClr val="888888"/>
                  </a:solidFill>
                  <a:latin typeface="+mn-lt"/>
                  <a:ea typeface="微软雅黑" pitchFamily="34" charset="-122"/>
                </a:rPr>
                <a:t>此处输入文本，此处输入文本此处输入文本此处输入文本这里输入</a:t>
              </a:r>
            </a:p>
          </p:txBody>
        </p:sp>
      </p:grpSp>
      <p:grpSp>
        <p:nvGrpSpPr>
          <p:cNvPr id="18" name="灰色4"/>
          <p:cNvGrpSpPr>
            <a:grpSpLocks/>
          </p:cNvGrpSpPr>
          <p:nvPr/>
        </p:nvGrpSpPr>
        <p:grpSpPr bwMode="auto">
          <a:xfrm>
            <a:off x="812800" y="4254500"/>
            <a:ext cx="4367213" cy="1536700"/>
            <a:chOff x="812974" y="4255096"/>
            <a:chExt cx="4367212" cy="1536700"/>
          </a:xfrm>
        </p:grpSpPr>
        <p:sp>
          <p:nvSpPr>
            <p:cNvPr id="19" name="AutoShape 5"/>
            <p:cNvSpPr>
              <a:spLocks noChangeArrowheads="1"/>
            </p:cNvSpPr>
            <p:nvPr/>
          </p:nvSpPr>
          <p:spPr bwMode="auto">
            <a:xfrm rot="10800000">
              <a:off x="812974" y="4255096"/>
              <a:ext cx="4367212" cy="107950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rgbClr val="F8F8F8"/>
                </a:gs>
                <a:gs pos="100000">
                  <a:srgbClr val="DDDDDD"/>
                </a:gs>
              </a:gsLst>
              <a:lin ang="5400000" scaled="1"/>
            </a:gradFill>
            <a:ln>
              <a:solidFill>
                <a:srgbClr val="EAEAEA"/>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0" name="AutoShape 7"/>
            <p:cNvSpPr>
              <a:spLocks noChangeArrowheads="1"/>
            </p:cNvSpPr>
            <p:nvPr/>
          </p:nvSpPr>
          <p:spPr bwMode="auto">
            <a:xfrm>
              <a:off x="828849" y="5334596"/>
              <a:ext cx="4351337"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1" name="AutoShape 8"/>
            <p:cNvSpPr>
              <a:spLocks noChangeArrowheads="1"/>
            </p:cNvSpPr>
            <p:nvPr/>
          </p:nvSpPr>
          <p:spPr bwMode="auto">
            <a:xfrm>
              <a:off x="1484487" y="4255096"/>
              <a:ext cx="3013074"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FFFFFF">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2" name="Rectangle 14"/>
            <p:cNvSpPr>
              <a:spLocks noChangeArrowheads="1"/>
            </p:cNvSpPr>
            <p:nvPr/>
          </p:nvSpPr>
          <p:spPr bwMode="auto">
            <a:xfrm>
              <a:off x="812974" y="4255096"/>
              <a:ext cx="4367212" cy="1079500"/>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646464"/>
                  </a:solidFill>
                  <a:latin typeface="+mn-lt"/>
                  <a:ea typeface="微软雅黑" pitchFamily="34" charset="-122"/>
                </a:rPr>
                <a:t>点击此处添加文字</a:t>
              </a:r>
            </a:p>
          </p:txBody>
        </p:sp>
      </p:grpSp>
      <p:grpSp>
        <p:nvGrpSpPr>
          <p:cNvPr id="23" name="灰色3"/>
          <p:cNvGrpSpPr>
            <a:grpSpLocks/>
          </p:cNvGrpSpPr>
          <p:nvPr/>
        </p:nvGrpSpPr>
        <p:grpSpPr bwMode="auto">
          <a:xfrm>
            <a:off x="1484313" y="3371850"/>
            <a:ext cx="3013075" cy="882650"/>
            <a:chOff x="1484486" y="3372446"/>
            <a:chExt cx="3013075" cy="882650"/>
          </a:xfrm>
        </p:grpSpPr>
        <p:sp>
          <p:nvSpPr>
            <p:cNvPr id="24" name="AutoShape 4"/>
            <p:cNvSpPr>
              <a:spLocks noChangeArrowheads="1"/>
            </p:cNvSpPr>
            <p:nvPr/>
          </p:nvSpPr>
          <p:spPr bwMode="auto">
            <a:xfrm rot="10800000">
              <a:off x="1576561" y="3372446"/>
              <a:ext cx="2840037" cy="703263"/>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rgbClr val="F8F8F8"/>
                </a:gs>
                <a:gs pos="100000">
                  <a:srgbClr val="DDDDDD"/>
                </a:gs>
              </a:gsLst>
              <a:lin ang="5400000" scaled="1"/>
            </a:gradFill>
            <a:ln>
              <a:solidFill>
                <a:srgbClr val="EAEAEA"/>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5" name="AutoShape 9"/>
            <p:cNvSpPr>
              <a:spLocks noChangeArrowheads="1"/>
            </p:cNvSpPr>
            <p:nvPr/>
          </p:nvSpPr>
          <p:spPr bwMode="auto">
            <a:xfrm>
              <a:off x="1576561" y="4075709"/>
              <a:ext cx="2840037" cy="17938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6" name="AutoShape 10"/>
            <p:cNvSpPr>
              <a:spLocks noChangeArrowheads="1"/>
            </p:cNvSpPr>
            <p:nvPr/>
          </p:nvSpPr>
          <p:spPr bwMode="auto">
            <a:xfrm>
              <a:off x="2032173" y="3372446"/>
              <a:ext cx="192405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FFFFFF">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7" name="Rectangle 15"/>
            <p:cNvSpPr>
              <a:spLocks noChangeArrowheads="1"/>
            </p:cNvSpPr>
            <p:nvPr/>
          </p:nvSpPr>
          <p:spPr bwMode="auto">
            <a:xfrm>
              <a:off x="1484486" y="3372446"/>
              <a:ext cx="3013075" cy="703263"/>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646464"/>
                  </a:solidFill>
                  <a:latin typeface="+mn-lt"/>
                  <a:ea typeface="微软雅黑" pitchFamily="34" charset="-122"/>
                </a:rPr>
                <a:t>点击添加文字</a:t>
              </a:r>
            </a:p>
          </p:txBody>
        </p:sp>
      </p:grpSp>
      <p:grpSp>
        <p:nvGrpSpPr>
          <p:cNvPr id="28" name="灰色2"/>
          <p:cNvGrpSpPr>
            <a:grpSpLocks/>
          </p:cNvGrpSpPr>
          <p:nvPr/>
        </p:nvGrpSpPr>
        <p:grpSpPr bwMode="auto">
          <a:xfrm>
            <a:off x="2032000" y="2779713"/>
            <a:ext cx="1924050" cy="592137"/>
            <a:chOff x="2032174" y="2780308"/>
            <a:chExt cx="1924050" cy="592138"/>
          </a:xfrm>
        </p:grpSpPr>
        <p:sp>
          <p:nvSpPr>
            <p:cNvPr id="29" name="AutoShape 3"/>
            <p:cNvSpPr>
              <a:spLocks noChangeArrowheads="1"/>
            </p:cNvSpPr>
            <p:nvPr/>
          </p:nvSpPr>
          <p:spPr bwMode="auto">
            <a:xfrm rot="10800000">
              <a:off x="2070274" y="2780308"/>
              <a:ext cx="1852613" cy="455613"/>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rgbClr val="F8F8F8"/>
                </a:gs>
                <a:gs pos="100000">
                  <a:srgbClr val="DDDDDD"/>
                </a:gs>
              </a:gsLst>
              <a:lin ang="5400000" scaled="1"/>
            </a:gradFill>
            <a:ln>
              <a:solidFill>
                <a:srgbClr val="EAEAEA"/>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0" name="AutoShape 11"/>
            <p:cNvSpPr>
              <a:spLocks noChangeArrowheads="1"/>
            </p:cNvSpPr>
            <p:nvPr/>
          </p:nvSpPr>
          <p:spPr bwMode="auto">
            <a:xfrm>
              <a:off x="2032174" y="3235921"/>
              <a:ext cx="1924050" cy="1365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1" name="AutoShape 12"/>
            <p:cNvSpPr>
              <a:spLocks noChangeArrowheads="1"/>
            </p:cNvSpPr>
            <p:nvPr/>
          </p:nvSpPr>
          <p:spPr bwMode="auto">
            <a:xfrm>
              <a:off x="2349674" y="2780308"/>
              <a:ext cx="1295400" cy="250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FFFFFF">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2" name="Rectangle 16"/>
            <p:cNvSpPr>
              <a:spLocks noChangeArrowheads="1"/>
            </p:cNvSpPr>
            <p:nvPr/>
          </p:nvSpPr>
          <p:spPr bwMode="auto">
            <a:xfrm>
              <a:off x="2070274" y="2780308"/>
              <a:ext cx="1852613" cy="455613"/>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646464"/>
                  </a:solidFill>
                  <a:latin typeface="+mn-lt"/>
                  <a:ea typeface="微软雅黑" pitchFamily="34" charset="-122"/>
                </a:rPr>
                <a:t>添加文字</a:t>
              </a:r>
            </a:p>
          </p:txBody>
        </p:sp>
      </p:grpSp>
      <p:grpSp>
        <p:nvGrpSpPr>
          <p:cNvPr id="33" name="灰色1"/>
          <p:cNvGrpSpPr>
            <a:grpSpLocks/>
          </p:cNvGrpSpPr>
          <p:nvPr/>
        </p:nvGrpSpPr>
        <p:grpSpPr bwMode="auto">
          <a:xfrm>
            <a:off x="2439988" y="1817688"/>
            <a:ext cx="1112837" cy="962025"/>
            <a:chOff x="2440161" y="1818283"/>
            <a:chExt cx="1112838" cy="962025"/>
          </a:xfrm>
        </p:grpSpPr>
        <p:sp>
          <p:nvSpPr>
            <p:cNvPr id="34" name="AutoShape 6"/>
            <p:cNvSpPr>
              <a:spLocks noChangeArrowheads="1"/>
            </p:cNvSpPr>
            <p:nvPr/>
          </p:nvSpPr>
          <p:spPr bwMode="auto">
            <a:xfrm>
              <a:off x="2440161" y="1818283"/>
              <a:ext cx="1112838" cy="835025"/>
            </a:xfrm>
            <a:prstGeom prst="triangle">
              <a:avLst>
                <a:gd name="adj" fmla="val 50000"/>
              </a:avLst>
            </a:prstGeom>
            <a:gradFill rotWithShape="1">
              <a:gsLst>
                <a:gs pos="0">
                  <a:srgbClr val="F8F8F8"/>
                </a:gs>
                <a:gs pos="100000">
                  <a:srgbClr val="DDDDDD"/>
                </a:gs>
              </a:gsLst>
              <a:lin ang="5400000" scaled="1"/>
            </a:gradFill>
            <a:ln>
              <a:solidFill>
                <a:srgbClr val="EAEAEA"/>
              </a:solid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5" name="AutoShape 13"/>
            <p:cNvSpPr>
              <a:spLocks noChangeArrowheads="1"/>
            </p:cNvSpPr>
            <p:nvPr/>
          </p:nvSpPr>
          <p:spPr bwMode="auto">
            <a:xfrm>
              <a:off x="2440161" y="2653308"/>
              <a:ext cx="1112838" cy="127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EAEAEA"/>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6" name="Rectangle 17"/>
            <p:cNvSpPr>
              <a:spLocks noChangeArrowheads="1"/>
            </p:cNvSpPr>
            <p:nvPr/>
          </p:nvSpPr>
          <p:spPr bwMode="auto">
            <a:xfrm>
              <a:off x="2440161" y="2197695"/>
              <a:ext cx="1112838" cy="455613"/>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646464"/>
                  </a:solidFill>
                  <a:latin typeface="+mn-lt"/>
                  <a:ea typeface="微软雅黑" pitchFamily="34" charset="-122"/>
                </a:rPr>
                <a:t>文字</a:t>
              </a:r>
            </a:p>
          </p:txBody>
        </p:sp>
      </p:grpSp>
      <p:grpSp>
        <p:nvGrpSpPr>
          <p:cNvPr id="37" name="橙色4"/>
          <p:cNvGrpSpPr>
            <a:grpSpLocks/>
          </p:cNvGrpSpPr>
          <p:nvPr/>
        </p:nvGrpSpPr>
        <p:grpSpPr bwMode="auto">
          <a:xfrm>
            <a:off x="812800" y="4254500"/>
            <a:ext cx="4367213" cy="1536700"/>
            <a:chOff x="812974" y="4255096"/>
            <a:chExt cx="4367212" cy="1536700"/>
          </a:xfrm>
        </p:grpSpPr>
        <p:sp>
          <p:nvSpPr>
            <p:cNvPr id="38" name="AutoShape 7"/>
            <p:cNvSpPr>
              <a:spLocks noChangeArrowheads="1"/>
            </p:cNvSpPr>
            <p:nvPr/>
          </p:nvSpPr>
          <p:spPr bwMode="auto">
            <a:xfrm>
              <a:off x="828849" y="5334596"/>
              <a:ext cx="4351337"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nvGrpSpPr>
            <p:cNvPr id="49177" name="组合 38"/>
            <p:cNvGrpSpPr>
              <a:grpSpLocks/>
            </p:cNvGrpSpPr>
            <p:nvPr/>
          </p:nvGrpSpPr>
          <p:grpSpPr bwMode="auto">
            <a:xfrm>
              <a:off x="812974" y="4255096"/>
              <a:ext cx="4367212" cy="1079500"/>
              <a:chOff x="812974" y="4255096"/>
              <a:chExt cx="4367212" cy="1079500"/>
            </a:xfrm>
          </p:grpSpPr>
          <p:sp>
            <p:nvSpPr>
              <p:cNvPr id="40" name="AutoShape 5"/>
              <p:cNvSpPr>
                <a:spLocks noChangeArrowheads="1"/>
              </p:cNvSpPr>
              <p:nvPr/>
            </p:nvSpPr>
            <p:spPr bwMode="auto">
              <a:xfrm rot="10800000">
                <a:off x="812974" y="4255096"/>
                <a:ext cx="4367212" cy="107950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rgbClr val="C00000">
                      <a:lumMod val="60000"/>
                      <a:lumOff val="40000"/>
                    </a:srgbClr>
                  </a:gs>
                  <a:gs pos="100000">
                    <a:srgbClr val="C00000"/>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1" name="AutoShape 8"/>
              <p:cNvSpPr>
                <a:spLocks noChangeArrowheads="1"/>
              </p:cNvSpPr>
              <p:nvPr/>
            </p:nvSpPr>
            <p:spPr bwMode="auto">
              <a:xfrm>
                <a:off x="1484487" y="4255096"/>
                <a:ext cx="3013074"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lumMod val="60000"/>
                      <a:lumOff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2" name="Rectangle 14"/>
              <p:cNvSpPr>
                <a:spLocks noChangeArrowheads="1"/>
              </p:cNvSpPr>
              <p:nvPr/>
            </p:nvSpPr>
            <p:spPr bwMode="auto">
              <a:xfrm>
                <a:off x="812974" y="4255096"/>
                <a:ext cx="4367212" cy="1079500"/>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FFFFFF"/>
                    </a:solidFill>
                    <a:latin typeface="+mn-lt"/>
                    <a:ea typeface="微软雅黑" pitchFamily="34" charset="-122"/>
                  </a:rPr>
                  <a:t>点击此处添加文字</a:t>
                </a:r>
              </a:p>
            </p:txBody>
          </p:sp>
        </p:grpSp>
      </p:grpSp>
      <p:grpSp>
        <p:nvGrpSpPr>
          <p:cNvPr id="43" name="橙色3"/>
          <p:cNvGrpSpPr>
            <a:grpSpLocks/>
          </p:cNvGrpSpPr>
          <p:nvPr/>
        </p:nvGrpSpPr>
        <p:grpSpPr bwMode="auto">
          <a:xfrm>
            <a:off x="1484313" y="3371850"/>
            <a:ext cx="3013075" cy="882650"/>
            <a:chOff x="1484486" y="3372446"/>
            <a:chExt cx="3013075" cy="882650"/>
          </a:xfrm>
        </p:grpSpPr>
        <p:sp>
          <p:nvSpPr>
            <p:cNvPr id="44" name="AutoShape 4"/>
            <p:cNvSpPr>
              <a:spLocks noChangeArrowheads="1"/>
            </p:cNvSpPr>
            <p:nvPr/>
          </p:nvSpPr>
          <p:spPr bwMode="auto">
            <a:xfrm rot="10800000">
              <a:off x="1576561" y="3372446"/>
              <a:ext cx="2840037" cy="703263"/>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rgbClr val="C00000"/>
                </a:gs>
                <a:gs pos="100000">
                  <a:srgbClr val="C00000">
                    <a:lumMod val="60000"/>
                    <a:lumOff val="40000"/>
                  </a:srgbClr>
                </a:gs>
              </a:gsLst>
              <a:lin ang="16200000" scaled="0"/>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5" name="AutoShape 9"/>
            <p:cNvSpPr>
              <a:spLocks noChangeArrowheads="1"/>
            </p:cNvSpPr>
            <p:nvPr/>
          </p:nvSpPr>
          <p:spPr bwMode="auto">
            <a:xfrm>
              <a:off x="1576561" y="4075709"/>
              <a:ext cx="2840037" cy="17938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6" name="AutoShape 10"/>
            <p:cNvSpPr>
              <a:spLocks noChangeArrowheads="1"/>
            </p:cNvSpPr>
            <p:nvPr/>
          </p:nvSpPr>
          <p:spPr bwMode="auto">
            <a:xfrm>
              <a:off x="2032173" y="3372446"/>
              <a:ext cx="192405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lumMod val="60000"/>
                    <a:lumOff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7" name="Rectangle 15"/>
            <p:cNvSpPr>
              <a:spLocks noChangeArrowheads="1"/>
            </p:cNvSpPr>
            <p:nvPr/>
          </p:nvSpPr>
          <p:spPr bwMode="auto">
            <a:xfrm>
              <a:off x="1484486" y="3372446"/>
              <a:ext cx="3013075" cy="703263"/>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FFFFFF"/>
                  </a:solidFill>
                  <a:latin typeface="+mn-lt"/>
                  <a:ea typeface="微软雅黑" pitchFamily="34" charset="-122"/>
                </a:rPr>
                <a:t>点击添加文字</a:t>
              </a:r>
            </a:p>
          </p:txBody>
        </p:sp>
      </p:grpSp>
      <p:grpSp>
        <p:nvGrpSpPr>
          <p:cNvPr id="48" name="橙色2"/>
          <p:cNvGrpSpPr>
            <a:grpSpLocks/>
          </p:cNvGrpSpPr>
          <p:nvPr/>
        </p:nvGrpSpPr>
        <p:grpSpPr bwMode="auto">
          <a:xfrm>
            <a:off x="2032000" y="2779713"/>
            <a:ext cx="1924050" cy="592137"/>
            <a:chOff x="2032174" y="2780308"/>
            <a:chExt cx="1924050" cy="592138"/>
          </a:xfrm>
        </p:grpSpPr>
        <p:sp>
          <p:nvSpPr>
            <p:cNvPr id="49" name="AutoShape 3"/>
            <p:cNvSpPr>
              <a:spLocks noChangeArrowheads="1"/>
            </p:cNvSpPr>
            <p:nvPr/>
          </p:nvSpPr>
          <p:spPr bwMode="auto">
            <a:xfrm rot="10800000">
              <a:off x="2070274" y="2780308"/>
              <a:ext cx="1852613" cy="455613"/>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gradFill rotWithShape="1">
              <a:gsLst>
                <a:gs pos="0">
                  <a:srgbClr val="C00000">
                    <a:lumMod val="60000"/>
                    <a:lumOff val="40000"/>
                  </a:srgbClr>
                </a:gs>
                <a:gs pos="100000">
                  <a:srgbClr val="C00000"/>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0" name="AutoShape 11"/>
            <p:cNvSpPr>
              <a:spLocks noChangeArrowheads="1"/>
            </p:cNvSpPr>
            <p:nvPr/>
          </p:nvSpPr>
          <p:spPr bwMode="auto">
            <a:xfrm>
              <a:off x="2032174" y="3235921"/>
              <a:ext cx="1924050" cy="1365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1" name="AutoShape 12"/>
            <p:cNvSpPr>
              <a:spLocks noChangeArrowheads="1"/>
            </p:cNvSpPr>
            <p:nvPr/>
          </p:nvSpPr>
          <p:spPr bwMode="auto">
            <a:xfrm>
              <a:off x="2349674" y="2780308"/>
              <a:ext cx="1295400" cy="2508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lumMod val="60000"/>
                    <a:lumOff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2" name="Rectangle 16"/>
            <p:cNvSpPr>
              <a:spLocks noChangeArrowheads="1"/>
            </p:cNvSpPr>
            <p:nvPr/>
          </p:nvSpPr>
          <p:spPr bwMode="auto">
            <a:xfrm>
              <a:off x="2070274" y="2780308"/>
              <a:ext cx="1852613" cy="455613"/>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FFFFFF"/>
                  </a:solidFill>
                  <a:latin typeface="+mn-lt"/>
                  <a:ea typeface="微软雅黑" pitchFamily="34" charset="-122"/>
                </a:rPr>
                <a:t>添加文字</a:t>
              </a:r>
            </a:p>
          </p:txBody>
        </p:sp>
      </p:grpSp>
      <p:grpSp>
        <p:nvGrpSpPr>
          <p:cNvPr id="53" name="橙色1"/>
          <p:cNvGrpSpPr>
            <a:grpSpLocks/>
          </p:cNvGrpSpPr>
          <p:nvPr/>
        </p:nvGrpSpPr>
        <p:grpSpPr bwMode="auto">
          <a:xfrm>
            <a:off x="2439988" y="1817688"/>
            <a:ext cx="1112837" cy="962025"/>
            <a:chOff x="2440161" y="1818283"/>
            <a:chExt cx="1112838" cy="962025"/>
          </a:xfrm>
        </p:grpSpPr>
        <p:sp>
          <p:nvSpPr>
            <p:cNvPr id="54" name="AutoShape 6"/>
            <p:cNvSpPr>
              <a:spLocks noChangeArrowheads="1"/>
            </p:cNvSpPr>
            <p:nvPr/>
          </p:nvSpPr>
          <p:spPr bwMode="auto">
            <a:xfrm>
              <a:off x="2440161" y="1818283"/>
              <a:ext cx="1112838" cy="835025"/>
            </a:xfrm>
            <a:prstGeom prst="triangle">
              <a:avLst>
                <a:gd name="adj" fmla="val 50000"/>
              </a:avLst>
            </a:prstGeom>
            <a:gradFill rotWithShape="1">
              <a:gsLst>
                <a:gs pos="0">
                  <a:srgbClr val="C00000">
                    <a:lumMod val="60000"/>
                    <a:lumOff val="40000"/>
                  </a:srgbClr>
                </a:gs>
                <a:gs pos="100000">
                  <a:srgbClr val="C00000"/>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5" name="AutoShape 13"/>
            <p:cNvSpPr>
              <a:spLocks noChangeArrowheads="1"/>
            </p:cNvSpPr>
            <p:nvPr/>
          </p:nvSpPr>
          <p:spPr bwMode="auto">
            <a:xfrm>
              <a:off x="2440161" y="2653308"/>
              <a:ext cx="1112838" cy="1270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0000">
                    <a:alpha val="40000"/>
                  </a:srgbClr>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6" name="Rectangle 17"/>
            <p:cNvSpPr>
              <a:spLocks noChangeArrowheads="1"/>
            </p:cNvSpPr>
            <p:nvPr/>
          </p:nvSpPr>
          <p:spPr bwMode="auto">
            <a:xfrm>
              <a:off x="2440161" y="2197695"/>
              <a:ext cx="1112838" cy="455613"/>
            </a:xfrm>
            <a:prstGeom prst="rect">
              <a:avLst/>
            </a:prstGeom>
            <a:noFill/>
            <a:ln>
              <a:noFill/>
            </a:ln>
            <a:effectLst/>
          </p:spPr>
          <p:txBody>
            <a:bodyPr anchor="ctr"/>
            <a:lstStyle/>
            <a:p>
              <a:pPr algn="ctr" fontAlgn="auto">
                <a:lnSpc>
                  <a:spcPct val="120000"/>
                </a:lnSpc>
                <a:spcBef>
                  <a:spcPts val="0"/>
                </a:spcBef>
                <a:spcAft>
                  <a:spcPts val="0"/>
                </a:spcAft>
                <a:defRPr/>
              </a:pPr>
              <a:r>
                <a:rPr lang="zh-CN" altLang="en-US" sz="1400" kern="0" dirty="0">
                  <a:solidFill>
                    <a:srgbClr val="FFFFFF"/>
                  </a:solidFill>
                  <a:latin typeface="+mn-lt"/>
                  <a:ea typeface="微软雅黑" pitchFamily="34" charset="-122"/>
                </a:rPr>
                <a:t>文字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2" fill="hold" nodeType="clickEffect">
                                  <p:stCondLst>
                                    <p:cond delay="0"/>
                                  </p:stCondLst>
                                  <p:childTnLst>
                                    <p:animEffect transition="out" filter="wipe(right)">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53"/>
                                        </p:tgtEl>
                                      </p:cBhvr>
                                    </p:animEffect>
                                    <p:set>
                                      <p:cBhvr>
                                        <p:cTn id="23" dur="1" fill="hold">
                                          <p:stCondLst>
                                            <p:cond delay="499"/>
                                          </p:stCondLst>
                                        </p:cTn>
                                        <p:tgtEl>
                                          <p:spTgt spid="5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xit" presetSubtype="0" fill="hold" nodeType="withEffect">
                                  <p:stCondLst>
                                    <p:cond delay="0"/>
                                  </p:stCondLst>
                                  <p:childTnLst>
                                    <p:animEffect transition="out" filter="fade">
                                      <p:cBhvr>
                                        <p:cTn id="31" dur="500"/>
                                        <p:tgtEl>
                                          <p:spTgt spid="28"/>
                                        </p:tgtEl>
                                      </p:cBhvr>
                                    </p:animEffect>
                                    <p:set>
                                      <p:cBhvr>
                                        <p:cTn id="32" dur="1" fill="hold">
                                          <p:stCondLst>
                                            <p:cond delay="499"/>
                                          </p:stCondLst>
                                        </p:cTn>
                                        <p:tgtEl>
                                          <p:spTgt spid="28"/>
                                        </p:tgtEl>
                                        <p:attrNameLst>
                                          <p:attrName>style.visibility</p:attrName>
                                        </p:attrNameLst>
                                      </p:cBhvr>
                                      <p:to>
                                        <p:strVal val="hidden"/>
                                      </p:to>
                                    </p:se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2" fill="hold" nodeType="clickEffect">
                                  <p:stCondLst>
                                    <p:cond delay="0"/>
                                  </p:stCondLst>
                                  <p:childTnLst>
                                    <p:animEffect transition="out" filter="wipe(right)">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par>
                          <p:cTn id="42" fill="hold">
                            <p:stCondLst>
                              <p:cond delay="500"/>
                            </p:stCondLst>
                            <p:childTnLst>
                              <p:par>
                                <p:cTn id="43" presetID="10" presetClass="exit" presetSubtype="0" fill="hold" nodeType="afterEffect">
                                  <p:stCondLst>
                                    <p:cond delay="0"/>
                                  </p:stCondLst>
                                  <p:childTnLst>
                                    <p:animEffect transition="out" filter="fade">
                                      <p:cBhvr>
                                        <p:cTn id="44" dur="500"/>
                                        <p:tgtEl>
                                          <p:spTgt spid="48"/>
                                        </p:tgtEl>
                                      </p:cBhvr>
                                    </p:animEffect>
                                    <p:set>
                                      <p:cBhvr>
                                        <p:cTn id="45" dur="1" fill="hold">
                                          <p:stCondLst>
                                            <p:cond delay="499"/>
                                          </p:stCondLst>
                                        </p:cTn>
                                        <p:tgtEl>
                                          <p:spTgt spid="48"/>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xit" presetSubtype="0" fill="hold" nodeType="withEffect">
                                  <p:stCondLst>
                                    <p:cond delay="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2" fill="hold" nodeType="clickEffect">
                                  <p:stCondLst>
                                    <p:cond delay="0"/>
                                  </p:stCondLst>
                                  <p:childTnLst>
                                    <p:animEffect transition="out" filter="wipe(right)">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childTnLst>
                          </p:cTn>
                        </p:par>
                        <p:par>
                          <p:cTn id="64" fill="hold">
                            <p:stCondLst>
                              <p:cond delay="500"/>
                            </p:stCondLst>
                            <p:childTnLst>
                              <p:par>
                                <p:cTn id="65" presetID="10" presetClass="exit" presetSubtype="0" fill="hold" nodeType="afterEffect">
                                  <p:stCondLst>
                                    <p:cond delay="0"/>
                                  </p:stCondLst>
                                  <p:childTnLst>
                                    <p:animEffect transition="out" filter="fade">
                                      <p:cBhvr>
                                        <p:cTn id="66" dur="500"/>
                                        <p:tgtEl>
                                          <p:spTgt spid="43"/>
                                        </p:tgtEl>
                                      </p:cBhvr>
                                    </p:animEffect>
                                    <p:set>
                                      <p:cBhvr>
                                        <p:cTn id="67" dur="1" fill="hold">
                                          <p:stCondLst>
                                            <p:cond delay="499"/>
                                          </p:stCondLst>
                                        </p:cTn>
                                        <p:tgtEl>
                                          <p:spTgt spid="43"/>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xit" presetSubtype="0" fill="hold" nodeType="withEffect">
                                  <p:stCondLst>
                                    <p:cond delay="0"/>
                                  </p:stCondLst>
                                  <p:childTnLst>
                                    <p:animEffect transition="out" filter="fade">
                                      <p:cBhvr>
                                        <p:cTn id="75" dur="500"/>
                                        <p:tgtEl>
                                          <p:spTgt spid="18"/>
                                        </p:tgtEl>
                                      </p:cBhvr>
                                    </p:animEffect>
                                    <p:set>
                                      <p:cBhvr>
                                        <p:cTn id="76" dur="1" fill="hold">
                                          <p:stCondLst>
                                            <p:cond delay="499"/>
                                          </p:stCondLst>
                                        </p:cTn>
                                        <p:tgtEl>
                                          <p:spTgt spid="18"/>
                                        </p:tgtEl>
                                        <p:attrNameLst>
                                          <p:attrName>style.visibility</p:attrName>
                                        </p:attrNameLst>
                                      </p:cBhvr>
                                      <p:to>
                                        <p:strVal val="hidden"/>
                                      </p:to>
                                    </p:se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left)">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组合 4"/>
          <p:cNvGrpSpPr>
            <a:grpSpLocks/>
          </p:cNvGrpSpPr>
          <p:nvPr/>
        </p:nvGrpSpPr>
        <p:grpSpPr bwMode="auto">
          <a:xfrm>
            <a:off x="1633538" y="1871663"/>
            <a:ext cx="5876925" cy="3114675"/>
            <a:chOff x="395536" y="2043112"/>
            <a:chExt cx="5876677" cy="3114080"/>
          </a:xfrm>
        </p:grpSpPr>
        <p:grpSp>
          <p:nvGrpSpPr>
            <p:cNvPr id="50178" name="组合 1"/>
            <p:cNvGrpSpPr>
              <a:grpSpLocks/>
            </p:cNvGrpSpPr>
            <p:nvPr/>
          </p:nvGrpSpPr>
          <p:grpSpPr bwMode="auto">
            <a:xfrm>
              <a:off x="2816225" y="2043112"/>
              <a:ext cx="3455988" cy="2961977"/>
              <a:chOff x="2816225" y="2043112"/>
              <a:chExt cx="3455988" cy="2961977"/>
            </a:xfrm>
          </p:grpSpPr>
          <p:sp>
            <p:nvSpPr>
              <p:cNvPr id="12" name="矩形 5"/>
              <p:cNvSpPr/>
              <p:nvPr/>
            </p:nvSpPr>
            <p:spPr>
              <a:xfrm>
                <a:off x="3708508" y="2060571"/>
                <a:ext cx="834990" cy="1425303"/>
              </a:xfrm>
              <a:custGeom>
                <a:avLst/>
                <a:gdLst/>
                <a:ahLst/>
                <a:cxnLst/>
                <a:rect l="l" t="t" r="r" b="b"/>
                <a:pathLst>
                  <a:path w="834524" h="1425646">
                    <a:moveTo>
                      <a:pt x="834524" y="0"/>
                    </a:moveTo>
                    <a:lnTo>
                      <a:pt x="834524" y="1425646"/>
                    </a:lnTo>
                    <a:lnTo>
                      <a:pt x="0" y="1425646"/>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grpSp>
            <p:nvGrpSpPr>
              <p:cNvPr id="50188" name="组合 10"/>
              <p:cNvGrpSpPr>
                <a:grpSpLocks/>
              </p:cNvGrpSpPr>
              <p:nvPr/>
            </p:nvGrpSpPr>
            <p:grpSpPr bwMode="auto">
              <a:xfrm>
                <a:off x="4572001" y="3721070"/>
                <a:ext cx="1152128" cy="1148090"/>
                <a:chOff x="7307974" y="1772816"/>
                <a:chExt cx="1728787" cy="1148090"/>
              </a:xfrm>
            </p:grpSpPr>
            <p:sp>
              <p:nvSpPr>
                <p:cNvPr id="19" name="TextBox 19"/>
                <p:cNvSpPr txBox="1">
                  <a:spLocks noChangeArrowheads="1"/>
                </p:cNvSpPr>
                <p:nvPr/>
              </p:nvSpPr>
              <p:spPr bwMode="auto">
                <a:xfrm>
                  <a:off x="7308081" y="1772524"/>
                  <a:ext cx="1729309" cy="328550"/>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400" b="1" kern="0" dirty="0">
                      <a:solidFill>
                        <a:srgbClr val="F9F9F9"/>
                      </a:solidFill>
                      <a:latin typeface="微软雅黑" pitchFamily="34" charset="-122"/>
                      <a:ea typeface="微软雅黑" pitchFamily="34" charset="-122"/>
                    </a:rPr>
                    <a:t>添加标题</a:t>
                  </a:r>
                </a:p>
              </p:txBody>
            </p:sp>
            <p:sp>
              <p:nvSpPr>
                <p:cNvPr id="20" name="TextBox 19"/>
                <p:cNvSpPr txBox="1"/>
                <p:nvPr/>
              </p:nvSpPr>
              <p:spPr bwMode="auto">
                <a:xfrm>
                  <a:off x="7308081" y="2096312"/>
                  <a:ext cx="1729309" cy="823756"/>
                </a:xfrm>
                <a:prstGeom prst="rect">
                  <a:avLst/>
                </a:prstGeom>
                <a:noFill/>
              </p:spPr>
              <p:txBody>
                <a:bodyPr>
                  <a:spAutoFit/>
                </a:bodyPr>
                <a:lstStyle/>
                <a:p>
                  <a:pPr algn="ctr" fontAlgn="auto">
                    <a:lnSpc>
                      <a:spcPct val="150000"/>
                    </a:lnSpc>
                    <a:spcBef>
                      <a:spcPts val="0"/>
                    </a:spcBef>
                    <a:spcAft>
                      <a:spcPts val="0"/>
                    </a:spcAft>
                    <a:defRPr/>
                  </a:pPr>
                  <a:r>
                    <a:rPr lang="zh-CN" altLang="en-US" sz="1100" kern="0" dirty="0">
                      <a:solidFill>
                        <a:srgbClr val="F9F9F9"/>
                      </a:solidFill>
                      <a:latin typeface="微软雅黑" pitchFamily="34" charset="-122"/>
                      <a:ea typeface="微软雅黑" pitchFamily="34" charset="-122"/>
                    </a:rPr>
                    <a:t>单击此处添加段落文本单击此处添加段落</a:t>
                  </a:r>
                </a:p>
              </p:txBody>
            </p:sp>
          </p:grpSp>
          <p:grpSp>
            <p:nvGrpSpPr>
              <p:cNvPr id="50189" name="组合 13"/>
              <p:cNvGrpSpPr>
                <a:grpSpLocks/>
              </p:cNvGrpSpPr>
              <p:nvPr/>
            </p:nvGrpSpPr>
            <p:grpSpPr bwMode="auto">
              <a:xfrm>
                <a:off x="3419872" y="3789040"/>
                <a:ext cx="1152128" cy="1177970"/>
                <a:chOff x="7307974" y="1772816"/>
                <a:chExt cx="1728787" cy="1177970"/>
              </a:xfrm>
            </p:grpSpPr>
            <p:sp>
              <p:nvSpPr>
                <p:cNvPr id="17" name="TextBox 19"/>
                <p:cNvSpPr txBox="1">
                  <a:spLocks noChangeArrowheads="1"/>
                </p:cNvSpPr>
                <p:nvPr/>
              </p:nvSpPr>
              <p:spPr bwMode="auto">
                <a:xfrm>
                  <a:off x="7307558" y="1772804"/>
                  <a:ext cx="1729309" cy="328549"/>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400" b="1" kern="0" dirty="0">
                      <a:solidFill>
                        <a:sysClr val="windowText" lastClr="000000">
                          <a:lumMod val="95000"/>
                          <a:lumOff val="5000"/>
                        </a:sysClr>
                      </a:solidFill>
                      <a:latin typeface="微软雅黑" pitchFamily="34" charset="-122"/>
                      <a:ea typeface="微软雅黑" pitchFamily="34" charset="-122"/>
                    </a:rPr>
                    <a:t>添加标题</a:t>
                  </a:r>
                </a:p>
              </p:txBody>
            </p:sp>
            <p:sp>
              <p:nvSpPr>
                <p:cNvPr id="18" name="TextBox 17"/>
                <p:cNvSpPr txBox="1"/>
                <p:nvPr/>
              </p:nvSpPr>
              <p:spPr bwMode="auto">
                <a:xfrm>
                  <a:off x="7307558" y="2096592"/>
                  <a:ext cx="1729309" cy="853912"/>
                </a:xfrm>
                <a:prstGeom prst="rect">
                  <a:avLst/>
                </a:prstGeom>
                <a:noFill/>
              </p:spPr>
              <p:txBody>
                <a:bodyPr>
                  <a:spAutoFit/>
                </a:bodyPr>
                <a:lstStyle/>
                <a:p>
                  <a:pPr algn="ctr" fontAlgn="auto">
                    <a:lnSpc>
                      <a:spcPct val="150000"/>
                    </a:lnSpc>
                    <a:spcBef>
                      <a:spcPts val="0"/>
                    </a:spcBef>
                    <a:spcAft>
                      <a:spcPts val="0"/>
                    </a:spcAft>
                    <a:defRPr/>
                  </a:pPr>
                  <a:r>
                    <a:rPr lang="zh-CN" altLang="en-US" sz="1100" kern="0" dirty="0">
                      <a:solidFill>
                        <a:sysClr val="windowText" lastClr="000000">
                          <a:lumMod val="95000"/>
                          <a:lumOff val="5000"/>
                        </a:sysClr>
                      </a:solidFill>
                      <a:latin typeface="微软雅黑" pitchFamily="34" charset="-122"/>
                      <a:ea typeface="微软雅黑" pitchFamily="34" charset="-122"/>
                    </a:rPr>
                    <a:t>单击此处添加段落文本单击此处添加段落</a:t>
                  </a:r>
                </a:p>
              </p:txBody>
            </p:sp>
          </p:grpSp>
          <p:sp>
            <p:nvSpPr>
              <p:cNvPr id="15" name="矩形 3"/>
              <p:cNvSpPr/>
              <p:nvPr/>
            </p:nvSpPr>
            <p:spPr>
              <a:xfrm>
                <a:off x="2816371" y="3485873"/>
                <a:ext cx="1727127" cy="1512599"/>
              </a:xfrm>
              <a:custGeom>
                <a:avLst/>
                <a:gdLst/>
                <a:ahLst/>
                <a:cxnLst/>
                <a:rect l="l" t="t" r="r" b="b"/>
                <a:pathLst>
                  <a:path w="1728192" h="1512168">
                    <a:moveTo>
                      <a:pt x="885172" y="0"/>
                    </a:moveTo>
                    <a:lnTo>
                      <a:pt x="1728192" y="0"/>
                    </a:lnTo>
                    <a:lnTo>
                      <a:pt x="1728192" y="1512168"/>
                    </a:lnTo>
                    <a:lnTo>
                      <a:pt x="0" y="1512168"/>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16" name="流程图: 过程 7"/>
              <p:cNvSpPr/>
              <p:nvPr/>
            </p:nvSpPr>
            <p:spPr>
              <a:xfrm flipH="1">
                <a:off x="4543498" y="2043112"/>
                <a:ext cx="1728715" cy="2961709"/>
              </a:xfrm>
              <a:custGeom>
                <a:avLst/>
                <a:gdLst/>
                <a:ahLst/>
                <a:cxnLst/>
                <a:rect l="l" t="t" r="r" b="b"/>
                <a:pathLst>
                  <a:path w="1728192" h="2952328">
                    <a:moveTo>
                      <a:pt x="1728192" y="0"/>
                    </a:moveTo>
                    <a:lnTo>
                      <a:pt x="1728192" y="2952328"/>
                    </a:lnTo>
                    <a:lnTo>
                      <a:pt x="0" y="2952328"/>
                    </a:lnTo>
                    <a:close/>
                  </a:path>
                </a:pathLst>
              </a:custGeom>
              <a:gradFill>
                <a:gsLst>
                  <a:gs pos="33000">
                    <a:srgbClr val="2676FF">
                      <a:lumMod val="60000"/>
                      <a:lumOff val="40000"/>
                    </a:srgbClr>
                  </a:gs>
                  <a:gs pos="100000">
                    <a:srgbClr val="2676FF"/>
                  </a:gs>
                </a:gsLst>
                <a:lin ang="5400000" scaled="0"/>
              </a:gradFill>
              <a:ln w="3175" cap="flat" cmpd="sng" algn="ctr">
                <a:solidFill>
                  <a:srgbClr val="2676FF">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dirty="0">
                  <a:solidFill>
                    <a:sysClr val="window" lastClr="FFFFFF"/>
                  </a:solidFill>
                  <a:latin typeface="Impact" pitchFamily="34" charset="0"/>
                  <a:ea typeface="微软雅黑" pitchFamily="34" charset="-122"/>
                </a:endParaRPr>
              </a:p>
            </p:txBody>
          </p:sp>
        </p:grpSp>
        <p:grpSp>
          <p:nvGrpSpPr>
            <p:cNvPr id="50179" name="组合 16"/>
            <p:cNvGrpSpPr>
              <a:grpSpLocks/>
            </p:cNvGrpSpPr>
            <p:nvPr/>
          </p:nvGrpSpPr>
          <p:grpSpPr bwMode="auto">
            <a:xfrm>
              <a:off x="683568" y="2276872"/>
              <a:ext cx="2520280" cy="1402006"/>
              <a:chOff x="7307974" y="1772816"/>
              <a:chExt cx="1728787" cy="1402006"/>
            </a:xfrm>
          </p:grpSpPr>
          <p:sp>
            <p:nvSpPr>
              <p:cNvPr id="10" name="TextBox 19"/>
              <p:cNvSpPr txBox="1">
                <a:spLocks noChangeArrowheads="1"/>
              </p:cNvSpPr>
              <p:nvPr/>
            </p:nvSpPr>
            <p:spPr bwMode="auto">
              <a:xfrm>
                <a:off x="7307489" y="1772373"/>
                <a:ext cx="1729174" cy="328550"/>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400" b="1" kern="0" dirty="0">
                    <a:solidFill>
                      <a:srgbClr val="4D4D4D"/>
                    </a:solidFill>
                    <a:latin typeface="微软雅黑" pitchFamily="34" charset="-122"/>
                    <a:ea typeface="微软雅黑" pitchFamily="34" charset="-122"/>
                  </a:rPr>
                  <a:t>单击此处添加标题</a:t>
                </a:r>
              </a:p>
            </p:txBody>
          </p:sp>
          <p:sp>
            <p:nvSpPr>
              <p:cNvPr id="11" name="TextBox 10"/>
              <p:cNvSpPr txBox="1"/>
              <p:nvPr/>
            </p:nvSpPr>
            <p:spPr bwMode="auto">
              <a:xfrm>
                <a:off x="7307489" y="2096161"/>
                <a:ext cx="1729174" cy="1079294"/>
              </a:xfrm>
              <a:prstGeom prst="rect">
                <a:avLst/>
              </a:prstGeom>
              <a:noFill/>
            </p:spPr>
            <p:txBody>
              <a:bodyPr>
                <a:spAutoFit/>
              </a:bodyPr>
              <a:lstStyle/>
              <a:p>
                <a:pPr algn="ctr" fontAlgn="auto">
                  <a:lnSpc>
                    <a:spcPct val="150000"/>
                  </a:lnSpc>
                  <a:spcBef>
                    <a:spcPts val="0"/>
                  </a:spcBef>
                  <a:spcAft>
                    <a:spcPts val="0"/>
                  </a:spcAft>
                  <a:defRPr/>
                </a:pPr>
                <a:r>
                  <a:rPr lang="zh-CN" altLang="en-US" sz="1100" kern="0" dirty="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grpSp>
        <p:cxnSp>
          <p:nvCxnSpPr>
            <p:cNvPr id="50180" name="直接连接符 4"/>
            <p:cNvCxnSpPr>
              <a:cxnSpLocks noChangeShapeType="1"/>
            </p:cNvCxnSpPr>
            <p:nvPr/>
          </p:nvCxnSpPr>
          <p:spPr bwMode="auto">
            <a:xfrm>
              <a:off x="395536" y="3573016"/>
              <a:ext cx="3096344" cy="0"/>
            </a:xfrm>
            <a:prstGeom prst="line">
              <a:avLst/>
            </a:prstGeom>
            <a:noFill/>
            <a:ln w="12700" algn="ctr">
              <a:solidFill>
                <a:srgbClr val="7D7D7D"/>
              </a:solidFill>
              <a:round/>
              <a:headEnd/>
              <a:tailEnd/>
            </a:ln>
          </p:spPr>
        </p:cxnSp>
        <p:cxnSp>
          <p:nvCxnSpPr>
            <p:cNvPr id="50181" name="直接连接符 5"/>
            <p:cNvCxnSpPr>
              <a:cxnSpLocks noChangeShapeType="1"/>
            </p:cNvCxnSpPr>
            <p:nvPr/>
          </p:nvCxnSpPr>
          <p:spPr bwMode="auto">
            <a:xfrm>
              <a:off x="395536" y="5013176"/>
              <a:ext cx="2304256" cy="0"/>
            </a:xfrm>
            <a:prstGeom prst="line">
              <a:avLst/>
            </a:prstGeom>
            <a:noFill/>
            <a:ln w="12700" algn="ctr">
              <a:solidFill>
                <a:srgbClr val="7D7D7D"/>
              </a:solidFill>
              <a:round/>
              <a:headEnd/>
              <a:tailEnd/>
            </a:ln>
          </p:spPr>
        </p:cxnSp>
        <p:grpSp>
          <p:nvGrpSpPr>
            <p:cNvPr id="50182" name="组合 22"/>
            <p:cNvGrpSpPr>
              <a:grpSpLocks/>
            </p:cNvGrpSpPr>
            <p:nvPr/>
          </p:nvGrpSpPr>
          <p:grpSpPr bwMode="auto">
            <a:xfrm>
              <a:off x="467544" y="3755186"/>
              <a:ext cx="2520280" cy="1402006"/>
              <a:chOff x="7307974" y="1772816"/>
              <a:chExt cx="1728787" cy="1402006"/>
            </a:xfrm>
          </p:grpSpPr>
          <p:sp>
            <p:nvSpPr>
              <p:cNvPr id="8" name="TextBox 19"/>
              <p:cNvSpPr txBox="1">
                <a:spLocks noChangeArrowheads="1"/>
              </p:cNvSpPr>
              <p:nvPr/>
            </p:nvSpPr>
            <p:spPr bwMode="auto">
              <a:xfrm>
                <a:off x="7307580" y="1773327"/>
                <a:ext cx="1729174" cy="328550"/>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400" b="1" kern="0" dirty="0">
                    <a:solidFill>
                      <a:srgbClr val="4D4D4D"/>
                    </a:solidFill>
                    <a:latin typeface="微软雅黑" pitchFamily="34" charset="-122"/>
                    <a:ea typeface="微软雅黑" pitchFamily="34" charset="-122"/>
                  </a:rPr>
                  <a:t>单击此处添加标题</a:t>
                </a:r>
              </a:p>
            </p:txBody>
          </p:sp>
          <p:sp>
            <p:nvSpPr>
              <p:cNvPr id="9" name="TextBox 8"/>
              <p:cNvSpPr txBox="1"/>
              <p:nvPr/>
            </p:nvSpPr>
            <p:spPr bwMode="auto">
              <a:xfrm>
                <a:off x="7307580" y="2097115"/>
                <a:ext cx="1729174" cy="1077707"/>
              </a:xfrm>
              <a:prstGeom prst="rect">
                <a:avLst/>
              </a:prstGeom>
              <a:noFill/>
            </p:spPr>
            <p:txBody>
              <a:bodyPr>
                <a:spAutoFit/>
              </a:bodyPr>
              <a:lstStyle/>
              <a:p>
                <a:pPr algn="ctr" fontAlgn="auto">
                  <a:lnSpc>
                    <a:spcPct val="150000"/>
                  </a:lnSpc>
                  <a:spcBef>
                    <a:spcPts val="0"/>
                  </a:spcBef>
                  <a:spcAft>
                    <a:spcPts val="0"/>
                  </a:spcAft>
                  <a:defRPr/>
                </a:pPr>
                <a:r>
                  <a:rPr lang="zh-CN" altLang="en-US" sz="1100" kern="0" dirty="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组合 1"/>
          <p:cNvGrpSpPr>
            <a:grpSpLocks/>
          </p:cNvGrpSpPr>
          <p:nvPr/>
        </p:nvGrpSpPr>
        <p:grpSpPr bwMode="auto">
          <a:xfrm>
            <a:off x="760413" y="1212850"/>
            <a:ext cx="7623175" cy="4432300"/>
            <a:chOff x="1503213" y="1458236"/>
            <a:chExt cx="7624017" cy="4431468"/>
          </a:xfrm>
        </p:grpSpPr>
        <p:sp>
          <p:nvSpPr>
            <p:cNvPr id="3" name="Freeform 3"/>
            <p:cNvSpPr>
              <a:spLocks/>
            </p:cNvSpPr>
            <p:nvPr/>
          </p:nvSpPr>
          <p:spPr bwMode="blackWhite">
            <a:xfrm>
              <a:off x="1503213" y="4291392"/>
              <a:ext cx="5914090" cy="830106"/>
            </a:xfrm>
            <a:custGeom>
              <a:avLst/>
              <a:gdLst>
                <a:gd name="T0" fmla="*/ 2824 w 2888"/>
                <a:gd name="T1" fmla="*/ 190 h 418"/>
                <a:gd name="T2" fmla="*/ 2455 w 2888"/>
                <a:gd name="T3" fmla="*/ 0 h 418"/>
                <a:gd name="T4" fmla="*/ 2558 w 2888"/>
                <a:gd name="T5" fmla="*/ 88 h 418"/>
                <a:gd name="T6" fmla="*/ 0 w 2888"/>
                <a:gd name="T7" fmla="*/ 190 h 418"/>
                <a:gd name="T8" fmla="*/ 621 w 2888"/>
                <a:gd name="T9" fmla="*/ 380 h 418"/>
                <a:gd name="T10" fmla="*/ 2755 w 2888"/>
                <a:gd name="T11" fmla="*/ 333 h 418"/>
                <a:gd name="T12" fmla="*/ 2887 w 2888"/>
                <a:gd name="T13" fmla="*/ 417 h 418"/>
                <a:gd name="T14" fmla="*/ 2824 w 2888"/>
                <a:gd name="T15" fmla="*/ 190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8" h="418">
                  <a:moveTo>
                    <a:pt x="2824" y="190"/>
                  </a:moveTo>
                  <a:lnTo>
                    <a:pt x="2455" y="0"/>
                  </a:lnTo>
                  <a:lnTo>
                    <a:pt x="2558" y="88"/>
                  </a:lnTo>
                  <a:lnTo>
                    <a:pt x="0" y="190"/>
                  </a:lnTo>
                  <a:lnTo>
                    <a:pt x="621" y="380"/>
                  </a:lnTo>
                  <a:lnTo>
                    <a:pt x="2755" y="333"/>
                  </a:lnTo>
                  <a:lnTo>
                    <a:pt x="2887" y="417"/>
                  </a:lnTo>
                  <a:lnTo>
                    <a:pt x="2824" y="190"/>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4" name="Freeform 4"/>
            <p:cNvSpPr>
              <a:spLocks/>
            </p:cNvSpPr>
            <p:nvPr/>
          </p:nvSpPr>
          <p:spPr bwMode="blackWhite">
            <a:xfrm>
              <a:off x="1539729" y="3002584"/>
              <a:ext cx="5607669" cy="2045903"/>
            </a:xfrm>
            <a:custGeom>
              <a:avLst/>
              <a:gdLst>
                <a:gd name="T0" fmla="*/ 90 w 2738"/>
                <a:gd name="T1" fmla="*/ 865 h 1030"/>
                <a:gd name="T2" fmla="*/ 267 w 2738"/>
                <a:gd name="T3" fmla="*/ 912 h 1030"/>
                <a:gd name="T4" fmla="*/ 444 w 2738"/>
                <a:gd name="T5" fmla="*/ 966 h 1030"/>
                <a:gd name="T6" fmla="*/ 618 w 2738"/>
                <a:gd name="T7" fmla="*/ 1029 h 1030"/>
                <a:gd name="T8" fmla="*/ 764 w 2738"/>
                <a:gd name="T9" fmla="*/ 1008 h 1030"/>
                <a:gd name="T10" fmla="*/ 906 w 2738"/>
                <a:gd name="T11" fmla="*/ 977 h 1030"/>
                <a:gd name="T12" fmla="*/ 1043 w 2738"/>
                <a:gd name="T13" fmla="*/ 939 h 1030"/>
                <a:gd name="T14" fmla="*/ 1174 w 2738"/>
                <a:gd name="T15" fmla="*/ 893 h 1030"/>
                <a:gd name="T16" fmla="*/ 1298 w 2738"/>
                <a:gd name="T17" fmla="*/ 839 h 1030"/>
                <a:gd name="T18" fmla="*/ 1415 w 2738"/>
                <a:gd name="T19" fmla="*/ 779 h 1030"/>
                <a:gd name="T20" fmla="*/ 1524 w 2738"/>
                <a:gd name="T21" fmla="*/ 710 h 1030"/>
                <a:gd name="T22" fmla="*/ 1623 w 2738"/>
                <a:gd name="T23" fmla="*/ 636 h 1030"/>
                <a:gd name="T24" fmla="*/ 1714 w 2738"/>
                <a:gd name="T25" fmla="*/ 555 h 1030"/>
                <a:gd name="T26" fmla="*/ 1774 w 2738"/>
                <a:gd name="T27" fmla="*/ 502 h 1030"/>
                <a:gd name="T28" fmla="*/ 1838 w 2738"/>
                <a:gd name="T29" fmla="*/ 452 h 1030"/>
                <a:gd name="T30" fmla="*/ 1904 w 2738"/>
                <a:gd name="T31" fmla="*/ 406 h 1030"/>
                <a:gd name="T32" fmla="*/ 1972 w 2738"/>
                <a:gd name="T33" fmla="*/ 365 h 1030"/>
                <a:gd name="T34" fmla="*/ 2039 w 2738"/>
                <a:gd name="T35" fmla="*/ 329 h 1030"/>
                <a:gd name="T36" fmla="*/ 2104 w 2738"/>
                <a:gd name="T37" fmla="*/ 300 h 1030"/>
                <a:gd name="T38" fmla="*/ 2166 w 2738"/>
                <a:gd name="T39" fmla="*/ 279 h 1030"/>
                <a:gd name="T40" fmla="*/ 2223 w 2738"/>
                <a:gd name="T41" fmla="*/ 265 h 1030"/>
                <a:gd name="T42" fmla="*/ 2274 w 2738"/>
                <a:gd name="T43" fmla="*/ 260 h 1030"/>
                <a:gd name="T44" fmla="*/ 2323 w 2738"/>
                <a:gd name="T45" fmla="*/ 259 h 1030"/>
                <a:gd name="T46" fmla="*/ 2379 w 2738"/>
                <a:gd name="T47" fmla="*/ 262 h 1030"/>
                <a:gd name="T48" fmla="*/ 2439 w 2738"/>
                <a:gd name="T49" fmla="*/ 269 h 1030"/>
                <a:gd name="T50" fmla="*/ 2502 w 2738"/>
                <a:gd name="T51" fmla="*/ 280 h 1030"/>
                <a:gd name="T52" fmla="*/ 2566 w 2738"/>
                <a:gd name="T53" fmla="*/ 294 h 1030"/>
                <a:gd name="T54" fmla="*/ 2627 w 2738"/>
                <a:gd name="T55" fmla="*/ 310 h 1030"/>
                <a:gd name="T56" fmla="*/ 2686 w 2738"/>
                <a:gd name="T57" fmla="*/ 382 h 1030"/>
                <a:gd name="T58" fmla="*/ 2737 w 2738"/>
                <a:gd name="T59" fmla="*/ 459 h 1030"/>
                <a:gd name="T60" fmla="*/ 2577 w 2738"/>
                <a:gd name="T61" fmla="*/ 101 h 1030"/>
                <a:gd name="T62" fmla="*/ 2329 w 2738"/>
                <a:gd name="T63" fmla="*/ 32 h 1030"/>
                <a:gd name="T64" fmla="*/ 2324 w 2738"/>
                <a:gd name="T65" fmla="*/ 80 h 1030"/>
                <a:gd name="T66" fmla="*/ 2305 w 2738"/>
                <a:gd name="T67" fmla="*/ 73 h 1030"/>
                <a:gd name="T68" fmla="*/ 2276 w 2738"/>
                <a:gd name="T69" fmla="*/ 66 h 1030"/>
                <a:gd name="T70" fmla="*/ 2242 w 2738"/>
                <a:gd name="T71" fmla="*/ 60 h 1030"/>
                <a:gd name="T72" fmla="*/ 2203 w 2738"/>
                <a:gd name="T73" fmla="*/ 55 h 1030"/>
                <a:gd name="T74" fmla="*/ 2163 w 2738"/>
                <a:gd name="T75" fmla="*/ 52 h 1030"/>
                <a:gd name="T76" fmla="*/ 2123 w 2738"/>
                <a:gd name="T77" fmla="*/ 51 h 1030"/>
                <a:gd name="T78" fmla="*/ 2024 w 2738"/>
                <a:gd name="T79" fmla="*/ 53 h 1030"/>
                <a:gd name="T80" fmla="*/ 1932 w 2738"/>
                <a:gd name="T81" fmla="*/ 61 h 1030"/>
                <a:gd name="T82" fmla="*/ 1849 w 2738"/>
                <a:gd name="T83" fmla="*/ 75 h 1030"/>
                <a:gd name="T84" fmla="*/ 1774 w 2738"/>
                <a:gd name="T85" fmla="*/ 94 h 1030"/>
                <a:gd name="T86" fmla="*/ 1708 w 2738"/>
                <a:gd name="T87" fmla="*/ 118 h 1030"/>
                <a:gd name="T88" fmla="*/ 1599 w 2738"/>
                <a:gd name="T89" fmla="*/ 217 h 1030"/>
                <a:gd name="T90" fmla="*/ 1442 w 2738"/>
                <a:gd name="T91" fmla="*/ 381 h 1030"/>
                <a:gd name="T92" fmla="*/ 1282 w 2738"/>
                <a:gd name="T93" fmla="*/ 533 h 1030"/>
                <a:gd name="T94" fmla="*/ 1119 w 2738"/>
                <a:gd name="T95" fmla="*/ 674 h 1030"/>
                <a:gd name="T96" fmla="*/ 954 w 2738"/>
                <a:gd name="T97" fmla="*/ 804 h 1030"/>
                <a:gd name="T98" fmla="*/ 787 w 2738"/>
                <a:gd name="T99" fmla="*/ 923 h 1030"/>
                <a:gd name="T100" fmla="*/ 618 w 2738"/>
                <a:gd name="T101" fmla="*/ 1029 h 1030"/>
                <a:gd name="T102" fmla="*/ 206 w 2738"/>
                <a:gd name="T103" fmla="*/ 90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38" h="1030">
                  <a:moveTo>
                    <a:pt x="0" y="845"/>
                  </a:moveTo>
                  <a:lnTo>
                    <a:pt x="90" y="865"/>
                  </a:lnTo>
                  <a:lnTo>
                    <a:pt x="178" y="888"/>
                  </a:lnTo>
                  <a:lnTo>
                    <a:pt x="267" y="912"/>
                  </a:lnTo>
                  <a:lnTo>
                    <a:pt x="356" y="938"/>
                  </a:lnTo>
                  <a:lnTo>
                    <a:pt x="444" y="966"/>
                  </a:lnTo>
                  <a:lnTo>
                    <a:pt x="532" y="997"/>
                  </a:lnTo>
                  <a:lnTo>
                    <a:pt x="618" y="1029"/>
                  </a:lnTo>
                  <a:lnTo>
                    <a:pt x="691" y="1019"/>
                  </a:lnTo>
                  <a:lnTo>
                    <a:pt x="764" y="1008"/>
                  </a:lnTo>
                  <a:lnTo>
                    <a:pt x="835" y="994"/>
                  </a:lnTo>
                  <a:lnTo>
                    <a:pt x="906" y="977"/>
                  </a:lnTo>
                  <a:lnTo>
                    <a:pt x="975" y="959"/>
                  </a:lnTo>
                  <a:lnTo>
                    <a:pt x="1043" y="939"/>
                  </a:lnTo>
                  <a:lnTo>
                    <a:pt x="1109" y="917"/>
                  </a:lnTo>
                  <a:lnTo>
                    <a:pt x="1174" y="893"/>
                  </a:lnTo>
                  <a:lnTo>
                    <a:pt x="1237" y="867"/>
                  </a:lnTo>
                  <a:lnTo>
                    <a:pt x="1298" y="839"/>
                  </a:lnTo>
                  <a:lnTo>
                    <a:pt x="1358" y="810"/>
                  </a:lnTo>
                  <a:lnTo>
                    <a:pt x="1415" y="779"/>
                  </a:lnTo>
                  <a:lnTo>
                    <a:pt x="1471" y="745"/>
                  </a:lnTo>
                  <a:lnTo>
                    <a:pt x="1524" y="710"/>
                  </a:lnTo>
                  <a:lnTo>
                    <a:pt x="1575" y="674"/>
                  </a:lnTo>
                  <a:lnTo>
                    <a:pt x="1623" y="636"/>
                  </a:lnTo>
                  <a:lnTo>
                    <a:pt x="1670" y="597"/>
                  </a:lnTo>
                  <a:lnTo>
                    <a:pt x="1714" y="555"/>
                  </a:lnTo>
                  <a:lnTo>
                    <a:pt x="1743" y="529"/>
                  </a:lnTo>
                  <a:lnTo>
                    <a:pt x="1774" y="502"/>
                  </a:lnTo>
                  <a:lnTo>
                    <a:pt x="1805" y="477"/>
                  </a:lnTo>
                  <a:lnTo>
                    <a:pt x="1838" y="452"/>
                  </a:lnTo>
                  <a:lnTo>
                    <a:pt x="1870" y="428"/>
                  </a:lnTo>
                  <a:lnTo>
                    <a:pt x="1904" y="406"/>
                  </a:lnTo>
                  <a:lnTo>
                    <a:pt x="1938" y="384"/>
                  </a:lnTo>
                  <a:lnTo>
                    <a:pt x="1972" y="365"/>
                  </a:lnTo>
                  <a:lnTo>
                    <a:pt x="2005" y="346"/>
                  </a:lnTo>
                  <a:lnTo>
                    <a:pt x="2039" y="329"/>
                  </a:lnTo>
                  <a:lnTo>
                    <a:pt x="2071" y="314"/>
                  </a:lnTo>
                  <a:lnTo>
                    <a:pt x="2104" y="300"/>
                  </a:lnTo>
                  <a:lnTo>
                    <a:pt x="2135" y="288"/>
                  </a:lnTo>
                  <a:lnTo>
                    <a:pt x="2166" y="279"/>
                  </a:lnTo>
                  <a:lnTo>
                    <a:pt x="2195" y="271"/>
                  </a:lnTo>
                  <a:lnTo>
                    <a:pt x="2223" y="265"/>
                  </a:lnTo>
                  <a:lnTo>
                    <a:pt x="2249" y="262"/>
                  </a:lnTo>
                  <a:lnTo>
                    <a:pt x="2274" y="260"/>
                  </a:lnTo>
                  <a:lnTo>
                    <a:pt x="2297" y="259"/>
                  </a:lnTo>
                  <a:lnTo>
                    <a:pt x="2323" y="259"/>
                  </a:lnTo>
                  <a:lnTo>
                    <a:pt x="2350" y="260"/>
                  </a:lnTo>
                  <a:lnTo>
                    <a:pt x="2379" y="262"/>
                  </a:lnTo>
                  <a:lnTo>
                    <a:pt x="2409" y="265"/>
                  </a:lnTo>
                  <a:lnTo>
                    <a:pt x="2439" y="269"/>
                  </a:lnTo>
                  <a:lnTo>
                    <a:pt x="2470" y="274"/>
                  </a:lnTo>
                  <a:lnTo>
                    <a:pt x="2502" y="280"/>
                  </a:lnTo>
                  <a:lnTo>
                    <a:pt x="2534" y="287"/>
                  </a:lnTo>
                  <a:lnTo>
                    <a:pt x="2566" y="294"/>
                  </a:lnTo>
                  <a:lnTo>
                    <a:pt x="2597" y="301"/>
                  </a:lnTo>
                  <a:lnTo>
                    <a:pt x="2627" y="310"/>
                  </a:lnTo>
                  <a:lnTo>
                    <a:pt x="2658" y="346"/>
                  </a:lnTo>
                  <a:lnTo>
                    <a:pt x="2686" y="382"/>
                  </a:lnTo>
                  <a:lnTo>
                    <a:pt x="2713" y="421"/>
                  </a:lnTo>
                  <a:lnTo>
                    <a:pt x="2737" y="459"/>
                  </a:lnTo>
                  <a:lnTo>
                    <a:pt x="2700" y="139"/>
                  </a:lnTo>
                  <a:lnTo>
                    <a:pt x="2577" y="101"/>
                  </a:lnTo>
                  <a:lnTo>
                    <a:pt x="2453" y="65"/>
                  </a:lnTo>
                  <a:lnTo>
                    <a:pt x="2329" y="32"/>
                  </a:lnTo>
                  <a:lnTo>
                    <a:pt x="2203" y="0"/>
                  </a:lnTo>
                  <a:lnTo>
                    <a:pt x="2324" y="80"/>
                  </a:lnTo>
                  <a:lnTo>
                    <a:pt x="2315" y="76"/>
                  </a:lnTo>
                  <a:lnTo>
                    <a:pt x="2305" y="73"/>
                  </a:lnTo>
                  <a:lnTo>
                    <a:pt x="2291" y="69"/>
                  </a:lnTo>
                  <a:lnTo>
                    <a:pt x="2276" y="66"/>
                  </a:lnTo>
                  <a:lnTo>
                    <a:pt x="2260" y="63"/>
                  </a:lnTo>
                  <a:lnTo>
                    <a:pt x="2242" y="60"/>
                  </a:lnTo>
                  <a:lnTo>
                    <a:pt x="2223" y="58"/>
                  </a:lnTo>
                  <a:lnTo>
                    <a:pt x="2203" y="55"/>
                  </a:lnTo>
                  <a:lnTo>
                    <a:pt x="2183" y="54"/>
                  </a:lnTo>
                  <a:lnTo>
                    <a:pt x="2163" y="52"/>
                  </a:lnTo>
                  <a:lnTo>
                    <a:pt x="2142" y="51"/>
                  </a:lnTo>
                  <a:lnTo>
                    <a:pt x="2123" y="51"/>
                  </a:lnTo>
                  <a:lnTo>
                    <a:pt x="2072" y="51"/>
                  </a:lnTo>
                  <a:lnTo>
                    <a:pt x="2024" y="53"/>
                  </a:lnTo>
                  <a:lnTo>
                    <a:pt x="1977" y="57"/>
                  </a:lnTo>
                  <a:lnTo>
                    <a:pt x="1932" y="61"/>
                  </a:lnTo>
                  <a:lnTo>
                    <a:pt x="1889" y="67"/>
                  </a:lnTo>
                  <a:lnTo>
                    <a:pt x="1849" y="75"/>
                  </a:lnTo>
                  <a:lnTo>
                    <a:pt x="1810" y="83"/>
                  </a:lnTo>
                  <a:lnTo>
                    <a:pt x="1774" y="94"/>
                  </a:lnTo>
                  <a:lnTo>
                    <a:pt x="1739" y="104"/>
                  </a:lnTo>
                  <a:lnTo>
                    <a:pt x="1708" y="118"/>
                  </a:lnTo>
                  <a:lnTo>
                    <a:pt x="1677" y="132"/>
                  </a:lnTo>
                  <a:lnTo>
                    <a:pt x="1599" y="217"/>
                  </a:lnTo>
                  <a:lnTo>
                    <a:pt x="1521" y="301"/>
                  </a:lnTo>
                  <a:lnTo>
                    <a:pt x="1442" y="381"/>
                  </a:lnTo>
                  <a:lnTo>
                    <a:pt x="1362" y="459"/>
                  </a:lnTo>
                  <a:lnTo>
                    <a:pt x="1282" y="533"/>
                  </a:lnTo>
                  <a:lnTo>
                    <a:pt x="1201" y="606"/>
                  </a:lnTo>
                  <a:lnTo>
                    <a:pt x="1119" y="674"/>
                  </a:lnTo>
                  <a:lnTo>
                    <a:pt x="1037" y="741"/>
                  </a:lnTo>
                  <a:lnTo>
                    <a:pt x="954" y="804"/>
                  </a:lnTo>
                  <a:lnTo>
                    <a:pt x="871" y="865"/>
                  </a:lnTo>
                  <a:lnTo>
                    <a:pt x="787" y="923"/>
                  </a:lnTo>
                  <a:lnTo>
                    <a:pt x="703" y="977"/>
                  </a:lnTo>
                  <a:lnTo>
                    <a:pt x="618" y="1029"/>
                  </a:lnTo>
                  <a:lnTo>
                    <a:pt x="412" y="966"/>
                  </a:lnTo>
                  <a:lnTo>
                    <a:pt x="206" y="905"/>
                  </a:lnTo>
                  <a:lnTo>
                    <a:pt x="0" y="845"/>
                  </a:lnTo>
                </a:path>
              </a:pathLst>
            </a:custGeom>
            <a:gradFill>
              <a:gsLst>
                <a:gs pos="33000">
                  <a:srgbClr val="4D4D4D">
                    <a:lumMod val="20000"/>
                    <a:lumOff val="80000"/>
                  </a:srgbClr>
                </a:gs>
                <a:gs pos="100000">
                  <a:srgbClr val="4D4D4D">
                    <a:lumMod val="60000"/>
                    <a:lumOff val="40000"/>
                  </a:srgbClr>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5" name="Freeform 5"/>
            <p:cNvSpPr>
              <a:spLocks/>
            </p:cNvSpPr>
            <p:nvPr/>
          </p:nvSpPr>
          <p:spPr bwMode="blackWhite">
            <a:xfrm>
              <a:off x="1507976" y="2058198"/>
              <a:ext cx="5507646" cy="2990289"/>
            </a:xfrm>
            <a:custGeom>
              <a:avLst/>
              <a:gdLst>
                <a:gd name="T0" fmla="*/ 669 w 2690"/>
                <a:gd name="T1" fmla="*/ 1491 h 1505"/>
                <a:gd name="T2" fmla="*/ 790 w 2690"/>
                <a:gd name="T3" fmla="*/ 1458 h 1505"/>
                <a:gd name="T4" fmla="*/ 909 w 2690"/>
                <a:gd name="T5" fmla="*/ 1415 h 1505"/>
                <a:gd name="T6" fmla="*/ 1024 w 2690"/>
                <a:gd name="T7" fmla="*/ 1361 h 1505"/>
                <a:gd name="T8" fmla="*/ 1137 w 2690"/>
                <a:gd name="T9" fmla="*/ 1296 h 1505"/>
                <a:gd name="T10" fmla="*/ 1244 w 2690"/>
                <a:gd name="T11" fmla="*/ 1223 h 1505"/>
                <a:gd name="T12" fmla="*/ 1346 w 2690"/>
                <a:gd name="T13" fmla="*/ 1140 h 1505"/>
                <a:gd name="T14" fmla="*/ 1441 w 2690"/>
                <a:gd name="T15" fmla="*/ 1049 h 1505"/>
                <a:gd name="T16" fmla="*/ 1529 w 2690"/>
                <a:gd name="T17" fmla="*/ 951 h 1505"/>
                <a:gd name="T18" fmla="*/ 1609 w 2690"/>
                <a:gd name="T19" fmla="*/ 846 h 1505"/>
                <a:gd name="T20" fmla="*/ 1680 w 2690"/>
                <a:gd name="T21" fmla="*/ 735 h 1505"/>
                <a:gd name="T22" fmla="*/ 1723 w 2690"/>
                <a:gd name="T23" fmla="*/ 673 h 1505"/>
                <a:gd name="T24" fmla="*/ 1770 w 2690"/>
                <a:gd name="T25" fmla="*/ 614 h 1505"/>
                <a:gd name="T26" fmla="*/ 1819 w 2690"/>
                <a:gd name="T27" fmla="*/ 559 h 1505"/>
                <a:gd name="T28" fmla="*/ 1870 w 2690"/>
                <a:gd name="T29" fmla="*/ 510 h 1505"/>
                <a:gd name="T30" fmla="*/ 1922 w 2690"/>
                <a:gd name="T31" fmla="*/ 468 h 1505"/>
                <a:gd name="T32" fmla="*/ 1972 w 2690"/>
                <a:gd name="T33" fmla="*/ 433 h 1505"/>
                <a:gd name="T34" fmla="*/ 2020 w 2690"/>
                <a:gd name="T35" fmla="*/ 407 h 1505"/>
                <a:gd name="T36" fmla="*/ 2065 w 2690"/>
                <a:gd name="T37" fmla="*/ 389 h 1505"/>
                <a:gd name="T38" fmla="*/ 2155 w 2690"/>
                <a:gd name="T39" fmla="*/ 371 h 1505"/>
                <a:gd name="T40" fmla="*/ 2295 w 2690"/>
                <a:gd name="T41" fmla="*/ 351 h 1505"/>
                <a:gd name="T42" fmla="*/ 2435 w 2690"/>
                <a:gd name="T43" fmla="*/ 343 h 1505"/>
                <a:gd name="T44" fmla="*/ 2546 w 2690"/>
                <a:gd name="T45" fmla="*/ 379 h 1505"/>
                <a:gd name="T46" fmla="*/ 2621 w 2690"/>
                <a:gd name="T47" fmla="*/ 452 h 1505"/>
                <a:gd name="T48" fmla="*/ 2689 w 2690"/>
                <a:gd name="T49" fmla="*/ 532 h 1505"/>
                <a:gd name="T50" fmla="*/ 2494 w 2690"/>
                <a:gd name="T51" fmla="*/ 119 h 1505"/>
                <a:gd name="T52" fmla="*/ 2173 w 2690"/>
                <a:gd name="T53" fmla="*/ 37 h 1505"/>
                <a:gd name="T54" fmla="*/ 2157 w 2690"/>
                <a:gd name="T55" fmla="*/ 97 h 1505"/>
                <a:gd name="T56" fmla="*/ 2056 w 2690"/>
                <a:gd name="T57" fmla="*/ 88 h 1505"/>
                <a:gd name="T58" fmla="*/ 1955 w 2690"/>
                <a:gd name="T59" fmla="*/ 88 h 1505"/>
                <a:gd name="T60" fmla="*/ 1854 w 2690"/>
                <a:gd name="T61" fmla="*/ 97 h 1505"/>
                <a:gd name="T62" fmla="*/ 1755 w 2690"/>
                <a:gd name="T63" fmla="*/ 115 h 1505"/>
                <a:gd name="T64" fmla="*/ 1658 w 2690"/>
                <a:gd name="T65" fmla="*/ 140 h 1505"/>
                <a:gd name="T66" fmla="*/ 1586 w 2690"/>
                <a:gd name="T67" fmla="*/ 165 h 1505"/>
                <a:gd name="T68" fmla="*/ 1519 w 2690"/>
                <a:gd name="T69" fmla="*/ 199 h 1505"/>
                <a:gd name="T70" fmla="*/ 1459 w 2690"/>
                <a:gd name="T71" fmla="*/ 242 h 1505"/>
                <a:gd name="T72" fmla="*/ 1407 w 2690"/>
                <a:gd name="T73" fmla="*/ 293 h 1505"/>
                <a:gd name="T74" fmla="*/ 1365 w 2690"/>
                <a:gd name="T75" fmla="*/ 349 h 1505"/>
                <a:gd name="T76" fmla="*/ 1333 w 2690"/>
                <a:gd name="T77" fmla="*/ 411 h 1505"/>
                <a:gd name="T78" fmla="*/ 1283 w 2690"/>
                <a:gd name="T79" fmla="*/ 522 h 1505"/>
                <a:gd name="T80" fmla="*/ 1222 w 2690"/>
                <a:gd name="T81" fmla="*/ 629 h 1505"/>
                <a:gd name="T82" fmla="*/ 1150 w 2690"/>
                <a:gd name="T83" fmla="*/ 731 h 1505"/>
                <a:gd name="T84" fmla="*/ 1068 w 2690"/>
                <a:gd name="T85" fmla="*/ 827 h 1505"/>
                <a:gd name="T86" fmla="*/ 977 w 2690"/>
                <a:gd name="T87" fmla="*/ 916 h 1505"/>
                <a:gd name="T88" fmla="*/ 876 w 2690"/>
                <a:gd name="T89" fmla="*/ 998 h 1505"/>
                <a:gd name="T90" fmla="*/ 768 w 2690"/>
                <a:gd name="T91" fmla="*/ 1072 h 1505"/>
                <a:gd name="T92" fmla="*/ 652 w 2690"/>
                <a:gd name="T93" fmla="*/ 1137 h 1505"/>
                <a:gd name="T94" fmla="*/ 530 w 2690"/>
                <a:gd name="T95" fmla="*/ 1193 h 1505"/>
                <a:gd name="T96" fmla="*/ 403 w 2690"/>
                <a:gd name="T97" fmla="*/ 1239 h 1505"/>
                <a:gd name="T98" fmla="*/ 272 w 2690"/>
                <a:gd name="T99" fmla="*/ 1275 h 1505"/>
                <a:gd name="T100" fmla="*/ 137 w 2690"/>
                <a:gd name="T101" fmla="*/ 1301 h 1505"/>
                <a:gd name="T102" fmla="*/ 0 w 2690"/>
                <a:gd name="T103" fmla="*/ 131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90" h="1505">
                  <a:moveTo>
                    <a:pt x="608" y="1504"/>
                  </a:moveTo>
                  <a:lnTo>
                    <a:pt x="669" y="1491"/>
                  </a:lnTo>
                  <a:lnTo>
                    <a:pt x="730" y="1476"/>
                  </a:lnTo>
                  <a:lnTo>
                    <a:pt x="790" y="1458"/>
                  </a:lnTo>
                  <a:lnTo>
                    <a:pt x="850" y="1438"/>
                  </a:lnTo>
                  <a:lnTo>
                    <a:pt x="909" y="1415"/>
                  </a:lnTo>
                  <a:lnTo>
                    <a:pt x="968" y="1389"/>
                  </a:lnTo>
                  <a:lnTo>
                    <a:pt x="1024" y="1361"/>
                  </a:lnTo>
                  <a:lnTo>
                    <a:pt x="1081" y="1330"/>
                  </a:lnTo>
                  <a:lnTo>
                    <a:pt x="1137" y="1296"/>
                  </a:lnTo>
                  <a:lnTo>
                    <a:pt x="1191" y="1261"/>
                  </a:lnTo>
                  <a:lnTo>
                    <a:pt x="1244" y="1223"/>
                  </a:lnTo>
                  <a:lnTo>
                    <a:pt x="1296" y="1182"/>
                  </a:lnTo>
                  <a:lnTo>
                    <a:pt x="1346" y="1140"/>
                  </a:lnTo>
                  <a:lnTo>
                    <a:pt x="1395" y="1096"/>
                  </a:lnTo>
                  <a:lnTo>
                    <a:pt x="1441" y="1049"/>
                  </a:lnTo>
                  <a:lnTo>
                    <a:pt x="1486" y="1001"/>
                  </a:lnTo>
                  <a:lnTo>
                    <a:pt x="1529" y="951"/>
                  </a:lnTo>
                  <a:lnTo>
                    <a:pt x="1570" y="899"/>
                  </a:lnTo>
                  <a:lnTo>
                    <a:pt x="1609" y="846"/>
                  </a:lnTo>
                  <a:lnTo>
                    <a:pt x="1646" y="791"/>
                  </a:lnTo>
                  <a:lnTo>
                    <a:pt x="1680" y="735"/>
                  </a:lnTo>
                  <a:lnTo>
                    <a:pt x="1701" y="704"/>
                  </a:lnTo>
                  <a:lnTo>
                    <a:pt x="1723" y="673"/>
                  </a:lnTo>
                  <a:lnTo>
                    <a:pt x="1746" y="643"/>
                  </a:lnTo>
                  <a:lnTo>
                    <a:pt x="1770" y="614"/>
                  </a:lnTo>
                  <a:lnTo>
                    <a:pt x="1794" y="586"/>
                  </a:lnTo>
                  <a:lnTo>
                    <a:pt x="1819" y="559"/>
                  </a:lnTo>
                  <a:lnTo>
                    <a:pt x="1845" y="534"/>
                  </a:lnTo>
                  <a:lnTo>
                    <a:pt x="1870" y="510"/>
                  </a:lnTo>
                  <a:lnTo>
                    <a:pt x="1896" y="488"/>
                  </a:lnTo>
                  <a:lnTo>
                    <a:pt x="1922" y="468"/>
                  </a:lnTo>
                  <a:lnTo>
                    <a:pt x="1947" y="449"/>
                  </a:lnTo>
                  <a:lnTo>
                    <a:pt x="1972" y="433"/>
                  </a:lnTo>
                  <a:lnTo>
                    <a:pt x="1996" y="418"/>
                  </a:lnTo>
                  <a:lnTo>
                    <a:pt x="2020" y="407"/>
                  </a:lnTo>
                  <a:lnTo>
                    <a:pt x="2043" y="396"/>
                  </a:lnTo>
                  <a:lnTo>
                    <a:pt x="2065" y="389"/>
                  </a:lnTo>
                  <a:lnTo>
                    <a:pt x="2086" y="384"/>
                  </a:lnTo>
                  <a:lnTo>
                    <a:pt x="2155" y="371"/>
                  </a:lnTo>
                  <a:lnTo>
                    <a:pt x="2225" y="360"/>
                  </a:lnTo>
                  <a:lnTo>
                    <a:pt x="2295" y="351"/>
                  </a:lnTo>
                  <a:lnTo>
                    <a:pt x="2365" y="346"/>
                  </a:lnTo>
                  <a:lnTo>
                    <a:pt x="2435" y="343"/>
                  </a:lnTo>
                  <a:lnTo>
                    <a:pt x="2506" y="343"/>
                  </a:lnTo>
                  <a:lnTo>
                    <a:pt x="2546" y="379"/>
                  </a:lnTo>
                  <a:lnTo>
                    <a:pt x="2584" y="415"/>
                  </a:lnTo>
                  <a:lnTo>
                    <a:pt x="2621" y="452"/>
                  </a:lnTo>
                  <a:lnTo>
                    <a:pt x="2656" y="491"/>
                  </a:lnTo>
                  <a:lnTo>
                    <a:pt x="2689" y="532"/>
                  </a:lnTo>
                  <a:lnTo>
                    <a:pt x="2654" y="162"/>
                  </a:lnTo>
                  <a:lnTo>
                    <a:pt x="2494" y="119"/>
                  </a:lnTo>
                  <a:lnTo>
                    <a:pt x="2334" y="76"/>
                  </a:lnTo>
                  <a:lnTo>
                    <a:pt x="2173" y="37"/>
                  </a:lnTo>
                  <a:lnTo>
                    <a:pt x="2011" y="0"/>
                  </a:lnTo>
                  <a:lnTo>
                    <a:pt x="2157" y="97"/>
                  </a:lnTo>
                  <a:lnTo>
                    <a:pt x="2107" y="91"/>
                  </a:lnTo>
                  <a:lnTo>
                    <a:pt x="2056" y="88"/>
                  </a:lnTo>
                  <a:lnTo>
                    <a:pt x="2006" y="87"/>
                  </a:lnTo>
                  <a:lnTo>
                    <a:pt x="1955" y="88"/>
                  </a:lnTo>
                  <a:lnTo>
                    <a:pt x="1904" y="91"/>
                  </a:lnTo>
                  <a:lnTo>
                    <a:pt x="1854" y="97"/>
                  </a:lnTo>
                  <a:lnTo>
                    <a:pt x="1804" y="105"/>
                  </a:lnTo>
                  <a:lnTo>
                    <a:pt x="1755" y="115"/>
                  </a:lnTo>
                  <a:lnTo>
                    <a:pt x="1706" y="126"/>
                  </a:lnTo>
                  <a:lnTo>
                    <a:pt x="1658" y="140"/>
                  </a:lnTo>
                  <a:lnTo>
                    <a:pt x="1621" y="152"/>
                  </a:lnTo>
                  <a:lnTo>
                    <a:pt x="1586" y="165"/>
                  </a:lnTo>
                  <a:lnTo>
                    <a:pt x="1552" y="181"/>
                  </a:lnTo>
                  <a:lnTo>
                    <a:pt x="1519" y="199"/>
                  </a:lnTo>
                  <a:lnTo>
                    <a:pt x="1488" y="220"/>
                  </a:lnTo>
                  <a:lnTo>
                    <a:pt x="1459" y="242"/>
                  </a:lnTo>
                  <a:lnTo>
                    <a:pt x="1432" y="266"/>
                  </a:lnTo>
                  <a:lnTo>
                    <a:pt x="1407" y="293"/>
                  </a:lnTo>
                  <a:lnTo>
                    <a:pt x="1385" y="320"/>
                  </a:lnTo>
                  <a:lnTo>
                    <a:pt x="1365" y="349"/>
                  </a:lnTo>
                  <a:lnTo>
                    <a:pt x="1348" y="379"/>
                  </a:lnTo>
                  <a:lnTo>
                    <a:pt x="1333" y="411"/>
                  </a:lnTo>
                  <a:lnTo>
                    <a:pt x="1310" y="467"/>
                  </a:lnTo>
                  <a:lnTo>
                    <a:pt x="1283" y="522"/>
                  </a:lnTo>
                  <a:lnTo>
                    <a:pt x="1254" y="576"/>
                  </a:lnTo>
                  <a:lnTo>
                    <a:pt x="1222" y="629"/>
                  </a:lnTo>
                  <a:lnTo>
                    <a:pt x="1187" y="681"/>
                  </a:lnTo>
                  <a:lnTo>
                    <a:pt x="1150" y="731"/>
                  </a:lnTo>
                  <a:lnTo>
                    <a:pt x="1110" y="779"/>
                  </a:lnTo>
                  <a:lnTo>
                    <a:pt x="1068" y="827"/>
                  </a:lnTo>
                  <a:lnTo>
                    <a:pt x="1024" y="872"/>
                  </a:lnTo>
                  <a:lnTo>
                    <a:pt x="977" y="916"/>
                  </a:lnTo>
                  <a:lnTo>
                    <a:pt x="928" y="958"/>
                  </a:lnTo>
                  <a:lnTo>
                    <a:pt x="876" y="998"/>
                  </a:lnTo>
                  <a:lnTo>
                    <a:pt x="823" y="1036"/>
                  </a:lnTo>
                  <a:lnTo>
                    <a:pt x="768" y="1072"/>
                  </a:lnTo>
                  <a:lnTo>
                    <a:pt x="710" y="1105"/>
                  </a:lnTo>
                  <a:lnTo>
                    <a:pt x="652" y="1137"/>
                  </a:lnTo>
                  <a:lnTo>
                    <a:pt x="592" y="1166"/>
                  </a:lnTo>
                  <a:lnTo>
                    <a:pt x="530" y="1193"/>
                  </a:lnTo>
                  <a:lnTo>
                    <a:pt x="467" y="1217"/>
                  </a:lnTo>
                  <a:lnTo>
                    <a:pt x="403" y="1239"/>
                  </a:lnTo>
                  <a:lnTo>
                    <a:pt x="338" y="1258"/>
                  </a:lnTo>
                  <a:lnTo>
                    <a:pt x="272" y="1275"/>
                  </a:lnTo>
                  <a:lnTo>
                    <a:pt x="204" y="1290"/>
                  </a:lnTo>
                  <a:lnTo>
                    <a:pt x="137" y="1301"/>
                  </a:lnTo>
                  <a:lnTo>
                    <a:pt x="69" y="1310"/>
                  </a:lnTo>
                  <a:lnTo>
                    <a:pt x="0" y="1317"/>
                  </a:lnTo>
                  <a:lnTo>
                    <a:pt x="608" y="1504"/>
                  </a:lnTo>
                </a:path>
              </a:pathLst>
            </a:custGeom>
            <a:gradFill>
              <a:gsLst>
                <a:gs pos="33000">
                  <a:srgbClr val="4D4D4D">
                    <a:lumMod val="60000"/>
                    <a:lumOff val="40000"/>
                  </a:srgbClr>
                </a:gs>
                <a:gs pos="100000">
                  <a:srgbClr val="4D4D4D"/>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51205" name="TextBox 20"/>
            <p:cNvSpPr txBox="1">
              <a:spLocks noChangeArrowheads="1"/>
            </p:cNvSpPr>
            <p:nvPr/>
          </p:nvSpPr>
          <p:spPr bwMode="auto">
            <a:xfrm>
              <a:off x="7363223" y="4779834"/>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1206" name="TextBox 20"/>
            <p:cNvSpPr txBox="1">
              <a:spLocks noChangeArrowheads="1"/>
            </p:cNvSpPr>
            <p:nvPr/>
          </p:nvSpPr>
          <p:spPr bwMode="auto">
            <a:xfrm>
              <a:off x="7015882" y="1458236"/>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1207" name="TextBox 20"/>
            <p:cNvSpPr txBox="1">
              <a:spLocks noChangeArrowheads="1"/>
            </p:cNvSpPr>
            <p:nvPr/>
          </p:nvSpPr>
          <p:spPr bwMode="auto">
            <a:xfrm>
              <a:off x="7146940" y="3344138"/>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19"/>
          <p:cNvSpPr txBox="1">
            <a:spLocks noChangeArrowheads="1"/>
          </p:cNvSpPr>
          <p:nvPr/>
        </p:nvSpPr>
        <p:spPr bwMode="auto">
          <a:xfrm>
            <a:off x="-1908175" y="-1323975"/>
            <a:ext cx="4391025" cy="430212"/>
          </a:xfrm>
          <a:prstGeom prst="rect">
            <a:avLst/>
          </a:prstGeom>
          <a:noFill/>
          <a:ln w="9525">
            <a:noFill/>
            <a:miter lim="800000"/>
            <a:headEnd/>
            <a:tailEnd/>
          </a:ln>
        </p:spPr>
        <p:txBody>
          <a:bodyPr>
            <a:spAutoFit/>
          </a:bodyPr>
          <a:lstStyle/>
          <a:p>
            <a:pPr>
              <a:lnSpc>
                <a:spcPct val="120000"/>
              </a:lnSpc>
            </a:pPr>
            <a:r>
              <a:rPr lang="zh-CN" altLang="en-US" sz="2000" b="1">
                <a:solidFill>
                  <a:srgbClr val="4D4D4D"/>
                </a:solidFill>
                <a:latin typeface="微软雅黑" pitchFamily="34" charset="-122"/>
                <a:ea typeface="微软雅黑" pitchFamily="34" charset="-122"/>
              </a:rPr>
              <a:t>这个就叫“纠结”</a:t>
            </a:r>
          </a:p>
        </p:txBody>
      </p:sp>
      <p:grpSp>
        <p:nvGrpSpPr>
          <p:cNvPr id="52226" name="组合 2"/>
          <p:cNvGrpSpPr>
            <a:grpSpLocks/>
          </p:cNvGrpSpPr>
          <p:nvPr/>
        </p:nvGrpSpPr>
        <p:grpSpPr bwMode="auto">
          <a:xfrm>
            <a:off x="217488" y="1736725"/>
            <a:ext cx="8709025" cy="3384550"/>
            <a:chOff x="-33338" y="2432050"/>
            <a:chExt cx="8709794" cy="3384550"/>
          </a:xfrm>
        </p:grpSpPr>
        <p:grpSp>
          <p:nvGrpSpPr>
            <p:cNvPr id="52227" name="组合 25"/>
            <p:cNvGrpSpPr>
              <a:grpSpLocks/>
            </p:cNvGrpSpPr>
            <p:nvPr/>
          </p:nvGrpSpPr>
          <p:grpSpPr bwMode="auto">
            <a:xfrm>
              <a:off x="1692275" y="2432050"/>
              <a:ext cx="5213350" cy="3384550"/>
              <a:chOff x="2143815" y="-851288"/>
              <a:chExt cx="5213362" cy="3384276"/>
            </a:xfrm>
          </p:grpSpPr>
          <p:sp>
            <p:nvSpPr>
              <p:cNvPr id="7" name="矩形 21"/>
              <p:cNvSpPr/>
              <p:nvPr/>
            </p:nvSpPr>
            <p:spPr>
              <a:xfrm>
                <a:off x="3655403" y="118596"/>
                <a:ext cx="1346322" cy="1374664"/>
              </a:xfrm>
              <a:custGeom>
                <a:avLst/>
                <a:gdLst/>
                <a:ahLst/>
                <a:cxnLst/>
                <a:rect l="l" t="t" r="r" b="b"/>
                <a:pathLst>
                  <a:path w="1345602" h="1847652">
                    <a:moveTo>
                      <a:pt x="478242" y="0"/>
                    </a:moveTo>
                    <a:lnTo>
                      <a:pt x="1345602" y="0"/>
                    </a:lnTo>
                    <a:lnTo>
                      <a:pt x="1345602" y="3950"/>
                    </a:lnTo>
                    <a:lnTo>
                      <a:pt x="755926" y="1847652"/>
                    </a:lnTo>
                    <a:lnTo>
                      <a:pt x="0" y="1847652"/>
                    </a:lnTo>
                    <a:lnTo>
                      <a:pt x="0" y="1495287"/>
                    </a:lnTo>
                    <a:close/>
                  </a:path>
                </a:pathLst>
              </a:custGeom>
              <a:gradFill>
                <a:gsLst>
                  <a:gs pos="0">
                    <a:srgbClr val="A379BB">
                      <a:lumMod val="60000"/>
                      <a:lumOff val="40000"/>
                    </a:srgbClr>
                  </a:gs>
                  <a:gs pos="100000">
                    <a:srgbClr val="A379BB"/>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8" name="圆角矩形 16"/>
              <p:cNvSpPr/>
              <p:nvPr/>
            </p:nvSpPr>
            <p:spPr>
              <a:xfrm rot="1753293">
                <a:off x="2143966" y="51927"/>
                <a:ext cx="3192752" cy="2481061"/>
              </a:xfrm>
              <a:custGeom>
                <a:avLst/>
                <a:gdLst/>
                <a:ahLst/>
                <a:cxnLst/>
                <a:rect l="l" t="t" r="r" b="b"/>
                <a:pathLst>
                  <a:path w="3192149" h="2481813">
                    <a:moveTo>
                      <a:pt x="120815" y="1443105"/>
                    </a:moveTo>
                    <a:lnTo>
                      <a:pt x="235251" y="1647684"/>
                    </a:lnTo>
                    <a:lnTo>
                      <a:pt x="3180832" y="0"/>
                    </a:lnTo>
                    <a:cubicBezTo>
                      <a:pt x="3188350" y="36262"/>
                      <a:pt x="3192149" y="73821"/>
                      <a:pt x="3192149" y="112267"/>
                    </a:cubicBezTo>
                    <a:lnTo>
                      <a:pt x="3192149" y="820207"/>
                    </a:lnTo>
                    <a:lnTo>
                      <a:pt x="587406" y="2277235"/>
                    </a:lnTo>
                    <a:lnTo>
                      <a:pt x="701842" y="2481813"/>
                    </a:lnTo>
                    <a:lnTo>
                      <a:pt x="0" y="2192546"/>
                    </a:lnTo>
                    <a:close/>
                  </a:path>
                </a:pathLst>
              </a:custGeom>
              <a:gradFill>
                <a:gsLst>
                  <a:gs pos="0">
                    <a:srgbClr val="A379BB">
                      <a:lumMod val="60000"/>
                      <a:lumOff val="40000"/>
                    </a:srgbClr>
                  </a:gs>
                  <a:gs pos="100000">
                    <a:srgbClr val="A379BB"/>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9" name="圆角矩形 19"/>
              <p:cNvSpPr/>
              <p:nvPr/>
            </p:nvSpPr>
            <p:spPr>
              <a:xfrm rot="1468370">
                <a:off x="5346244" y="-851288"/>
                <a:ext cx="2011544" cy="1658804"/>
              </a:xfrm>
              <a:custGeom>
                <a:avLst/>
                <a:gdLst/>
                <a:ahLst/>
                <a:cxnLst/>
                <a:rect l="l" t="t" r="r" b="b"/>
                <a:pathLst>
                  <a:path w="2011605" h="1658245">
                    <a:moveTo>
                      <a:pt x="1336119" y="0"/>
                    </a:moveTo>
                    <a:lnTo>
                      <a:pt x="2011605" y="346377"/>
                    </a:lnTo>
                    <a:lnTo>
                      <a:pt x="1829161" y="1083244"/>
                    </a:lnTo>
                    <a:lnTo>
                      <a:pt x="1732054" y="869893"/>
                    </a:lnTo>
                    <a:lnTo>
                      <a:pt x="0" y="1658245"/>
                    </a:lnTo>
                    <a:lnTo>
                      <a:pt x="0" y="865689"/>
                    </a:lnTo>
                    <a:lnTo>
                      <a:pt x="1433226" y="213350"/>
                    </a:lnTo>
                    <a:close/>
                  </a:path>
                </a:pathLst>
              </a:custGeom>
              <a:gradFill>
                <a:gsLst>
                  <a:gs pos="0">
                    <a:srgbClr val="A379BB">
                      <a:lumMod val="60000"/>
                      <a:lumOff val="40000"/>
                    </a:srgbClr>
                  </a:gs>
                  <a:gs pos="100000">
                    <a:srgbClr val="A379BB"/>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10" name="圆角矩形 3"/>
              <p:cNvSpPr/>
              <p:nvPr/>
            </p:nvSpPr>
            <p:spPr>
              <a:xfrm rot="3312865">
                <a:off x="4044487" y="-429275"/>
                <a:ext cx="1296883" cy="2662478"/>
              </a:xfrm>
              <a:custGeom>
                <a:avLst/>
                <a:gdLst/>
                <a:ahLst/>
                <a:cxnLst/>
                <a:rect l="l" t="t" r="r" b="b"/>
                <a:pathLst>
                  <a:path w="1296306" h="2663680">
                    <a:moveTo>
                      <a:pt x="0" y="0"/>
                    </a:moveTo>
                    <a:lnTo>
                      <a:pt x="1296306" y="2230124"/>
                    </a:lnTo>
                    <a:lnTo>
                      <a:pt x="713955" y="2663680"/>
                    </a:lnTo>
                    <a:lnTo>
                      <a:pt x="0" y="1435413"/>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11" name="矩形 24"/>
              <p:cNvSpPr/>
              <p:nvPr/>
            </p:nvSpPr>
            <p:spPr>
              <a:xfrm rot="17928260">
                <a:off x="4170717" y="-309359"/>
                <a:ext cx="1441333" cy="1852780"/>
              </a:xfrm>
              <a:custGeom>
                <a:avLst/>
                <a:gdLst/>
                <a:ahLst/>
                <a:cxnLst/>
                <a:rect l="l" t="t" r="r" b="b"/>
                <a:pathLst>
                  <a:path w="1442618" h="1851460">
                    <a:moveTo>
                      <a:pt x="1442618" y="324577"/>
                    </a:moveTo>
                    <a:lnTo>
                      <a:pt x="786302" y="1851460"/>
                    </a:lnTo>
                    <a:lnTo>
                      <a:pt x="0" y="1851460"/>
                    </a:lnTo>
                    <a:lnTo>
                      <a:pt x="795832" y="0"/>
                    </a:ln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grpSp>
        <p:sp>
          <p:nvSpPr>
            <p:cNvPr id="5" name="TextBox 19"/>
            <p:cNvSpPr txBox="1">
              <a:spLocks noChangeArrowheads="1"/>
            </p:cNvSpPr>
            <p:nvPr/>
          </p:nvSpPr>
          <p:spPr bwMode="auto">
            <a:xfrm>
              <a:off x="7158672" y="3087688"/>
              <a:ext cx="1517784" cy="295275"/>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单击此处添加文本</a:t>
              </a:r>
            </a:p>
          </p:txBody>
        </p:sp>
        <p:sp>
          <p:nvSpPr>
            <p:cNvPr id="6" name="TextBox 19"/>
            <p:cNvSpPr txBox="1">
              <a:spLocks noChangeArrowheads="1"/>
            </p:cNvSpPr>
            <p:nvPr/>
          </p:nvSpPr>
          <p:spPr bwMode="auto">
            <a:xfrm>
              <a:off x="-33338" y="4462463"/>
              <a:ext cx="1401886" cy="295275"/>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fontAlgn="auto" hangingPunct="1">
                <a:lnSpc>
                  <a:spcPct val="120000"/>
                </a:lnSpc>
                <a:spcBef>
                  <a:spcPts val="0"/>
                </a:spcBef>
                <a:spcAft>
                  <a:spcPts val="0"/>
                </a:spcAft>
                <a:defRPr/>
              </a:pPr>
              <a:r>
                <a:rPr lang="zh-CN" altLang="en-US" sz="1200" b="1" kern="0" dirty="0">
                  <a:solidFill>
                    <a:srgbClr val="4D4D4D"/>
                  </a:solidFill>
                  <a:latin typeface="微软雅黑" pitchFamily="34" charset="-122"/>
                  <a:ea typeface="微软雅黑" pitchFamily="34" charset="-122"/>
                </a:rPr>
                <a:t>单击此处添加文本</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头部"/>
          <p:cNvSpPr>
            <a:spLocks/>
          </p:cNvSpPr>
          <p:nvPr/>
        </p:nvSpPr>
        <p:spPr bwMode="blackWhite">
          <a:xfrm>
            <a:off x="5710238" y="1985963"/>
            <a:ext cx="1139825" cy="1130300"/>
          </a:xfrm>
          <a:custGeom>
            <a:avLst/>
            <a:gdLst>
              <a:gd name="T0" fmla="*/ 0 w 432"/>
              <a:gd name="T1" fmla="*/ 224 h 440"/>
              <a:gd name="T2" fmla="*/ 247 w 432"/>
              <a:gd name="T3" fmla="*/ 88 h 440"/>
              <a:gd name="T4" fmla="*/ 223 w 432"/>
              <a:gd name="T5" fmla="*/ 0 h 440"/>
              <a:gd name="T6" fmla="*/ 431 w 432"/>
              <a:gd name="T7" fmla="*/ 120 h 440"/>
              <a:gd name="T8" fmla="*/ 399 w 432"/>
              <a:gd name="T9" fmla="*/ 351 h 440"/>
              <a:gd name="T10" fmla="*/ 351 w 432"/>
              <a:gd name="T11" fmla="*/ 264 h 440"/>
              <a:gd name="T12" fmla="*/ 0 w 432"/>
              <a:gd name="T13" fmla="*/ 439 h 440"/>
            </a:gdLst>
            <a:ahLst/>
            <a:cxnLst>
              <a:cxn ang="0">
                <a:pos x="T0" y="T1"/>
              </a:cxn>
              <a:cxn ang="0">
                <a:pos x="T2" y="T3"/>
              </a:cxn>
              <a:cxn ang="0">
                <a:pos x="T4" y="T5"/>
              </a:cxn>
              <a:cxn ang="0">
                <a:pos x="T6" y="T7"/>
              </a:cxn>
              <a:cxn ang="0">
                <a:pos x="T8" y="T9"/>
              </a:cxn>
              <a:cxn ang="0">
                <a:pos x="T10" y="T11"/>
              </a:cxn>
              <a:cxn ang="0">
                <a:pos x="T12" y="T13"/>
              </a:cxn>
            </a:cxnLst>
            <a:rect l="0" t="0" r="r" b="b"/>
            <a:pathLst>
              <a:path w="432" h="440">
                <a:moveTo>
                  <a:pt x="0" y="224"/>
                </a:moveTo>
                <a:lnTo>
                  <a:pt x="247" y="88"/>
                </a:lnTo>
                <a:lnTo>
                  <a:pt x="223" y="0"/>
                </a:lnTo>
                <a:lnTo>
                  <a:pt x="431" y="120"/>
                </a:lnTo>
                <a:lnTo>
                  <a:pt x="399" y="351"/>
                </a:lnTo>
                <a:lnTo>
                  <a:pt x="351" y="264"/>
                </a:lnTo>
                <a:lnTo>
                  <a:pt x="0" y="439"/>
                </a:lnTo>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grpSp>
        <p:nvGrpSpPr>
          <p:cNvPr id="3" name="墙体"/>
          <p:cNvGrpSpPr>
            <a:grpSpLocks/>
          </p:cNvGrpSpPr>
          <p:nvPr/>
        </p:nvGrpSpPr>
        <p:grpSpPr bwMode="auto">
          <a:xfrm>
            <a:off x="3132138" y="1938338"/>
            <a:ext cx="2571750" cy="3206750"/>
            <a:chOff x="3131958" y="1938835"/>
            <a:chExt cx="2572459" cy="3205475"/>
          </a:xfrm>
        </p:grpSpPr>
        <p:sp>
          <p:nvSpPr>
            <p:cNvPr id="4" name="Freeform 4"/>
            <p:cNvSpPr>
              <a:spLocks/>
            </p:cNvSpPr>
            <p:nvPr/>
          </p:nvSpPr>
          <p:spPr bwMode="blackWhite">
            <a:xfrm>
              <a:off x="3131958" y="1938835"/>
              <a:ext cx="2299334" cy="3205475"/>
            </a:xfrm>
            <a:custGeom>
              <a:avLst/>
              <a:gdLst>
                <a:gd name="T0" fmla="*/ 0 w 870"/>
                <a:gd name="T1" fmla="*/ 205 h 1249"/>
                <a:gd name="T2" fmla="*/ 869 w 870"/>
                <a:gd name="T3" fmla="*/ 0 h 1249"/>
                <a:gd name="T4" fmla="*/ 866 w 870"/>
                <a:gd name="T5" fmla="*/ 1248 h 1249"/>
                <a:gd name="T6" fmla="*/ 0 w 870"/>
                <a:gd name="T7" fmla="*/ 1067 h 1249"/>
                <a:gd name="T8" fmla="*/ 0 w 870"/>
                <a:gd name="T9" fmla="*/ 205 h 1249"/>
              </a:gdLst>
              <a:ahLst/>
              <a:cxnLst>
                <a:cxn ang="0">
                  <a:pos x="T0" y="T1"/>
                </a:cxn>
                <a:cxn ang="0">
                  <a:pos x="T2" y="T3"/>
                </a:cxn>
                <a:cxn ang="0">
                  <a:pos x="T4" y="T5"/>
                </a:cxn>
                <a:cxn ang="0">
                  <a:pos x="T6" y="T7"/>
                </a:cxn>
                <a:cxn ang="0">
                  <a:pos x="T8" y="T9"/>
                </a:cxn>
              </a:cxnLst>
              <a:rect l="0" t="0" r="r" b="b"/>
              <a:pathLst>
                <a:path w="870" h="1249">
                  <a:moveTo>
                    <a:pt x="0" y="205"/>
                  </a:moveTo>
                  <a:lnTo>
                    <a:pt x="869" y="0"/>
                  </a:lnTo>
                  <a:lnTo>
                    <a:pt x="866" y="1248"/>
                  </a:lnTo>
                  <a:lnTo>
                    <a:pt x="0" y="1067"/>
                  </a:lnTo>
                  <a:lnTo>
                    <a:pt x="0" y="205"/>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5" name="Rectangle 5"/>
            <p:cNvSpPr>
              <a:spLocks noChangeArrowheads="1"/>
            </p:cNvSpPr>
            <p:nvPr/>
          </p:nvSpPr>
          <p:spPr bwMode="blackWhite">
            <a:xfrm>
              <a:off x="5423352" y="1942009"/>
              <a:ext cx="281065" cy="3197540"/>
            </a:xfrm>
            <a:prstGeom prst="rect">
              <a:avLst/>
            </a:pr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grpSp>
      <p:sp>
        <p:nvSpPr>
          <p:cNvPr id="6" name="箭头尾部"/>
          <p:cNvSpPr>
            <a:spLocks/>
          </p:cNvSpPr>
          <p:nvPr/>
        </p:nvSpPr>
        <p:spPr bwMode="blackWhite">
          <a:xfrm>
            <a:off x="2457450" y="3154363"/>
            <a:ext cx="1924050" cy="1417637"/>
          </a:xfrm>
          <a:custGeom>
            <a:avLst/>
            <a:gdLst>
              <a:gd name="T0" fmla="*/ 0 w 728"/>
              <a:gd name="T1" fmla="*/ 384 h 552"/>
              <a:gd name="T2" fmla="*/ 727 w 728"/>
              <a:gd name="T3" fmla="*/ 0 h 552"/>
              <a:gd name="T4" fmla="*/ 727 w 728"/>
              <a:gd name="T5" fmla="*/ 224 h 552"/>
              <a:gd name="T6" fmla="*/ 96 w 728"/>
              <a:gd name="T7" fmla="*/ 551 h 552"/>
              <a:gd name="T8" fmla="*/ 0 w 728"/>
              <a:gd name="T9" fmla="*/ 384 h 552"/>
            </a:gdLst>
            <a:ahLst/>
            <a:cxnLst>
              <a:cxn ang="0">
                <a:pos x="T0" y="T1"/>
              </a:cxn>
              <a:cxn ang="0">
                <a:pos x="T2" y="T3"/>
              </a:cxn>
              <a:cxn ang="0">
                <a:pos x="T4" y="T5"/>
              </a:cxn>
              <a:cxn ang="0">
                <a:pos x="T6" y="T7"/>
              </a:cxn>
              <a:cxn ang="0">
                <a:pos x="T8" y="T9"/>
              </a:cxn>
            </a:cxnLst>
            <a:rect l="0" t="0" r="r" b="b"/>
            <a:pathLst>
              <a:path w="728" h="552">
                <a:moveTo>
                  <a:pt x="0" y="384"/>
                </a:moveTo>
                <a:lnTo>
                  <a:pt x="727" y="0"/>
                </a:lnTo>
                <a:lnTo>
                  <a:pt x="727" y="224"/>
                </a:lnTo>
                <a:lnTo>
                  <a:pt x="96" y="551"/>
                </a:lnTo>
                <a:lnTo>
                  <a:pt x="0" y="384"/>
                </a:lnTo>
              </a:path>
            </a:pathLst>
          </a:custGeom>
          <a:gradFill>
            <a:gsLst>
              <a:gs pos="33000">
                <a:srgbClr val="2676FF">
                  <a:lumMod val="20000"/>
                  <a:lumOff val="80000"/>
                </a:srgbClr>
              </a:gs>
              <a:gs pos="100000">
                <a:srgbClr val="2676FF">
                  <a:lumMod val="60000"/>
                  <a:lumOff val="40000"/>
                </a:srgbClr>
              </a:gs>
            </a:gsLst>
            <a:lin ang="5400000" scaled="0"/>
          </a:gradFill>
          <a:ln w="3175" cap="flat" cmpd="sng" algn="ctr">
            <a:solidFill>
              <a:srgbClr val="D7D7D7"/>
            </a:solidFill>
            <a:prstDash val="solid"/>
          </a:ln>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grpSp>
        <p:nvGrpSpPr>
          <p:cNvPr id="7" name="文本2"/>
          <p:cNvGrpSpPr>
            <a:grpSpLocks/>
          </p:cNvGrpSpPr>
          <p:nvPr/>
        </p:nvGrpSpPr>
        <p:grpSpPr bwMode="auto">
          <a:xfrm>
            <a:off x="6958013" y="2201863"/>
            <a:ext cx="1763712" cy="1409700"/>
            <a:chOff x="6958024" y="2202407"/>
            <a:chExt cx="1764007" cy="1408423"/>
          </a:xfrm>
        </p:grpSpPr>
        <p:sp>
          <p:nvSpPr>
            <p:cNvPr id="53256" name="段落2"/>
            <p:cNvSpPr txBox="1">
              <a:spLocks noChangeArrowheads="1"/>
            </p:cNvSpPr>
            <p:nvPr/>
          </p:nvSpPr>
          <p:spPr bwMode="auto">
            <a:xfrm>
              <a:off x="6958024" y="2500960"/>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3257" name="标题2"/>
            <p:cNvSpPr txBox="1">
              <a:spLocks noChangeArrowheads="1"/>
            </p:cNvSpPr>
            <p:nvPr/>
          </p:nvSpPr>
          <p:spPr bwMode="auto">
            <a:xfrm>
              <a:off x="6958025" y="2202407"/>
              <a:ext cx="1764006" cy="28262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grpSp>
      <p:grpSp>
        <p:nvGrpSpPr>
          <p:cNvPr id="10" name="文本1"/>
          <p:cNvGrpSpPr>
            <a:grpSpLocks/>
          </p:cNvGrpSpPr>
          <p:nvPr/>
        </p:nvGrpSpPr>
        <p:grpSpPr bwMode="auto">
          <a:xfrm>
            <a:off x="693738" y="4289425"/>
            <a:ext cx="1763712" cy="1408113"/>
            <a:chOff x="693292" y="4289646"/>
            <a:chExt cx="1764007" cy="1408423"/>
          </a:xfrm>
        </p:grpSpPr>
        <p:sp>
          <p:nvSpPr>
            <p:cNvPr id="53254" name="段落1"/>
            <p:cNvSpPr txBox="1">
              <a:spLocks noChangeArrowheads="1"/>
            </p:cNvSpPr>
            <p:nvPr/>
          </p:nvSpPr>
          <p:spPr bwMode="auto">
            <a:xfrm>
              <a:off x="693292" y="4588199"/>
              <a:ext cx="1764007" cy="1109870"/>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3255" name="标题1"/>
            <p:cNvSpPr txBox="1">
              <a:spLocks noChangeArrowheads="1"/>
            </p:cNvSpPr>
            <p:nvPr/>
          </p:nvSpPr>
          <p:spPr bwMode="auto">
            <a:xfrm>
              <a:off x="693292" y="4289646"/>
              <a:ext cx="1764006" cy="28262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3" name="组合 1"/>
          <p:cNvGrpSpPr>
            <a:grpSpLocks/>
          </p:cNvGrpSpPr>
          <p:nvPr/>
        </p:nvGrpSpPr>
        <p:grpSpPr bwMode="auto">
          <a:xfrm>
            <a:off x="360363" y="1427163"/>
            <a:ext cx="8423275" cy="3863975"/>
            <a:chOff x="409575" y="1316038"/>
            <a:chExt cx="8423275" cy="3865562"/>
          </a:xfrm>
        </p:grpSpPr>
        <p:sp>
          <p:nvSpPr>
            <p:cNvPr id="3" name="AutoShape 2"/>
            <p:cNvSpPr>
              <a:spLocks noChangeArrowheads="1"/>
            </p:cNvSpPr>
            <p:nvPr/>
          </p:nvSpPr>
          <p:spPr bwMode="auto">
            <a:xfrm rot="10800000">
              <a:off x="2152650" y="4833794"/>
              <a:ext cx="4162425" cy="34780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5F5F5F">
                    <a:alpha val="0"/>
                  </a:srgbClr>
                </a:gs>
                <a:gs pos="100000">
                  <a:sysClr val="windowText" lastClr="000000">
                    <a:alpha val="17998"/>
                  </a:sys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4" name="AutoShape 3"/>
            <p:cNvSpPr>
              <a:spLocks noChangeArrowheads="1"/>
            </p:cNvSpPr>
            <p:nvPr/>
          </p:nvSpPr>
          <p:spPr bwMode="auto">
            <a:xfrm flipH="1">
              <a:off x="2522537" y="1316038"/>
              <a:ext cx="3424238" cy="3465348"/>
            </a:xfrm>
            <a:prstGeom prst="triangle">
              <a:avLst>
                <a:gd name="adj" fmla="val 50000"/>
              </a:avLst>
            </a:prstGeom>
            <a:gradFill rotWithShape="1">
              <a:gsLst>
                <a:gs pos="0">
                  <a:srgbClr val="5F5F5F"/>
                </a:gs>
                <a:gs pos="100000">
                  <a:sysClr val="windowText" lastClr="000000"/>
                </a:gs>
              </a:gsLst>
              <a:lin ang="18900000" scaled="1"/>
            </a:gradFill>
            <a:ln w="28575" algn="ctr">
              <a:solidFill>
                <a:srgbClr val="C0C0C0"/>
              </a:solidFill>
              <a:miter lim="800000"/>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5" name="AutoShape 5"/>
            <p:cNvSpPr>
              <a:spLocks noChangeArrowheads="1"/>
            </p:cNvSpPr>
            <p:nvPr/>
          </p:nvSpPr>
          <p:spPr bwMode="auto">
            <a:xfrm rot="7668420" flipH="1">
              <a:off x="4222400" y="3036361"/>
              <a:ext cx="1705675" cy="1730375"/>
            </a:xfrm>
            <a:prstGeom prst="triangle">
              <a:avLst>
                <a:gd name="adj" fmla="val 50000"/>
              </a:avLst>
            </a:prstGeom>
            <a:gradFill rotWithShape="1">
              <a:gsLst>
                <a:gs pos="0">
                  <a:srgbClr val="5F5F5F"/>
                </a:gs>
                <a:gs pos="100000">
                  <a:sysClr val="windowText" lastClr="000000"/>
                </a:gs>
              </a:gsLst>
              <a:lin ang="18900000" scaled="1"/>
            </a:gradFill>
            <a:ln w="28575" algn="ctr">
              <a:solidFill>
                <a:srgbClr val="C0C0C0"/>
              </a:solidFill>
              <a:miter lim="800000"/>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6" name="AutoShape 6"/>
            <p:cNvSpPr>
              <a:spLocks noChangeArrowheads="1"/>
            </p:cNvSpPr>
            <p:nvPr/>
          </p:nvSpPr>
          <p:spPr bwMode="auto">
            <a:xfrm rot="647937">
              <a:off x="3962400" y="3026477"/>
              <a:ext cx="1154112" cy="1141882"/>
            </a:xfrm>
            <a:prstGeom prst="triangle">
              <a:avLst>
                <a:gd name="adj" fmla="val 50000"/>
              </a:avLst>
            </a:prstGeom>
            <a:gradFill rotWithShape="1">
              <a:gsLst>
                <a:gs pos="0">
                  <a:srgbClr val="6DAA2D">
                    <a:lumMod val="75000"/>
                  </a:srgbClr>
                </a:gs>
                <a:gs pos="100000">
                  <a:srgbClr val="6DAA2D">
                    <a:lumMod val="40000"/>
                    <a:lumOff val="60000"/>
                  </a:srgbClr>
                </a:gs>
              </a:gsLst>
              <a:lin ang="18900000" scaled="1"/>
            </a:gradFill>
            <a:ln w="28575" algn="ctr">
              <a:solidFill>
                <a:srgbClr val="C0C0C0"/>
              </a:solidFill>
              <a:miter lim="800000"/>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7" name="Freeform 8"/>
            <p:cNvSpPr>
              <a:spLocks/>
            </p:cNvSpPr>
            <p:nvPr/>
          </p:nvSpPr>
          <p:spPr bwMode="auto">
            <a:xfrm>
              <a:off x="2657475" y="1363683"/>
              <a:ext cx="1965325" cy="3190597"/>
            </a:xfrm>
            <a:custGeom>
              <a:avLst/>
              <a:gdLst>
                <a:gd name="T0" fmla="*/ 2147483647 w 1090"/>
                <a:gd name="T1" fmla="*/ 0 h 1772"/>
                <a:gd name="T2" fmla="*/ 0 w 1090"/>
                <a:gd name="T3" fmla="*/ 2147483647 h 1772"/>
                <a:gd name="T4" fmla="*/ 2147483647 w 1090"/>
                <a:gd name="T5" fmla="*/ 2147483647 h 1772"/>
                <a:gd name="T6" fmla="*/ 2147483647 w 1090"/>
                <a:gd name="T7" fmla="*/ 0 h 17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0" h="1772">
                  <a:moveTo>
                    <a:pt x="874" y="0"/>
                  </a:moveTo>
                  <a:lnTo>
                    <a:pt x="0" y="1772"/>
                  </a:lnTo>
                  <a:lnTo>
                    <a:pt x="1090" y="442"/>
                  </a:lnTo>
                  <a:lnTo>
                    <a:pt x="874" y="0"/>
                  </a:lnTo>
                  <a:close/>
                </a:path>
              </a:pathLst>
            </a:custGeom>
            <a:gradFill rotWithShape="1">
              <a:gsLst>
                <a:gs pos="0">
                  <a:sysClr val="window" lastClr="FFFFFF">
                    <a:alpha val="7999"/>
                  </a:sysClr>
                </a:gs>
                <a:gs pos="100000">
                  <a:sysClr val="window" lastClr="FFFFFF">
                    <a:alpha val="1999"/>
                  </a:sys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8" name="Line 9"/>
            <p:cNvSpPr>
              <a:spLocks noChangeShapeType="1"/>
            </p:cNvSpPr>
            <p:nvPr/>
          </p:nvSpPr>
          <p:spPr bwMode="auto">
            <a:xfrm flipH="1">
              <a:off x="523875" y="2901014"/>
              <a:ext cx="3525837" cy="0"/>
            </a:xfrm>
            <a:prstGeom prst="line">
              <a:avLst/>
            </a:prstGeom>
            <a:noFill/>
            <a:ln w="9525">
              <a:solidFill>
                <a:srgbClr val="808080"/>
              </a:solidFill>
              <a:round/>
              <a:headEnd type="oval" w="med" len="med"/>
              <a:tailEnd/>
            </a:ln>
            <a:effectLst/>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9" name="Rectangle 10"/>
            <p:cNvSpPr>
              <a:spLocks noChangeArrowheads="1"/>
            </p:cNvSpPr>
            <p:nvPr/>
          </p:nvSpPr>
          <p:spPr bwMode="auto">
            <a:xfrm>
              <a:off x="468312" y="2469036"/>
              <a:ext cx="2709863" cy="362099"/>
            </a:xfrm>
            <a:prstGeom prst="rect">
              <a:avLst/>
            </a:prstGeom>
            <a:noFill/>
            <a:ln>
              <a:noFill/>
            </a:ln>
            <a:effectLst/>
          </p:spPr>
          <p:txBody>
            <a:bodyPr>
              <a:spAutoFit/>
            </a:bodyPr>
            <a:lstStyle/>
            <a:p>
              <a:pPr fontAlgn="auto">
                <a:lnSpc>
                  <a:spcPct val="120000"/>
                </a:lnSpc>
                <a:spcBef>
                  <a:spcPts val="0"/>
                </a:spcBef>
                <a:spcAft>
                  <a:spcPts val="0"/>
                </a:spcAft>
                <a:buFontTx/>
                <a:buChar char="•"/>
                <a:defRPr/>
              </a:pPr>
              <a:r>
                <a:rPr lang="zh-CN" altLang="en-US" sz="1600" kern="0" dirty="0">
                  <a:solidFill>
                    <a:srgbClr val="7D7D7D"/>
                  </a:solidFill>
                  <a:latin typeface="Impact" pitchFamily="34" charset="0"/>
                  <a:ea typeface="微软雅黑" pitchFamily="34" charset="-122"/>
                </a:rPr>
                <a:t>单击此处添加段落文字内容</a:t>
              </a:r>
            </a:p>
          </p:txBody>
        </p:sp>
        <p:sp>
          <p:nvSpPr>
            <p:cNvPr id="10" name="Line 11"/>
            <p:cNvSpPr>
              <a:spLocks noChangeShapeType="1"/>
            </p:cNvSpPr>
            <p:nvPr/>
          </p:nvSpPr>
          <p:spPr bwMode="auto">
            <a:xfrm flipH="1">
              <a:off x="484187" y="3898373"/>
              <a:ext cx="3624263" cy="0"/>
            </a:xfrm>
            <a:prstGeom prst="line">
              <a:avLst/>
            </a:prstGeom>
            <a:noFill/>
            <a:ln w="9525">
              <a:solidFill>
                <a:srgbClr val="808080"/>
              </a:solidFill>
              <a:round/>
              <a:headEnd type="oval" w="med" len="med"/>
              <a:tailEnd/>
            </a:ln>
            <a:effectLst/>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1" name="Rectangle 12"/>
            <p:cNvSpPr>
              <a:spLocks noChangeArrowheads="1"/>
            </p:cNvSpPr>
            <p:nvPr/>
          </p:nvSpPr>
          <p:spPr bwMode="auto">
            <a:xfrm>
              <a:off x="409575" y="3466396"/>
              <a:ext cx="2709862" cy="363686"/>
            </a:xfrm>
            <a:prstGeom prst="rect">
              <a:avLst/>
            </a:prstGeom>
            <a:noFill/>
            <a:ln>
              <a:noFill/>
            </a:ln>
            <a:effectLst/>
          </p:spPr>
          <p:txBody>
            <a:bodyPr>
              <a:spAutoFit/>
            </a:bodyPr>
            <a:lstStyle/>
            <a:p>
              <a:pPr fontAlgn="auto">
                <a:lnSpc>
                  <a:spcPct val="120000"/>
                </a:lnSpc>
                <a:spcBef>
                  <a:spcPts val="0"/>
                </a:spcBef>
                <a:spcAft>
                  <a:spcPts val="0"/>
                </a:spcAft>
                <a:buFontTx/>
                <a:buChar char="•"/>
                <a:defRPr/>
              </a:pPr>
              <a:r>
                <a:rPr lang="zh-CN" altLang="en-US" sz="1600" kern="0" dirty="0">
                  <a:solidFill>
                    <a:srgbClr val="7D7D7D"/>
                  </a:solidFill>
                  <a:latin typeface="Impact" pitchFamily="34" charset="0"/>
                  <a:ea typeface="微软雅黑" pitchFamily="34" charset="-122"/>
                </a:rPr>
                <a:t>单击此处添加段落文字内容</a:t>
              </a:r>
            </a:p>
          </p:txBody>
        </p:sp>
        <p:sp>
          <p:nvSpPr>
            <p:cNvPr id="12" name="Line 13"/>
            <p:cNvSpPr>
              <a:spLocks noChangeShapeType="1"/>
            </p:cNvSpPr>
            <p:nvPr/>
          </p:nvSpPr>
          <p:spPr bwMode="auto">
            <a:xfrm flipH="1">
              <a:off x="4919662" y="3417163"/>
              <a:ext cx="3786188" cy="0"/>
            </a:xfrm>
            <a:prstGeom prst="line">
              <a:avLst/>
            </a:prstGeom>
            <a:noFill/>
            <a:ln w="9525">
              <a:solidFill>
                <a:srgbClr val="808080"/>
              </a:solidFill>
              <a:round/>
              <a:headEnd/>
              <a:tailEnd type="oval" w="med" len="med"/>
            </a:ln>
            <a:effectLst/>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3" name="Line 14"/>
            <p:cNvSpPr>
              <a:spLocks noChangeShapeType="1"/>
            </p:cNvSpPr>
            <p:nvPr/>
          </p:nvSpPr>
          <p:spPr bwMode="auto">
            <a:xfrm flipH="1">
              <a:off x="4921250" y="4420875"/>
              <a:ext cx="3797300" cy="0"/>
            </a:xfrm>
            <a:prstGeom prst="line">
              <a:avLst/>
            </a:prstGeom>
            <a:noFill/>
            <a:ln w="9525">
              <a:solidFill>
                <a:srgbClr val="808080"/>
              </a:solidFill>
              <a:round/>
              <a:headEnd/>
              <a:tailEnd type="oval" w="med" len="med"/>
            </a:ln>
            <a:effectLst/>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14" name="Rectangle 15"/>
            <p:cNvSpPr>
              <a:spLocks noChangeArrowheads="1"/>
            </p:cNvSpPr>
            <p:nvPr/>
          </p:nvSpPr>
          <p:spPr bwMode="auto">
            <a:xfrm>
              <a:off x="6122987" y="3988897"/>
              <a:ext cx="2709863" cy="362099"/>
            </a:xfrm>
            <a:prstGeom prst="rect">
              <a:avLst/>
            </a:prstGeom>
            <a:noFill/>
            <a:ln>
              <a:noFill/>
            </a:ln>
            <a:effectLst/>
          </p:spPr>
          <p:txBody>
            <a:bodyPr>
              <a:spAutoFit/>
            </a:bodyPr>
            <a:lstStyle/>
            <a:p>
              <a:pPr fontAlgn="auto">
                <a:lnSpc>
                  <a:spcPct val="120000"/>
                </a:lnSpc>
                <a:spcBef>
                  <a:spcPts val="0"/>
                </a:spcBef>
                <a:spcAft>
                  <a:spcPts val="0"/>
                </a:spcAft>
                <a:buFontTx/>
                <a:buChar char="•"/>
                <a:defRPr/>
              </a:pPr>
              <a:r>
                <a:rPr lang="zh-CN" altLang="en-US" sz="1600" kern="0" dirty="0">
                  <a:solidFill>
                    <a:srgbClr val="7D7D7D"/>
                  </a:solidFill>
                  <a:latin typeface="Impact" pitchFamily="34" charset="0"/>
                  <a:ea typeface="微软雅黑" pitchFamily="34" charset="-122"/>
                </a:rPr>
                <a:t>单击此处添加段落文字内容</a:t>
              </a:r>
            </a:p>
          </p:txBody>
        </p:sp>
        <p:sp>
          <p:nvSpPr>
            <p:cNvPr id="15" name="Rectangle 16"/>
            <p:cNvSpPr>
              <a:spLocks noChangeArrowheads="1"/>
            </p:cNvSpPr>
            <p:nvPr/>
          </p:nvSpPr>
          <p:spPr bwMode="auto">
            <a:xfrm>
              <a:off x="6122987" y="3043947"/>
              <a:ext cx="2709863" cy="362099"/>
            </a:xfrm>
            <a:prstGeom prst="rect">
              <a:avLst/>
            </a:prstGeom>
            <a:noFill/>
            <a:ln>
              <a:noFill/>
            </a:ln>
            <a:effectLst/>
          </p:spPr>
          <p:txBody>
            <a:bodyPr>
              <a:spAutoFit/>
            </a:bodyPr>
            <a:lstStyle/>
            <a:p>
              <a:pPr fontAlgn="auto">
                <a:lnSpc>
                  <a:spcPct val="120000"/>
                </a:lnSpc>
                <a:spcBef>
                  <a:spcPts val="0"/>
                </a:spcBef>
                <a:spcAft>
                  <a:spcPts val="0"/>
                </a:spcAft>
                <a:buFontTx/>
                <a:buChar char="•"/>
                <a:defRPr/>
              </a:pPr>
              <a:r>
                <a:rPr lang="zh-CN" altLang="en-US" sz="1600" kern="0" dirty="0">
                  <a:solidFill>
                    <a:srgbClr val="7D7D7D"/>
                  </a:solidFill>
                  <a:latin typeface="Impact" pitchFamily="34" charset="0"/>
                  <a:ea typeface="微软雅黑" pitchFamily="34" charset="-122"/>
                </a:rPr>
                <a:t>单击此处添加段落文字内容</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组合 19"/>
          <p:cNvGrpSpPr>
            <a:grpSpLocks/>
          </p:cNvGrpSpPr>
          <p:nvPr/>
        </p:nvGrpSpPr>
        <p:grpSpPr bwMode="auto">
          <a:xfrm>
            <a:off x="539750" y="1889125"/>
            <a:ext cx="8064500" cy="3546475"/>
            <a:chOff x="539577" y="1889411"/>
            <a:chExt cx="8064846" cy="3546772"/>
          </a:xfrm>
        </p:grpSpPr>
        <p:sp>
          <p:nvSpPr>
            <p:cNvPr id="3" name="右箭头 2"/>
            <p:cNvSpPr/>
            <p:nvPr/>
          </p:nvSpPr>
          <p:spPr>
            <a:xfrm>
              <a:off x="2482760" y="2429206"/>
              <a:ext cx="3960983" cy="433424"/>
            </a:xfrm>
            <a:prstGeom prst="rightArrow">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4" name="右箭头 3"/>
            <p:cNvSpPr/>
            <p:nvPr/>
          </p:nvSpPr>
          <p:spPr>
            <a:xfrm flipH="1">
              <a:off x="2627230" y="3078549"/>
              <a:ext cx="4103863" cy="431836"/>
            </a:xfrm>
            <a:prstGeom prst="rightArrow">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5" name="椭圆 4"/>
            <p:cNvSpPr/>
            <p:nvPr/>
          </p:nvSpPr>
          <p:spPr>
            <a:xfrm>
              <a:off x="539577" y="1889411"/>
              <a:ext cx="2087653" cy="2089325"/>
            </a:xfrm>
            <a:prstGeom prst="ellipse">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r>
                <a:rPr lang="zh-CN" altLang="en-US" b="1" kern="0" dirty="0">
                  <a:solidFill>
                    <a:srgbClr val="FFFFFF"/>
                  </a:solidFill>
                  <a:latin typeface="微软雅黑" pitchFamily="34" charset="-122"/>
                  <a:ea typeface="微软雅黑" pitchFamily="34" charset="-122"/>
                </a:rPr>
                <a:t>单击此处添加标题</a:t>
              </a:r>
            </a:p>
          </p:txBody>
        </p:sp>
        <p:sp>
          <p:nvSpPr>
            <p:cNvPr id="6" name="椭圆 5"/>
            <p:cNvSpPr/>
            <p:nvPr/>
          </p:nvSpPr>
          <p:spPr>
            <a:xfrm>
              <a:off x="6515183" y="1889411"/>
              <a:ext cx="2089240" cy="2089325"/>
            </a:xfrm>
            <a:prstGeom prst="ellipse">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r>
                <a:rPr lang="zh-CN" altLang="en-US" b="1" kern="0" dirty="0">
                  <a:solidFill>
                    <a:srgbClr val="FFFFFF"/>
                  </a:solidFill>
                  <a:latin typeface="微软雅黑" pitchFamily="34" charset="-122"/>
                  <a:ea typeface="微软雅黑" pitchFamily="34" charset="-122"/>
                </a:rPr>
                <a:t>单击此处添加标题</a:t>
              </a:r>
            </a:p>
          </p:txBody>
        </p:sp>
        <p:sp>
          <p:nvSpPr>
            <p:cNvPr id="7" name="矩形 6"/>
            <p:cNvSpPr/>
            <p:nvPr/>
          </p:nvSpPr>
          <p:spPr>
            <a:xfrm>
              <a:off x="3598821" y="2286319"/>
              <a:ext cx="1655833" cy="1368540"/>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anchor="ctr"/>
            <a:lstStyle/>
            <a:p>
              <a:pPr algn="ctr" fontAlgn="auto">
                <a:lnSpc>
                  <a:spcPct val="120000"/>
                </a:lnSpc>
                <a:spcBef>
                  <a:spcPts val="0"/>
                </a:spcBef>
                <a:spcAft>
                  <a:spcPts val="0"/>
                </a:spcAft>
                <a:defRPr/>
              </a:pPr>
              <a:r>
                <a:rPr lang="zh-CN" altLang="en-US" sz="2000" b="1" kern="0" dirty="0">
                  <a:solidFill>
                    <a:srgbClr val="7D7D7D"/>
                  </a:solidFill>
                  <a:latin typeface="微软雅黑" pitchFamily="34" charset="-122"/>
                  <a:ea typeface="微软雅黑" pitchFamily="34" charset="-122"/>
                </a:rPr>
                <a:t>单击此处添加标题</a:t>
              </a:r>
            </a:p>
          </p:txBody>
        </p:sp>
        <p:sp>
          <p:nvSpPr>
            <p:cNvPr id="8" name="下箭头 7"/>
            <p:cNvSpPr/>
            <p:nvPr/>
          </p:nvSpPr>
          <p:spPr>
            <a:xfrm>
              <a:off x="3995713" y="4158139"/>
              <a:ext cx="936665" cy="647754"/>
            </a:xfrm>
            <a:prstGeom prst="downArrow">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dirty="0">
                <a:solidFill>
                  <a:sysClr val="window" lastClr="FFFFFF"/>
                </a:solidFill>
                <a:latin typeface="Impact" pitchFamily="34" charset="0"/>
                <a:ea typeface="微软雅黑" pitchFamily="34" charset="-122"/>
              </a:endParaRPr>
            </a:p>
          </p:txBody>
        </p:sp>
        <p:sp>
          <p:nvSpPr>
            <p:cNvPr id="9" name="TextBox 8"/>
            <p:cNvSpPr txBox="1"/>
            <p:nvPr/>
          </p:nvSpPr>
          <p:spPr bwMode="auto">
            <a:xfrm>
              <a:off x="611018" y="4374057"/>
              <a:ext cx="1728861" cy="1062126"/>
            </a:xfrm>
            <a:prstGeom prst="rect">
              <a:avLst/>
            </a:prstGeom>
            <a:noFill/>
          </p:spPr>
          <p:txBody>
            <a:bodyPr>
              <a:spAutoFit/>
            </a:bodyPr>
            <a:lstStyle/>
            <a:p>
              <a:pPr algn="ctr" fontAlgn="auto">
                <a:lnSpc>
                  <a:spcPct val="150000"/>
                </a:lnSpc>
                <a:spcBef>
                  <a:spcPts val="0"/>
                </a:spcBef>
                <a:spcAft>
                  <a:spcPts val="0"/>
                </a:spcAft>
                <a:defRPr/>
              </a:pPr>
              <a:r>
                <a:rPr lang="zh-CN" altLang="en-US" sz="1050" kern="0" dirty="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10" name="TextBox 9"/>
            <p:cNvSpPr txBox="1"/>
            <p:nvPr/>
          </p:nvSpPr>
          <p:spPr bwMode="auto">
            <a:xfrm>
              <a:off x="6875562" y="4374057"/>
              <a:ext cx="1728861" cy="1062126"/>
            </a:xfrm>
            <a:prstGeom prst="rect">
              <a:avLst/>
            </a:prstGeom>
            <a:noFill/>
          </p:spPr>
          <p:txBody>
            <a:bodyPr>
              <a:spAutoFit/>
            </a:bodyPr>
            <a:lstStyle/>
            <a:p>
              <a:pPr algn="ctr" fontAlgn="auto">
                <a:lnSpc>
                  <a:spcPct val="150000"/>
                </a:lnSpc>
                <a:spcBef>
                  <a:spcPts val="0"/>
                </a:spcBef>
                <a:spcAft>
                  <a:spcPts val="0"/>
                </a:spcAft>
                <a:defRPr/>
              </a:pPr>
              <a:r>
                <a:rPr lang="zh-CN" altLang="en-US" sz="1050" kern="0" dirty="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11" name="TextBox 19"/>
            <p:cNvSpPr txBox="1">
              <a:spLocks noChangeArrowheads="1"/>
            </p:cNvSpPr>
            <p:nvPr/>
          </p:nvSpPr>
          <p:spPr bwMode="auto">
            <a:xfrm>
              <a:off x="3563895" y="4878924"/>
              <a:ext cx="1727274" cy="328640"/>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defRPr/>
              </a:pPr>
              <a:r>
                <a:rPr lang="zh-CN" altLang="en-US" sz="1400" b="1" kern="0" dirty="0">
                  <a:solidFill>
                    <a:srgbClr val="4D4D4D"/>
                  </a:solidFill>
                  <a:latin typeface="微软雅黑" pitchFamily="34" charset="-122"/>
                  <a:ea typeface="微软雅黑" pitchFamily="34" charset="-122"/>
                </a:rPr>
                <a:t>单击此处添加标题</a:t>
              </a:r>
            </a:p>
          </p:txBody>
        </p:sp>
      </p:grpSp>
      <p:sp>
        <p:nvSpPr>
          <p:cNvPr id="18444" name="Text Box 12"/>
          <p:cNvSpPr txBox="1">
            <a:spLocks noChangeArrowheads="1"/>
          </p:cNvSpPr>
          <p:nvPr/>
        </p:nvSpPr>
        <p:spPr bwMode="auto">
          <a:xfrm>
            <a:off x="1455738" y="5897563"/>
            <a:ext cx="248786" cy="369332"/>
          </a:xfrm>
          <a:prstGeom prst="rect">
            <a:avLst/>
          </a:prstGeom>
          <a:noFill/>
          <a:ln w="9525">
            <a:noFill/>
            <a:miter lim="800000"/>
            <a:headEnd/>
            <a:tailEnd/>
          </a:ln>
          <a:effectLst/>
        </p:spPr>
        <p:txBody>
          <a:bodyPr wrap="none">
            <a:spAutoFit/>
          </a:bodyPr>
          <a:lstStyle/>
          <a:p>
            <a:r>
              <a:rPr lang="en-US" altLang="zh-CN" dirty="0"/>
              <a:t> </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障碍"/>
          <p:cNvSpPr>
            <a:spLocks noChangeArrowheads="1"/>
          </p:cNvSpPr>
          <p:nvPr/>
        </p:nvSpPr>
        <p:spPr bwMode="blackWhite">
          <a:xfrm>
            <a:off x="4370388" y="2111375"/>
            <a:ext cx="315912" cy="2679700"/>
          </a:xfrm>
          <a:prstGeom prst="rect">
            <a:avLst/>
          </a:prstGeom>
          <a:gradFill>
            <a:gsLst>
              <a:gs pos="33000">
                <a:srgbClr val="F68426">
                  <a:lumMod val="60000"/>
                  <a:lumOff val="40000"/>
                </a:srgbClr>
              </a:gs>
              <a:gs pos="100000">
                <a:srgbClr val="F68426"/>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3" name="穿透文本1"/>
          <p:cNvSpPr txBox="1">
            <a:spLocks noChangeArrowheads="1"/>
          </p:cNvSpPr>
          <p:nvPr/>
        </p:nvSpPr>
        <p:spPr bwMode="auto">
          <a:xfrm>
            <a:off x="6176963" y="3451225"/>
            <a:ext cx="1763712" cy="28257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sp>
        <p:nvSpPr>
          <p:cNvPr id="4" name="穿透文本2"/>
          <p:cNvSpPr txBox="1">
            <a:spLocks noChangeArrowheads="1"/>
          </p:cNvSpPr>
          <p:nvPr/>
        </p:nvSpPr>
        <p:spPr bwMode="auto">
          <a:xfrm>
            <a:off x="6176963" y="4013200"/>
            <a:ext cx="1763712" cy="28257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sp>
        <p:nvSpPr>
          <p:cNvPr id="5" name="穿透文本3"/>
          <p:cNvSpPr txBox="1">
            <a:spLocks noChangeArrowheads="1"/>
          </p:cNvSpPr>
          <p:nvPr/>
        </p:nvSpPr>
        <p:spPr bwMode="auto">
          <a:xfrm>
            <a:off x="6176963" y="4625975"/>
            <a:ext cx="1763712" cy="28257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sp>
        <p:nvSpPr>
          <p:cNvPr id="6" name="穿透箭头1"/>
          <p:cNvSpPr>
            <a:spLocks noChangeShapeType="1"/>
          </p:cNvSpPr>
          <p:nvPr/>
        </p:nvSpPr>
        <p:spPr bwMode="blackWhite">
          <a:xfrm>
            <a:off x="2865438" y="2230438"/>
            <a:ext cx="3311525" cy="1230312"/>
          </a:xfrm>
          <a:prstGeom prst="line">
            <a:avLst/>
          </a:prstGeom>
          <a:noFill/>
          <a:ln w="12700">
            <a:solidFill>
              <a:sysClr val="windowText" lastClr="000000">
                <a:lumMod val="65000"/>
              </a:sysClr>
            </a:solidFill>
            <a:round/>
            <a:headEnd type="none" w="sm" len="sm"/>
            <a:tailEnd type="triangle" w="med" len="lg"/>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 name="穿透箭头2"/>
          <p:cNvSpPr>
            <a:spLocks noChangeShapeType="1"/>
          </p:cNvSpPr>
          <p:nvPr/>
        </p:nvSpPr>
        <p:spPr bwMode="blackWhite">
          <a:xfrm>
            <a:off x="2865438" y="2811463"/>
            <a:ext cx="3311525" cy="1231900"/>
          </a:xfrm>
          <a:prstGeom prst="line">
            <a:avLst/>
          </a:prstGeom>
          <a:noFill/>
          <a:ln w="12700">
            <a:solidFill>
              <a:sysClr val="windowText" lastClr="000000">
                <a:lumMod val="65000"/>
              </a:sysClr>
            </a:solidFill>
            <a:round/>
            <a:headEnd type="none" w="sm" len="sm"/>
            <a:tailEnd type="triangle" w="med" len="lg"/>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8" name="穿透箭头3"/>
          <p:cNvSpPr>
            <a:spLocks noChangeShapeType="1"/>
          </p:cNvSpPr>
          <p:nvPr/>
        </p:nvSpPr>
        <p:spPr bwMode="blackWhite">
          <a:xfrm>
            <a:off x="2865438" y="3395663"/>
            <a:ext cx="3311525" cy="1230312"/>
          </a:xfrm>
          <a:prstGeom prst="line">
            <a:avLst/>
          </a:prstGeom>
          <a:noFill/>
          <a:ln w="12700">
            <a:solidFill>
              <a:sysClr val="windowText" lastClr="000000">
                <a:lumMod val="65000"/>
              </a:sysClr>
            </a:solidFill>
            <a:round/>
            <a:headEnd type="none" w="sm" len="sm"/>
            <a:tailEnd type="triangle" w="med" len="lg"/>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9" name="折射文本1"/>
          <p:cNvSpPr txBox="1">
            <a:spLocks noChangeArrowheads="1"/>
          </p:cNvSpPr>
          <p:nvPr/>
        </p:nvSpPr>
        <p:spPr bwMode="auto">
          <a:xfrm>
            <a:off x="1104900" y="1797050"/>
            <a:ext cx="1763713" cy="28257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sp>
        <p:nvSpPr>
          <p:cNvPr id="10" name="折射文本2"/>
          <p:cNvSpPr txBox="1">
            <a:spLocks noChangeArrowheads="1"/>
          </p:cNvSpPr>
          <p:nvPr/>
        </p:nvSpPr>
        <p:spPr bwMode="auto">
          <a:xfrm>
            <a:off x="1101725" y="2381250"/>
            <a:ext cx="1763713" cy="28257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sp>
        <p:nvSpPr>
          <p:cNvPr id="11" name="折射文本3"/>
          <p:cNvSpPr txBox="1">
            <a:spLocks noChangeArrowheads="1"/>
          </p:cNvSpPr>
          <p:nvPr/>
        </p:nvSpPr>
        <p:spPr bwMode="auto">
          <a:xfrm>
            <a:off x="1104900" y="2959100"/>
            <a:ext cx="1763713" cy="282575"/>
          </a:xfrm>
          <a:prstGeom prst="rect">
            <a:avLst/>
          </a:prstGeom>
          <a:noFill/>
          <a:ln w="9525">
            <a:noFill/>
            <a:miter lim="800000"/>
            <a:headEnd/>
            <a:tailEnd/>
          </a:ln>
        </p:spPr>
        <p:txBody>
          <a:bodyPr lIns="93296" tIns="46648" rIns="93296" bIns="46648">
            <a:spAutoFit/>
          </a:bodyPr>
          <a:lstStyle/>
          <a:p>
            <a:pPr algn="ctr"/>
            <a:r>
              <a:rPr lang="zh-CN" altLang="zh-CN" sz="1200" b="1">
                <a:solidFill>
                  <a:srgbClr val="808080"/>
                </a:solidFill>
                <a:latin typeface="微软雅黑" pitchFamily="34" charset="-122"/>
                <a:ea typeface="微软雅黑" pitchFamily="34" charset="-122"/>
              </a:rPr>
              <a:t>单击此处添加标题</a:t>
            </a:r>
          </a:p>
        </p:txBody>
      </p:sp>
      <p:sp>
        <p:nvSpPr>
          <p:cNvPr id="12" name="折射头部1"/>
          <p:cNvSpPr>
            <a:spLocks noChangeShapeType="1"/>
          </p:cNvSpPr>
          <p:nvPr/>
        </p:nvSpPr>
        <p:spPr bwMode="blackWhite">
          <a:xfrm flipH="1">
            <a:off x="2968625" y="2509838"/>
            <a:ext cx="1397000" cy="1366837"/>
          </a:xfrm>
          <a:prstGeom prst="line">
            <a:avLst/>
          </a:prstGeom>
          <a:noFill/>
          <a:ln w="12700">
            <a:solidFill>
              <a:sysClr val="windowText" lastClr="000000">
                <a:lumMod val="65000"/>
              </a:sysClr>
            </a:solidFill>
            <a:round/>
            <a:headEnd type="none" w="sm" len="sm"/>
            <a:tailEnd type="triangle" w="med" len="lg"/>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3" name="折射头部2"/>
          <p:cNvSpPr>
            <a:spLocks noChangeShapeType="1"/>
          </p:cNvSpPr>
          <p:nvPr/>
        </p:nvSpPr>
        <p:spPr bwMode="blackWhite">
          <a:xfrm flipH="1">
            <a:off x="3419475" y="3087688"/>
            <a:ext cx="947738" cy="954087"/>
          </a:xfrm>
          <a:prstGeom prst="line">
            <a:avLst/>
          </a:prstGeom>
          <a:noFill/>
          <a:ln w="12700">
            <a:solidFill>
              <a:sysClr val="windowText" lastClr="000000">
                <a:lumMod val="65000"/>
              </a:sysClr>
            </a:solidFill>
            <a:round/>
            <a:headEnd type="none" w="sm" len="sm"/>
            <a:tailEnd type="triangle" w="med" len="lg"/>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4" name="折射头部3"/>
          <p:cNvSpPr>
            <a:spLocks noChangeShapeType="1"/>
          </p:cNvSpPr>
          <p:nvPr/>
        </p:nvSpPr>
        <p:spPr bwMode="blackWhite">
          <a:xfrm flipH="1">
            <a:off x="3892550" y="3676650"/>
            <a:ext cx="474663" cy="477838"/>
          </a:xfrm>
          <a:prstGeom prst="line">
            <a:avLst/>
          </a:prstGeom>
          <a:noFill/>
          <a:ln w="12700">
            <a:solidFill>
              <a:sysClr val="windowText" lastClr="000000">
                <a:lumMod val="65000"/>
              </a:sysClr>
            </a:solidFill>
            <a:round/>
            <a:headEnd type="none" w="sm" len="sm"/>
            <a:tailEnd type="triangle" w="med" len="lg"/>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5" name="折射尾部1"/>
          <p:cNvSpPr>
            <a:spLocks noChangeShapeType="1"/>
          </p:cNvSpPr>
          <p:nvPr/>
        </p:nvSpPr>
        <p:spPr bwMode="blackWhite">
          <a:xfrm>
            <a:off x="2868613" y="1938338"/>
            <a:ext cx="1497012" cy="568325"/>
          </a:xfrm>
          <a:prstGeom prst="line">
            <a:avLst/>
          </a:prstGeom>
          <a:noFill/>
          <a:ln w="12700">
            <a:solidFill>
              <a:sysClr val="windowText" lastClr="000000">
                <a:lumMod val="65000"/>
              </a:sysClr>
            </a:solidFill>
            <a:round/>
            <a:headEnd type="none" w="sm" len="sm"/>
            <a:tailEnd type="none" w="sm" len="sm"/>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6" name="折射尾部2"/>
          <p:cNvSpPr>
            <a:spLocks noChangeShapeType="1"/>
          </p:cNvSpPr>
          <p:nvPr/>
        </p:nvSpPr>
        <p:spPr bwMode="blackWhite">
          <a:xfrm>
            <a:off x="2868613" y="2522538"/>
            <a:ext cx="1497012" cy="568325"/>
          </a:xfrm>
          <a:prstGeom prst="line">
            <a:avLst/>
          </a:prstGeom>
          <a:noFill/>
          <a:ln w="12700">
            <a:solidFill>
              <a:sysClr val="windowText" lastClr="000000">
                <a:lumMod val="65000"/>
              </a:sysClr>
            </a:solidFill>
            <a:round/>
            <a:headEnd type="none" w="sm" len="sm"/>
            <a:tailEnd type="none" w="sm" len="sm"/>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7" name="折射尾部3"/>
          <p:cNvSpPr>
            <a:spLocks noChangeShapeType="1"/>
          </p:cNvSpPr>
          <p:nvPr/>
        </p:nvSpPr>
        <p:spPr bwMode="blackWhite">
          <a:xfrm>
            <a:off x="2865438" y="3103563"/>
            <a:ext cx="1500187" cy="569912"/>
          </a:xfrm>
          <a:prstGeom prst="line">
            <a:avLst/>
          </a:prstGeom>
          <a:noFill/>
          <a:ln w="12700">
            <a:solidFill>
              <a:sysClr val="windowText" lastClr="000000">
                <a:lumMod val="65000"/>
              </a:sysClr>
            </a:solidFill>
            <a:round/>
            <a:headEnd type="none" w="sm" len="sm"/>
            <a:tailEnd type="none" w="sm" len="sm"/>
          </a:ln>
          <a:effectLst/>
        </p:spPr>
        <p:txBody>
          <a:bodyPr wrap="none" lIns="93296" tIns="46648" rIns="93296" bIns="46648" anchor="ctr"/>
          <a:lstStyle/>
          <a:p>
            <a:pPr fontAlgn="auto">
              <a:spcBef>
                <a:spcPts val="0"/>
              </a:spcBef>
              <a:spcAft>
                <a:spcPts val="0"/>
              </a:spcAft>
              <a:defRPr/>
            </a:pPr>
            <a:endParaRPr lang="zh-CN" altLang="en-US" kern="0">
              <a:solidFill>
                <a:sysClr val="windowText" lastClr="00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par>
                          <p:cTn id="56" fill="hold">
                            <p:stCondLst>
                              <p:cond delay="1000"/>
                            </p:stCondLst>
                            <p:childTnLst>
                              <p:par>
                                <p:cTn id="57" presetID="22" presetClass="entr" presetSubtype="2"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left)">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文字4"/>
          <p:cNvGrpSpPr>
            <a:grpSpLocks/>
          </p:cNvGrpSpPr>
          <p:nvPr/>
        </p:nvGrpSpPr>
        <p:grpSpPr bwMode="auto">
          <a:xfrm>
            <a:off x="503238" y="3865563"/>
            <a:ext cx="3240087" cy="401637"/>
            <a:chOff x="635310" y="4234899"/>
            <a:chExt cx="3239914" cy="401637"/>
          </a:xfrm>
        </p:grpSpPr>
        <p:sp>
          <p:nvSpPr>
            <p:cNvPr id="3" name="Line 7"/>
            <p:cNvSpPr>
              <a:spLocks noChangeShapeType="1"/>
            </p:cNvSpPr>
            <p:nvPr/>
          </p:nvSpPr>
          <p:spPr bwMode="auto">
            <a:xfrm>
              <a:off x="638485" y="4634949"/>
              <a:ext cx="3182767" cy="1587"/>
            </a:xfrm>
            <a:prstGeom prst="line">
              <a:avLst/>
            </a:prstGeom>
            <a:noFill/>
            <a:ln w="9525">
              <a:solidFill>
                <a:sysClr val="window" lastClr="FFFFFF">
                  <a:lumMod val="75000"/>
                </a:sysClr>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6376" name="Text Box 13"/>
            <p:cNvSpPr txBox="1">
              <a:spLocks noChangeArrowheads="1"/>
            </p:cNvSpPr>
            <p:nvPr/>
          </p:nvSpPr>
          <p:spPr bwMode="auto">
            <a:xfrm>
              <a:off x="635310" y="4234899"/>
              <a:ext cx="3239914" cy="367878"/>
            </a:xfrm>
            <a:prstGeom prst="rect">
              <a:avLst/>
            </a:prstGeom>
            <a:noFill/>
            <a:ln w="9525">
              <a:noFill/>
              <a:miter lim="800000"/>
              <a:headEnd/>
              <a:tailEnd/>
            </a:ln>
          </p:spPr>
          <p:txBody>
            <a:bodyPr lIns="90000" tIns="45000" rIns="90000" bIns="45000">
              <a:spAutoFit/>
            </a:bodyPr>
            <a:lstStyle/>
            <a:p>
              <a:pPr>
                <a:tabLst>
                  <a:tab pos="723900" algn="l"/>
                  <a:tab pos="1447800" algn="l"/>
                  <a:tab pos="2171700" algn="l"/>
                  <a:tab pos="2895600" algn="l"/>
                  <a:tab pos="3619500" algn="l"/>
                  <a:tab pos="4343400" algn="l"/>
                  <a:tab pos="5067300" algn="l"/>
                </a:tabLst>
              </a:pPr>
              <a:r>
                <a:rPr lang="en-US" altLang="zh-CN">
                  <a:solidFill>
                    <a:srgbClr val="7F7F7F"/>
                  </a:solidFill>
                  <a:latin typeface="微软雅黑" pitchFamily="34" charset="-122"/>
                  <a:ea typeface="微软雅黑" pitchFamily="34" charset="-122"/>
                </a:rPr>
                <a:t>4. </a:t>
              </a:r>
              <a:r>
                <a:rPr lang="zh-CN" altLang="en-US">
                  <a:solidFill>
                    <a:srgbClr val="7F7F7F"/>
                  </a:solidFill>
                  <a:latin typeface="微软雅黑" pitchFamily="34" charset="-122"/>
                  <a:ea typeface="微软雅黑" pitchFamily="34" charset="-122"/>
                </a:rPr>
                <a:t>点击输入文本</a:t>
              </a:r>
              <a:endParaRPr lang="en-US" altLang="zh-CN">
                <a:solidFill>
                  <a:srgbClr val="7F7F7F"/>
                </a:solidFill>
                <a:latin typeface="微软雅黑" pitchFamily="34" charset="-122"/>
                <a:ea typeface="微软雅黑" pitchFamily="34" charset="-122"/>
              </a:endParaRPr>
            </a:p>
          </p:txBody>
        </p:sp>
      </p:grpSp>
      <p:grpSp>
        <p:nvGrpSpPr>
          <p:cNvPr id="5" name="文字3"/>
          <p:cNvGrpSpPr>
            <a:grpSpLocks/>
          </p:cNvGrpSpPr>
          <p:nvPr/>
        </p:nvGrpSpPr>
        <p:grpSpPr bwMode="auto">
          <a:xfrm>
            <a:off x="506413" y="2940050"/>
            <a:ext cx="3951287" cy="401638"/>
            <a:chOff x="-76245" y="4234899"/>
            <a:chExt cx="3951469" cy="401637"/>
          </a:xfrm>
        </p:grpSpPr>
        <p:sp>
          <p:nvSpPr>
            <p:cNvPr id="6" name="Line 7"/>
            <p:cNvSpPr>
              <a:spLocks noChangeShapeType="1"/>
            </p:cNvSpPr>
            <p:nvPr/>
          </p:nvSpPr>
          <p:spPr bwMode="auto">
            <a:xfrm>
              <a:off x="-76245" y="4636536"/>
              <a:ext cx="3897492" cy="0"/>
            </a:xfrm>
            <a:prstGeom prst="line">
              <a:avLst/>
            </a:prstGeom>
            <a:noFill/>
            <a:ln w="9525">
              <a:solidFill>
                <a:sysClr val="window" lastClr="FFFFFF">
                  <a:lumMod val="75000"/>
                </a:sysClr>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6374" name="Text Box 13"/>
            <p:cNvSpPr txBox="1">
              <a:spLocks noChangeArrowheads="1"/>
            </p:cNvSpPr>
            <p:nvPr/>
          </p:nvSpPr>
          <p:spPr bwMode="auto">
            <a:xfrm>
              <a:off x="-76245" y="4234899"/>
              <a:ext cx="3951469" cy="367878"/>
            </a:xfrm>
            <a:prstGeom prst="rect">
              <a:avLst/>
            </a:prstGeom>
            <a:noFill/>
            <a:ln w="9525">
              <a:noFill/>
              <a:miter lim="800000"/>
              <a:headEnd/>
              <a:tailEnd/>
            </a:ln>
          </p:spPr>
          <p:txBody>
            <a:bodyPr lIns="90000" tIns="45000" rIns="90000" bIns="45000">
              <a:spAutoFit/>
            </a:bodyPr>
            <a:lstStyle/>
            <a:p>
              <a:pPr>
                <a:tabLst>
                  <a:tab pos="723900" algn="l"/>
                  <a:tab pos="1447800" algn="l"/>
                  <a:tab pos="2171700" algn="l"/>
                  <a:tab pos="2895600" algn="l"/>
                  <a:tab pos="3619500" algn="l"/>
                  <a:tab pos="4343400" algn="l"/>
                  <a:tab pos="5067300" algn="l"/>
                </a:tabLst>
              </a:pPr>
              <a:r>
                <a:rPr lang="en-US" altLang="zh-CN">
                  <a:solidFill>
                    <a:srgbClr val="7F7F7F"/>
                  </a:solidFill>
                  <a:latin typeface="微软雅黑" pitchFamily="34" charset="-122"/>
                  <a:ea typeface="微软雅黑" pitchFamily="34" charset="-122"/>
                </a:rPr>
                <a:t>3. </a:t>
              </a:r>
              <a:r>
                <a:rPr lang="zh-CN" altLang="en-US">
                  <a:solidFill>
                    <a:srgbClr val="7F7F7F"/>
                  </a:solidFill>
                  <a:latin typeface="微软雅黑" pitchFamily="34" charset="-122"/>
                  <a:ea typeface="微软雅黑" pitchFamily="34" charset="-122"/>
                </a:rPr>
                <a:t>点击输入文本</a:t>
              </a:r>
              <a:endParaRPr lang="en-US" altLang="zh-CN">
                <a:solidFill>
                  <a:srgbClr val="7F7F7F"/>
                </a:solidFill>
                <a:latin typeface="微软雅黑" pitchFamily="34" charset="-122"/>
                <a:ea typeface="微软雅黑" pitchFamily="34" charset="-122"/>
              </a:endParaRPr>
            </a:p>
          </p:txBody>
        </p:sp>
      </p:grpSp>
      <p:grpSp>
        <p:nvGrpSpPr>
          <p:cNvPr id="8" name="文字2"/>
          <p:cNvGrpSpPr>
            <a:grpSpLocks/>
          </p:cNvGrpSpPr>
          <p:nvPr/>
        </p:nvGrpSpPr>
        <p:grpSpPr bwMode="auto">
          <a:xfrm>
            <a:off x="506413" y="2012950"/>
            <a:ext cx="4600575" cy="401638"/>
            <a:chOff x="-725690" y="4234899"/>
            <a:chExt cx="4600914" cy="401637"/>
          </a:xfrm>
        </p:grpSpPr>
        <p:sp>
          <p:nvSpPr>
            <p:cNvPr id="9" name="Line 7"/>
            <p:cNvSpPr>
              <a:spLocks noChangeShapeType="1"/>
            </p:cNvSpPr>
            <p:nvPr/>
          </p:nvSpPr>
          <p:spPr bwMode="auto">
            <a:xfrm>
              <a:off x="-725690" y="4636536"/>
              <a:ext cx="4546935" cy="0"/>
            </a:xfrm>
            <a:prstGeom prst="line">
              <a:avLst/>
            </a:prstGeom>
            <a:noFill/>
            <a:ln w="9525">
              <a:solidFill>
                <a:sysClr val="window" lastClr="FFFFFF">
                  <a:lumMod val="75000"/>
                </a:sysClr>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6372" name="Text Box 13"/>
            <p:cNvSpPr txBox="1">
              <a:spLocks noChangeArrowheads="1"/>
            </p:cNvSpPr>
            <p:nvPr/>
          </p:nvSpPr>
          <p:spPr bwMode="auto">
            <a:xfrm>
              <a:off x="-725690" y="4234899"/>
              <a:ext cx="4600914" cy="367878"/>
            </a:xfrm>
            <a:prstGeom prst="rect">
              <a:avLst/>
            </a:prstGeom>
            <a:noFill/>
            <a:ln w="9525">
              <a:noFill/>
              <a:miter lim="800000"/>
              <a:headEnd/>
              <a:tailEnd/>
            </a:ln>
          </p:spPr>
          <p:txBody>
            <a:bodyPr lIns="90000" tIns="45000" rIns="90000" bIns="45000">
              <a:spAutoFit/>
            </a:bodyPr>
            <a:lstStyle/>
            <a:p>
              <a:pPr>
                <a:tabLst>
                  <a:tab pos="723900" algn="l"/>
                  <a:tab pos="1447800" algn="l"/>
                  <a:tab pos="2171700" algn="l"/>
                  <a:tab pos="2895600" algn="l"/>
                  <a:tab pos="3619500" algn="l"/>
                  <a:tab pos="4343400" algn="l"/>
                  <a:tab pos="5067300" algn="l"/>
                </a:tabLst>
              </a:pPr>
              <a:r>
                <a:rPr lang="en-US" altLang="zh-CN">
                  <a:solidFill>
                    <a:srgbClr val="7F7F7F"/>
                  </a:solidFill>
                  <a:latin typeface="微软雅黑" pitchFamily="34" charset="-122"/>
                  <a:ea typeface="微软雅黑" pitchFamily="34" charset="-122"/>
                </a:rPr>
                <a:t>2. </a:t>
              </a:r>
              <a:r>
                <a:rPr lang="zh-CN" altLang="en-US">
                  <a:solidFill>
                    <a:srgbClr val="7F7F7F"/>
                  </a:solidFill>
                  <a:latin typeface="微软雅黑" pitchFamily="34" charset="-122"/>
                  <a:ea typeface="微软雅黑" pitchFamily="34" charset="-122"/>
                </a:rPr>
                <a:t>点击输入文本</a:t>
              </a:r>
              <a:endParaRPr lang="en-US" altLang="zh-CN">
                <a:solidFill>
                  <a:srgbClr val="7F7F7F"/>
                </a:solidFill>
                <a:latin typeface="微软雅黑" pitchFamily="34" charset="-122"/>
                <a:ea typeface="微软雅黑" pitchFamily="34" charset="-122"/>
              </a:endParaRPr>
            </a:p>
          </p:txBody>
        </p:sp>
      </p:grpSp>
      <p:grpSp>
        <p:nvGrpSpPr>
          <p:cNvPr id="11" name="文字1"/>
          <p:cNvGrpSpPr>
            <a:grpSpLocks/>
          </p:cNvGrpSpPr>
          <p:nvPr/>
        </p:nvGrpSpPr>
        <p:grpSpPr bwMode="auto">
          <a:xfrm>
            <a:off x="506413" y="1087438"/>
            <a:ext cx="5207000" cy="401637"/>
            <a:chOff x="-1332040" y="4234899"/>
            <a:chExt cx="5207264" cy="401637"/>
          </a:xfrm>
        </p:grpSpPr>
        <p:sp>
          <p:nvSpPr>
            <p:cNvPr id="12" name="Line 7"/>
            <p:cNvSpPr>
              <a:spLocks noChangeShapeType="1"/>
            </p:cNvSpPr>
            <p:nvPr/>
          </p:nvSpPr>
          <p:spPr bwMode="auto">
            <a:xfrm>
              <a:off x="-1332040" y="4636536"/>
              <a:ext cx="5153286" cy="0"/>
            </a:xfrm>
            <a:prstGeom prst="line">
              <a:avLst/>
            </a:prstGeom>
            <a:noFill/>
            <a:ln w="9525">
              <a:solidFill>
                <a:sysClr val="window" lastClr="FFFFFF">
                  <a:lumMod val="75000"/>
                </a:sysClr>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6370" name="Text Box 13"/>
            <p:cNvSpPr txBox="1">
              <a:spLocks noChangeArrowheads="1"/>
            </p:cNvSpPr>
            <p:nvPr/>
          </p:nvSpPr>
          <p:spPr bwMode="auto">
            <a:xfrm>
              <a:off x="-1332040" y="4234899"/>
              <a:ext cx="5207264" cy="367878"/>
            </a:xfrm>
            <a:prstGeom prst="rect">
              <a:avLst/>
            </a:prstGeom>
            <a:noFill/>
            <a:ln w="9525">
              <a:noFill/>
              <a:miter lim="800000"/>
              <a:headEnd/>
              <a:tailEnd/>
            </a:ln>
          </p:spPr>
          <p:txBody>
            <a:bodyPr lIns="90000" tIns="45000" rIns="90000" bIns="45000">
              <a:spAutoFit/>
            </a:bodyPr>
            <a:lstStyle/>
            <a:p>
              <a:pPr>
                <a:tabLst>
                  <a:tab pos="723900" algn="l"/>
                  <a:tab pos="1447800" algn="l"/>
                  <a:tab pos="2171700" algn="l"/>
                  <a:tab pos="2895600" algn="l"/>
                  <a:tab pos="3619500" algn="l"/>
                  <a:tab pos="4343400" algn="l"/>
                  <a:tab pos="5067300" algn="l"/>
                </a:tabLst>
              </a:pPr>
              <a:r>
                <a:rPr lang="en-US" altLang="zh-CN">
                  <a:solidFill>
                    <a:srgbClr val="7F7F7F"/>
                  </a:solidFill>
                  <a:latin typeface="微软雅黑" pitchFamily="34" charset="-122"/>
                  <a:ea typeface="微软雅黑" pitchFamily="34" charset="-122"/>
                </a:rPr>
                <a:t>1. </a:t>
              </a:r>
              <a:r>
                <a:rPr lang="zh-CN" altLang="en-US">
                  <a:solidFill>
                    <a:srgbClr val="7F7F7F"/>
                  </a:solidFill>
                  <a:latin typeface="微软雅黑" pitchFamily="34" charset="-122"/>
                  <a:ea typeface="微软雅黑" pitchFamily="34" charset="-122"/>
                </a:rPr>
                <a:t>点击输入文本</a:t>
              </a:r>
              <a:endParaRPr lang="en-US" altLang="zh-CN">
                <a:solidFill>
                  <a:srgbClr val="7F7F7F"/>
                </a:solidFill>
                <a:latin typeface="微软雅黑" pitchFamily="34" charset="-122"/>
                <a:ea typeface="微软雅黑" pitchFamily="34" charset="-122"/>
              </a:endParaRPr>
            </a:p>
          </p:txBody>
        </p:sp>
      </p:grpSp>
      <p:grpSp>
        <p:nvGrpSpPr>
          <p:cNvPr id="14" name="浅色4"/>
          <p:cNvGrpSpPr>
            <a:grpSpLocks/>
          </p:cNvGrpSpPr>
          <p:nvPr/>
        </p:nvGrpSpPr>
        <p:grpSpPr bwMode="auto">
          <a:xfrm>
            <a:off x="4024313" y="3205163"/>
            <a:ext cx="4616450" cy="2894012"/>
            <a:chOff x="3217" y="2688"/>
            <a:chExt cx="2908" cy="1823"/>
          </a:xfrm>
        </p:grpSpPr>
        <p:sp>
          <p:nvSpPr>
            <p:cNvPr id="15" name="Freeform 15"/>
            <p:cNvSpPr>
              <a:spLocks noChangeArrowheads="1"/>
            </p:cNvSpPr>
            <p:nvPr/>
          </p:nvSpPr>
          <p:spPr bwMode="auto">
            <a:xfrm>
              <a:off x="3217" y="3039"/>
              <a:ext cx="2908" cy="1472"/>
            </a:xfrm>
            <a:custGeom>
              <a:avLst/>
              <a:gdLst>
                <a:gd name="T0" fmla="*/ 311 w 12822"/>
                <a:gd name="T1" fmla="*/ 0 h 6490"/>
                <a:gd name="T2" fmla="*/ 660 w 12822"/>
                <a:gd name="T3" fmla="*/ 131 h 6490"/>
                <a:gd name="T4" fmla="*/ 424 w 12822"/>
                <a:gd name="T5" fmla="*/ 334 h 6490"/>
                <a:gd name="T6" fmla="*/ 0 w 12822"/>
                <a:gd name="T7" fmla="*/ 131 h 6490"/>
                <a:gd name="T8" fmla="*/ 311 w 12822"/>
                <a:gd name="T9" fmla="*/ 0 h 6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22" h="6490">
                  <a:moveTo>
                    <a:pt x="6041" y="0"/>
                  </a:moveTo>
                  <a:lnTo>
                    <a:pt x="12821" y="2552"/>
                  </a:lnTo>
                  <a:lnTo>
                    <a:pt x="8237" y="6489"/>
                  </a:lnTo>
                  <a:lnTo>
                    <a:pt x="0" y="2546"/>
                  </a:lnTo>
                  <a:lnTo>
                    <a:pt x="6041" y="0"/>
                  </a:lnTo>
                </a:path>
              </a:pathLst>
            </a:custGeom>
            <a:solidFill>
              <a:srgbClr val="C00000">
                <a:lumMod val="75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Freeform 16"/>
            <p:cNvSpPr>
              <a:spLocks noChangeArrowheads="1"/>
            </p:cNvSpPr>
            <p:nvPr/>
          </p:nvSpPr>
          <p:spPr bwMode="auto">
            <a:xfrm>
              <a:off x="5004" y="3051"/>
              <a:ext cx="1112" cy="1459"/>
            </a:xfrm>
            <a:custGeom>
              <a:avLst/>
              <a:gdLst>
                <a:gd name="T0" fmla="*/ 0 w 4904"/>
                <a:gd name="T1" fmla="*/ 133 h 6434"/>
                <a:gd name="T2" fmla="*/ 175 w 4904"/>
                <a:gd name="T3" fmla="*/ 0 h 6434"/>
                <a:gd name="T4" fmla="*/ 252 w 4904"/>
                <a:gd name="T5" fmla="*/ 129 h 6434"/>
                <a:gd name="T6" fmla="*/ 16 w 4904"/>
                <a:gd name="T7" fmla="*/ 331 h 6434"/>
                <a:gd name="T8" fmla="*/ 0 w 4904"/>
                <a:gd name="T9" fmla="*/ 133 h 6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4" h="6434">
                  <a:moveTo>
                    <a:pt x="0" y="2581"/>
                  </a:moveTo>
                  <a:lnTo>
                    <a:pt x="3403" y="0"/>
                  </a:lnTo>
                  <a:lnTo>
                    <a:pt x="4903" y="2503"/>
                  </a:lnTo>
                  <a:lnTo>
                    <a:pt x="312" y="6433"/>
                  </a:lnTo>
                  <a:lnTo>
                    <a:pt x="0" y="2581"/>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7" name="Freeform 17"/>
            <p:cNvSpPr>
              <a:spLocks noChangeArrowheads="1"/>
            </p:cNvSpPr>
            <p:nvPr/>
          </p:nvSpPr>
          <p:spPr bwMode="auto">
            <a:xfrm>
              <a:off x="3229" y="2688"/>
              <a:ext cx="1415" cy="918"/>
            </a:xfrm>
            <a:custGeom>
              <a:avLst/>
              <a:gdLst>
                <a:gd name="T0" fmla="*/ 85 w 6241"/>
                <a:gd name="T1" fmla="*/ 80 h 4046"/>
                <a:gd name="T2" fmla="*/ 321 w 6241"/>
                <a:gd name="T3" fmla="*/ 0 h 4046"/>
                <a:gd name="T4" fmla="*/ 311 w 6241"/>
                <a:gd name="T5" fmla="*/ 80 h 4046"/>
                <a:gd name="T6" fmla="*/ 0 w 6241"/>
                <a:gd name="T7" fmla="*/ 208 h 4046"/>
                <a:gd name="T8" fmla="*/ 85 w 6241"/>
                <a:gd name="T9" fmla="*/ 80 h 40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1" h="4046">
                  <a:moveTo>
                    <a:pt x="1647" y="1549"/>
                  </a:moveTo>
                  <a:lnTo>
                    <a:pt x="6240" y="0"/>
                  </a:lnTo>
                  <a:lnTo>
                    <a:pt x="6041" y="1549"/>
                  </a:lnTo>
                  <a:lnTo>
                    <a:pt x="0" y="4045"/>
                  </a:lnTo>
                  <a:lnTo>
                    <a:pt x="1647" y="1549"/>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8" name="Freeform 18"/>
            <p:cNvSpPr>
              <a:spLocks noChangeArrowheads="1"/>
            </p:cNvSpPr>
            <p:nvPr/>
          </p:nvSpPr>
          <p:spPr bwMode="auto">
            <a:xfrm>
              <a:off x="3614" y="2699"/>
              <a:ext cx="2162" cy="928"/>
            </a:xfrm>
            <a:custGeom>
              <a:avLst/>
              <a:gdLst>
                <a:gd name="T0" fmla="*/ 231 w 9536"/>
                <a:gd name="T1" fmla="*/ 0 h 4091"/>
                <a:gd name="T2" fmla="*/ 490 w 9536"/>
                <a:gd name="T3" fmla="*/ 82 h 4091"/>
                <a:gd name="T4" fmla="*/ 315 w 9536"/>
                <a:gd name="T5" fmla="*/ 211 h 4091"/>
                <a:gd name="T6" fmla="*/ 0 w 9536"/>
                <a:gd name="T7" fmla="*/ 77 h 4091"/>
                <a:gd name="T8" fmla="*/ 231 w 9536"/>
                <a:gd name="T9" fmla="*/ 0 h 40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36" h="4091">
                  <a:moveTo>
                    <a:pt x="4493" y="0"/>
                  </a:moveTo>
                  <a:lnTo>
                    <a:pt x="9535" y="1598"/>
                  </a:lnTo>
                  <a:lnTo>
                    <a:pt x="6132" y="4090"/>
                  </a:lnTo>
                  <a:lnTo>
                    <a:pt x="0" y="1499"/>
                  </a:lnTo>
                  <a:lnTo>
                    <a:pt x="4493" y="0"/>
                  </a:lnTo>
                </a:path>
              </a:pathLst>
            </a:custGeom>
            <a:solidFill>
              <a:srgbClr val="C00000">
                <a:lumMod val="60000"/>
                <a:lumOff val="4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9" name="Freeform 19"/>
            <p:cNvSpPr>
              <a:spLocks noChangeArrowheads="1"/>
            </p:cNvSpPr>
            <p:nvPr/>
          </p:nvSpPr>
          <p:spPr bwMode="auto">
            <a:xfrm>
              <a:off x="3217" y="3039"/>
              <a:ext cx="1866" cy="1470"/>
            </a:xfrm>
            <a:custGeom>
              <a:avLst/>
              <a:gdLst>
                <a:gd name="T0" fmla="*/ 87 w 8230"/>
                <a:gd name="T1" fmla="*/ 0 h 6483"/>
                <a:gd name="T2" fmla="*/ 403 w 8230"/>
                <a:gd name="T3" fmla="*/ 133 h 6483"/>
                <a:gd name="T4" fmla="*/ 423 w 8230"/>
                <a:gd name="T5" fmla="*/ 333 h 6483"/>
                <a:gd name="T6" fmla="*/ 0 w 8230"/>
                <a:gd name="T7" fmla="*/ 131 h 6483"/>
                <a:gd name="T8" fmla="*/ 87 w 8230"/>
                <a:gd name="T9" fmla="*/ 0 h 6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30" h="6483">
                  <a:moveTo>
                    <a:pt x="1697" y="0"/>
                  </a:moveTo>
                  <a:lnTo>
                    <a:pt x="7840" y="2591"/>
                  </a:lnTo>
                  <a:lnTo>
                    <a:pt x="8229" y="6482"/>
                  </a:lnTo>
                  <a:lnTo>
                    <a:pt x="0" y="2546"/>
                  </a:lnTo>
                  <a:lnTo>
                    <a:pt x="1697"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20" name="深色4"/>
          <p:cNvGrpSpPr>
            <a:grpSpLocks/>
          </p:cNvGrpSpPr>
          <p:nvPr/>
        </p:nvGrpSpPr>
        <p:grpSpPr bwMode="auto">
          <a:xfrm>
            <a:off x="4024313" y="3205163"/>
            <a:ext cx="4616450" cy="2894012"/>
            <a:chOff x="3217" y="2688"/>
            <a:chExt cx="2908" cy="1823"/>
          </a:xfrm>
        </p:grpSpPr>
        <p:sp>
          <p:nvSpPr>
            <p:cNvPr id="21" name="Freeform 15"/>
            <p:cNvSpPr>
              <a:spLocks noChangeArrowheads="1"/>
            </p:cNvSpPr>
            <p:nvPr/>
          </p:nvSpPr>
          <p:spPr bwMode="auto">
            <a:xfrm>
              <a:off x="3217" y="3039"/>
              <a:ext cx="2908" cy="1472"/>
            </a:xfrm>
            <a:custGeom>
              <a:avLst/>
              <a:gdLst>
                <a:gd name="T0" fmla="*/ 311 w 12822"/>
                <a:gd name="T1" fmla="*/ 0 h 6490"/>
                <a:gd name="T2" fmla="*/ 660 w 12822"/>
                <a:gd name="T3" fmla="*/ 131 h 6490"/>
                <a:gd name="T4" fmla="*/ 424 w 12822"/>
                <a:gd name="T5" fmla="*/ 334 h 6490"/>
                <a:gd name="T6" fmla="*/ 0 w 12822"/>
                <a:gd name="T7" fmla="*/ 131 h 6490"/>
                <a:gd name="T8" fmla="*/ 311 w 12822"/>
                <a:gd name="T9" fmla="*/ 0 h 6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22" h="6490">
                  <a:moveTo>
                    <a:pt x="6041" y="0"/>
                  </a:moveTo>
                  <a:lnTo>
                    <a:pt x="12821" y="2552"/>
                  </a:lnTo>
                  <a:lnTo>
                    <a:pt x="8237" y="6489"/>
                  </a:lnTo>
                  <a:lnTo>
                    <a:pt x="0" y="2546"/>
                  </a:lnTo>
                  <a:lnTo>
                    <a:pt x="6041" y="0"/>
                  </a:lnTo>
                </a:path>
              </a:pathLst>
            </a:custGeom>
            <a:solidFill>
              <a:srgbClr val="C00000">
                <a:lumMod val="50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2" name="Freeform 16"/>
            <p:cNvSpPr>
              <a:spLocks noChangeArrowheads="1"/>
            </p:cNvSpPr>
            <p:nvPr/>
          </p:nvSpPr>
          <p:spPr bwMode="auto">
            <a:xfrm>
              <a:off x="5004" y="3051"/>
              <a:ext cx="1112" cy="1459"/>
            </a:xfrm>
            <a:custGeom>
              <a:avLst/>
              <a:gdLst>
                <a:gd name="T0" fmla="*/ 0 w 4904"/>
                <a:gd name="T1" fmla="*/ 133 h 6434"/>
                <a:gd name="T2" fmla="*/ 175 w 4904"/>
                <a:gd name="T3" fmla="*/ 0 h 6434"/>
                <a:gd name="T4" fmla="*/ 252 w 4904"/>
                <a:gd name="T5" fmla="*/ 129 h 6434"/>
                <a:gd name="T6" fmla="*/ 16 w 4904"/>
                <a:gd name="T7" fmla="*/ 331 h 6434"/>
                <a:gd name="T8" fmla="*/ 0 w 4904"/>
                <a:gd name="T9" fmla="*/ 133 h 6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4" h="6434">
                  <a:moveTo>
                    <a:pt x="0" y="2581"/>
                  </a:moveTo>
                  <a:lnTo>
                    <a:pt x="3403" y="0"/>
                  </a:lnTo>
                  <a:lnTo>
                    <a:pt x="4903" y="2503"/>
                  </a:lnTo>
                  <a:lnTo>
                    <a:pt x="312" y="6433"/>
                  </a:lnTo>
                  <a:lnTo>
                    <a:pt x="0" y="2581"/>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3" name="Freeform 17"/>
            <p:cNvSpPr>
              <a:spLocks noChangeArrowheads="1"/>
            </p:cNvSpPr>
            <p:nvPr/>
          </p:nvSpPr>
          <p:spPr bwMode="auto">
            <a:xfrm>
              <a:off x="3229" y="2688"/>
              <a:ext cx="1415" cy="918"/>
            </a:xfrm>
            <a:custGeom>
              <a:avLst/>
              <a:gdLst>
                <a:gd name="T0" fmla="*/ 85 w 6241"/>
                <a:gd name="T1" fmla="*/ 80 h 4046"/>
                <a:gd name="T2" fmla="*/ 321 w 6241"/>
                <a:gd name="T3" fmla="*/ 0 h 4046"/>
                <a:gd name="T4" fmla="*/ 311 w 6241"/>
                <a:gd name="T5" fmla="*/ 80 h 4046"/>
                <a:gd name="T6" fmla="*/ 0 w 6241"/>
                <a:gd name="T7" fmla="*/ 208 h 4046"/>
                <a:gd name="T8" fmla="*/ 85 w 6241"/>
                <a:gd name="T9" fmla="*/ 80 h 40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1" h="4046">
                  <a:moveTo>
                    <a:pt x="1647" y="1549"/>
                  </a:moveTo>
                  <a:lnTo>
                    <a:pt x="6240" y="0"/>
                  </a:lnTo>
                  <a:lnTo>
                    <a:pt x="6041" y="1549"/>
                  </a:lnTo>
                  <a:lnTo>
                    <a:pt x="0" y="4045"/>
                  </a:lnTo>
                  <a:lnTo>
                    <a:pt x="1647" y="1549"/>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4" name="Freeform 18"/>
            <p:cNvSpPr>
              <a:spLocks noChangeArrowheads="1"/>
            </p:cNvSpPr>
            <p:nvPr/>
          </p:nvSpPr>
          <p:spPr bwMode="auto">
            <a:xfrm>
              <a:off x="3614" y="2699"/>
              <a:ext cx="2162" cy="928"/>
            </a:xfrm>
            <a:custGeom>
              <a:avLst/>
              <a:gdLst>
                <a:gd name="T0" fmla="*/ 231 w 9536"/>
                <a:gd name="T1" fmla="*/ 0 h 4091"/>
                <a:gd name="T2" fmla="*/ 490 w 9536"/>
                <a:gd name="T3" fmla="*/ 82 h 4091"/>
                <a:gd name="T4" fmla="*/ 315 w 9536"/>
                <a:gd name="T5" fmla="*/ 211 h 4091"/>
                <a:gd name="T6" fmla="*/ 0 w 9536"/>
                <a:gd name="T7" fmla="*/ 77 h 4091"/>
                <a:gd name="T8" fmla="*/ 231 w 9536"/>
                <a:gd name="T9" fmla="*/ 0 h 40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36" h="4091">
                  <a:moveTo>
                    <a:pt x="4493" y="0"/>
                  </a:moveTo>
                  <a:lnTo>
                    <a:pt x="9535" y="1598"/>
                  </a:lnTo>
                  <a:lnTo>
                    <a:pt x="6132" y="4090"/>
                  </a:lnTo>
                  <a:lnTo>
                    <a:pt x="0" y="1499"/>
                  </a:lnTo>
                  <a:lnTo>
                    <a:pt x="4493" y="0"/>
                  </a:lnTo>
                </a:path>
              </a:pathLst>
            </a:custGeom>
            <a:solidFill>
              <a:srgbClr val="C00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5" name="Freeform 19"/>
            <p:cNvSpPr>
              <a:spLocks noChangeArrowheads="1"/>
            </p:cNvSpPr>
            <p:nvPr/>
          </p:nvSpPr>
          <p:spPr bwMode="auto">
            <a:xfrm>
              <a:off x="3217" y="3039"/>
              <a:ext cx="1866" cy="1470"/>
            </a:xfrm>
            <a:custGeom>
              <a:avLst/>
              <a:gdLst>
                <a:gd name="T0" fmla="*/ 87 w 8230"/>
                <a:gd name="T1" fmla="*/ 0 h 6483"/>
                <a:gd name="T2" fmla="*/ 403 w 8230"/>
                <a:gd name="T3" fmla="*/ 133 h 6483"/>
                <a:gd name="T4" fmla="*/ 423 w 8230"/>
                <a:gd name="T5" fmla="*/ 333 h 6483"/>
                <a:gd name="T6" fmla="*/ 0 w 8230"/>
                <a:gd name="T7" fmla="*/ 131 h 6483"/>
                <a:gd name="T8" fmla="*/ 87 w 8230"/>
                <a:gd name="T9" fmla="*/ 0 h 6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30" h="6483">
                  <a:moveTo>
                    <a:pt x="1697" y="0"/>
                  </a:moveTo>
                  <a:lnTo>
                    <a:pt x="7840" y="2591"/>
                  </a:lnTo>
                  <a:lnTo>
                    <a:pt x="8229" y="6482"/>
                  </a:lnTo>
                  <a:lnTo>
                    <a:pt x="0" y="2546"/>
                  </a:lnTo>
                  <a:lnTo>
                    <a:pt x="1697" y="0"/>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26" name="浅色3"/>
          <p:cNvGrpSpPr>
            <a:grpSpLocks/>
          </p:cNvGrpSpPr>
          <p:nvPr/>
        </p:nvGrpSpPr>
        <p:grpSpPr bwMode="auto">
          <a:xfrm>
            <a:off x="4748213" y="2505075"/>
            <a:ext cx="3216275" cy="1887538"/>
            <a:chOff x="3673" y="2247"/>
            <a:chExt cx="2026" cy="1189"/>
          </a:xfrm>
        </p:grpSpPr>
        <p:sp>
          <p:nvSpPr>
            <p:cNvPr id="27" name="Freeform 21"/>
            <p:cNvSpPr>
              <a:spLocks noChangeArrowheads="1"/>
            </p:cNvSpPr>
            <p:nvPr/>
          </p:nvSpPr>
          <p:spPr bwMode="auto">
            <a:xfrm>
              <a:off x="3681" y="2581"/>
              <a:ext cx="2018" cy="851"/>
            </a:xfrm>
            <a:custGeom>
              <a:avLst/>
              <a:gdLst>
                <a:gd name="T0" fmla="*/ 208 w 8901"/>
                <a:gd name="T1" fmla="*/ 0 h 3753"/>
                <a:gd name="T2" fmla="*/ 458 w 8901"/>
                <a:gd name="T3" fmla="*/ 79 h 3753"/>
                <a:gd name="T4" fmla="*/ 294 w 8901"/>
                <a:gd name="T5" fmla="*/ 193 h 3753"/>
                <a:gd name="T6" fmla="*/ 0 w 8901"/>
                <a:gd name="T7" fmla="*/ 74 h 3753"/>
                <a:gd name="T8" fmla="*/ 208 w 8901"/>
                <a:gd name="T9" fmla="*/ 0 h 3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01" h="3753">
                  <a:moveTo>
                    <a:pt x="4041" y="0"/>
                  </a:moveTo>
                  <a:lnTo>
                    <a:pt x="8900" y="1539"/>
                  </a:lnTo>
                  <a:lnTo>
                    <a:pt x="5725" y="3752"/>
                  </a:lnTo>
                  <a:lnTo>
                    <a:pt x="0" y="1443"/>
                  </a:lnTo>
                  <a:lnTo>
                    <a:pt x="4041" y="0"/>
                  </a:lnTo>
                </a:path>
              </a:pathLst>
            </a:custGeom>
            <a:solidFill>
              <a:srgbClr val="C00000">
                <a:lumMod val="75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8" name="Freeform 22"/>
            <p:cNvSpPr>
              <a:spLocks noChangeArrowheads="1"/>
            </p:cNvSpPr>
            <p:nvPr/>
          </p:nvSpPr>
          <p:spPr bwMode="auto">
            <a:xfrm>
              <a:off x="4014" y="2247"/>
              <a:ext cx="1434" cy="468"/>
            </a:xfrm>
            <a:custGeom>
              <a:avLst/>
              <a:gdLst>
                <a:gd name="T0" fmla="*/ 134 w 6322"/>
                <a:gd name="T1" fmla="*/ 0 h 2065"/>
                <a:gd name="T2" fmla="*/ 325 w 6322"/>
                <a:gd name="T3" fmla="*/ 51 h 2065"/>
                <a:gd name="T4" fmla="*/ 207 w 6322"/>
                <a:gd name="T5" fmla="*/ 106 h 2065"/>
                <a:gd name="T6" fmla="*/ 0 w 6322"/>
                <a:gd name="T7" fmla="*/ 41 h 2065"/>
                <a:gd name="T8" fmla="*/ 134 w 6322"/>
                <a:gd name="T9" fmla="*/ 0 h 2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2" h="2065">
                  <a:moveTo>
                    <a:pt x="2602" y="0"/>
                  </a:moveTo>
                  <a:lnTo>
                    <a:pt x="6321" y="1000"/>
                  </a:lnTo>
                  <a:lnTo>
                    <a:pt x="4019" y="2064"/>
                  </a:lnTo>
                  <a:lnTo>
                    <a:pt x="0" y="798"/>
                  </a:lnTo>
                  <a:lnTo>
                    <a:pt x="2602" y="0"/>
                  </a:lnTo>
                </a:path>
              </a:pathLst>
            </a:custGeom>
            <a:solidFill>
              <a:srgbClr val="C00000">
                <a:lumMod val="60000"/>
                <a:lumOff val="4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29" name="Freeform 23"/>
            <p:cNvSpPr>
              <a:spLocks noChangeArrowheads="1"/>
            </p:cNvSpPr>
            <p:nvPr/>
          </p:nvSpPr>
          <p:spPr bwMode="auto">
            <a:xfrm>
              <a:off x="3673" y="2425"/>
              <a:ext cx="1310" cy="1012"/>
            </a:xfrm>
            <a:custGeom>
              <a:avLst/>
              <a:gdLst>
                <a:gd name="T0" fmla="*/ 78 w 5776"/>
                <a:gd name="T1" fmla="*/ 0 h 4462"/>
                <a:gd name="T2" fmla="*/ 284 w 5776"/>
                <a:gd name="T3" fmla="*/ 65 h 4462"/>
                <a:gd name="T4" fmla="*/ 297 w 5776"/>
                <a:gd name="T5" fmla="*/ 230 h 4462"/>
                <a:gd name="T6" fmla="*/ 0 w 5776"/>
                <a:gd name="T7" fmla="*/ 110 h 4462"/>
                <a:gd name="T8" fmla="*/ 78 w 5776"/>
                <a:gd name="T9" fmla="*/ 0 h 4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6" h="4462">
                  <a:moveTo>
                    <a:pt x="1509" y="0"/>
                  </a:moveTo>
                  <a:lnTo>
                    <a:pt x="5531" y="1260"/>
                  </a:lnTo>
                  <a:lnTo>
                    <a:pt x="5775" y="4461"/>
                  </a:lnTo>
                  <a:lnTo>
                    <a:pt x="0" y="2138"/>
                  </a:lnTo>
                  <a:lnTo>
                    <a:pt x="1509"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0" name="Freeform 24"/>
            <p:cNvSpPr>
              <a:spLocks noChangeArrowheads="1"/>
            </p:cNvSpPr>
            <p:nvPr/>
          </p:nvSpPr>
          <p:spPr bwMode="auto">
            <a:xfrm>
              <a:off x="4925" y="2473"/>
              <a:ext cx="774" cy="960"/>
            </a:xfrm>
            <a:custGeom>
              <a:avLst/>
              <a:gdLst>
                <a:gd name="T0" fmla="*/ 0 w 3414"/>
                <a:gd name="T1" fmla="*/ 55 h 4233"/>
                <a:gd name="T2" fmla="*/ 118 w 3414"/>
                <a:gd name="T3" fmla="*/ 0 h 4233"/>
                <a:gd name="T4" fmla="*/ 175 w 3414"/>
                <a:gd name="T5" fmla="*/ 103 h 4233"/>
                <a:gd name="T6" fmla="*/ 12 w 3414"/>
                <a:gd name="T7" fmla="*/ 218 h 4233"/>
                <a:gd name="T8" fmla="*/ 0 w 3414"/>
                <a:gd name="T9" fmla="*/ 55 h 4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4" h="4233">
                  <a:moveTo>
                    <a:pt x="0" y="1064"/>
                  </a:moveTo>
                  <a:lnTo>
                    <a:pt x="2302" y="0"/>
                  </a:lnTo>
                  <a:lnTo>
                    <a:pt x="3413" y="2006"/>
                  </a:lnTo>
                  <a:lnTo>
                    <a:pt x="235" y="4232"/>
                  </a:lnTo>
                  <a:lnTo>
                    <a:pt x="0" y="1064"/>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31" name="深色3"/>
          <p:cNvGrpSpPr>
            <a:grpSpLocks/>
          </p:cNvGrpSpPr>
          <p:nvPr/>
        </p:nvGrpSpPr>
        <p:grpSpPr bwMode="auto">
          <a:xfrm>
            <a:off x="4748213" y="2505075"/>
            <a:ext cx="3216275" cy="1887538"/>
            <a:chOff x="3673" y="2247"/>
            <a:chExt cx="2026" cy="1189"/>
          </a:xfrm>
        </p:grpSpPr>
        <p:sp>
          <p:nvSpPr>
            <p:cNvPr id="32" name="Freeform 21"/>
            <p:cNvSpPr>
              <a:spLocks noChangeArrowheads="1"/>
            </p:cNvSpPr>
            <p:nvPr/>
          </p:nvSpPr>
          <p:spPr bwMode="auto">
            <a:xfrm>
              <a:off x="3681" y="2581"/>
              <a:ext cx="2018" cy="851"/>
            </a:xfrm>
            <a:custGeom>
              <a:avLst/>
              <a:gdLst>
                <a:gd name="T0" fmla="*/ 208 w 8901"/>
                <a:gd name="T1" fmla="*/ 0 h 3753"/>
                <a:gd name="T2" fmla="*/ 458 w 8901"/>
                <a:gd name="T3" fmla="*/ 79 h 3753"/>
                <a:gd name="T4" fmla="*/ 294 w 8901"/>
                <a:gd name="T5" fmla="*/ 193 h 3753"/>
                <a:gd name="T6" fmla="*/ 0 w 8901"/>
                <a:gd name="T7" fmla="*/ 74 h 3753"/>
                <a:gd name="T8" fmla="*/ 208 w 8901"/>
                <a:gd name="T9" fmla="*/ 0 h 3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01" h="3753">
                  <a:moveTo>
                    <a:pt x="4041" y="0"/>
                  </a:moveTo>
                  <a:lnTo>
                    <a:pt x="8900" y="1539"/>
                  </a:lnTo>
                  <a:lnTo>
                    <a:pt x="5725" y="3752"/>
                  </a:lnTo>
                  <a:lnTo>
                    <a:pt x="0" y="1443"/>
                  </a:lnTo>
                  <a:lnTo>
                    <a:pt x="4041" y="0"/>
                  </a:lnTo>
                </a:path>
              </a:pathLst>
            </a:custGeom>
            <a:solidFill>
              <a:srgbClr val="C00000">
                <a:lumMod val="50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3" name="Freeform 22"/>
            <p:cNvSpPr>
              <a:spLocks noChangeArrowheads="1"/>
            </p:cNvSpPr>
            <p:nvPr/>
          </p:nvSpPr>
          <p:spPr bwMode="auto">
            <a:xfrm>
              <a:off x="4014" y="2247"/>
              <a:ext cx="1434" cy="468"/>
            </a:xfrm>
            <a:custGeom>
              <a:avLst/>
              <a:gdLst>
                <a:gd name="T0" fmla="*/ 134 w 6322"/>
                <a:gd name="T1" fmla="*/ 0 h 2065"/>
                <a:gd name="T2" fmla="*/ 325 w 6322"/>
                <a:gd name="T3" fmla="*/ 51 h 2065"/>
                <a:gd name="T4" fmla="*/ 207 w 6322"/>
                <a:gd name="T5" fmla="*/ 106 h 2065"/>
                <a:gd name="T6" fmla="*/ 0 w 6322"/>
                <a:gd name="T7" fmla="*/ 41 h 2065"/>
                <a:gd name="T8" fmla="*/ 134 w 6322"/>
                <a:gd name="T9" fmla="*/ 0 h 2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2" h="2065">
                  <a:moveTo>
                    <a:pt x="2602" y="0"/>
                  </a:moveTo>
                  <a:lnTo>
                    <a:pt x="6321" y="1000"/>
                  </a:lnTo>
                  <a:lnTo>
                    <a:pt x="4019" y="2064"/>
                  </a:lnTo>
                  <a:lnTo>
                    <a:pt x="0" y="798"/>
                  </a:lnTo>
                  <a:lnTo>
                    <a:pt x="2602"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4" name="Freeform 23"/>
            <p:cNvSpPr>
              <a:spLocks noChangeArrowheads="1"/>
            </p:cNvSpPr>
            <p:nvPr/>
          </p:nvSpPr>
          <p:spPr bwMode="auto">
            <a:xfrm>
              <a:off x="3673" y="2425"/>
              <a:ext cx="1310" cy="1012"/>
            </a:xfrm>
            <a:custGeom>
              <a:avLst/>
              <a:gdLst>
                <a:gd name="T0" fmla="*/ 78 w 5776"/>
                <a:gd name="T1" fmla="*/ 0 h 4462"/>
                <a:gd name="T2" fmla="*/ 284 w 5776"/>
                <a:gd name="T3" fmla="*/ 65 h 4462"/>
                <a:gd name="T4" fmla="*/ 297 w 5776"/>
                <a:gd name="T5" fmla="*/ 230 h 4462"/>
                <a:gd name="T6" fmla="*/ 0 w 5776"/>
                <a:gd name="T7" fmla="*/ 110 h 4462"/>
                <a:gd name="T8" fmla="*/ 78 w 5776"/>
                <a:gd name="T9" fmla="*/ 0 h 4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6" h="4462">
                  <a:moveTo>
                    <a:pt x="1509" y="0"/>
                  </a:moveTo>
                  <a:lnTo>
                    <a:pt x="5531" y="1260"/>
                  </a:lnTo>
                  <a:lnTo>
                    <a:pt x="5775" y="4461"/>
                  </a:lnTo>
                  <a:lnTo>
                    <a:pt x="0" y="2138"/>
                  </a:lnTo>
                  <a:lnTo>
                    <a:pt x="1509" y="0"/>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5" name="Freeform 24"/>
            <p:cNvSpPr>
              <a:spLocks noChangeArrowheads="1"/>
            </p:cNvSpPr>
            <p:nvPr/>
          </p:nvSpPr>
          <p:spPr bwMode="auto">
            <a:xfrm>
              <a:off x="4925" y="2473"/>
              <a:ext cx="774" cy="960"/>
            </a:xfrm>
            <a:custGeom>
              <a:avLst/>
              <a:gdLst>
                <a:gd name="T0" fmla="*/ 0 w 3414"/>
                <a:gd name="T1" fmla="*/ 55 h 4233"/>
                <a:gd name="T2" fmla="*/ 118 w 3414"/>
                <a:gd name="T3" fmla="*/ 0 h 4233"/>
                <a:gd name="T4" fmla="*/ 175 w 3414"/>
                <a:gd name="T5" fmla="*/ 103 h 4233"/>
                <a:gd name="T6" fmla="*/ 12 w 3414"/>
                <a:gd name="T7" fmla="*/ 218 h 4233"/>
                <a:gd name="T8" fmla="*/ 0 w 3414"/>
                <a:gd name="T9" fmla="*/ 55 h 4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4" h="4233">
                  <a:moveTo>
                    <a:pt x="0" y="1064"/>
                  </a:moveTo>
                  <a:lnTo>
                    <a:pt x="2302" y="0"/>
                  </a:lnTo>
                  <a:lnTo>
                    <a:pt x="3413" y="2006"/>
                  </a:lnTo>
                  <a:lnTo>
                    <a:pt x="235" y="4232"/>
                  </a:lnTo>
                  <a:lnTo>
                    <a:pt x="0" y="1064"/>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36" name="浅色2"/>
          <p:cNvGrpSpPr>
            <a:grpSpLocks/>
          </p:cNvGrpSpPr>
          <p:nvPr/>
        </p:nvGrpSpPr>
        <p:grpSpPr bwMode="auto">
          <a:xfrm>
            <a:off x="5391150" y="1785938"/>
            <a:ext cx="2052638" cy="1192212"/>
            <a:chOff x="4078" y="1794"/>
            <a:chExt cx="1293" cy="751"/>
          </a:xfrm>
        </p:grpSpPr>
        <p:sp>
          <p:nvSpPr>
            <p:cNvPr id="37" name="Freeform 26"/>
            <p:cNvSpPr>
              <a:spLocks noChangeArrowheads="1"/>
            </p:cNvSpPr>
            <p:nvPr/>
          </p:nvSpPr>
          <p:spPr bwMode="auto">
            <a:xfrm>
              <a:off x="4656" y="1801"/>
              <a:ext cx="715" cy="534"/>
            </a:xfrm>
            <a:custGeom>
              <a:avLst/>
              <a:gdLst>
                <a:gd name="T0" fmla="*/ 8 w 3154"/>
                <a:gd name="T1" fmla="*/ 0 h 2354"/>
                <a:gd name="T2" fmla="*/ 110 w 3154"/>
                <a:gd name="T3" fmla="*/ 13 h 2354"/>
                <a:gd name="T4" fmla="*/ 162 w 3154"/>
                <a:gd name="T5" fmla="*/ 121 h 2354"/>
                <a:gd name="T6" fmla="*/ 0 w 3154"/>
                <a:gd name="T7" fmla="*/ 79 h 2354"/>
                <a:gd name="T8" fmla="*/ 8 w 3154"/>
                <a:gd name="T9" fmla="*/ 0 h 2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4" h="2354">
                  <a:moveTo>
                    <a:pt x="154" y="0"/>
                  </a:moveTo>
                  <a:lnTo>
                    <a:pt x="2135" y="261"/>
                  </a:lnTo>
                  <a:lnTo>
                    <a:pt x="3153" y="2353"/>
                  </a:lnTo>
                  <a:lnTo>
                    <a:pt x="0" y="1538"/>
                  </a:lnTo>
                  <a:lnTo>
                    <a:pt x="154"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8" name="Freeform 27"/>
            <p:cNvSpPr>
              <a:spLocks noChangeArrowheads="1"/>
            </p:cNvSpPr>
            <p:nvPr/>
          </p:nvSpPr>
          <p:spPr bwMode="auto">
            <a:xfrm>
              <a:off x="4078" y="2146"/>
              <a:ext cx="1291" cy="396"/>
            </a:xfrm>
            <a:custGeom>
              <a:avLst/>
              <a:gdLst>
                <a:gd name="T0" fmla="*/ 128 w 5691"/>
                <a:gd name="T1" fmla="*/ 0 h 1748"/>
                <a:gd name="T2" fmla="*/ 293 w 5691"/>
                <a:gd name="T3" fmla="*/ 41 h 1748"/>
                <a:gd name="T4" fmla="*/ 188 w 5691"/>
                <a:gd name="T5" fmla="*/ 90 h 1748"/>
                <a:gd name="T6" fmla="*/ 0 w 5691"/>
                <a:gd name="T7" fmla="*/ 38 h 1748"/>
                <a:gd name="T8" fmla="*/ 128 w 5691"/>
                <a:gd name="T9" fmla="*/ 0 h 17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1" h="1748">
                  <a:moveTo>
                    <a:pt x="2496" y="0"/>
                  </a:moveTo>
                  <a:lnTo>
                    <a:pt x="5690" y="801"/>
                  </a:lnTo>
                  <a:lnTo>
                    <a:pt x="3644" y="1747"/>
                  </a:lnTo>
                  <a:lnTo>
                    <a:pt x="0" y="748"/>
                  </a:lnTo>
                  <a:lnTo>
                    <a:pt x="2496" y="0"/>
                  </a:lnTo>
                </a:path>
              </a:pathLst>
            </a:custGeom>
            <a:solidFill>
              <a:srgbClr val="C00000">
                <a:lumMod val="75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9" name="Freeform 28"/>
            <p:cNvSpPr>
              <a:spLocks noChangeArrowheads="1"/>
            </p:cNvSpPr>
            <p:nvPr/>
          </p:nvSpPr>
          <p:spPr bwMode="auto">
            <a:xfrm>
              <a:off x="4854" y="1861"/>
              <a:ext cx="514" cy="684"/>
            </a:xfrm>
            <a:custGeom>
              <a:avLst/>
              <a:gdLst>
                <a:gd name="T0" fmla="*/ 0 w 2266"/>
                <a:gd name="T1" fmla="*/ 15 h 3015"/>
                <a:gd name="T2" fmla="*/ 61 w 2266"/>
                <a:gd name="T3" fmla="*/ 0 h 3015"/>
                <a:gd name="T4" fmla="*/ 117 w 2266"/>
                <a:gd name="T5" fmla="*/ 106 h 3015"/>
                <a:gd name="T6" fmla="*/ 12 w 2266"/>
                <a:gd name="T7" fmla="*/ 155 h 3015"/>
                <a:gd name="T8" fmla="*/ 0 w 2266"/>
                <a:gd name="T9" fmla="*/ 15 h 30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6" h="3015">
                  <a:moveTo>
                    <a:pt x="0" y="282"/>
                  </a:moveTo>
                  <a:lnTo>
                    <a:pt x="1193" y="0"/>
                  </a:lnTo>
                  <a:lnTo>
                    <a:pt x="2265" y="2059"/>
                  </a:lnTo>
                  <a:lnTo>
                    <a:pt x="239" y="3014"/>
                  </a:lnTo>
                  <a:lnTo>
                    <a:pt x="0" y="282"/>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0" name="Freeform 29"/>
            <p:cNvSpPr>
              <a:spLocks noChangeArrowheads="1"/>
            </p:cNvSpPr>
            <p:nvPr/>
          </p:nvSpPr>
          <p:spPr bwMode="auto">
            <a:xfrm>
              <a:off x="4078" y="1801"/>
              <a:ext cx="611" cy="520"/>
            </a:xfrm>
            <a:custGeom>
              <a:avLst/>
              <a:gdLst>
                <a:gd name="T0" fmla="*/ 72 w 2693"/>
                <a:gd name="T1" fmla="*/ 12 h 2292"/>
                <a:gd name="T2" fmla="*/ 139 w 2693"/>
                <a:gd name="T3" fmla="*/ 0 h 2292"/>
                <a:gd name="T4" fmla="*/ 132 w 2693"/>
                <a:gd name="T5" fmla="*/ 78 h 2292"/>
                <a:gd name="T6" fmla="*/ 0 w 2693"/>
                <a:gd name="T7" fmla="*/ 118 h 2292"/>
                <a:gd name="T8" fmla="*/ 72 w 2693"/>
                <a:gd name="T9" fmla="*/ 12 h 2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3" h="2292">
                  <a:moveTo>
                    <a:pt x="1400" y="223"/>
                  </a:moveTo>
                  <a:lnTo>
                    <a:pt x="2692" y="0"/>
                  </a:lnTo>
                  <a:lnTo>
                    <a:pt x="2564" y="1525"/>
                  </a:lnTo>
                  <a:lnTo>
                    <a:pt x="0" y="2291"/>
                  </a:lnTo>
                  <a:lnTo>
                    <a:pt x="1400" y="223"/>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1" name="Freeform 30"/>
            <p:cNvSpPr>
              <a:spLocks noChangeArrowheads="1"/>
            </p:cNvSpPr>
            <p:nvPr/>
          </p:nvSpPr>
          <p:spPr bwMode="auto">
            <a:xfrm>
              <a:off x="4082" y="1855"/>
              <a:ext cx="827" cy="689"/>
            </a:xfrm>
            <a:custGeom>
              <a:avLst/>
              <a:gdLst>
                <a:gd name="T0" fmla="*/ 71 w 3645"/>
                <a:gd name="T1" fmla="*/ 0 h 3037"/>
                <a:gd name="T2" fmla="*/ 174 w 3645"/>
                <a:gd name="T3" fmla="*/ 16 h 3037"/>
                <a:gd name="T4" fmla="*/ 188 w 3645"/>
                <a:gd name="T5" fmla="*/ 156 h 3037"/>
                <a:gd name="T6" fmla="*/ 0 w 3645"/>
                <a:gd name="T7" fmla="*/ 105 h 3037"/>
                <a:gd name="T8" fmla="*/ 71 w 3645"/>
                <a:gd name="T9" fmla="*/ 0 h 3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 h="3037">
                  <a:moveTo>
                    <a:pt x="1388" y="0"/>
                  </a:moveTo>
                  <a:lnTo>
                    <a:pt x="3383" y="304"/>
                  </a:lnTo>
                  <a:lnTo>
                    <a:pt x="3644" y="3036"/>
                  </a:lnTo>
                  <a:lnTo>
                    <a:pt x="0" y="2040"/>
                  </a:lnTo>
                  <a:lnTo>
                    <a:pt x="1388"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2" name="Freeform 31"/>
            <p:cNvSpPr>
              <a:spLocks noChangeArrowheads="1"/>
            </p:cNvSpPr>
            <p:nvPr/>
          </p:nvSpPr>
          <p:spPr bwMode="auto">
            <a:xfrm>
              <a:off x="4391" y="1794"/>
              <a:ext cx="736" cy="129"/>
            </a:xfrm>
            <a:custGeom>
              <a:avLst/>
              <a:gdLst>
                <a:gd name="T0" fmla="*/ 72 w 3247"/>
                <a:gd name="T1" fmla="*/ 0 h 571"/>
                <a:gd name="T2" fmla="*/ 167 w 3247"/>
                <a:gd name="T3" fmla="*/ 14 h 571"/>
                <a:gd name="T4" fmla="*/ 105 w 3247"/>
                <a:gd name="T5" fmla="*/ 29 h 571"/>
                <a:gd name="T6" fmla="*/ 0 w 3247"/>
                <a:gd name="T7" fmla="*/ 12 h 571"/>
                <a:gd name="T8" fmla="*/ 72 w 3247"/>
                <a:gd name="T9" fmla="*/ 0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7" h="571">
                  <a:moveTo>
                    <a:pt x="1395" y="0"/>
                  </a:moveTo>
                  <a:lnTo>
                    <a:pt x="3246" y="275"/>
                  </a:lnTo>
                  <a:lnTo>
                    <a:pt x="2042" y="570"/>
                  </a:lnTo>
                  <a:lnTo>
                    <a:pt x="0" y="240"/>
                  </a:lnTo>
                  <a:lnTo>
                    <a:pt x="1395" y="0"/>
                  </a:lnTo>
                </a:path>
              </a:pathLst>
            </a:custGeom>
            <a:solidFill>
              <a:srgbClr val="C00000">
                <a:lumMod val="40000"/>
                <a:lumOff val="6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43" name="深色2"/>
          <p:cNvGrpSpPr>
            <a:grpSpLocks/>
          </p:cNvGrpSpPr>
          <p:nvPr/>
        </p:nvGrpSpPr>
        <p:grpSpPr bwMode="auto">
          <a:xfrm>
            <a:off x="5391150" y="1785938"/>
            <a:ext cx="2052638" cy="1192212"/>
            <a:chOff x="4078" y="1794"/>
            <a:chExt cx="1293" cy="751"/>
          </a:xfrm>
        </p:grpSpPr>
        <p:sp>
          <p:nvSpPr>
            <p:cNvPr id="44" name="Freeform 26"/>
            <p:cNvSpPr>
              <a:spLocks noChangeArrowheads="1"/>
            </p:cNvSpPr>
            <p:nvPr/>
          </p:nvSpPr>
          <p:spPr bwMode="auto">
            <a:xfrm>
              <a:off x="4656" y="1801"/>
              <a:ext cx="715" cy="534"/>
            </a:xfrm>
            <a:custGeom>
              <a:avLst/>
              <a:gdLst>
                <a:gd name="T0" fmla="*/ 8 w 3154"/>
                <a:gd name="T1" fmla="*/ 0 h 2354"/>
                <a:gd name="T2" fmla="*/ 110 w 3154"/>
                <a:gd name="T3" fmla="*/ 13 h 2354"/>
                <a:gd name="T4" fmla="*/ 162 w 3154"/>
                <a:gd name="T5" fmla="*/ 121 h 2354"/>
                <a:gd name="T6" fmla="*/ 0 w 3154"/>
                <a:gd name="T7" fmla="*/ 79 h 2354"/>
                <a:gd name="T8" fmla="*/ 8 w 3154"/>
                <a:gd name="T9" fmla="*/ 0 h 2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4" h="2354">
                  <a:moveTo>
                    <a:pt x="154" y="0"/>
                  </a:moveTo>
                  <a:lnTo>
                    <a:pt x="2135" y="261"/>
                  </a:lnTo>
                  <a:lnTo>
                    <a:pt x="3153" y="2353"/>
                  </a:lnTo>
                  <a:lnTo>
                    <a:pt x="0" y="1538"/>
                  </a:lnTo>
                  <a:lnTo>
                    <a:pt x="154" y="0"/>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5" name="Freeform 27"/>
            <p:cNvSpPr>
              <a:spLocks noChangeArrowheads="1"/>
            </p:cNvSpPr>
            <p:nvPr/>
          </p:nvSpPr>
          <p:spPr bwMode="auto">
            <a:xfrm>
              <a:off x="4078" y="2146"/>
              <a:ext cx="1291" cy="396"/>
            </a:xfrm>
            <a:custGeom>
              <a:avLst/>
              <a:gdLst>
                <a:gd name="T0" fmla="*/ 128 w 5691"/>
                <a:gd name="T1" fmla="*/ 0 h 1748"/>
                <a:gd name="T2" fmla="*/ 293 w 5691"/>
                <a:gd name="T3" fmla="*/ 41 h 1748"/>
                <a:gd name="T4" fmla="*/ 188 w 5691"/>
                <a:gd name="T5" fmla="*/ 90 h 1748"/>
                <a:gd name="T6" fmla="*/ 0 w 5691"/>
                <a:gd name="T7" fmla="*/ 38 h 1748"/>
                <a:gd name="T8" fmla="*/ 128 w 5691"/>
                <a:gd name="T9" fmla="*/ 0 h 17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1" h="1748">
                  <a:moveTo>
                    <a:pt x="2496" y="0"/>
                  </a:moveTo>
                  <a:lnTo>
                    <a:pt x="5690" y="801"/>
                  </a:lnTo>
                  <a:lnTo>
                    <a:pt x="3644" y="1747"/>
                  </a:lnTo>
                  <a:lnTo>
                    <a:pt x="0" y="748"/>
                  </a:lnTo>
                  <a:lnTo>
                    <a:pt x="2496" y="0"/>
                  </a:lnTo>
                </a:path>
              </a:pathLst>
            </a:custGeom>
            <a:solidFill>
              <a:srgbClr val="C00000">
                <a:lumMod val="50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6" name="Freeform 28"/>
            <p:cNvSpPr>
              <a:spLocks noChangeArrowheads="1"/>
            </p:cNvSpPr>
            <p:nvPr/>
          </p:nvSpPr>
          <p:spPr bwMode="auto">
            <a:xfrm>
              <a:off x="4854" y="1861"/>
              <a:ext cx="514" cy="684"/>
            </a:xfrm>
            <a:custGeom>
              <a:avLst/>
              <a:gdLst>
                <a:gd name="T0" fmla="*/ 0 w 2266"/>
                <a:gd name="T1" fmla="*/ 15 h 3015"/>
                <a:gd name="T2" fmla="*/ 61 w 2266"/>
                <a:gd name="T3" fmla="*/ 0 h 3015"/>
                <a:gd name="T4" fmla="*/ 117 w 2266"/>
                <a:gd name="T5" fmla="*/ 106 h 3015"/>
                <a:gd name="T6" fmla="*/ 12 w 2266"/>
                <a:gd name="T7" fmla="*/ 155 h 3015"/>
                <a:gd name="T8" fmla="*/ 0 w 2266"/>
                <a:gd name="T9" fmla="*/ 15 h 30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6" h="3015">
                  <a:moveTo>
                    <a:pt x="0" y="282"/>
                  </a:moveTo>
                  <a:lnTo>
                    <a:pt x="1193" y="0"/>
                  </a:lnTo>
                  <a:lnTo>
                    <a:pt x="2265" y="2059"/>
                  </a:lnTo>
                  <a:lnTo>
                    <a:pt x="239" y="3014"/>
                  </a:lnTo>
                  <a:lnTo>
                    <a:pt x="0" y="282"/>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7" name="Freeform 29"/>
            <p:cNvSpPr>
              <a:spLocks noChangeArrowheads="1"/>
            </p:cNvSpPr>
            <p:nvPr/>
          </p:nvSpPr>
          <p:spPr bwMode="auto">
            <a:xfrm>
              <a:off x="4078" y="1801"/>
              <a:ext cx="611" cy="520"/>
            </a:xfrm>
            <a:custGeom>
              <a:avLst/>
              <a:gdLst>
                <a:gd name="T0" fmla="*/ 72 w 2693"/>
                <a:gd name="T1" fmla="*/ 12 h 2292"/>
                <a:gd name="T2" fmla="*/ 139 w 2693"/>
                <a:gd name="T3" fmla="*/ 0 h 2292"/>
                <a:gd name="T4" fmla="*/ 132 w 2693"/>
                <a:gd name="T5" fmla="*/ 78 h 2292"/>
                <a:gd name="T6" fmla="*/ 0 w 2693"/>
                <a:gd name="T7" fmla="*/ 118 h 2292"/>
                <a:gd name="T8" fmla="*/ 72 w 2693"/>
                <a:gd name="T9" fmla="*/ 12 h 2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3" h="2292">
                  <a:moveTo>
                    <a:pt x="1400" y="223"/>
                  </a:moveTo>
                  <a:lnTo>
                    <a:pt x="2692" y="0"/>
                  </a:lnTo>
                  <a:lnTo>
                    <a:pt x="2564" y="1525"/>
                  </a:lnTo>
                  <a:lnTo>
                    <a:pt x="0" y="2291"/>
                  </a:lnTo>
                  <a:lnTo>
                    <a:pt x="1400" y="223"/>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8" name="Freeform 30"/>
            <p:cNvSpPr>
              <a:spLocks noChangeArrowheads="1"/>
            </p:cNvSpPr>
            <p:nvPr/>
          </p:nvSpPr>
          <p:spPr bwMode="auto">
            <a:xfrm>
              <a:off x="4082" y="1855"/>
              <a:ext cx="827" cy="689"/>
            </a:xfrm>
            <a:custGeom>
              <a:avLst/>
              <a:gdLst>
                <a:gd name="T0" fmla="*/ 71 w 3645"/>
                <a:gd name="T1" fmla="*/ 0 h 3037"/>
                <a:gd name="T2" fmla="*/ 174 w 3645"/>
                <a:gd name="T3" fmla="*/ 16 h 3037"/>
                <a:gd name="T4" fmla="*/ 188 w 3645"/>
                <a:gd name="T5" fmla="*/ 156 h 3037"/>
                <a:gd name="T6" fmla="*/ 0 w 3645"/>
                <a:gd name="T7" fmla="*/ 105 h 3037"/>
                <a:gd name="T8" fmla="*/ 71 w 3645"/>
                <a:gd name="T9" fmla="*/ 0 h 3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 h="3037">
                  <a:moveTo>
                    <a:pt x="1388" y="0"/>
                  </a:moveTo>
                  <a:lnTo>
                    <a:pt x="3383" y="304"/>
                  </a:lnTo>
                  <a:lnTo>
                    <a:pt x="3644" y="3036"/>
                  </a:lnTo>
                  <a:lnTo>
                    <a:pt x="0" y="2040"/>
                  </a:lnTo>
                  <a:lnTo>
                    <a:pt x="1388" y="0"/>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9" name="Freeform 31"/>
            <p:cNvSpPr>
              <a:spLocks noChangeArrowheads="1"/>
            </p:cNvSpPr>
            <p:nvPr/>
          </p:nvSpPr>
          <p:spPr bwMode="auto">
            <a:xfrm>
              <a:off x="4391" y="1794"/>
              <a:ext cx="736" cy="129"/>
            </a:xfrm>
            <a:custGeom>
              <a:avLst/>
              <a:gdLst>
                <a:gd name="T0" fmla="*/ 72 w 3247"/>
                <a:gd name="T1" fmla="*/ 0 h 571"/>
                <a:gd name="T2" fmla="*/ 167 w 3247"/>
                <a:gd name="T3" fmla="*/ 14 h 571"/>
                <a:gd name="T4" fmla="*/ 105 w 3247"/>
                <a:gd name="T5" fmla="*/ 29 h 571"/>
                <a:gd name="T6" fmla="*/ 0 w 3247"/>
                <a:gd name="T7" fmla="*/ 12 h 571"/>
                <a:gd name="T8" fmla="*/ 72 w 3247"/>
                <a:gd name="T9" fmla="*/ 0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7" h="571">
                  <a:moveTo>
                    <a:pt x="1395" y="0"/>
                  </a:moveTo>
                  <a:lnTo>
                    <a:pt x="3246" y="275"/>
                  </a:lnTo>
                  <a:lnTo>
                    <a:pt x="2042" y="570"/>
                  </a:lnTo>
                  <a:lnTo>
                    <a:pt x="0" y="240"/>
                  </a:lnTo>
                  <a:lnTo>
                    <a:pt x="1395" y="0"/>
                  </a:lnTo>
                </a:path>
              </a:pathLst>
            </a:custGeom>
            <a:solidFill>
              <a:srgbClr val="C00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50" name="浅色1"/>
          <p:cNvGrpSpPr>
            <a:grpSpLocks/>
          </p:cNvGrpSpPr>
          <p:nvPr/>
        </p:nvGrpSpPr>
        <p:grpSpPr bwMode="auto">
          <a:xfrm>
            <a:off x="5991225" y="987425"/>
            <a:ext cx="974725" cy="817563"/>
            <a:chOff x="4456" y="1291"/>
            <a:chExt cx="614" cy="515"/>
          </a:xfrm>
        </p:grpSpPr>
        <p:sp>
          <p:nvSpPr>
            <p:cNvPr id="51" name="Freeform 33"/>
            <p:cNvSpPr>
              <a:spLocks noChangeArrowheads="1"/>
            </p:cNvSpPr>
            <p:nvPr/>
          </p:nvSpPr>
          <p:spPr bwMode="auto">
            <a:xfrm>
              <a:off x="4456" y="1699"/>
              <a:ext cx="615" cy="108"/>
            </a:xfrm>
            <a:custGeom>
              <a:avLst/>
              <a:gdLst>
                <a:gd name="T0" fmla="*/ 65 w 2711"/>
                <a:gd name="T1" fmla="*/ 0 h 478"/>
                <a:gd name="T2" fmla="*/ 140 w 2711"/>
                <a:gd name="T3" fmla="*/ 12 h 478"/>
                <a:gd name="T4" fmla="*/ 87 w 2711"/>
                <a:gd name="T5" fmla="*/ 24 h 478"/>
                <a:gd name="T6" fmla="*/ 0 w 2711"/>
                <a:gd name="T7" fmla="*/ 10 h 478"/>
                <a:gd name="T8" fmla="*/ 65 w 2711"/>
                <a:gd name="T9" fmla="*/ 0 h 4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1" h="478">
                  <a:moveTo>
                    <a:pt x="1257" y="0"/>
                  </a:moveTo>
                  <a:lnTo>
                    <a:pt x="2710" y="239"/>
                  </a:lnTo>
                  <a:lnTo>
                    <a:pt x="1691" y="477"/>
                  </a:lnTo>
                  <a:lnTo>
                    <a:pt x="0" y="195"/>
                  </a:lnTo>
                  <a:lnTo>
                    <a:pt x="1257"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2" name="Freeform 34"/>
            <p:cNvSpPr>
              <a:spLocks noChangeArrowheads="1"/>
            </p:cNvSpPr>
            <p:nvPr/>
          </p:nvSpPr>
          <p:spPr bwMode="auto">
            <a:xfrm>
              <a:off x="4456" y="1291"/>
              <a:ext cx="384" cy="517"/>
            </a:xfrm>
            <a:custGeom>
              <a:avLst/>
              <a:gdLst>
                <a:gd name="T0" fmla="*/ 75 w 1692"/>
                <a:gd name="T1" fmla="*/ 0 h 2278"/>
                <a:gd name="T2" fmla="*/ 87 w 1692"/>
                <a:gd name="T3" fmla="*/ 117 h 2278"/>
                <a:gd name="T4" fmla="*/ 0 w 1692"/>
                <a:gd name="T5" fmla="*/ 102 h 2278"/>
                <a:gd name="T6" fmla="*/ 75 w 169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2" h="2278">
                  <a:moveTo>
                    <a:pt x="1449" y="0"/>
                  </a:moveTo>
                  <a:lnTo>
                    <a:pt x="1691" y="2277"/>
                  </a:lnTo>
                  <a:lnTo>
                    <a:pt x="0" y="1973"/>
                  </a:lnTo>
                  <a:lnTo>
                    <a:pt x="1449"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3" name="Freeform 35"/>
            <p:cNvSpPr>
              <a:spLocks noChangeArrowheads="1"/>
            </p:cNvSpPr>
            <p:nvPr/>
          </p:nvSpPr>
          <p:spPr bwMode="auto">
            <a:xfrm>
              <a:off x="4785" y="1291"/>
              <a:ext cx="286" cy="517"/>
            </a:xfrm>
            <a:custGeom>
              <a:avLst/>
              <a:gdLst>
                <a:gd name="T0" fmla="*/ 0 w 1262"/>
                <a:gd name="T1" fmla="*/ 0 h 2278"/>
                <a:gd name="T2" fmla="*/ 65 w 1262"/>
                <a:gd name="T3" fmla="*/ 104 h 2278"/>
                <a:gd name="T4" fmla="*/ 12 w 1262"/>
                <a:gd name="T5" fmla="*/ 117 h 2278"/>
                <a:gd name="T6" fmla="*/ 0 w 126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2278">
                  <a:moveTo>
                    <a:pt x="0" y="0"/>
                  </a:moveTo>
                  <a:lnTo>
                    <a:pt x="1261" y="2017"/>
                  </a:lnTo>
                  <a:lnTo>
                    <a:pt x="242" y="2277"/>
                  </a:lnTo>
                  <a:lnTo>
                    <a:pt x="0" y="0"/>
                  </a:lnTo>
                </a:path>
              </a:pathLst>
            </a:custGeom>
            <a:solidFill>
              <a:srgbClr val="C00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grpSp>
        <p:nvGrpSpPr>
          <p:cNvPr id="54" name="深色1"/>
          <p:cNvGrpSpPr>
            <a:grpSpLocks/>
          </p:cNvGrpSpPr>
          <p:nvPr/>
        </p:nvGrpSpPr>
        <p:grpSpPr bwMode="auto">
          <a:xfrm>
            <a:off x="5991225" y="987425"/>
            <a:ext cx="974725" cy="817563"/>
            <a:chOff x="4456" y="1291"/>
            <a:chExt cx="614" cy="515"/>
          </a:xfrm>
        </p:grpSpPr>
        <p:sp>
          <p:nvSpPr>
            <p:cNvPr id="55" name="Freeform 33"/>
            <p:cNvSpPr>
              <a:spLocks noChangeArrowheads="1"/>
            </p:cNvSpPr>
            <p:nvPr/>
          </p:nvSpPr>
          <p:spPr bwMode="auto">
            <a:xfrm>
              <a:off x="4456" y="1699"/>
              <a:ext cx="615" cy="108"/>
            </a:xfrm>
            <a:custGeom>
              <a:avLst/>
              <a:gdLst>
                <a:gd name="T0" fmla="*/ 65 w 2711"/>
                <a:gd name="T1" fmla="*/ 0 h 478"/>
                <a:gd name="T2" fmla="*/ 140 w 2711"/>
                <a:gd name="T3" fmla="*/ 12 h 478"/>
                <a:gd name="T4" fmla="*/ 87 w 2711"/>
                <a:gd name="T5" fmla="*/ 24 h 478"/>
                <a:gd name="T6" fmla="*/ 0 w 2711"/>
                <a:gd name="T7" fmla="*/ 10 h 478"/>
                <a:gd name="T8" fmla="*/ 65 w 2711"/>
                <a:gd name="T9" fmla="*/ 0 h 4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1" h="478">
                  <a:moveTo>
                    <a:pt x="1257" y="0"/>
                  </a:moveTo>
                  <a:lnTo>
                    <a:pt x="2710" y="239"/>
                  </a:lnTo>
                  <a:lnTo>
                    <a:pt x="1691" y="477"/>
                  </a:lnTo>
                  <a:lnTo>
                    <a:pt x="0" y="195"/>
                  </a:lnTo>
                  <a:lnTo>
                    <a:pt x="1257" y="0"/>
                  </a:lnTo>
                </a:path>
              </a:pathLst>
            </a:custGeom>
            <a:solidFill>
              <a:srgbClr val="C00000">
                <a:lumMod val="50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6" name="Freeform 34"/>
            <p:cNvSpPr>
              <a:spLocks noChangeArrowheads="1"/>
            </p:cNvSpPr>
            <p:nvPr/>
          </p:nvSpPr>
          <p:spPr bwMode="auto">
            <a:xfrm>
              <a:off x="4456" y="1291"/>
              <a:ext cx="384" cy="517"/>
            </a:xfrm>
            <a:custGeom>
              <a:avLst/>
              <a:gdLst>
                <a:gd name="T0" fmla="*/ 75 w 1692"/>
                <a:gd name="T1" fmla="*/ 0 h 2278"/>
                <a:gd name="T2" fmla="*/ 87 w 1692"/>
                <a:gd name="T3" fmla="*/ 117 h 2278"/>
                <a:gd name="T4" fmla="*/ 0 w 1692"/>
                <a:gd name="T5" fmla="*/ 102 h 2278"/>
                <a:gd name="T6" fmla="*/ 75 w 169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2" h="2278">
                  <a:moveTo>
                    <a:pt x="1449" y="0"/>
                  </a:moveTo>
                  <a:lnTo>
                    <a:pt x="1691" y="2277"/>
                  </a:lnTo>
                  <a:lnTo>
                    <a:pt x="0" y="1973"/>
                  </a:lnTo>
                  <a:lnTo>
                    <a:pt x="1449" y="0"/>
                  </a:lnTo>
                </a:path>
              </a:pathLst>
            </a:custGeom>
            <a:solidFill>
              <a:srgbClr val="C00000">
                <a:lumMod val="75000"/>
                <a:alpha val="80000"/>
              </a:srgbClr>
            </a:solidFill>
            <a:ln w="9525">
              <a:solidFill>
                <a:srgbClr val="C00000">
                  <a:lumMod val="50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57" name="Freeform 35"/>
            <p:cNvSpPr>
              <a:spLocks noChangeArrowheads="1"/>
            </p:cNvSpPr>
            <p:nvPr/>
          </p:nvSpPr>
          <p:spPr bwMode="auto">
            <a:xfrm>
              <a:off x="4785" y="1291"/>
              <a:ext cx="286" cy="517"/>
            </a:xfrm>
            <a:custGeom>
              <a:avLst/>
              <a:gdLst>
                <a:gd name="T0" fmla="*/ 0 w 1262"/>
                <a:gd name="T1" fmla="*/ 0 h 2278"/>
                <a:gd name="T2" fmla="*/ 65 w 1262"/>
                <a:gd name="T3" fmla="*/ 104 h 2278"/>
                <a:gd name="T4" fmla="*/ 12 w 1262"/>
                <a:gd name="T5" fmla="*/ 117 h 2278"/>
                <a:gd name="T6" fmla="*/ 0 w 126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2278">
                  <a:moveTo>
                    <a:pt x="0" y="0"/>
                  </a:moveTo>
                  <a:lnTo>
                    <a:pt x="1261" y="2017"/>
                  </a:lnTo>
                  <a:lnTo>
                    <a:pt x="242" y="2277"/>
                  </a:lnTo>
                  <a:lnTo>
                    <a:pt x="0" y="0"/>
                  </a:lnTo>
                </a:path>
              </a:pathLst>
            </a:custGeom>
            <a:solidFill>
              <a:srgbClr val="C00000">
                <a:lumMod val="75000"/>
                <a:alpha val="80000"/>
              </a:srgbClr>
            </a:solidFill>
            <a:ln w="9525">
              <a:solidFill>
                <a:srgbClr val="C00000">
                  <a:lumMod val="75000"/>
                </a:srgbClr>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par>
                          <p:cTn id="20" fill="hold">
                            <p:stCondLst>
                              <p:cond delay="500"/>
                            </p:stCondLst>
                            <p:childTnLst>
                              <p:par>
                                <p:cTn id="21" presetID="10" presetClass="exit" presetSubtype="0" fill="hold" nodeType="afterEffect">
                                  <p:stCondLst>
                                    <p:cond delay="0"/>
                                  </p:stCondLst>
                                  <p:childTnLst>
                                    <p:animEffect transition="out" filter="fade">
                                      <p:cBhvr>
                                        <p:cTn id="22" dur="500"/>
                                        <p:tgtEl>
                                          <p:spTgt spid="54"/>
                                        </p:tgtEl>
                                      </p:cBhvr>
                                    </p:animEffect>
                                    <p:set>
                                      <p:cBhvr>
                                        <p:cTn id="23" dur="1" fill="hold">
                                          <p:stCondLst>
                                            <p:cond delay="499"/>
                                          </p:stCondLst>
                                        </p:cTn>
                                        <p:tgtEl>
                                          <p:spTgt spid="5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par>
                          <p:cTn id="27" fill="hold">
                            <p:stCondLst>
                              <p:cond delay="1000"/>
                            </p:stCondLst>
                            <p:childTnLst>
                              <p:par>
                                <p:cTn id="28" presetID="10" presetClass="exit" presetSubtype="0" fill="hold" nodeType="after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par>
                          <p:cTn id="34" fill="hold">
                            <p:stCondLst>
                              <p:cond delay="1500"/>
                            </p:stCondLst>
                            <p:childTnLst>
                              <p:par>
                                <p:cTn id="35" presetID="22" presetClass="entr" presetSubtype="2"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nodeType="clickEffect">
                                  <p:stCondLst>
                                    <p:cond delay="0"/>
                                  </p:stCondLst>
                                  <p:childTnLst>
                                    <p:animEffect transition="out" filter="wipe(left)">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par>
                          <p:cTn id="43" fill="hold">
                            <p:stCondLst>
                              <p:cond delay="500"/>
                            </p:stCondLst>
                            <p:childTnLst>
                              <p:par>
                                <p:cTn id="44" presetID="10" presetClass="exit" presetSubtype="0" fill="hold" nodeType="after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par>
                          <p:cTn id="50" fill="hold">
                            <p:stCondLst>
                              <p:cond delay="1000"/>
                            </p:stCondLst>
                            <p:childTnLst>
                              <p:par>
                                <p:cTn id="51" presetID="10" presetClass="exit" presetSubtype="0" fill="hold" nodeType="after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par>
                          <p:cTn id="57" fill="hold">
                            <p:stCondLst>
                              <p:cond delay="1500"/>
                            </p:stCondLst>
                            <p:childTnLst>
                              <p:par>
                                <p:cTn id="58" presetID="22" presetClass="entr" presetSubtype="2"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righ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8" fill="hold" nodeType="clickEffect">
                                  <p:stCondLst>
                                    <p:cond delay="0"/>
                                  </p:stCondLst>
                                  <p:childTnLst>
                                    <p:animEffect transition="out" filter="wipe(left)">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par>
                          <p:cTn id="66" fill="hold">
                            <p:stCondLst>
                              <p:cond delay="500"/>
                            </p:stCondLst>
                            <p:childTnLst>
                              <p:par>
                                <p:cTn id="67" presetID="10" presetClass="exit" presetSubtype="0" fill="hold" nodeType="afterEffect">
                                  <p:stCondLst>
                                    <p:cond delay="0"/>
                                  </p:stCondLst>
                                  <p:childTnLst>
                                    <p:animEffect transition="out" filter="fade">
                                      <p:cBhvr>
                                        <p:cTn id="68" dur="500"/>
                                        <p:tgtEl>
                                          <p:spTgt spid="31"/>
                                        </p:tgtEl>
                                      </p:cBhvr>
                                    </p:animEffect>
                                    <p:set>
                                      <p:cBhvr>
                                        <p:cTn id="69" dur="1" fill="hold">
                                          <p:stCondLst>
                                            <p:cond delay="499"/>
                                          </p:stCondLst>
                                        </p:cTn>
                                        <p:tgtEl>
                                          <p:spTgt spid="31"/>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1000"/>
                            </p:stCondLst>
                            <p:childTnLst>
                              <p:par>
                                <p:cTn id="74" presetID="10" presetClass="exit" presetSubtype="0" fill="hold" nodeType="after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par>
                          <p:cTn id="80" fill="hold">
                            <p:stCondLst>
                              <p:cond delay="1500"/>
                            </p:stCondLst>
                            <p:childTnLst>
                              <p:par>
                                <p:cTn id="81" presetID="22" presetClass="entr" presetSubtype="2"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wipe(right)">
                                      <p:cBhvr>
                                        <p:cTn id="8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组合 1"/>
          <p:cNvGrpSpPr>
            <a:grpSpLocks/>
          </p:cNvGrpSpPr>
          <p:nvPr/>
        </p:nvGrpSpPr>
        <p:grpSpPr bwMode="auto">
          <a:xfrm>
            <a:off x="1377950" y="1436688"/>
            <a:ext cx="6388100" cy="3984625"/>
            <a:chOff x="1236753" y="1355686"/>
            <a:chExt cx="6387090" cy="3985590"/>
          </a:xfrm>
        </p:grpSpPr>
        <p:sp>
          <p:nvSpPr>
            <p:cNvPr id="3" name="Freeform 4"/>
            <p:cNvSpPr>
              <a:spLocks/>
            </p:cNvSpPr>
            <p:nvPr/>
          </p:nvSpPr>
          <p:spPr bwMode="auto">
            <a:xfrm>
              <a:off x="3752543" y="2432272"/>
              <a:ext cx="2628484" cy="2627948"/>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4" name="Oval 5"/>
            <p:cNvSpPr>
              <a:spLocks noChangeArrowheads="1"/>
            </p:cNvSpPr>
            <p:nvPr/>
          </p:nvSpPr>
          <p:spPr bwMode="auto">
            <a:xfrm>
              <a:off x="4157291" y="2834006"/>
              <a:ext cx="1822162" cy="1826067"/>
            </a:xfrm>
            <a:prstGeom prst="ellipse">
              <a:avLst/>
            </a:prstGeom>
            <a:solidFill>
              <a:srgbClr val="FFFFFF"/>
            </a:solidFill>
            <a:ln w="22225">
              <a:noFill/>
              <a:round/>
              <a:headEnd/>
              <a:tailEnd/>
            </a:ln>
            <a:effectLst/>
          </p:spPr>
          <p:txBody>
            <a:bodyPr/>
            <a:lstStyle/>
            <a:p>
              <a:pPr fontAlgn="auto">
                <a:spcBef>
                  <a:spcPts val="0"/>
                </a:spcBef>
                <a:spcAft>
                  <a:spcPts val="0"/>
                </a:spcAft>
                <a:defRPr/>
              </a:pPr>
              <a:endParaRPr lang="en-US" kern="0">
                <a:solidFill>
                  <a:sysClr val="windowText" lastClr="000000"/>
                </a:solidFill>
                <a:latin typeface="+mn-lt"/>
                <a:ea typeface="+mn-ea"/>
              </a:endParaRPr>
            </a:p>
          </p:txBody>
        </p:sp>
        <p:sp>
          <p:nvSpPr>
            <p:cNvPr id="5" name="Freeform 6"/>
            <p:cNvSpPr>
              <a:spLocks/>
            </p:cNvSpPr>
            <p:nvPr/>
          </p:nvSpPr>
          <p:spPr bwMode="auto">
            <a:xfrm>
              <a:off x="5895329" y="1827287"/>
              <a:ext cx="1488840" cy="1486260"/>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6" name="Oval 7"/>
            <p:cNvSpPr>
              <a:spLocks noChangeArrowheads="1"/>
            </p:cNvSpPr>
            <p:nvPr/>
          </p:nvSpPr>
          <p:spPr bwMode="auto">
            <a:xfrm>
              <a:off x="6190558" y="2124222"/>
              <a:ext cx="898383" cy="892391"/>
            </a:xfrm>
            <a:prstGeom prst="ellipse">
              <a:avLst/>
            </a:prstGeom>
            <a:solidFill>
              <a:srgbClr val="FFFFFF"/>
            </a:solidFill>
            <a:ln w="22225">
              <a:noFill/>
              <a:round/>
              <a:headEnd/>
              <a:tailEnd/>
            </a:ln>
            <a:effectLst/>
          </p:spPr>
          <p:txBody>
            <a:bodyPr/>
            <a:lstStyle/>
            <a:p>
              <a:pPr fontAlgn="auto">
                <a:spcBef>
                  <a:spcPts val="0"/>
                </a:spcBef>
                <a:spcAft>
                  <a:spcPts val="0"/>
                </a:spcAft>
                <a:defRPr/>
              </a:pPr>
              <a:endParaRPr lang="en-US" kern="0">
                <a:solidFill>
                  <a:sysClr val="windowText" lastClr="000000"/>
                </a:solidFill>
                <a:latin typeface="+mn-lt"/>
                <a:ea typeface="+mn-ea"/>
              </a:endParaRPr>
            </a:p>
          </p:txBody>
        </p:sp>
        <p:sp>
          <p:nvSpPr>
            <p:cNvPr id="7" name="Freeform 8"/>
            <p:cNvSpPr>
              <a:spLocks/>
            </p:cNvSpPr>
            <p:nvPr/>
          </p:nvSpPr>
          <p:spPr bwMode="auto">
            <a:xfrm>
              <a:off x="1939905" y="1851106"/>
              <a:ext cx="2076122" cy="2080129"/>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8" name="Oval 9"/>
            <p:cNvSpPr>
              <a:spLocks noChangeArrowheads="1"/>
            </p:cNvSpPr>
            <p:nvPr/>
          </p:nvSpPr>
          <p:spPr bwMode="auto">
            <a:xfrm>
              <a:off x="2287512" y="2200441"/>
              <a:ext cx="1379320" cy="1378284"/>
            </a:xfrm>
            <a:prstGeom prst="ellipse">
              <a:avLst/>
            </a:prstGeom>
            <a:solidFill>
              <a:srgbClr val="FFFFFF"/>
            </a:solidFill>
            <a:ln w="22225">
              <a:noFill/>
              <a:round/>
              <a:headEnd/>
              <a:tailEnd/>
            </a:ln>
            <a:effectLst/>
          </p:spPr>
          <p:txBody>
            <a:bodyPr/>
            <a:lstStyle/>
            <a:p>
              <a:pPr fontAlgn="auto">
                <a:spcBef>
                  <a:spcPts val="0"/>
                </a:spcBef>
                <a:spcAft>
                  <a:spcPts val="0"/>
                </a:spcAft>
                <a:defRPr/>
              </a:pPr>
              <a:endParaRPr lang="en-US" kern="0">
                <a:solidFill>
                  <a:sysClr val="windowText" lastClr="000000"/>
                </a:solidFill>
                <a:latin typeface="+mn-lt"/>
                <a:ea typeface="+mn-ea"/>
              </a:endParaRPr>
            </a:p>
          </p:txBody>
        </p:sp>
        <p:sp>
          <p:nvSpPr>
            <p:cNvPr id="9" name="Freeform 10"/>
            <p:cNvSpPr>
              <a:spLocks/>
            </p:cNvSpPr>
            <p:nvPr/>
          </p:nvSpPr>
          <p:spPr bwMode="auto">
            <a:xfrm>
              <a:off x="1236753" y="5001469"/>
              <a:ext cx="4923646" cy="339807"/>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gradFill>
              <a:gsLst>
                <a:gs pos="0">
                  <a:srgbClr val="D7D7D7"/>
                </a:gs>
                <a:gs pos="100000">
                  <a:srgbClr val="A9A9A9"/>
                </a:gs>
              </a:gsLst>
              <a:lin ang="16200000" scaled="0"/>
            </a:gradFill>
            <a:ln w="9525" cap="rnd">
              <a:solidFill>
                <a:srgbClr val="E6E6E6"/>
              </a:solidFill>
              <a:prstDash val="solid"/>
              <a:round/>
              <a:headEnd/>
              <a:tailEnd/>
            </a:ln>
          </p:spPr>
          <p:txBody>
            <a:bodyPr vert="eaVert" anchor="ctr"/>
            <a:lstStyle/>
            <a:p>
              <a:pPr>
                <a:defRPr/>
              </a:pPr>
              <a:endParaRPr lang="en-US" sz="1400" kern="0">
                <a:solidFill>
                  <a:sysClr val="window" lastClr="FFFFFF"/>
                </a:solidFill>
                <a:latin typeface="微软雅黑" pitchFamily="34" charset="-122"/>
                <a:ea typeface="微软雅黑" pitchFamily="34" charset="-122"/>
              </a:endParaRPr>
            </a:p>
          </p:txBody>
        </p:sp>
        <p:sp>
          <p:nvSpPr>
            <p:cNvPr id="10" name="TextBox 53"/>
            <p:cNvSpPr txBox="1">
              <a:spLocks noChangeArrowheads="1"/>
            </p:cNvSpPr>
            <p:nvPr/>
          </p:nvSpPr>
          <p:spPr bwMode="auto">
            <a:xfrm>
              <a:off x="2114502" y="1512886"/>
              <a:ext cx="1728514" cy="276292"/>
            </a:xfrm>
            <a:prstGeom prst="rect">
              <a:avLst/>
            </a:prstGeom>
            <a:noFill/>
            <a:ln>
              <a:noFill/>
            </a:ln>
          </p:spPr>
          <p:txBody>
            <a:bodyPr>
              <a:spAutoFit/>
            </a:bodyPr>
            <a:lstStyle/>
            <a:p>
              <a:pPr algn="ctr">
                <a:defRPr/>
              </a:pPr>
              <a:r>
                <a:rPr lang="zh-CN" altLang="en-US" sz="1200" b="1" kern="0" dirty="0">
                  <a:solidFill>
                    <a:sysClr val="windowText" lastClr="000000">
                      <a:lumMod val="50000"/>
                      <a:lumOff val="50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Text" lastClr="000000">
                    <a:lumMod val="50000"/>
                    <a:lumOff val="50000"/>
                  </a:sysClr>
                </a:solidFill>
                <a:latin typeface="Arial" pitchFamily="34" charset="0"/>
                <a:ea typeface="宋体" pitchFamily="2" charset="-122"/>
                <a:cs typeface="宋体" pitchFamily="2" charset="-122"/>
              </a:endParaRPr>
            </a:p>
          </p:txBody>
        </p:sp>
        <p:sp>
          <p:nvSpPr>
            <p:cNvPr id="11" name="TextBox 53"/>
            <p:cNvSpPr txBox="1">
              <a:spLocks noChangeArrowheads="1"/>
            </p:cNvSpPr>
            <p:nvPr/>
          </p:nvSpPr>
          <p:spPr bwMode="auto">
            <a:xfrm>
              <a:off x="4138244" y="2043239"/>
              <a:ext cx="1728515" cy="277880"/>
            </a:xfrm>
            <a:prstGeom prst="rect">
              <a:avLst/>
            </a:prstGeom>
            <a:noFill/>
            <a:ln>
              <a:noFill/>
            </a:ln>
          </p:spPr>
          <p:txBody>
            <a:bodyPr>
              <a:spAutoFit/>
            </a:bodyPr>
            <a:lstStyle/>
            <a:p>
              <a:pPr algn="ctr">
                <a:defRPr/>
              </a:pPr>
              <a:r>
                <a:rPr lang="zh-CN" altLang="en-US" sz="1200" b="1" kern="0" dirty="0">
                  <a:solidFill>
                    <a:sysClr val="windowText" lastClr="000000">
                      <a:lumMod val="50000"/>
                      <a:lumOff val="50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Text" lastClr="000000">
                    <a:lumMod val="50000"/>
                    <a:lumOff val="50000"/>
                  </a:sysClr>
                </a:solidFill>
                <a:latin typeface="Arial" pitchFamily="34" charset="0"/>
                <a:ea typeface="宋体" pitchFamily="2" charset="-122"/>
                <a:cs typeface="宋体" pitchFamily="2" charset="-122"/>
              </a:endParaRPr>
            </a:p>
          </p:txBody>
        </p:sp>
        <p:sp>
          <p:nvSpPr>
            <p:cNvPr id="12" name="TextBox 53"/>
            <p:cNvSpPr txBox="1">
              <a:spLocks noChangeArrowheads="1"/>
            </p:cNvSpPr>
            <p:nvPr/>
          </p:nvSpPr>
          <p:spPr bwMode="auto">
            <a:xfrm>
              <a:off x="5895329" y="1355686"/>
              <a:ext cx="1728514" cy="276292"/>
            </a:xfrm>
            <a:prstGeom prst="rect">
              <a:avLst/>
            </a:prstGeom>
            <a:noFill/>
            <a:ln>
              <a:noFill/>
            </a:ln>
          </p:spPr>
          <p:txBody>
            <a:bodyPr>
              <a:spAutoFit/>
            </a:bodyPr>
            <a:lstStyle/>
            <a:p>
              <a:pPr algn="ctr">
                <a:defRPr/>
              </a:pPr>
              <a:r>
                <a:rPr lang="zh-CN" altLang="en-US" sz="1200" b="1" kern="0" dirty="0">
                  <a:solidFill>
                    <a:sysClr val="windowText" lastClr="000000">
                      <a:lumMod val="50000"/>
                      <a:lumOff val="50000"/>
                    </a:sysClr>
                  </a:solidFill>
                  <a:latin typeface="微软雅黑" pitchFamily="34" charset="-122"/>
                  <a:ea typeface="微软雅黑" pitchFamily="34" charset="-122"/>
                  <a:cs typeface="宋体" pitchFamily="2" charset="-122"/>
                </a:rPr>
                <a:t>单击此处添加标题</a:t>
              </a:r>
              <a:endParaRPr lang="zh-CN" altLang="en-US" kern="0" dirty="0">
                <a:solidFill>
                  <a:sysClr val="windowText" lastClr="000000">
                    <a:lumMod val="50000"/>
                    <a:lumOff val="50000"/>
                  </a:sysClr>
                </a:solidFill>
                <a:latin typeface="Arial" pitchFamily="34" charset="0"/>
                <a:ea typeface="宋体" pitchFamily="2" charset="-122"/>
                <a:cs typeface="宋体"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69" name="组合 9"/>
          <p:cNvGrpSpPr>
            <a:grpSpLocks/>
          </p:cNvGrpSpPr>
          <p:nvPr/>
        </p:nvGrpSpPr>
        <p:grpSpPr bwMode="auto">
          <a:xfrm>
            <a:off x="896938" y="1308100"/>
            <a:ext cx="7350125" cy="4243388"/>
            <a:chOff x="894506" y="1321900"/>
            <a:chExt cx="7349902" cy="4243387"/>
          </a:xfrm>
        </p:grpSpPr>
        <p:grpSp>
          <p:nvGrpSpPr>
            <p:cNvPr id="58370" name="组合 1"/>
            <p:cNvGrpSpPr>
              <a:grpSpLocks/>
            </p:cNvGrpSpPr>
            <p:nvPr/>
          </p:nvGrpSpPr>
          <p:grpSpPr bwMode="auto">
            <a:xfrm>
              <a:off x="894506" y="1604824"/>
              <a:ext cx="3829074" cy="3677539"/>
              <a:chOff x="118004" y="1584443"/>
              <a:chExt cx="3829074" cy="3677539"/>
            </a:xfrm>
          </p:grpSpPr>
          <p:sp>
            <p:nvSpPr>
              <p:cNvPr id="7" name="Freeform 10"/>
              <p:cNvSpPr>
                <a:spLocks/>
              </p:cNvSpPr>
              <p:nvPr/>
            </p:nvSpPr>
            <p:spPr bwMode="auto">
              <a:xfrm>
                <a:off x="2146768" y="1701569"/>
                <a:ext cx="1754134" cy="2092324"/>
              </a:xfrm>
              <a:custGeom>
                <a:avLst/>
                <a:gdLst>
                  <a:gd name="T0" fmla="*/ 0 w 1105"/>
                  <a:gd name="T1" fmla="*/ 156 h 1317"/>
                  <a:gd name="T2" fmla="*/ 243 w 1105"/>
                  <a:gd name="T3" fmla="*/ 674 h 1317"/>
                  <a:gd name="T4" fmla="*/ 224 w 1105"/>
                  <a:gd name="T5" fmla="*/ 835 h 1317"/>
                  <a:gd name="T6" fmla="*/ 635 w 1105"/>
                  <a:gd name="T7" fmla="*/ 1317 h 1317"/>
                  <a:gd name="T8" fmla="*/ 1105 w 1105"/>
                  <a:gd name="T9" fmla="*/ 674 h 1317"/>
                  <a:gd name="T10" fmla="*/ 431 w 1105"/>
                  <a:gd name="T11" fmla="*/ 0 h 1317"/>
                  <a:gd name="T12" fmla="*/ 0 w 1105"/>
                  <a:gd name="T13" fmla="*/ 156 h 1317"/>
                </a:gdLst>
                <a:ahLst/>
                <a:cxnLst>
                  <a:cxn ang="0">
                    <a:pos x="T0" y="T1"/>
                  </a:cxn>
                  <a:cxn ang="0">
                    <a:pos x="T2" y="T3"/>
                  </a:cxn>
                  <a:cxn ang="0">
                    <a:pos x="T4" y="T5"/>
                  </a:cxn>
                  <a:cxn ang="0">
                    <a:pos x="T6" y="T7"/>
                  </a:cxn>
                  <a:cxn ang="0">
                    <a:pos x="T8" y="T9"/>
                  </a:cxn>
                  <a:cxn ang="0">
                    <a:pos x="T10" y="T11"/>
                  </a:cxn>
                  <a:cxn ang="0">
                    <a:pos x="T12" y="T13"/>
                  </a:cxn>
                </a:cxnLst>
                <a:rect l="0" t="0" r="r" b="b"/>
                <a:pathLst>
                  <a:path w="1105" h="1317">
                    <a:moveTo>
                      <a:pt x="0" y="156"/>
                    </a:moveTo>
                    <a:cubicBezTo>
                      <a:pt x="149" y="280"/>
                      <a:pt x="243" y="466"/>
                      <a:pt x="243" y="674"/>
                    </a:cubicBezTo>
                    <a:cubicBezTo>
                      <a:pt x="243" y="730"/>
                      <a:pt x="237" y="783"/>
                      <a:pt x="224" y="835"/>
                    </a:cubicBezTo>
                    <a:cubicBezTo>
                      <a:pt x="430" y="916"/>
                      <a:pt x="587" y="1096"/>
                      <a:pt x="635" y="1317"/>
                    </a:cubicBezTo>
                    <a:cubicBezTo>
                      <a:pt x="908" y="1230"/>
                      <a:pt x="1105" y="975"/>
                      <a:pt x="1105" y="674"/>
                    </a:cubicBezTo>
                    <a:cubicBezTo>
                      <a:pt x="1105" y="302"/>
                      <a:pt x="803" y="0"/>
                      <a:pt x="431" y="0"/>
                    </a:cubicBezTo>
                    <a:cubicBezTo>
                      <a:pt x="267" y="0"/>
                      <a:pt x="117" y="59"/>
                      <a:pt x="0" y="156"/>
                    </a:cubicBezTo>
                  </a:path>
                </a:pathLst>
              </a:custGeom>
              <a:gradFill>
                <a:gsLst>
                  <a:gs pos="33000">
                    <a:sysClr val="window" lastClr="FFFFFF">
                      <a:lumMod val="95000"/>
                    </a:sysClr>
                  </a:gs>
                  <a:gs pos="100000">
                    <a:srgbClr val="D7D7D7"/>
                  </a:gs>
                </a:gsLst>
                <a:lin ang="5400000" scaled="0"/>
              </a:gradFill>
              <a:ln w="3175" cap="flat" cmpd="sng" algn="ctr">
                <a:no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2000" kern="0" dirty="0">
                  <a:solidFill>
                    <a:srgbClr val="4D4D4D"/>
                  </a:solidFill>
                  <a:latin typeface="微软雅黑" pitchFamily="34" charset="-122"/>
                  <a:ea typeface="微软雅黑" pitchFamily="34" charset="-122"/>
                </a:endParaRPr>
              </a:p>
            </p:txBody>
          </p:sp>
          <p:sp>
            <p:nvSpPr>
              <p:cNvPr id="8" name="Freeform 9"/>
              <p:cNvSpPr>
                <a:spLocks/>
              </p:cNvSpPr>
              <p:nvPr/>
            </p:nvSpPr>
            <p:spPr bwMode="auto">
              <a:xfrm>
                <a:off x="2146768" y="3028719"/>
                <a:ext cx="1008031" cy="814388"/>
              </a:xfrm>
              <a:custGeom>
                <a:avLst/>
                <a:gdLst>
                  <a:gd name="T0" fmla="*/ 0 w 635"/>
                  <a:gd name="T1" fmla="*/ 568325 h 513"/>
                  <a:gd name="T2" fmla="*/ 684213 w 635"/>
                  <a:gd name="T3" fmla="*/ 814387 h 513"/>
                  <a:gd name="T4" fmla="*/ 1008063 w 635"/>
                  <a:gd name="T5" fmla="*/ 765175 h 513"/>
                  <a:gd name="T6" fmla="*/ 355600 w 635"/>
                  <a:gd name="T7" fmla="*/ 0 h 513"/>
                  <a:gd name="T8" fmla="*/ 0 w 635"/>
                  <a:gd name="T9" fmla="*/ 568325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 h="513">
                    <a:moveTo>
                      <a:pt x="0" y="358"/>
                    </a:moveTo>
                    <a:cubicBezTo>
                      <a:pt x="117" y="455"/>
                      <a:pt x="267" y="513"/>
                      <a:pt x="431" y="513"/>
                    </a:cubicBezTo>
                    <a:cubicBezTo>
                      <a:pt x="502" y="513"/>
                      <a:pt x="571" y="502"/>
                      <a:pt x="635" y="482"/>
                    </a:cubicBezTo>
                    <a:cubicBezTo>
                      <a:pt x="587" y="261"/>
                      <a:pt x="430" y="81"/>
                      <a:pt x="224" y="0"/>
                    </a:cubicBezTo>
                    <a:cubicBezTo>
                      <a:pt x="189" y="142"/>
                      <a:pt x="109" y="267"/>
                      <a:pt x="0" y="358"/>
                    </a:cubicBezTo>
                  </a:path>
                </a:pathLst>
              </a:custGeom>
              <a:gradFill>
                <a:gsLst>
                  <a:gs pos="100000">
                    <a:srgbClr val="C5C5C5"/>
                  </a:gs>
                  <a:gs pos="0">
                    <a:srgbClr val="A9A9A9"/>
                  </a:gs>
                </a:gsLst>
                <a:lin ang="16200000" scaled="0"/>
              </a:gradFill>
              <a:ln w="3175" cap="flat" cmpd="sng" algn="ctr">
                <a:solidFill>
                  <a:srgbClr val="C5C5C5"/>
                </a:solidFill>
                <a:prstDash val="solid"/>
              </a:ln>
              <a:effectLst/>
            </p:spPr>
            <p:txBody>
              <a:bodyPr vert="eaVert" anchor="ctr"/>
              <a:lstStyle/>
              <a:p>
                <a:pPr algn="ctr" fontAlgn="auto">
                  <a:spcBef>
                    <a:spcPts val="0"/>
                  </a:spcBef>
                  <a:spcAft>
                    <a:spcPts val="0"/>
                  </a:spcAft>
                  <a:defRPr/>
                </a:pPr>
                <a:endParaRPr lang="zh-CN" altLang="en-US" sz="3200" kern="0" dirty="0">
                  <a:solidFill>
                    <a:sysClr val="window" lastClr="FFFFFF"/>
                  </a:solidFill>
                  <a:latin typeface="微软雅黑" pitchFamily="34" charset="-122"/>
                  <a:ea typeface="微软雅黑" pitchFamily="34" charset="-122"/>
                </a:endParaRPr>
              </a:p>
            </p:txBody>
          </p:sp>
          <p:sp>
            <p:nvSpPr>
              <p:cNvPr id="9" name="Freeform 12"/>
              <p:cNvSpPr>
                <a:spLocks/>
              </p:cNvSpPr>
              <p:nvPr/>
            </p:nvSpPr>
            <p:spPr bwMode="auto">
              <a:xfrm>
                <a:off x="392633" y="1701569"/>
                <a:ext cx="1754135" cy="2068512"/>
              </a:xfrm>
              <a:custGeom>
                <a:avLst/>
                <a:gdLst>
                  <a:gd name="T0" fmla="*/ 878 w 1105"/>
                  <a:gd name="T1" fmla="*/ 820 h 1302"/>
                  <a:gd name="T2" fmla="*/ 862 w 1105"/>
                  <a:gd name="T3" fmla="*/ 674 h 1302"/>
                  <a:gd name="T4" fmla="*/ 1105 w 1105"/>
                  <a:gd name="T5" fmla="*/ 156 h 1302"/>
                  <a:gd name="T6" fmla="*/ 674 w 1105"/>
                  <a:gd name="T7" fmla="*/ 0 h 1302"/>
                  <a:gd name="T8" fmla="*/ 0 w 1105"/>
                  <a:gd name="T9" fmla="*/ 674 h 1302"/>
                  <a:gd name="T10" fmla="*/ 427 w 1105"/>
                  <a:gd name="T11" fmla="*/ 1302 h 1302"/>
                  <a:gd name="T12" fmla="*/ 878 w 1105"/>
                  <a:gd name="T13" fmla="*/ 820 h 1302"/>
                </a:gdLst>
                <a:ahLst/>
                <a:cxnLst>
                  <a:cxn ang="0">
                    <a:pos x="T0" y="T1"/>
                  </a:cxn>
                  <a:cxn ang="0">
                    <a:pos x="T2" y="T3"/>
                  </a:cxn>
                  <a:cxn ang="0">
                    <a:pos x="T4" y="T5"/>
                  </a:cxn>
                  <a:cxn ang="0">
                    <a:pos x="T6" y="T7"/>
                  </a:cxn>
                  <a:cxn ang="0">
                    <a:pos x="T8" y="T9"/>
                  </a:cxn>
                  <a:cxn ang="0">
                    <a:pos x="T10" y="T11"/>
                  </a:cxn>
                  <a:cxn ang="0">
                    <a:pos x="T12" y="T13"/>
                  </a:cxn>
                </a:cxnLst>
                <a:rect l="0" t="0" r="r" b="b"/>
                <a:pathLst>
                  <a:path w="1105" h="1302">
                    <a:moveTo>
                      <a:pt x="878" y="820"/>
                    </a:moveTo>
                    <a:cubicBezTo>
                      <a:pt x="867" y="773"/>
                      <a:pt x="862" y="724"/>
                      <a:pt x="862" y="674"/>
                    </a:cubicBezTo>
                    <a:cubicBezTo>
                      <a:pt x="862" y="466"/>
                      <a:pt x="957" y="280"/>
                      <a:pt x="1105" y="156"/>
                    </a:cubicBezTo>
                    <a:cubicBezTo>
                      <a:pt x="988" y="59"/>
                      <a:pt x="838" y="0"/>
                      <a:pt x="674" y="0"/>
                    </a:cubicBezTo>
                    <a:cubicBezTo>
                      <a:pt x="302" y="0"/>
                      <a:pt x="0" y="302"/>
                      <a:pt x="0" y="674"/>
                    </a:cubicBezTo>
                    <a:cubicBezTo>
                      <a:pt x="0" y="959"/>
                      <a:pt x="177" y="1203"/>
                      <a:pt x="427" y="1302"/>
                    </a:cubicBezTo>
                    <a:cubicBezTo>
                      <a:pt x="483" y="1073"/>
                      <a:pt x="656" y="890"/>
                      <a:pt x="878" y="820"/>
                    </a:cubicBezTo>
                  </a:path>
                </a:pathLst>
              </a:custGeom>
              <a:gradFill>
                <a:gsLst>
                  <a:gs pos="100000">
                    <a:srgbClr val="A379BB">
                      <a:lumMod val="60000"/>
                      <a:lumOff val="40000"/>
                    </a:srgbClr>
                  </a:gs>
                  <a:gs pos="0">
                    <a:srgbClr val="A379BB"/>
                  </a:gs>
                </a:gsLst>
                <a:lin ang="16200000" scaled="0"/>
              </a:gradFill>
              <a:ln w="3175" cap="flat" cmpd="sng" algn="ctr">
                <a:solidFill>
                  <a:sysClr val="window" lastClr="FFFFFF"/>
                </a:solidFill>
                <a:prstDash val="solid"/>
              </a:ln>
              <a:effectLst/>
            </p:spPr>
            <p:txBody>
              <a:bodyPr vert="eaVert" anchor="ctr"/>
              <a:lstStyle/>
              <a:p>
                <a:pPr fontAlgn="auto">
                  <a:spcBef>
                    <a:spcPts val="0"/>
                  </a:spcBef>
                  <a:spcAft>
                    <a:spcPts val="0"/>
                  </a:spcAft>
                  <a:defRPr/>
                </a:pPr>
                <a:endParaRPr lang="zh-CN" altLang="en-US" sz="3200" kern="0" dirty="0">
                  <a:solidFill>
                    <a:sysClr val="window" lastClr="FFFFFF"/>
                  </a:solidFill>
                  <a:latin typeface="微软雅黑" pitchFamily="34" charset="-122"/>
                  <a:ea typeface="微软雅黑" pitchFamily="34" charset="-122"/>
                </a:endParaRPr>
              </a:p>
            </p:txBody>
          </p:sp>
          <p:sp>
            <p:nvSpPr>
              <p:cNvPr id="10" name="Freeform 8"/>
              <p:cNvSpPr>
                <a:spLocks/>
              </p:cNvSpPr>
              <p:nvPr/>
            </p:nvSpPr>
            <p:spPr bwMode="auto">
              <a:xfrm>
                <a:off x="1040313" y="3597043"/>
                <a:ext cx="2139885" cy="1497013"/>
              </a:xfrm>
              <a:custGeom>
                <a:avLst/>
                <a:gdLst>
                  <a:gd name="T0" fmla="*/ 697 w 1348"/>
                  <a:gd name="T1" fmla="*/ 0 h 943"/>
                  <a:gd name="T2" fmla="*/ 266 w 1348"/>
                  <a:gd name="T3" fmla="*/ 155 h 943"/>
                  <a:gd name="T4" fmla="*/ 19 w 1348"/>
                  <a:gd name="T5" fmla="*/ 109 h 943"/>
                  <a:gd name="T6" fmla="*/ 0 w 1348"/>
                  <a:gd name="T7" fmla="*/ 269 h 943"/>
                  <a:gd name="T8" fmla="*/ 674 w 1348"/>
                  <a:gd name="T9" fmla="*/ 943 h 943"/>
                  <a:gd name="T10" fmla="*/ 1348 w 1348"/>
                  <a:gd name="T11" fmla="*/ 269 h 943"/>
                  <a:gd name="T12" fmla="*/ 1332 w 1348"/>
                  <a:gd name="T13" fmla="*/ 124 h 943"/>
                  <a:gd name="T14" fmla="*/ 1128 w 1348"/>
                  <a:gd name="T15" fmla="*/ 155 h 943"/>
                  <a:gd name="T16" fmla="*/ 697 w 1348"/>
                  <a:gd name="T17" fmla="*/ 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8" h="943">
                    <a:moveTo>
                      <a:pt x="697" y="0"/>
                    </a:moveTo>
                    <a:cubicBezTo>
                      <a:pt x="580" y="97"/>
                      <a:pt x="430" y="155"/>
                      <a:pt x="266" y="155"/>
                    </a:cubicBezTo>
                    <a:cubicBezTo>
                      <a:pt x="179" y="155"/>
                      <a:pt x="96" y="139"/>
                      <a:pt x="19" y="109"/>
                    </a:cubicBezTo>
                    <a:cubicBezTo>
                      <a:pt x="7" y="160"/>
                      <a:pt x="0" y="214"/>
                      <a:pt x="0" y="269"/>
                    </a:cubicBezTo>
                    <a:cubicBezTo>
                      <a:pt x="0" y="641"/>
                      <a:pt x="302" y="943"/>
                      <a:pt x="674" y="943"/>
                    </a:cubicBezTo>
                    <a:cubicBezTo>
                      <a:pt x="1046" y="943"/>
                      <a:pt x="1348" y="641"/>
                      <a:pt x="1348" y="269"/>
                    </a:cubicBezTo>
                    <a:cubicBezTo>
                      <a:pt x="1348" y="219"/>
                      <a:pt x="1343" y="171"/>
                      <a:pt x="1332" y="124"/>
                    </a:cubicBezTo>
                    <a:cubicBezTo>
                      <a:pt x="1268" y="144"/>
                      <a:pt x="1199" y="155"/>
                      <a:pt x="1128" y="155"/>
                    </a:cubicBezTo>
                    <a:cubicBezTo>
                      <a:pt x="964" y="155"/>
                      <a:pt x="814" y="97"/>
                      <a:pt x="697" y="0"/>
                    </a:cubicBezTo>
                  </a:path>
                </a:pathLst>
              </a:custGeom>
              <a:gradFill>
                <a:gsLst>
                  <a:gs pos="33000">
                    <a:sysClr val="window" lastClr="FFFFFF">
                      <a:lumMod val="95000"/>
                    </a:sysClr>
                  </a:gs>
                  <a:gs pos="100000">
                    <a:srgbClr val="D7D7D7"/>
                  </a:gs>
                </a:gsLst>
                <a:lin ang="5400000" scaled="0"/>
              </a:gradFill>
              <a:ln w="3175" cap="flat" cmpd="sng" algn="ctr">
                <a:no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2000" kern="0" dirty="0">
                  <a:solidFill>
                    <a:srgbClr val="4D4D4D"/>
                  </a:solidFill>
                  <a:latin typeface="微软雅黑" pitchFamily="34" charset="-122"/>
                  <a:ea typeface="微软雅黑" pitchFamily="34" charset="-122"/>
                </a:endParaRPr>
              </a:p>
            </p:txBody>
          </p:sp>
          <p:sp>
            <p:nvSpPr>
              <p:cNvPr id="11" name="Freeform 11"/>
              <p:cNvSpPr>
                <a:spLocks/>
              </p:cNvSpPr>
              <p:nvPr/>
            </p:nvSpPr>
            <p:spPr bwMode="auto">
              <a:xfrm>
                <a:off x="1761016" y="1949219"/>
                <a:ext cx="771502" cy="1079500"/>
              </a:xfrm>
              <a:custGeom>
                <a:avLst/>
                <a:gdLst>
                  <a:gd name="T0" fmla="*/ 16 w 486"/>
                  <a:gd name="T1" fmla="*/ 664 h 679"/>
                  <a:gd name="T2" fmla="*/ 220 w 486"/>
                  <a:gd name="T3" fmla="*/ 632 h 679"/>
                  <a:gd name="T4" fmla="*/ 467 w 486"/>
                  <a:gd name="T5" fmla="*/ 679 h 679"/>
                  <a:gd name="T6" fmla="*/ 486 w 486"/>
                  <a:gd name="T7" fmla="*/ 518 h 679"/>
                  <a:gd name="T8" fmla="*/ 243 w 486"/>
                  <a:gd name="T9" fmla="*/ 0 h 679"/>
                  <a:gd name="T10" fmla="*/ 0 w 486"/>
                  <a:gd name="T11" fmla="*/ 518 h 679"/>
                  <a:gd name="T12" fmla="*/ 16 w 486"/>
                  <a:gd name="T13" fmla="*/ 664 h 679"/>
                </a:gdLst>
                <a:ahLst/>
                <a:cxnLst>
                  <a:cxn ang="0">
                    <a:pos x="T0" y="T1"/>
                  </a:cxn>
                  <a:cxn ang="0">
                    <a:pos x="T2" y="T3"/>
                  </a:cxn>
                  <a:cxn ang="0">
                    <a:pos x="T4" y="T5"/>
                  </a:cxn>
                  <a:cxn ang="0">
                    <a:pos x="T6" y="T7"/>
                  </a:cxn>
                  <a:cxn ang="0">
                    <a:pos x="T8" y="T9"/>
                  </a:cxn>
                  <a:cxn ang="0">
                    <a:pos x="T10" y="T11"/>
                  </a:cxn>
                  <a:cxn ang="0">
                    <a:pos x="T12" y="T13"/>
                  </a:cxn>
                </a:cxnLst>
                <a:rect l="0" t="0" r="r" b="b"/>
                <a:pathLst>
                  <a:path w="486" h="679">
                    <a:moveTo>
                      <a:pt x="16" y="664"/>
                    </a:moveTo>
                    <a:cubicBezTo>
                      <a:pt x="80" y="643"/>
                      <a:pt x="149" y="632"/>
                      <a:pt x="220" y="632"/>
                    </a:cubicBezTo>
                    <a:cubicBezTo>
                      <a:pt x="307" y="632"/>
                      <a:pt x="391" y="649"/>
                      <a:pt x="467" y="679"/>
                    </a:cubicBezTo>
                    <a:cubicBezTo>
                      <a:pt x="480" y="627"/>
                      <a:pt x="486" y="574"/>
                      <a:pt x="486" y="518"/>
                    </a:cubicBezTo>
                    <a:cubicBezTo>
                      <a:pt x="486" y="310"/>
                      <a:pt x="392" y="124"/>
                      <a:pt x="243" y="0"/>
                    </a:cubicBezTo>
                    <a:cubicBezTo>
                      <a:pt x="95" y="124"/>
                      <a:pt x="0" y="310"/>
                      <a:pt x="0" y="518"/>
                    </a:cubicBezTo>
                    <a:cubicBezTo>
                      <a:pt x="0" y="568"/>
                      <a:pt x="5" y="617"/>
                      <a:pt x="16" y="664"/>
                    </a:cubicBezTo>
                  </a:path>
                </a:pathLst>
              </a:custGeom>
              <a:solidFill>
                <a:srgbClr val="A379BB">
                  <a:lumMod val="40000"/>
                  <a:lumOff val="60000"/>
                </a:srgbClr>
              </a:solidFill>
              <a:ln w="3175" cap="flat" cmpd="sng" algn="ctr">
                <a:solidFill>
                  <a:srgbClr val="A379BB">
                    <a:lumMod val="20000"/>
                    <a:lumOff val="80000"/>
                  </a:srgbClr>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zh-CN" altLang="en-US" kern="0" dirty="0">
                  <a:solidFill>
                    <a:sysClr val="window" lastClr="FFFFFF"/>
                  </a:solidFill>
                  <a:latin typeface="Impact" pitchFamily="34" charset="0"/>
                  <a:ea typeface="微软雅黑" pitchFamily="34" charset="-122"/>
                </a:endParaRPr>
              </a:p>
            </p:txBody>
          </p:sp>
          <p:sp>
            <p:nvSpPr>
              <p:cNvPr id="12" name="Freeform 13"/>
              <p:cNvSpPr>
                <a:spLocks/>
              </p:cNvSpPr>
              <p:nvPr/>
            </p:nvSpPr>
            <p:spPr bwMode="auto">
              <a:xfrm>
                <a:off x="1070475" y="3004907"/>
                <a:ext cx="1076292" cy="838200"/>
              </a:xfrm>
              <a:custGeom>
                <a:avLst/>
                <a:gdLst>
                  <a:gd name="T0" fmla="*/ 451 w 678"/>
                  <a:gd name="T1" fmla="*/ 0 h 528"/>
                  <a:gd name="T2" fmla="*/ 0 w 678"/>
                  <a:gd name="T3" fmla="*/ 482 h 528"/>
                  <a:gd name="T4" fmla="*/ 247 w 678"/>
                  <a:gd name="T5" fmla="*/ 528 h 528"/>
                  <a:gd name="T6" fmla="*/ 678 w 678"/>
                  <a:gd name="T7" fmla="*/ 373 h 528"/>
                  <a:gd name="T8" fmla="*/ 451 w 678"/>
                  <a:gd name="T9" fmla="*/ 0 h 528"/>
                </a:gdLst>
                <a:ahLst/>
                <a:cxnLst>
                  <a:cxn ang="0">
                    <a:pos x="T0" y="T1"/>
                  </a:cxn>
                  <a:cxn ang="0">
                    <a:pos x="T2" y="T3"/>
                  </a:cxn>
                  <a:cxn ang="0">
                    <a:pos x="T4" y="T5"/>
                  </a:cxn>
                  <a:cxn ang="0">
                    <a:pos x="T6" y="T7"/>
                  </a:cxn>
                  <a:cxn ang="0">
                    <a:pos x="T8" y="T9"/>
                  </a:cxn>
                </a:cxnLst>
                <a:rect l="0" t="0" r="r" b="b"/>
                <a:pathLst>
                  <a:path w="678" h="528">
                    <a:moveTo>
                      <a:pt x="451" y="0"/>
                    </a:moveTo>
                    <a:cubicBezTo>
                      <a:pt x="229" y="70"/>
                      <a:pt x="56" y="253"/>
                      <a:pt x="0" y="482"/>
                    </a:cubicBezTo>
                    <a:cubicBezTo>
                      <a:pt x="77" y="512"/>
                      <a:pt x="160" y="528"/>
                      <a:pt x="247" y="528"/>
                    </a:cubicBezTo>
                    <a:cubicBezTo>
                      <a:pt x="411" y="528"/>
                      <a:pt x="561" y="470"/>
                      <a:pt x="678" y="373"/>
                    </a:cubicBezTo>
                    <a:cubicBezTo>
                      <a:pt x="565" y="278"/>
                      <a:pt x="484" y="148"/>
                      <a:pt x="451" y="0"/>
                    </a:cubicBezTo>
                  </a:path>
                </a:pathLst>
              </a:custGeom>
              <a:solidFill>
                <a:srgbClr val="A379BB">
                  <a:lumMod val="40000"/>
                  <a:lumOff val="60000"/>
                </a:srgbClr>
              </a:solidFill>
              <a:ln w="3175" cap="flat" cmpd="sng" algn="ctr">
                <a:solidFill>
                  <a:srgbClr val="A379BB">
                    <a:lumMod val="20000"/>
                    <a:lumOff val="80000"/>
                  </a:srgbClr>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zh-CN" altLang="en-US" kern="0" dirty="0">
                  <a:solidFill>
                    <a:sysClr val="window" lastClr="FFFFFF"/>
                  </a:solidFill>
                  <a:latin typeface="Impact" pitchFamily="34" charset="0"/>
                  <a:ea typeface="微软雅黑" pitchFamily="34" charset="-122"/>
                </a:endParaRPr>
              </a:p>
            </p:txBody>
          </p:sp>
          <p:sp>
            <p:nvSpPr>
              <p:cNvPr id="13" name="Freeform 14"/>
              <p:cNvSpPr>
                <a:spLocks/>
              </p:cNvSpPr>
              <p:nvPr/>
            </p:nvSpPr>
            <p:spPr bwMode="auto">
              <a:xfrm>
                <a:off x="1786415" y="2954107"/>
                <a:ext cx="715941" cy="642937"/>
              </a:xfrm>
              <a:custGeom>
                <a:avLst/>
                <a:gdLst>
                  <a:gd name="T0" fmla="*/ 0 w 451"/>
                  <a:gd name="T1" fmla="*/ 50800 h 405"/>
                  <a:gd name="T2" fmla="*/ 360362 w 451"/>
                  <a:gd name="T3" fmla="*/ 642938 h 405"/>
                  <a:gd name="T4" fmla="*/ 715962 w 451"/>
                  <a:gd name="T5" fmla="*/ 74613 h 405"/>
                  <a:gd name="T6" fmla="*/ 323850 w 451"/>
                  <a:gd name="T7" fmla="*/ 0 h 405"/>
                  <a:gd name="T8" fmla="*/ 0 w 451"/>
                  <a:gd name="T9" fmla="*/ 5080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405">
                    <a:moveTo>
                      <a:pt x="0" y="32"/>
                    </a:moveTo>
                    <a:cubicBezTo>
                      <a:pt x="33" y="180"/>
                      <a:pt x="114" y="310"/>
                      <a:pt x="227" y="405"/>
                    </a:cubicBezTo>
                    <a:cubicBezTo>
                      <a:pt x="336" y="314"/>
                      <a:pt x="416" y="189"/>
                      <a:pt x="451" y="47"/>
                    </a:cubicBezTo>
                    <a:cubicBezTo>
                      <a:pt x="375" y="17"/>
                      <a:pt x="291" y="0"/>
                      <a:pt x="204" y="0"/>
                    </a:cubicBezTo>
                    <a:cubicBezTo>
                      <a:pt x="133" y="0"/>
                      <a:pt x="64" y="11"/>
                      <a:pt x="0" y="32"/>
                    </a:cubicBezTo>
                  </a:path>
                </a:pathLst>
              </a:custGeom>
              <a:solidFill>
                <a:srgbClr val="F9F9F9"/>
              </a:solidFill>
              <a:ln w="25400" cap="rnd">
                <a:solidFill>
                  <a:sysClr val="window" lastClr="FFFFFF"/>
                </a:solidFill>
                <a:prstDash val="solid"/>
                <a:round/>
                <a:headEnd/>
                <a:tailEnd/>
              </a:ln>
              <a:effectLst>
                <a:outerShdw blurRad="50800" dist="38100" dir="2700000" algn="tl" rotWithShape="0">
                  <a:prstClr val="black">
                    <a:alpha val="40000"/>
                  </a:prstClr>
                </a:outerShdw>
              </a:effectLst>
            </p:spPr>
            <p:txBody>
              <a:bodyP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58381" name="WordArt 20"/>
              <p:cNvSpPr>
                <a:spLocks noChangeArrowheads="1" noChangeShapeType="1" noTextEdit="1"/>
              </p:cNvSpPr>
              <p:nvPr/>
            </p:nvSpPr>
            <p:spPr bwMode="gray">
              <a:xfrm rot="-2700000">
                <a:off x="118004" y="1796713"/>
                <a:ext cx="1598574" cy="823881"/>
              </a:xfrm>
              <a:prstGeom prst="rect">
                <a:avLst/>
              </a:prstGeom>
            </p:spPr>
            <p:txBody>
              <a:bodyPr spcFirstLastPara="1" wrap="none" fromWordArt="1">
                <a:prstTxWarp prst="textArchUp">
                  <a:avLst>
                    <a:gd name="adj" fmla="val 12555580"/>
                  </a:avLst>
                </a:prstTxWarp>
              </a:bodyPr>
              <a:lstStyle/>
              <a:p>
                <a:pPr algn="ctr"/>
                <a:r>
                  <a:rPr lang="zh-CN" altLang="en-US" sz="200" kern="10">
                    <a:ln w="9525">
                      <a:noFill/>
                      <a:round/>
                      <a:headEnd/>
                      <a:tailEnd/>
                    </a:ln>
                    <a:solidFill>
                      <a:srgbClr val="7D7D7D"/>
                    </a:solidFill>
                    <a:latin typeface="微软雅黑"/>
                    <a:ea typeface="微软雅黑"/>
                  </a:rPr>
                  <a:t>单击此处输入文字</a:t>
                </a:r>
              </a:p>
            </p:txBody>
          </p:sp>
          <p:sp>
            <p:nvSpPr>
              <p:cNvPr id="58382" name="WordArt 20"/>
              <p:cNvSpPr>
                <a:spLocks noChangeArrowheads="1" noChangeShapeType="1" noTextEdit="1"/>
              </p:cNvSpPr>
              <p:nvPr/>
            </p:nvSpPr>
            <p:spPr bwMode="gray">
              <a:xfrm rot="3547591">
                <a:off x="2735851" y="1971789"/>
                <a:ext cx="1598574" cy="823881"/>
              </a:xfrm>
              <a:prstGeom prst="rect">
                <a:avLst/>
              </a:prstGeom>
            </p:spPr>
            <p:txBody>
              <a:bodyPr spcFirstLastPara="1" wrap="none" fromWordArt="1">
                <a:prstTxWarp prst="textArchUp">
                  <a:avLst>
                    <a:gd name="adj" fmla="val 12222468"/>
                  </a:avLst>
                </a:prstTxWarp>
              </a:bodyPr>
              <a:lstStyle/>
              <a:p>
                <a:pPr algn="ctr"/>
                <a:r>
                  <a:rPr lang="zh-CN" altLang="en-US" sz="200" kern="10">
                    <a:ln w="9525">
                      <a:noFill/>
                      <a:round/>
                      <a:headEnd/>
                      <a:tailEnd/>
                    </a:ln>
                    <a:solidFill>
                      <a:srgbClr val="7D7D7D"/>
                    </a:solidFill>
                    <a:latin typeface="微软雅黑"/>
                    <a:ea typeface="微软雅黑"/>
                  </a:rPr>
                  <a:t>单击此处输入文字</a:t>
                </a:r>
              </a:p>
            </p:txBody>
          </p:sp>
          <p:sp>
            <p:nvSpPr>
              <p:cNvPr id="58383" name="WordArt 20"/>
              <p:cNvSpPr>
                <a:spLocks noChangeArrowheads="1" noChangeShapeType="1" noTextEdit="1"/>
              </p:cNvSpPr>
              <p:nvPr/>
            </p:nvSpPr>
            <p:spPr bwMode="gray">
              <a:xfrm rot="10800000">
                <a:off x="1310336" y="4438101"/>
                <a:ext cx="1598574" cy="823881"/>
              </a:xfrm>
              <a:prstGeom prst="rect">
                <a:avLst/>
              </a:prstGeom>
            </p:spPr>
            <p:txBody>
              <a:bodyPr spcFirstLastPara="1" wrap="none" fromWordArt="1">
                <a:prstTxWarp prst="textArchUp">
                  <a:avLst>
                    <a:gd name="adj" fmla="val 12352124"/>
                  </a:avLst>
                </a:prstTxWarp>
              </a:bodyPr>
              <a:lstStyle/>
              <a:p>
                <a:pPr algn="ctr"/>
                <a:r>
                  <a:rPr lang="zh-CN" altLang="en-US" sz="200" kern="10">
                    <a:ln w="9525">
                      <a:noFill/>
                      <a:round/>
                      <a:headEnd/>
                      <a:tailEnd/>
                    </a:ln>
                    <a:solidFill>
                      <a:srgbClr val="7D7D7D"/>
                    </a:solidFill>
                    <a:latin typeface="微软雅黑"/>
                    <a:ea typeface="微软雅黑"/>
                  </a:rPr>
                  <a:t>单击此处输入文字</a:t>
                </a:r>
              </a:p>
            </p:txBody>
          </p:sp>
        </p:grpSp>
        <p:grpSp>
          <p:nvGrpSpPr>
            <p:cNvPr id="58371" name="组合 3"/>
            <p:cNvGrpSpPr>
              <a:grpSpLocks/>
            </p:cNvGrpSpPr>
            <p:nvPr/>
          </p:nvGrpSpPr>
          <p:grpSpPr bwMode="auto">
            <a:xfrm>
              <a:off x="5220072" y="1321900"/>
              <a:ext cx="3024336" cy="4243387"/>
              <a:chOff x="4692209" y="1266599"/>
              <a:chExt cx="3024336" cy="4243387"/>
            </a:xfrm>
          </p:grpSpPr>
          <p:sp>
            <p:nvSpPr>
              <p:cNvPr id="5" name="矩形 11"/>
              <p:cNvSpPr>
                <a:spLocks noChangeArrowheads="1"/>
              </p:cNvSpPr>
              <p:nvPr/>
            </p:nvSpPr>
            <p:spPr bwMode="auto">
              <a:xfrm>
                <a:off x="4692449" y="1266599"/>
                <a:ext cx="3024096" cy="358775"/>
              </a:xfrm>
              <a:prstGeom prst="rect">
                <a:avLst/>
              </a:prstGeom>
              <a:gradFill>
                <a:gsLst>
                  <a:gs pos="33000">
                    <a:srgbClr val="A379BB">
                      <a:lumMod val="60000"/>
                      <a:lumOff val="40000"/>
                    </a:srgbClr>
                  </a:gs>
                  <a:gs pos="100000">
                    <a:srgbClr val="A379BB"/>
                  </a:gs>
                </a:gsLst>
                <a:lin ang="5400000" scaled="0"/>
              </a:gradFill>
              <a:ln w="3175" cap="flat" cmpd="sng" algn="ctr">
                <a:solidFill>
                  <a:srgbClr val="A379BB">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r>
                  <a:rPr lang="zh-CN" altLang="en-US" sz="1400" b="1" kern="0" dirty="0">
                    <a:solidFill>
                      <a:sysClr val="window" lastClr="FFFFFF"/>
                    </a:solidFill>
                    <a:latin typeface="Impact" pitchFamily="34" charset="0"/>
                    <a:ea typeface="微软雅黑" pitchFamily="34" charset="-122"/>
                  </a:rPr>
                  <a:t>单击此处添加标题</a:t>
                </a:r>
              </a:p>
            </p:txBody>
          </p:sp>
          <p:sp>
            <p:nvSpPr>
              <p:cNvPr id="6" name="矩形 5"/>
              <p:cNvSpPr/>
              <p:nvPr/>
            </p:nvSpPr>
            <p:spPr>
              <a:xfrm>
                <a:off x="4692449" y="1622199"/>
                <a:ext cx="3024096" cy="3887787"/>
              </a:xfrm>
              <a:prstGeom prst="rect">
                <a:avLst/>
              </a:prstGeom>
              <a:gradFill>
                <a:gsLst>
                  <a:gs pos="33000">
                    <a:sysClr val="window" lastClr="FFFFFF">
                      <a:lumMod val="95000"/>
                    </a:sysClr>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lIns="180000" tIns="180000" rIns="180000"/>
              <a:lstStyle/>
              <a:p>
                <a:pPr marL="228600" indent="-228600" fontAlgn="auto">
                  <a:lnSpc>
                    <a:spcPct val="150000"/>
                  </a:lnSpc>
                  <a:spcBef>
                    <a:spcPts val="1200"/>
                  </a:spcBef>
                  <a:spcAft>
                    <a:spcPts val="0"/>
                  </a:spcAft>
                  <a:buFont typeface="Arial" pitchFamily="34" charset="0"/>
                  <a:buChar char="•"/>
                  <a:defRPr/>
                </a:pPr>
                <a:r>
                  <a:rPr lang="zh-CN" altLang="en-US" sz="1200" kern="0" dirty="0">
                    <a:solidFill>
                      <a:srgbClr val="7D7D7D"/>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1200" kern="0" dirty="0">
                  <a:solidFill>
                    <a:srgbClr val="7D7D7D"/>
                  </a:solidFill>
                  <a:latin typeface="微软雅黑" pitchFamily="34" charset="-122"/>
                  <a:ea typeface="微软雅黑" pitchFamily="34" charset="-122"/>
                </a:endParaRPr>
              </a:p>
              <a:p>
                <a:pPr marL="228600" indent="-228600" fontAlgn="auto">
                  <a:lnSpc>
                    <a:spcPct val="150000"/>
                  </a:lnSpc>
                  <a:spcBef>
                    <a:spcPts val="1200"/>
                  </a:spcBef>
                  <a:spcAft>
                    <a:spcPts val="0"/>
                  </a:spcAft>
                  <a:buFont typeface="Arial" pitchFamily="34" charset="0"/>
                  <a:buChar char="•"/>
                  <a:defRPr/>
                </a:pPr>
                <a:r>
                  <a:rPr lang="zh-CN" altLang="en-US" sz="1200" kern="0" dirty="0">
                    <a:solidFill>
                      <a:srgbClr val="7D7D7D"/>
                    </a:solidFill>
                    <a:latin typeface="微软雅黑" pitchFamily="34" charset="-122"/>
                    <a:ea typeface="微软雅黑" pitchFamily="34" charset="-122"/>
                  </a:rPr>
                  <a:t>单击此处添加段落文本单击此处添加段落文本单击此处添加段落文本单击此处添加段落文本</a:t>
                </a:r>
              </a:p>
              <a:p>
                <a:pPr marL="228600" indent="-228600" fontAlgn="auto">
                  <a:lnSpc>
                    <a:spcPct val="150000"/>
                  </a:lnSpc>
                  <a:spcBef>
                    <a:spcPts val="1200"/>
                  </a:spcBef>
                  <a:spcAft>
                    <a:spcPts val="0"/>
                  </a:spcAft>
                  <a:buFont typeface="Arial" pitchFamily="34" charset="0"/>
                  <a:buChar char="•"/>
                  <a:defRPr/>
                </a:pPr>
                <a:r>
                  <a:rPr lang="zh-CN" altLang="en-US" sz="1200" kern="0" dirty="0">
                    <a:solidFill>
                      <a:srgbClr val="7D7D7D"/>
                    </a:solidFill>
                    <a:latin typeface="微软雅黑" pitchFamily="34" charset="-122"/>
                    <a:ea typeface="微软雅黑" pitchFamily="34" charset="-122"/>
                  </a:rPr>
                  <a:t>单击此处添加段落文本单击此处添加段落文本单击此处添加段落文本单击此处添加段落文本</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3" name="组合 19"/>
          <p:cNvGrpSpPr>
            <a:grpSpLocks/>
          </p:cNvGrpSpPr>
          <p:nvPr/>
        </p:nvGrpSpPr>
        <p:grpSpPr bwMode="auto">
          <a:xfrm>
            <a:off x="2205038" y="1287463"/>
            <a:ext cx="4733925" cy="4283075"/>
            <a:chOff x="2224290" y="1541795"/>
            <a:chExt cx="4735082" cy="4283214"/>
          </a:xfrm>
        </p:grpSpPr>
        <p:grpSp>
          <p:nvGrpSpPr>
            <p:cNvPr id="59394" name="组合 17"/>
            <p:cNvGrpSpPr>
              <a:grpSpLocks/>
            </p:cNvGrpSpPr>
            <p:nvPr/>
          </p:nvGrpSpPr>
          <p:grpSpPr bwMode="auto">
            <a:xfrm>
              <a:off x="2802731" y="1849572"/>
              <a:ext cx="3538537" cy="3538539"/>
              <a:chOff x="6084168" y="2821831"/>
              <a:chExt cx="3538537" cy="3538539"/>
            </a:xfrm>
          </p:grpSpPr>
          <p:sp>
            <p:nvSpPr>
              <p:cNvPr id="16" name="左右箭头 15"/>
              <p:cNvSpPr/>
              <p:nvPr/>
            </p:nvSpPr>
            <p:spPr>
              <a:xfrm rot="5400000">
                <a:off x="6084093" y="4265054"/>
                <a:ext cx="3538652" cy="652623"/>
              </a:xfrm>
              <a:prstGeom prst="leftRightArrow">
                <a:avLst>
                  <a:gd name="adj1" fmla="val 68978"/>
                  <a:gd name="adj2" fmla="val 48541"/>
                </a:avLst>
              </a:prstGeom>
              <a:gradFill>
                <a:gsLst>
                  <a:gs pos="44000">
                    <a:srgbClr val="F9F9F9"/>
                  </a:gs>
                  <a:gs pos="100000">
                    <a:srgbClr val="D7D7D7"/>
                  </a:gs>
                </a:gsLst>
                <a:lin ang="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sp>
            <p:nvSpPr>
              <p:cNvPr id="17" name="左右箭头 16"/>
              <p:cNvSpPr/>
              <p:nvPr/>
            </p:nvSpPr>
            <p:spPr>
              <a:xfrm>
                <a:off x="6083718" y="3315767"/>
                <a:ext cx="3539402" cy="652484"/>
              </a:xfrm>
              <a:prstGeom prst="leftRightArrow">
                <a:avLst>
                  <a:gd name="adj1" fmla="val 68978"/>
                  <a:gd name="adj2" fmla="val 48541"/>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sp>
            <p:nvSpPr>
              <p:cNvPr id="18" name="左右箭头 17"/>
              <p:cNvSpPr/>
              <p:nvPr/>
            </p:nvSpPr>
            <p:spPr>
              <a:xfrm>
                <a:off x="6083718" y="5243055"/>
                <a:ext cx="3539402" cy="652484"/>
              </a:xfrm>
              <a:prstGeom prst="leftRightArrow">
                <a:avLst>
                  <a:gd name="adj1" fmla="val 68978"/>
                  <a:gd name="adj2" fmla="val 48541"/>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sp>
            <p:nvSpPr>
              <p:cNvPr id="19" name="左右箭头 18"/>
              <p:cNvSpPr/>
              <p:nvPr/>
            </p:nvSpPr>
            <p:spPr>
              <a:xfrm rot="5400000">
                <a:off x="5112305" y="4265054"/>
                <a:ext cx="3538652" cy="652623"/>
              </a:xfrm>
              <a:prstGeom prst="leftRightArrow">
                <a:avLst>
                  <a:gd name="adj1" fmla="val 68978"/>
                  <a:gd name="adj2" fmla="val 48541"/>
                </a:avLst>
              </a:prstGeom>
              <a:gradFill>
                <a:gsLst>
                  <a:gs pos="33000">
                    <a:srgbClr val="F68426">
                      <a:lumMod val="60000"/>
                      <a:lumOff val="40000"/>
                    </a:srgbClr>
                  </a:gs>
                  <a:gs pos="100000">
                    <a:srgbClr val="F68426"/>
                  </a:gs>
                </a:gsLst>
                <a:lin ang="0" scaled="0"/>
              </a:gradFill>
              <a:ln w="3175" cap="flat" cmpd="sng" algn="ctr">
                <a:solidFill>
                  <a:srgbClr val="F68426">
                    <a:lumMod val="60000"/>
                    <a:lumOff val="4000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20" name="左右箭头 19"/>
              <p:cNvSpPr/>
              <p:nvPr/>
            </p:nvSpPr>
            <p:spPr>
              <a:xfrm rot="5400000">
                <a:off x="7055881" y="4265054"/>
                <a:ext cx="3538652" cy="652623"/>
              </a:xfrm>
              <a:prstGeom prst="leftRightArrow">
                <a:avLst>
                  <a:gd name="adj1" fmla="val 68978"/>
                  <a:gd name="adj2" fmla="val 48541"/>
                </a:avLst>
              </a:prstGeom>
              <a:gradFill>
                <a:gsLst>
                  <a:gs pos="33000">
                    <a:srgbClr val="F68426">
                      <a:lumMod val="60000"/>
                      <a:lumOff val="40000"/>
                    </a:srgbClr>
                  </a:gs>
                  <a:gs pos="100000">
                    <a:srgbClr val="F68426"/>
                  </a:gs>
                </a:gsLst>
                <a:lin ang="0" scaled="0"/>
              </a:gradFill>
              <a:ln w="3175" cap="flat" cmpd="sng" algn="ctr">
                <a:solidFill>
                  <a:srgbClr val="F68426">
                    <a:lumMod val="60000"/>
                    <a:lumOff val="4000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21" name="左右箭头 20"/>
              <p:cNvSpPr/>
              <p:nvPr/>
            </p:nvSpPr>
            <p:spPr>
              <a:xfrm>
                <a:off x="6083718" y="4234960"/>
                <a:ext cx="3539402" cy="652483"/>
              </a:xfrm>
              <a:prstGeom prst="leftRightArrow">
                <a:avLst>
                  <a:gd name="adj1" fmla="val 68978"/>
                  <a:gd name="adj2" fmla="val 48541"/>
                </a:avLst>
              </a:prstGeom>
              <a:gradFill>
                <a:gsLst>
                  <a:gs pos="33000">
                    <a:srgbClr val="F68426">
                      <a:lumMod val="60000"/>
                      <a:lumOff val="40000"/>
                    </a:srgbClr>
                  </a:gs>
                  <a:gs pos="100000">
                    <a:srgbClr val="F68426"/>
                  </a:gs>
                </a:gsLst>
                <a:lin ang="5400000" scaled="0"/>
              </a:gradFill>
              <a:ln w="3175" cap="flat" cmpd="sng" algn="ctr">
                <a:solidFill>
                  <a:srgbClr val="F68426">
                    <a:lumMod val="60000"/>
                    <a:lumOff val="4000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22" name="矩形 21"/>
              <p:cNvSpPr/>
              <p:nvPr/>
            </p:nvSpPr>
            <p:spPr>
              <a:xfrm>
                <a:off x="7631908" y="3953963"/>
                <a:ext cx="452549" cy="1389108"/>
              </a:xfrm>
              <a:prstGeom prst="rect">
                <a:avLst/>
              </a:prstGeom>
              <a:gradFill>
                <a:gsLst>
                  <a:gs pos="33000">
                    <a:srgbClr val="F9F9F9"/>
                  </a:gs>
                  <a:gs pos="100000">
                    <a:srgbClr val="D7D7D7"/>
                  </a:gs>
                </a:gsLst>
                <a:lin ang="5400000" scaled="0"/>
              </a:gradFill>
              <a:ln w="3175" cap="flat" cmpd="sng" algn="ctr">
                <a:noFill/>
                <a:prstDash val="solid"/>
              </a:ln>
              <a:effectLst>
                <a:outerShdw blurRad="63500" dist="139700" sx="40000" sy="40000" algn="ctr"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2000" kern="0">
                  <a:solidFill>
                    <a:srgbClr val="4D4D4D"/>
                  </a:solidFill>
                  <a:latin typeface="微软雅黑" pitchFamily="34" charset="-122"/>
                  <a:ea typeface="微软雅黑" pitchFamily="34" charset="-122"/>
                </a:endParaRPr>
              </a:p>
            </p:txBody>
          </p:sp>
        </p:grpSp>
        <p:sp>
          <p:nvSpPr>
            <p:cNvPr id="4" name="TextBox 18"/>
            <p:cNvSpPr txBox="1">
              <a:spLocks noChangeArrowheads="1"/>
            </p:cNvSpPr>
            <p:nvPr/>
          </p:nvSpPr>
          <p:spPr bwMode="auto">
            <a:xfrm>
              <a:off x="3327872" y="1541795"/>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5" name="TextBox 20"/>
            <p:cNvSpPr txBox="1">
              <a:spLocks noChangeArrowheads="1"/>
            </p:cNvSpPr>
            <p:nvPr/>
          </p:nvSpPr>
          <p:spPr bwMode="auto">
            <a:xfrm>
              <a:off x="4299659" y="1541795"/>
              <a:ext cx="544646"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6" name="TextBox 21"/>
            <p:cNvSpPr txBox="1">
              <a:spLocks noChangeArrowheads="1"/>
            </p:cNvSpPr>
            <p:nvPr/>
          </p:nvSpPr>
          <p:spPr bwMode="auto">
            <a:xfrm>
              <a:off x="5271447" y="1541795"/>
              <a:ext cx="544646"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7" name="TextBox 22"/>
            <p:cNvSpPr txBox="1">
              <a:spLocks noChangeArrowheads="1"/>
            </p:cNvSpPr>
            <p:nvPr/>
          </p:nvSpPr>
          <p:spPr bwMode="auto">
            <a:xfrm>
              <a:off x="3327872" y="5517024"/>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8" name="TextBox 23"/>
            <p:cNvSpPr txBox="1">
              <a:spLocks noChangeArrowheads="1"/>
            </p:cNvSpPr>
            <p:nvPr/>
          </p:nvSpPr>
          <p:spPr bwMode="auto">
            <a:xfrm>
              <a:off x="4302835" y="5517024"/>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9" name="TextBox 24"/>
            <p:cNvSpPr txBox="1">
              <a:spLocks noChangeArrowheads="1"/>
            </p:cNvSpPr>
            <p:nvPr/>
          </p:nvSpPr>
          <p:spPr bwMode="auto">
            <a:xfrm>
              <a:off x="5271447" y="5517024"/>
              <a:ext cx="544646"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10" name="TextBox 25"/>
            <p:cNvSpPr txBox="1">
              <a:spLocks noChangeArrowheads="1"/>
            </p:cNvSpPr>
            <p:nvPr/>
          </p:nvSpPr>
          <p:spPr bwMode="auto">
            <a:xfrm>
              <a:off x="6416314" y="2526077"/>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11" name="TextBox 26"/>
            <p:cNvSpPr txBox="1">
              <a:spLocks noChangeArrowheads="1"/>
            </p:cNvSpPr>
            <p:nvPr/>
          </p:nvSpPr>
          <p:spPr bwMode="auto">
            <a:xfrm>
              <a:off x="6416314" y="3434156"/>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12" name="TextBox 27"/>
            <p:cNvSpPr txBox="1">
              <a:spLocks noChangeArrowheads="1"/>
            </p:cNvSpPr>
            <p:nvPr/>
          </p:nvSpPr>
          <p:spPr bwMode="auto">
            <a:xfrm>
              <a:off x="6416314" y="4442251"/>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13" name="TextBox 28"/>
            <p:cNvSpPr txBox="1">
              <a:spLocks noChangeArrowheads="1"/>
            </p:cNvSpPr>
            <p:nvPr/>
          </p:nvSpPr>
          <p:spPr bwMode="auto">
            <a:xfrm>
              <a:off x="2224290" y="2526077"/>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14" name="TextBox 29"/>
            <p:cNvSpPr txBox="1">
              <a:spLocks noChangeArrowheads="1"/>
            </p:cNvSpPr>
            <p:nvPr/>
          </p:nvSpPr>
          <p:spPr bwMode="auto">
            <a:xfrm>
              <a:off x="2224290" y="3434156"/>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sp>
          <p:nvSpPr>
            <p:cNvPr id="15" name="TextBox 30"/>
            <p:cNvSpPr txBox="1">
              <a:spLocks noChangeArrowheads="1"/>
            </p:cNvSpPr>
            <p:nvPr/>
          </p:nvSpPr>
          <p:spPr bwMode="auto">
            <a:xfrm>
              <a:off x="2224290" y="4442251"/>
              <a:ext cx="543058" cy="307985"/>
            </a:xfrm>
            <a:prstGeom prst="rect">
              <a:avLst/>
            </a:prstGeom>
            <a:noFill/>
            <a:ln w="9525">
              <a:noFill/>
              <a:miter lim="800000"/>
              <a:headEnd/>
              <a:tailEnd/>
            </a:ln>
          </p:spPr>
          <p:txBody>
            <a:bodyPr wrap="none">
              <a:spAutoFit/>
            </a:bodyPr>
            <a:lstStyle/>
            <a:p>
              <a:pPr algn="ctr" fontAlgn="auto">
                <a:spcBef>
                  <a:spcPts val="0"/>
                </a:spcBef>
                <a:spcAft>
                  <a:spcPts val="0"/>
                </a:spcAft>
                <a:defRPr/>
              </a:pPr>
              <a:r>
                <a:rPr lang="zh-CN" altLang="en-US" sz="1400" kern="0">
                  <a:solidFill>
                    <a:srgbClr val="4D4D4D"/>
                  </a:solidFill>
                  <a:latin typeface="微软雅黑" pitchFamily="34" charset="-122"/>
                  <a:ea typeface="微软雅黑" pitchFamily="34" charset="-122"/>
                </a:rPr>
                <a:t>文本</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7" name="组合 1"/>
          <p:cNvGrpSpPr>
            <a:grpSpLocks/>
          </p:cNvGrpSpPr>
          <p:nvPr/>
        </p:nvGrpSpPr>
        <p:grpSpPr bwMode="auto">
          <a:xfrm>
            <a:off x="2962275" y="1809750"/>
            <a:ext cx="3219450" cy="3238500"/>
            <a:chOff x="2960688" y="1804988"/>
            <a:chExt cx="3219450" cy="3238500"/>
          </a:xfrm>
        </p:grpSpPr>
        <p:sp>
          <p:nvSpPr>
            <p:cNvPr id="3" name="Freeform 4"/>
            <p:cNvSpPr>
              <a:spLocks/>
            </p:cNvSpPr>
            <p:nvPr/>
          </p:nvSpPr>
          <p:spPr bwMode="auto">
            <a:xfrm>
              <a:off x="2960688" y="1804988"/>
              <a:ext cx="2420938" cy="3238500"/>
            </a:xfrm>
            <a:custGeom>
              <a:avLst/>
              <a:gdLst>
                <a:gd name="T0" fmla="*/ 2147483647 w 849"/>
                <a:gd name="T1" fmla="*/ 2147483647 h 1133"/>
                <a:gd name="T2" fmla="*/ 0 w 849"/>
                <a:gd name="T3" fmla="*/ 2147483647 h 1133"/>
                <a:gd name="T4" fmla="*/ 2147483647 w 849"/>
                <a:gd name="T5" fmla="*/ 0 h 1133"/>
                <a:gd name="T6" fmla="*/ 2147483647 w 849"/>
                <a:gd name="T7" fmla="*/ 0 h 1133"/>
                <a:gd name="T8" fmla="*/ 2147483647 w 849"/>
                <a:gd name="T9" fmla="*/ 2147483647 h 1133"/>
                <a:gd name="T10" fmla="*/ 2147483647 w 849"/>
                <a:gd name="T11" fmla="*/ 2147483647 h 1133"/>
                <a:gd name="T12" fmla="*/ 2147483647 w 849"/>
                <a:gd name="T13" fmla="*/ 2147483647 h 1133"/>
                <a:gd name="T14" fmla="*/ 2147483647 w 849"/>
                <a:gd name="T15" fmla="*/ 2147483647 h 1133"/>
                <a:gd name="T16" fmla="*/ 0 60000 65536"/>
                <a:gd name="T17" fmla="*/ 0 60000 65536"/>
                <a:gd name="T18" fmla="*/ 0 60000 65536"/>
                <a:gd name="T19" fmla="*/ 0 60000 65536"/>
                <a:gd name="T20" fmla="*/ 0 60000 65536"/>
                <a:gd name="T21" fmla="*/ 0 60000 65536"/>
                <a:gd name="T22" fmla="*/ 0 60000 65536"/>
                <a:gd name="T23" fmla="*/ 0 60000 65536"/>
                <a:gd name="T24" fmla="*/ 0 w 849"/>
                <a:gd name="T25" fmla="*/ 0 h 1133"/>
                <a:gd name="T26" fmla="*/ 849 w 849"/>
                <a:gd name="T27" fmla="*/ 1133 h 1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9" h="1133">
                  <a:moveTo>
                    <a:pt x="566" y="1133"/>
                  </a:moveTo>
                  <a:cubicBezTo>
                    <a:pt x="254" y="1133"/>
                    <a:pt x="0" y="880"/>
                    <a:pt x="0" y="567"/>
                  </a:cubicBezTo>
                  <a:cubicBezTo>
                    <a:pt x="0" y="253"/>
                    <a:pt x="254" y="0"/>
                    <a:pt x="566" y="0"/>
                  </a:cubicBezTo>
                  <a:cubicBezTo>
                    <a:pt x="566" y="0"/>
                    <a:pt x="566" y="0"/>
                    <a:pt x="566" y="0"/>
                  </a:cubicBezTo>
                  <a:cubicBezTo>
                    <a:pt x="410" y="0"/>
                    <a:pt x="283" y="126"/>
                    <a:pt x="283" y="282"/>
                  </a:cubicBezTo>
                  <a:cubicBezTo>
                    <a:pt x="283" y="439"/>
                    <a:pt x="410" y="566"/>
                    <a:pt x="566" y="566"/>
                  </a:cubicBezTo>
                  <a:cubicBezTo>
                    <a:pt x="722" y="566"/>
                    <a:pt x="849" y="693"/>
                    <a:pt x="849" y="850"/>
                  </a:cubicBezTo>
                  <a:cubicBezTo>
                    <a:pt x="849" y="1006"/>
                    <a:pt x="722" y="1133"/>
                    <a:pt x="566" y="1133"/>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180000" rIns="180000"/>
            <a:lstStyle/>
            <a:p>
              <a:pPr fontAlgn="auto">
                <a:lnSpc>
                  <a:spcPct val="150000"/>
                </a:lnSpc>
                <a:spcBef>
                  <a:spcPts val="1200"/>
                </a:spcBef>
                <a:spcAft>
                  <a:spcPts val="0"/>
                </a:spcAft>
                <a:defRPr/>
              </a:pPr>
              <a:endParaRPr lang="zh-CN" altLang="en-US" sz="1200" kern="0" dirty="0">
                <a:solidFill>
                  <a:srgbClr val="7D7D7D"/>
                </a:solidFill>
                <a:latin typeface="微软雅黑" pitchFamily="34" charset="-122"/>
                <a:ea typeface="微软雅黑" pitchFamily="34" charset="-122"/>
              </a:endParaRPr>
            </a:p>
          </p:txBody>
        </p:sp>
        <p:sp>
          <p:nvSpPr>
            <p:cNvPr id="4" name="Rectangle 13"/>
            <p:cNvSpPr>
              <a:spLocks noChangeArrowheads="1"/>
            </p:cNvSpPr>
            <p:nvPr/>
          </p:nvSpPr>
          <p:spPr bwMode="gray">
            <a:xfrm>
              <a:off x="3878263" y="4043363"/>
              <a:ext cx="1339850" cy="369888"/>
            </a:xfrm>
            <a:prstGeom prst="rect">
              <a:avLst/>
            </a:prstGeom>
            <a:noFill/>
            <a:ln>
              <a:noFill/>
            </a:ln>
            <a:effectLst/>
          </p:spPr>
          <p:txBody>
            <a:bodyPr lIns="0" tIns="0" rIns="0" bIns="0" anchor="ctr"/>
            <a:lstStyle/>
            <a:p>
              <a:pPr algn="ctr" defTabSz="801688" eaLnBrk="0" fontAlgn="auto" hangingPunct="0">
                <a:spcBef>
                  <a:spcPts val="0"/>
                </a:spcBef>
                <a:spcAft>
                  <a:spcPts val="0"/>
                </a:spcAft>
                <a:defRPr/>
              </a:pPr>
              <a:r>
                <a:rPr lang="zh-CN" altLang="en-US" b="1" kern="0" noProof="1">
                  <a:solidFill>
                    <a:srgbClr val="7D7D7D"/>
                  </a:solidFill>
                  <a:latin typeface="Impact" pitchFamily="34" charset="0"/>
                  <a:ea typeface="微软雅黑" pitchFamily="34" charset="-122"/>
                </a:rPr>
                <a:t>文本</a:t>
              </a:r>
              <a:endParaRPr lang="zh-CN" altLang="zh-CN" b="1" kern="0" noProof="1">
                <a:solidFill>
                  <a:srgbClr val="7D7D7D"/>
                </a:solidFill>
                <a:latin typeface="Impact" pitchFamily="34" charset="0"/>
                <a:ea typeface="微软雅黑" pitchFamily="34" charset="-122"/>
              </a:endParaRPr>
            </a:p>
          </p:txBody>
        </p:sp>
        <p:sp>
          <p:nvSpPr>
            <p:cNvPr id="5" name="Freeform 5"/>
            <p:cNvSpPr>
              <a:spLocks/>
            </p:cNvSpPr>
            <p:nvPr/>
          </p:nvSpPr>
          <p:spPr bwMode="auto">
            <a:xfrm>
              <a:off x="3759201" y="1804988"/>
              <a:ext cx="2420937" cy="3238500"/>
            </a:xfrm>
            <a:custGeom>
              <a:avLst/>
              <a:gdLst>
                <a:gd name="T0" fmla="*/ 2147483647 w 849"/>
                <a:gd name="T1" fmla="*/ 0 h 1133"/>
                <a:gd name="T2" fmla="*/ 2147483647 w 849"/>
                <a:gd name="T3" fmla="*/ 2147483647 h 1133"/>
                <a:gd name="T4" fmla="*/ 2147483647 w 849"/>
                <a:gd name="T5" fmla="*/ 2147483647 h 1133"/>
                <a:gd name="T6" fmla="*/ 2147483647 w 849"/>
                <a:gd name="T7" fmla="*/ 2147483647 h 1133"/>
                <a:gd name="T8" fmla="*/ 2147483647 w 849"/>
                <a:gd name="T9" fmla="*/ 2147483647 h 1133"/>
                <a:gd name="T10" fmla="*/ 2147483647 w 849"/>
                <a:gd name="T11" fmla="*/ 2147483647 h 1133"/>
                <a:gd name="T12" fmla="*/ 0 w 849"/>
                <a:gd name="T13" fmla="*/ 2147483647 h 1133"/>
                <a:gd name="T14" fmla="*/ 2147483647 w 849"/>
                <a:gd name="T15" fmla="*/ 0 h 1133"/>
                <a:gd name="T16" fmla="*/ 0 60000 65536"/>
                <a:gd name="T17" fmla="*/ 0 60000 65536"/>
                <a:gd name="T18" fmla="*/ 0 60000 65536"/>
                <a:gd name="T19" fmla="*/ 0 60000 65536"/>
                <a:gd name="T20" fmla="*/ 0 60000 65536"/>
                <a:gd name="T21" fmla="*/ 0 60000 65536"/>
                <a:gd name="T22" fmla="*/ 0 60000 65536"/>
                <a:gd name="T23" fmla="*/ 0 60000 65536"/>
                <a:gd name="T24" fmla="*/ 0 w 849"/>
                <a:gd name="T25" fmla="*/ 0 h 1133"/>
                <a:gd name="T26" fmla="*/ 849 w 849"/>
                <a:gd name="T27" fmla="*/ 1133 h 11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9" h="1133">
                  <a:moveTo>
                    <a:pt x="283" y="0"/>
                  </a:moveTo>
                  <a:cubicBezTo>
                    <a:pt x="595" y="0"/>
                    <a:pt x="849" y="253"/>
                    <a:pt x="849" y="567"/>
                  </a:cubicBezTo>
                  <a:cubicBezTo>
                    <a:pt x="849" y="880"/>
                    <a:pt x="595" y="1133"/>
                    <a:pt x="283" y="1133"/>
                  </a:cubicBezTo>
                  <a:cubicBezTo>
                    <a:pt x="283" y="1133"/>
                    <a:pt x="283" y="1133"/>
                    <a:pt x="283" y="1133"/>
                  </a:cubicBezTo>
                  <a:cubicBezTo>
                    <a:pt x="439" y="1133"/>
                    <a:pt x="566" y="1007"/>
                    <a:pt x="566" y="851"/>
                  </a:cubicBezTo>
                  <a:cubicBezTo>
                    <a:pt x="566" y="694"/>
                    <a:pt x="439" y="567"/>
                    <a:pt x="283" y="567"/>
                  </a:cubicBezTo>
                  <a:cubicBezTo>
                    <a:pt x="127" y="567"/>
                    <a:pt x="0" y="440"/>
                    <a:pt x="0" y="283"/>
                  </a:cubicBezTo>
                  <a:cubicBezTo>
                    <a:pt x="0" y="127"/>
                    <a:pt x="127" y="0"/>
                    <a:pt x="283" y="0"/>
                  </a:cubicBez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algn="ctr" fontAlgn="auto">
                <a:lnSpc>
                  <a:spcPct val="120000"/>
                </a:lnSpc>
                <a:spcBef>
                  <a:spcPts val="0"/>
                </a:spcBef>
                <a:spcAft>
                  <a:spcPts val="0"/>
                </a:spcAft>
                <a:defRPr/>
              </a:pPr>
              <a:endParaRPr lang="en-US" sz="1400" b="1" kern="0" dirty="0">
                <a:solidFill>
                  <a:srgbClr val="F9F9F9"/>
                </a:solidFill>
                <a:latin typeface="微软雅黑" pitchFamily="34" charset="-122"/>
                <a:ea typeface="微软雅黑" pitchFamily="34" charset="-122"/>
              </a:endParaRPr>
            </a:p>
          </p:txBody>
        </p:sp>
        <p:sp>
          <p:nvSpPr>
            <p:cNvPr id="6" name="Rectangle 13"/>
            <p:cNvSpPr>
              <a:spLocks noChangeArrowheads="1"/>
            </p:cNvSpPr>
            <p:nvPr/>
          </p:nvSpPr>
          <p:spPr bwMode="gray">
            <a:xfrm>
              <a:off x="3878263" y="2416176"/>
              <a:ext cx="1339850" cy="369887"/>
            </a:xfrm>
            <a:prstGeom prst="rect">
              <a:avLst/>
            </a:prstGeom>
            <a:noFill/>
            <a:ln>
              <a:noFill/>
            </a:ln>
            <a:effectLst/>
          </p:spPr>
          <p:txBody>
            <a:bodyPr lIns="0" tIns="0" rIns="0" bIns="0" anchor="ctr"/>
            <a:lstStyle/>
            <a:p>
              <a:pPr algn="ctr" defTabSz="801688" eaLnBrk="0" fontAlgn="auto" hangingPunct="0">
                <a:spcBef>
                  <a:spcPts val="0"/>
                </a:spcBef>
                <a:spcAft>
                  <a:spcPts val="0"/>
                </a:spcAft>
                <a:defRPr/>
              </a:pPr>
              <a:r>
                <a:rPr lang="zh-CN" altLang="en-US" b="1" kern="0" dirty="0">
                  <a:solidFill>
                    <a:sysClr val="window" lastClr="FFFFFF"/>
                  </a:solidFill>
                  <a:latin typeface="Impact" pitchFamily="34" charset="0"/>
                  <a:ea typeface="微软雅黑" pitchFamily="34" charset="-122"/>
                </a:rPr>
                <a:t>文本</a:t>
              </a:r>
              <a:endParaRPr lang="zh-CN" altLang="zh-CN" b="1" kern="0" noProof="1">
                <a:solidFill>
                  <a:sysClr val="window" lastClr="FFFFFF"/>
                </a:solidFill>
                <a:latin typeface="Impact" pitchFamily="34" charset="0"/>
                <a:ea typeface="微软雅黑" pitchFamily="34"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1" name="网线"/>
          <p:cNvGrpSpPr>
            <a:grpSpLocks/>
          </p:cNvGrpSpPr>
          <p:nvPr/>
        </p:nvGrpSpPr>
        <p:grpSpPr bwMode="auto">
          <a:xfrm>
            <a:off x="9525" y="2168525"/>
            <a:ext cx="9136063" cy="4689475"/>
            <a:chOff x="977900" y="2466975"/>
            <a:chExt cx="7788275" cy="3454400"/>
          </a:xfrm>
        </p:grpSpPr>
        <p:sp>
          <p:nvSpPr>
            <p:cNvPr id="3" name="Arc 3"/>
            <p:cNvSpPr>
              <a:spLocks/>
            </p:cNvSpPr>
            <p:nvPr/>
          </p:nvSpPr>
          <p:spPr bwMode="auto">
            <a:xfrm>
              <a:off x="3325886" y="2945259"/>
              <a:ext cx="3168088" cy="285333"/>
            </a:xfrm>
            <a:custGeom>
              <a:avLst/>
              <a:gdLst>
                <a:gd name="G0" fmla="+- 21600 0 0"/>
                <a:gd name="G1" fmla="+- 0 0 0"/>
                <a:gd name="G2" fmla="+- 21600 0 0"/>
                <a:gd name="T0" fmla="*/ 43200 w 43200"/>
                <a:gd name="T1" fmla="*/ 0 h 21600"/>
                <a:gd name="T2" fmla="*/ 0 w 43200"/>
                <a:gd name="T3" fmla="*/ 0 h 21600"/>
                <a:gd name="T4" fmla="*/ 21600 w 43200"/>
                <a:gd name="T5" fmla="*/ 0 h 21600"/>
              </a:gdLst>
              <a:ahLst/>
              <a:cxnLst>
                <a:cxn ang="0">
                  <a:pos x="T0" y="T1"/>
                </a:cxn>
                <a:cxn ang="0">
                  <a:pos x="T2" y="T3"/>
                </a:cxn>
                <a:cxn ang="0">
                  <a:pos x="T4" y="T5"/>
                </a:cxn>
              </a:cxnLst>
              <a:rect l="0" t="0" r="r" b="b"/>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close/>
                </a:path>
              </a:pathLst>
            </a:custGeom>
            <a:solidFill>
              <a:srgbClr val="FFFFFF"/>
            </a:solidFill>
            <a:ln w="6350">
              <a:solidFill>
                <a:sysClr val="window" lastClr="FFFFFF">
                  <a:lumMod val="85000"/>
                </a:sysClr>
              </a:solidFill>
              <a:round/>
              <a:headEnd/>
              <a:tailEnd/>
            </a:ln>
          </p:spPr>
          <p:txBody>
            <a:bodyPr/>
            <a:lstStyle/>
            <a:p>
              <a:pPr fontAlgn="auto">
                <a:spcBef>
                  <a:spcPts val="0"/>
                </a:spcBef>
                <a:spcAft>
                  <a:spcPts val="0"/>
                </a:spcAft>
                <a:defRPr/>
              </a:pPr>
              <a:endParaRPr lang="en-US" kern="0">
                <a:solidFill>
                  <a:sysClr val="windowText" lastClr="000000"/>
                </a:solidFill>
                <a:latin typeface="+mn-lt"/>
                <a:ea typeface="+mn-ea"/>
              </a:endParaRPr>
            </a:p>
          </p:txBody>
        </p:sp>
        <p:sp>
          <p:nvSpPr>
            <p:cNvPr id="4" name="Arc 4"/>
            <p:cNvSpPr>
              <a:spLocks/>
            </p:cNvSpPr>
            <p:nvPr/>
          </p:nvSpPr>
          <p:spPr bwMode="auto">
            <a:xfrm>
              <a:off x="1455617" y="2945259"/>
              <a:ext cx="6872087" cy="782327"/>
            </a:xfrm>
            <a:custGeom>
              <a:avLst/>
              <a:gdLst>
                <a:gd name="G0" fmla="+- 21600 0 0"/>
                <a:gd name="G1" fmla="+- 493 0 0"/>
                <a:gd name="G2" fmla="+- 21600 0 0"/>
                <a:gd name="T0" fmla="*/ 43194 w 43200"/>
                <a:gd name="T1" fmla="*/ 0 h 22093"/>
                <a:gd name="T2" fmla="*/ 6 w 43200"/>
                <a:gd name="T3" fmla="*/ 5 h 22093"/>
                <a:gd name="T4" fmla="*/ 21600 w 43200"/>
                <a:gd name="T5" fmla="*/ 493 h 22093"/>
              </a:gdLst>
              <a:ahLst/>
              <a:cxnLst>
                <a:cxn ang="0">
                  <a:pos x="T0" y="T1"/>
                </a:cxn>
                <a:cxn ang="0">
                  <a:pos x="T2" y="T3"/>
                </a:cxn>
                <a:cxn ang="0">
                  <a:pos x="T4" y="T5"/>
                </a:cxn>
              </a:cxnLst>
              <a:rect l="0" t="0" r="r" b="b"/>
              <a:pathLst>
                <a:path w="43200" h="22093" fill="none" extrusionOk="0">
                  <a:moveTo>
                    <a:pt x="43194" y="-1"/>
                  </a:moveTo>
                  <a:cubicBezTo>
                    <a:pt x="43198" y="164"/>
                    <a:pt x="43200" y="328"/>
                    <a:pt x="43200" y="493"/>
                  </a:cubicBezTo>
                  <a:cubicBezTo>
                    <a:pt x="43200" y="12422"/>
                    <a:pt x="33529" y="22093"/>
                    <a:pt x="21600" y="22093"/>
                  </a:cubicBezTo>
                  <a:cubicBezTo>
                    <a:pt x="9670" y="22093"/>
                    <a:pt x="0" y="12422"/>
                    <a:pt x="0" y="493"/>
                  </a:cubicBezTo>
                  <a:cubicBezTo>
                    <a:pt x="-1" y="330"/>
                    <a:pt x="1" y="167"/>
                    <a:pt x="5" y="4"/>
                  </a:cubicBezTo>
                </a:path>
                <a:path w="43200" h="22093" stroke="0" extrusionOk="0">
                  <a:moveTo>
                    <a:pt x="43194" y="-1"/>
                  </a:moveTo>
                  <a:cubicBezTo>
                    <a:pt x="43198" y="164"/>
                    <a:pt x="43200" y="328"/>
                    <a:pt x="43200" y="493"/>
                  </a:cubicBezTo>
                  <a:cubicBezTo>
                    <a:pt x="43200" y="12422"/>
                    <a:pt x="33529" y="22093"/>
                    <a:pt x="21600" y="22093"/>
                  </a:cubicBezTo>
                  <a:cubicBezTo>
                    <a:pt x="9670" y="22093"/>
                    <a:pt x="0" y="12422"/>
                    <a:pt x="0" y="493"/>
                  </a:cubicBezTo>
                  <a:cubicBezTo>
                    <a:pt x="-1" y="330"/>
                    <a:pt x="1" y="167"/>
                    <a:pt x="5" y="4"/>
                  </a:cubicBezTo>
                  <a:lnTo>
                    <a:pt x="21600" y="493"/>
                  </a:lnTo>
                  <a:close/>
                </a:path>
              </a:pathLst>
            </a:cu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5" name="Arc 8"/>
            <p:cNvSpPr>
              <a:spLocks/>
            </p:cNvSpPr>
            <p:nvPr/>
          </p:nvSpPr>
          <p:spPr bwMode="auto">
            <a:xfrm>
              <a:off x="3378664" y="2466975"/>
              <a:ext cx="2954267" cy="763617"/>
            </a:xfrm>
            <a:custGeom>
              <a:avLst/>
              <a:gdLst>
                <a:gd name="G0" fmla="+- 16955 0 0"/>
                <a:gd name="G1" fmla="+- 0 0 0"/>
                <a:gd name="G2" fmla="+- 21600 0 0"/>
                <a:gd name="T0" fmla="*/ 33632 w 33632"/>
                <a:gd name="T1" fmla="*/ 13728 h 21600"/>
                <a:gd name="T2" fmla="*/ 0 w 33632"/>
                <a:gd name="T3" fmla="*/ 13382 h 21600"/>
                <a:gd name="T4" fmla="*/ 16955 w 33632"/>
                <a:gd name="T5" fmla="*/ 0 h 21600"/>
              </a:gdLst>
              <a:ahLst/>
              <a:cxnLst>
                <a:cxn ang="0">
                  <a:pos x="T0" y="T1"/>
                </a:cxn>
                <a:cxn ang="0">
                  <a:pos x="T2" y="T3"/>
                </a:cxn>
                <a:cxn ang="0">
                  <a:pos x="T4" y="T5"/>
                </a:cxn>
              </a:cxnLst>
              <a:rect l="0" t="0" r="r" b="b"/>
              <a:pathLst>
                <a:path w="33632" h="21600" fill="none" extrusionOk="0">
                  <a:moveTo>
                    <a:pt x="33631" y="13727"/>
                  </a:moveTo>
                  <a:cubicBezTo>
                    <a:pt x="29528" y="18712"/>
                    <a:pt x="23411" y="21599"/>
                    <a:pt x="16955" y="21600"/>
                  </a:cubicBezTo>
                  <a:cubicBezTo>
                    <a:pt x="10343" y="21600"/>
                    <a:pt x="4095" y="18571"/>
                    <a:pt x="-1" y="13382"/>
                  </a:cubicBezTo>
                </a:path>
                <a:path w="33632" h="21600" stroke="0" extrusionOk="0">
                  <a:moveTo>
                    <a:pt x="33631" y="13727"/>
                  </a:moveTo>
                  <a:cubicBezTo>
                    <a:pt x="29528" y="18712"/>
                    <a:pt x="23411" y="21599"/>
                    <a:pt x="16955" y="21600"/>
                  </a:cubicBezTo>
                  <a:cubicBezTo>
                    <a:pt x="10343" y="21600"/>
                    <a:pt x="4095" y="18571"/>
                    <a:pt x="-1" y="13382"/>
                  </a:cubicBezTo>
                  <a:lnTo>
                    <a:pt x="16955" y="0"/>
                  </a:lnTo>
                  <a:close/>
                </a:path>
              </a:pathLst>
            </a:cu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6" name="Line 10"/>
            <p:cNvSpPr>
              <a:spLocks noChangeShapeType="1"/>
            </p:cNvSpPr>
            <p:nvPr/>
          </p:nvSpPr>
          <p:spPr bwMode="auto">
            <a:xfrm>
              <a:off x="977900" y="2945259"/>
              <a:ext cx="7788275" cy="4678"/>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7" name="Line 11"/>
            <p:cNvSpPr>
              <a:spLocks noChangeShapeType="1"/>
            </p:cNvSpPr>
            <p:nvPr/>
          </p:nvSpPr>
          <p:spPr bwMode="auto">
            <a:xfrm flipV="1">
              <a:off x="2122797" y="2945259"/>
              <a:ext cx="2749917" cy="2976116"/>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8" name="Line 12"/>
            <p:cNvSpPr>
              <a:spLocks noChangeShapeType="1"/>
            </p:cNvSpPr>
            <p:nvPr/>
          </p:nvSpPr>
          <p:spPr bwMode="auto">
            <a:xfrm>
              <a:off x="4872714" y="2945259"/>
              <a:ext cx="2712025" cy="2976116"/>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9" name="Line 14"/>
            <p:cNvSpPr>
              <a:spLocks noChangeShapeType="1"/>
            </p:cNvSpPr>
            <p:nvPr/>
          </p:nvSpPr>
          <p:spPr bwMode="auto">
            <a:xfrm flipV="1">
              <a:off x="1015793" y="2945259"/>
              <a:ext cx="3856921" cy="915638"/>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10" name="Line 15"/>
            <p:cNvSpPr>
              <a:spLocks noChangeShapeType="1"/>
            </p:cNvSpPr>
            <p:nvPr/>
          </p:nvSpPr>
          <p:spPr bwMode="auto">
            <a:xfrm>
              <a:off x="4872714" y="2945259"/>
              <a:ext cx="3855568" cy="915638"/>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11" name="Line 17"/>
            <p:cNvSpPr>
              <a:spLocks noChangeShapeType="1"/>
            </p:cNvSpPr>
            <p:nvPr/>
          </p:nvSpPr>
          <p:spPr bwMode="auto">
            <a:xfrm flipV="1">
              <a:off x="1015793" y="2945259"/>
              <a:ext cx="3856921" cy="457234"/>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12" name="Line 18"/>
            <p:cNvSpPr>
              <a:spLocks noChangeShapeType="1"/>
            </p:cNvSpPr>
            <p:nvPr/>
          </p:nvSpPr>
          <p:spPr bwMode="auto">
            <a:xfrm>
              <a:off x="4872714" y="2945259"/>
              <a:ext cx="3855568" cy="457234"/>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13" name="Line 20"/>
            <p:cNvSpPr>
              <a:spLocks noChangeShapeType="1"/>
            </p:cNvSpPr>
            <p:nvPr/>
          </p:nvSpPr>
          <p:spPr bwMode="auto">
            <a:xfrm flipV="1">
              <a:off x="1015793" y="2945259"/>
              <a:ext cx="3856921" cy="152022"/>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sp>
          <p:nvSpPr>
            <p:cNvPr id="14" name="Line 21"/>
            <p:cNvSpPr>
              <a:spLocks noChangeShapeType="1"/>
            </p:cNvSpPr>
            <p:nvPr/>
          </p:nvSpPr>
          <p:spPr bwMode="auto">
            <a:xfrm>
              <a:off x="4872714" y="2945259"/>
              <a:ext cx="3855568" cy="152022"/>
            </a:xfrm>
            <a:prstGeom prst="line">
              <a:avLst/>
            </a:prstGeom>
            <a:noFill/>
            <a:ln w="22225" cap="flat" cmpd="sng">
              <a:solidFill>
                <a:sysClr val="window" lastClr="FFFFFF">
                  <a:lumMod val="85000"/>
                </a:sysClr>
              </a:solidFill>
              <a:prstDash val="solid"/>
              <a:round/>
              <a:headEnd/>
              <a:tailEnd/>
            </a:ln>
            <a:effectLst/>
          </p:spPr>
          <p:txBody>
            <a:bodyPr wrap="none" lIns="0" tIns="0" rIns="0" bIns="0" anchor="ctr"/>
            <a:lstStyle/>
            <a:p>
              <a:pPr algn="ctr" fontAlgn="auto">
                <a:spcBef>
                  <a:spcPts val="0"/>
                </a:spcBef>
                <a:spcAft>
                  <a:spcPts val="0"/>
                </a:spcAft>
                <a:defRPr/>
              </a:pPr>
              <a:endParaRPr lang="en-US" kern="0">
                <a:solidFill>
                  <a:srgbClr val="C9C2D1">
                    <a:lumMod val="10000"/>
                  </a:srgbClr>
                </a:solidFill>
                <a:latin typeface="+mn-lt"/>
                <a:ea typeface="+mn-ea"/>
              </a:endParaRPr>
            </a:p>
          </p:txBody>
        </p:sp>
      </p:grpSp>
      <p:sp>
        <p:nvSpPr>
          <p:cNvPr id="15" name="箭头2"/>
          <p:cNvSpPr>
            <a:spLocks/>
          </p:cNvSpPr>
          <p:nvPr/>
        </p:nvSpPr>
        <p:spPr bwMode="auto">
          <a:xfrm>
            <a:off x="4237038" y="3311525"/>
            <a:ext cx="684212" cy="360363"/>
          </a:xfrm>
          <a:custGeom>
            <a:avLst/>
            <a:gdLst>
              <a:gd name="T0" fmla="*/ 48 w 432"/>
              <a:gd name="T1" fmla="*/ 213 h 213"/>
              <a:gd name="T2" fmla="*/ 408 w 432"/>
              <a:gd name="T3" fmla="*/ 213 h 213"/>
              <a:gd name="T4" fmla="*/ 288 w 432"/>
              <a:gd name="T5" fmla="*/ 45 h 213"/>
              <a:gd name="T6" fmla="*/ 432 w 432"/>
              <a:gd name="T7" fmla="*/ 45 h 213"/>
              <a:gd name="T8" fmla="*/ 215 w 432"/>
              <a:gd name="T9" fmla="*/ 0 h 213"/>
              <a:gd name="T10" fmla="*/ 0 w 432"/>
              <a:gd name="T11" fmla="*/ 45 h 213"/>
              <a:gd name="T12" fmla="*/ 144 w 432"/>
              <a:gd name="T13" fmla="*/ 45 h 213"/>
              <a:gd name="T14" fmla="*/ 48 w 43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13">
                <a:moveTo>
                  <a:pt x="48" y="213"/>
                </a:moveTo>
                <a:lnTo>
                  <a:pt x="408" y="213"/>
                </a:lnTo>
                <a:lnTo>
                  <a:pt x="288" y="45"/>
                </a:lnTo>
                <a:lnTo>
                  <a:pt x="432" y="45"/>
                </a:lnTo>
                <a:lnTo>
                  <a:pt x="215" y="0"/>
                </a:lnTo>
                <a:lnTo>
                  <a:pt x="0" y="45"/>
                </a:lnTo>
                <a:lnTo>
                  <a:pt x="144" y="45"/>
                </a:lnTo>
                <a:lnTo>
                  <a:pt x="48" y="213"/>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6" name="箭头1"/>
          <p:cNvSpPr>
            <a:spLocks/>
          </p:cNvSpPr>
          <p:nvPr/>
        </p:nvSpPr>
        <p:spPr bwMode="auto">
          <a:xfrm>
            <a:off x="2814638" y="3249613"/>
            <a:ext cx="1182687" cy="304800"/>
          </a:xfrm>
          <a:custGeom>
            <a:avLst/>
            <a:gdLst>
              <a:gd name="T0" fmla="*/ 96 w 248"/>
              <a:gd name="T1" fmla="*/ 64 h 64"/>
              <a:gd name="T2" fmla="*/ 0 w 248"/>
              <a:gd name="T3" fmla="*/ 56 h 64"/>
              <a:gd name="T4" fmla="*/ 120 w 248"/>
              <a:gd name="T5" fmla="*/ 16 h 64"/>
              <a:gd name="T6" fmla="*/ 64 w 248"/>
              <a:gd name="T7" fmla="*/ 16 h 64"/>
              <a:gd name="T8" fmla="*/ 184 w 248"/>
              <a:gd name="T9" fmla="*/ 0 h 64"/>
              <a:gd name="T10" fmla="*/ 248 w 248"/>
              <a:gd name="T11" fmla="*/ 16 h 64"/>
              <a:gd name="T12" fmla="*/ 192 w 248"/>
              <a:gd name="T13" fmla="*/ 16 h 64"/>
              <a:gd name="T14" fmla="*/ 96 w 248"/>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64">
                <a:moveTo>
                  <a:pt x="96" y="64"/>
                </a:moveTo>
                <a:lnTo>
                  <a:pt x="0" y="56"/>
                </a:lnTo>
                <a:lnTo>
                  <a:pt x="120" y="16"/>
                </a:lnTo>
                <a:lnTo>
                  <a:pt x="64" y="16"/>
                </a:lnTo>
                <a:lnTo>
                  <a:pt x="184" y="0"/>
                </a:lnTo>
                <a:lnTo>
                  <a:pt x="248" y="16"/>
                </a:lnTo>
                <a:lnTo>
                  <a:pt x="192" y="16"/>
                </a:lnTo>
                <a:lnTo>
                  <a:pt x="96" y="64"/>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7" name="箭头3"/>
          <p:cNvSpPr>
            <a:spLocks/>
          </p:cNvSpPr>
          <p:nvPr/>
        </p:nvSpPr>
        <p:spPr bwMode="auto">
          <a:xfrm>
            <a:off x="5129213" y="3249613"/>
            <a:ext cx="1184275" cy="304800"/>
          </a:xfrm>
          <a:custGeom>
            <a:avLst/>
            <a:gdLst>
              <a:gd name="T0" fmla="*/ 152 w 248"/>
              <a:gd name="T1" fmla="*/ 64 h 64"/>
              <a:gd name="T2" fmla="*/ 248 w 248"/>
              <a:gd name="T3" fmla="*/ 56 h 64"/>
              <a:gd name="T4" fmla="*/ 128 w 248"/>
              <a:gd name="T5" fmla="*/ 16 h 64"/>
              <a:gd name="T6" fmla="*/ 184 w 248"/>
              <a:gd name="T7" fmla="*/ 16 h 64"/>
              <a:gd name="T8" fmla="*/ 64 w 248"/>
              <a:gd name="T9" fmla="*/ 0 h 64"/>
              <a:gd name="T10" fmla="*/ 0 w 248"/>
              <a:gd name="T11" fmla="*/ 16 h 64"/>
              <a:gd name="T12" fmla="*/ 56 w 248"/>
              <a:gd name="T13" fmla="*/ 16 h 64"/>
              <a:gd name="T14" fmla="*/ 152 w 248"/>
              <a:gd name="T15" fmla="*/ 6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64">
                <a:moveTo>
                  <a:pt x="152" y="64"/>
                </a:moveTo>
                <a:lnTo>
                  <a:pt x="248" y="56"/>
                </a:lnTo>
                <a:lnTo>
                  <a:pt x="128" y="16"/>
                </a:lnTo>
                <a:lnTo>
                  <a:pt x="184" y="16"/>
                </a:lnTo>
                <a:lnTo>
                  <a:pt x="64" y="0"/>
                </a:lnTo>
                <a:lnTo>
                  <a:pt x="0" y="16"/>
                </a:lnTo>
                <a:lnTo>
                  <a:pt x="56" y="16"/>
                </a:lnTo>
                <a:lnTo>
                  <a:pt x="152" y="64"/>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8" name="半圆"/>
          <p:cNvSpPr/>
          <p:nvPr/>
        </p:nvSpPr>
        <p:spPr>
          <a:xfrm>
            <a:off x="3127375" y="1684338"/>
            <a:ext cx="2967038" cy="2179637"/>
          </a:xfrm>
          <a:prstGeom prst="pie">
            <a:avLst>
              <a:gd name="adj1" fmla="val 10796466"/>
              <a:gd name="adj2" fmla="val 17569"/>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p:spPr>
        <p:txBody>
          <a:bodyPr lIns="0" rIns="0" bIns="766800" anchor="b"/>
          <a:lstStyle/>
          <a:p>
            <a:pPr algn="ctr">
              <a:lnSpc>
                <a:spcPct val="120000"/>
              </a:lnSpc>
              <a:spcBef>
                <a:spcPts val="600"/>
              </a:spcBef>
              <a:spcAft>
                <a:spcPts val="600"/>
              </a:spcAft>
              <a:defRPr/>
            </a:pPr>
            <a:r>
              <a:rPr lang="zh-CN" altLang="en-US" kern="0" dirty="0">
                <a:solidFill>
                  <a:sysClr val="window" lastClr="FFFFFF"/>
                </a:solidFill>
                <a:latin typeface="Impact" pitchFamily="34" charset="0"/>
                <a:ea typeface="微软雅黑" pitchFamily="34" charset="-122"/>
              </a:rPr>
              <a:t>添加文本</a:t>
            </a:r>
            <a:endParaRPr lang="en-US" kern="0" dirty="0">
              <a:solidFill>
                <a:sysClr val="window" lastClr="FFFFFF"/>
              </a:solidFill>
              <a:latin typeface="Impact" pitchFamily="34" charset="0"/>
              <a:ea typeface="微软雅黑" pitchFamily="34" charset="-122"/>
            </a:endParaRPr>
          </a:p>
        </p:txBody>
      </p:sp>
      <p:sp>
        <p:nvSpPr>
          <p:cNvPr id="19" name="文本1"/>
          <p:cNvSpPr txBox="1">
            <a:spLocks noChangeArrowheads="1"/>
          </p:cNvSpPr>
          <p:nvPr/>
        </p:nvSpPr>
        <p:spPr bwMode="auto">
          <a:xfrm>
            <a:off x="1871663" y="3716338"/>
            <a:ext cx="1373187" cy="307975"/>
          </a:xfrm>
          <a:prstGeom prst="rect">
            <a:avLst/>
          </a:prstGeom>
          <a:noFill/>
          <a:ln w="9525">
            <a:noFill/>
            <a:miter lim="800000"/>
            <a:headEnd/>
            <a:tailEnd/>
          </a:ln>
        </p:spPr>
        <p:txBody>
          <a:bodyPr wrap="none">
            <a:spAutoFit/>
          </a:bodyPr>
          <a:lstStyle/>
          <a:p>
            <a:pPr algn="ctr"/>
            <a:r>
              <a:rPr lang="zh-CN" altLang="en-US" sz="1400" b="1">
                <a:solidFill>
                  <a:srgbClr val="808080"/>
                </a:solidFill>
                <a:latin typeface="微软雅黑" pitchFamily="34" charset="-122"/>
                <a:ea typeface="微软雅黑" pitchFamily="34" charset="-122"/>
              </a:rPr>
              <a:t>此处添加文本</a:t>
            </a:r>
            <a:r>
              <a:rPr lang="en-US" altLang="zh-CN" sz="1400" b="1">
                <a:solidFill>
                  <a:srgbClr val="808080"/>
                </a:solidFill>
                <a:latin typeface="微软雅黑" pitchFamily="34" charset="-122"/>
                <a:ea typeface="微软雅黑" pitchFamily="34" charset="-122"/>
              </a:rPr>
              <a:t>1</a:t>
            </a:r>
            <a:endParaRPr lang="zh-CN" altLang="en-US" sz="1400" b="1">
              <a:solidFill>
                <a:srgbClr val="808080"/>
              </a:solidFill>
              <a:latin typeface="微软雅黑" pitchFamily="34" charset="-122"/>
              <a:ea typeface="微软雅黑" pitchFamily="34" charset="-122"/>
            </a:endParaRPr>
          </a:p>
        </p:txBody>
      </p:sp>
      <p:sp>
        <p:nvSpPr>
          <p:cNvPr id="20" name="文本2"/>
          <p:cNvSpPr txBox="1">
            <a:spLocks noChangeArrowheads="1"/>
          </p:cNvSpPr>
          <p:nvPr/>
        </p:nvSpPr>
        <p:spPr bwMode="auto">
          <a:xfrm>
            <a:off x="3921125" y="3933825"/>
            <a:ext cx="1371600" cy="306388"/>
          </a:xfrm>
          <a:prstGeom prst="rect">
            <a:avLst/>
          </a:prstGeom>
          <a:noFill/>
          <a:ln w="9525">
            <a:noFill/>
            <a:miter lim="800000"/>
            <a:headEnd/>
            <a:tailEnd/>
          </a:ln>
        </p:spPr>
        <p:txBody>
          <a:bodyPr wrap="none">
            <a:spAutoFit/>
          </a:bodyPr>
          <a:lstStyle/>
          <a:p>
            <a:pPr algn="ctr"/>
            <a:r>
              <a:rPr lang="zh-CN" altLang="en-US" sz="1400" b="1">
                <a:solidFill>
                  <a:srgbClr val="808080"/>
                </a:solidFill>
                <a:latin typeface="微软雅黑" pitchFamily="34" charset="-122"/>
                <a:ea typeface="微软雅黑" pitchFamily="34" charset="-122"/>
              </a:rPr>
              <a:t>此处添加文本</a:t>
            </a:r>
            <a:r>
              <a:rPr lang="en-US" altLang="zh-CN" sz="1400" b="1">
                <a:solidFill>
                  <a:srgbClr val="808080"/>
                </a:solidFill>
                <a:latin typeface="微软雅黑" pitchFamily="34" charset="-122"/>
                <a:ea typeface="微软雅黑" pitchFamily="34" charset="-122"/>
              </a:rPr>
              <a:t>2</a:t>
            </a:r>
            <a:endParaRPr lang="zh-CN" altLang="en-US" sz="1400" b="1">
              <a:solidFill>
                <a:srgbClr val="808080"/>
              </a:solidFill>
              <a:latin typeface="微软雅黑" pitchFamily="34" charset="-122"/>
              <a:ea typeface="微软雅黑" pitchFamily="34" charset="-122"/>
            </a:endParaRPr>
          </a:p>
        </p:txBody>
      </p:sp>
      <p:sp>
        <p:nvSpPr>
          <p:cNvPr id="21" name="文本3"/>
          <p:cNvSpPr txBox="1">
            <a:spLocks noChangeArrowheads="1"/>
          </p:cNvSpPr>
          <p:nvPr/>
        </p:nvSpPr>
        <p:spPr bwMode="auto">
          <a:xfrm>
            <a:off x="5867400" y="3716338"/>
            <a:ext cx="1373188" cy="307975"/>
          </a:xfrm>
          <a:prstGeom prst="rect">
            <a:avLst/>
          </a:prstGeom>
          <a:noFill/>
          <a:ln w="9525">
            <a:noFill/>
            <a:miter lim="800000"/>
            <a:headEnd/>
            <a:tailEnd/>
          </a:ln>
        </p:spPr>
        <p:txBody>
          <a:bodyPr wrap="none">
            <a:spAutoFit/>
          </a:bodyPr>
          <a:lstStyle/>
          <a:p>
            <a:pPr algn="ctr"/>
            <a:r>
              <a:rPr lang="zh-CN" altLang="en-US" sz="1400" b="1">
                <a:solidFill>
                  <a:srgbClr val="808080"/>
                </a:solidFill>
                <a:latin typeface="微软雅黑" pitchFamily="34" charset="-122"/>
                <a:ea typeface="微软雅黑" pitchFamily="34" charset="-122"/>
              </a:rPr>
              <a:t>此处添加文本</a:t>
            </a:r>
            <a:r>
              <a:rPr lang="en-US" altLang="zh-CN" sz="1400" b="1">
                <a:solidFill>
                  <a:srgbClr val="808080"/>
                </a:solidFill>
                <a:latin typeface="微软雅黑" pitchFamily="34" charset="-122"/>
                <a:ea typeface="微软雅黑" pitchFamily="34" charset="-122"/>
              </a:rPr>
              <a:t>3</a:t>
            </a:r>
            <a:endParaRPr lang="zh-CN" altLang="en-US" sz="1400" b="1">
              <a:solidFill>
                <a:srgbClr val="80808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2"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anim calcmode="lin" valueType="num">
                                      <p:cBhvr>
                                        <p:cTn id="37" dur="500" fill="hold"/>
                                        <p:tgtEl>
                                          <p:spTgt spid="21"/>
                                        </p:tgtEl>
                                        <p:attrNameLst>
                                          <p:attrName>ppt_x</p:attrName>
                                        </p:attrNameLst>
                                      </p:cBhvr>
                                      <p:tavLst>
                                        <p:tav tm="0">
                                          <p:val>
                                            <p:strVal val="#ppt_x"/>
                                          </p:val>
                                        </p:tav>
                                        <p:tav tm="100000">
                                          <p:val>
                                            <p:strVal val="#ppt_x"/>
                                          </p:val>
                                        </p:tav>
                                      </p:tavLst>
                                    </p:anim>
                                    <p:anim calcmode="lin" valueType="num">
                                      <p:cBhvr>
                                        <p:cTn id="3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圆环2"/>
          <p:cNvGrpSpPr>
            <a:grpSpLocks/>
          </p:cNvGrpSpPr>
          <p:nvPr/>
        </p:nvGrpSpPr>
        <p:grpSpPr bwMode="auto">
          <a:xfrm>
            <a:off x="3019425" y="2190750"/>
            <a:ext cx="2889250" cy="3240088"/>
            <a:chOff x="3019425" y="2190750"/>
            <a:chExt cx="2889086" cy="3240088"/>
          </a:xfrm>
        </p:grpSpPr>
        <p:sp>
          <p:nvSpPr>
            <p:cNvPr id="3" name="同心圆 27"/>
            <p:cNvSpPr/>
            <p:nvPr/>
          </p:nvSpPr>
          <p:spPr>
            <a:xfrm rot="2700000">
              <a:off x="2770903" y="2439272"/>
              <a:ext cx="3240088" cy="2743044"/>
            </a:xfrm>
            <a:custGeom>
              <a:avLst/>
              <a:gdLst/>
              <a:ahLst/>
              <a:cxnLst/>
              <a:rect l="l" t="t" r="r" b="b"/>
              <a:pathLst>
                <a:path w="3240000" h="2743507">
                  <a:moveTo>
                    <a:pt x="454487" y="0"/>
                  </a:moveTo>
                  <a:lnTo>
                    <a:pt x="837501" y="383013"/>
                  </a:lnTo>
                  <a:cubicBezTo>
                    <a:pt x="653847" y="575548"/>
                    <a:pt x="541663" y="836427"/>
                    <a:pt x="541663" y="1123507"/>
                  </a:cubicBezTo>
                  <a:cubicBezTo>
                    <a:pt x="541663" y="1719056"/>
                    <a:pt x="1024451" y="2201844"/>
                    <a:pt x="1620000" y="2201844"/>
                  </a:cubicBezTo>
                  <a:cubicBezTo>
                    <a:pt x="2215549" y="2201844"/>
                    <a:pt x="2698337" y="1719056"/>
                    <a:pt x="2698337" y="1123507"/>
                  </a:cubicBezTo>
                  <a:cubicBezTo>
                    <a:pt x="2698337" y="837130"/>
                    <a:pt x="2586703" y="576826"/>
                    <a:pt x="2403813" y="384459"/>
                  </a:cubicBezTo>
                  <a:lnTo>
                    <a:pt x="2786827" y="1445"/>
                  </a:lnTo>
                  <a:cubicBezTo>
                    <a:pt x="3067794" y="291814"/>
                    <a:pt x="3240000" y="687550"/>
                    <a:pt x="3240000" y="1123507"/>
                  </a:cubicBezTo>
                  <a:cubicBezTo>
                    <a:pt x="3240000" y="2018208"/>
                    <a:pt x="2514701" y="2743507"/>
                    <a:pt x="1620000" y="2743507"/>
                  </a:cubicBezTo>
                  <a:cubicBezTo>
                    <a:pt x="725299" y="2743507"/>
                    <a:pt x="0" y="2018208"/>
                    <a:pt x="0" y="1123507"/>
                  </a:cubicBezTo>
                  <a:cubicBezTo>
                    <a:pt x="0" y="686848"/>
                    <a:pt x="172762" y="290539"/>
                    <a:pt x="454487" y="0"/>
                  </a:cubicBezTo>
                  <a:close/>
                </a:path>
              </a:pathLst>
            </a:custGeom>
            <a:gradFill>
              <a:gsLst>
                <a:gs pos="33000">
                  <a:srgbClr val="CA981C">
                    <a:lumMod val="20000"/>
                    <a:lumOff val="80000"/>
                  </a:srgbClr>
                </a:gs>
                <a:gs pos="100000">
                  <a:srgbClr val="CA981C">
                    <a:lumMod val="60000"/>
                    <a:lumOff val="40000"/>
                  </a:srgbClr>
                </a:gs>
              </a:gsLst>
              <a:lin ang="54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4" name="矩形 3"/>
            <p:cNvSpPr/>
            <p:nvPr/>
          </p:nvSpPr>
          <p:spPr>
            <a:xfrm rot="2700000">
              <a:off x="3236702" y="2323319"/>
              <a:ext cx="2671810" cy="2671808"/>
            </a:xfrm>
            <a:prstGeom prst="rect">
              <a:avLst/>
            </a:prstGeom>
            <a:noFill/>
            <a:ln w="25400" cap="flat" cmpd="sng" algn="ctr">
              <a:noFill/>
              <a:prstDash val="solid"/>
            </a:ln>
            <a:effectLst/>
          </p:spPr>
          <p:txBody>
            <a:bodyPr spcFirstLastPara="1" anchor="ctr">
              <a:prstTxWarp prst="textArchDown">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添加文本，添加文本</a:t>
              </a:r>
            </a:p>
          </p:txBody>
        </p:sp>
      </p:grpSp>
      <p:grpSp>
        <p:nvGrpSpPr>
          <p:cNvPr id="5" name="圆环3"/>
          <p:cNvGrpSpPr>
            <a:grpSpLocks/>
          </p:cNvGrpSpPr>
          <p:nvPr/>
        </p:nvGrpSpPr>
        <p:grpSpPr bwMode="auto">
          <a:xfrm>
            <a:off x="2324100" y="1543050"/>
            <a:ext cx="4300538" cy="4679950"/>
            <a:chOff x="2324100" y="1543050"/>
            <a:chExt cx="4300180" cy="4679950"/>
          </a:xfrm>
        </p:grpSpPr>
        <p:sp>
          <p:nvSpPr>
            <p:cNvPr id="6" name="同心圆 26"/>
            <p:cNvSpPr/>
            <p:nvPr/>
          </p:nvSpPr>
          <p:spPr>
            <a:xfrm rot="2700000">
              <a:off x="1981828" y="1885322"/>
              <a:ext cx="4679950" cy="3995405"/>
            </a:xfrm>
            <a:custGeom>
              <a:avLst/>
              <a:gdLst/>
              <a:ahLst/>
              <a:cxnLst/>
              <a:rect l="l" t="t" r="r" b="b"/>
              <a:pathLst>
                <a:path w="4680000" h="3995247">
                  <a:moveTo>
                    <a:pt x="3993951" y="0"/>
                  </a:moveTo>
                  <a:cubicBezTo>
                    <a:pt x="4417819" y="423477"/>
                    <a:pt x="4680000" y="1008745"/>
                    <a:pt x="4680000" y="1655247"/>
                  </a:cubicBezTo>
                  <a:cubicBezTo>
                    <a:pt x="4680000" y="2947593"/>
                    <a:pt x="3632346" y="3995247"/>
                    <a:pt x="2340000" y="3995247"/>
                  </a:cubicBezTo>
                  <a:cubicBezTo>
                    <a:pt x="1047654" y="3995247"/>
                    <a:pt x="0" y="2947593"/>
                    <a:pt x="0" y="1655247"/>
                  </a:cubicBezTo>
                  <a:cubicBezTo>
                    <a:pt x="0" y="1009221"/>
                    <a:pt x="261794" y="424341"/>
                    <a:pt x="685095" y="920"/>
                  </a:cubicBezTo>
                  <a:lnTo>
                    <a:pt x="1072874" y="388699"/>
                  </a:lnTo>
                  <a:cubicBezTo>
                    <a:pt x="748814" y="712878"/>
                    <a:pt x="548402" y="1160658"/>
                    <a:pt x="548402" y="1655247"/>
                  </a:cubicBezTo>
                  <a:cubicBezTo>
                    <a:pt x="548402" y="2644719"/>
                    <a:pt x="1350528" y="3446845"/>
                    <a:pt x="2340000" y="3446845"/>
                  </a:cubicBezTo>
                  <a:cubicBezTo>
                    <a:pt x="3329472" y="3446845"/>
                    <a:pt x="4131598" y="2644719"/>
                    <a:pt x="4131598" y="1655247"/>
                  </a:cubicBezTo>
                  <a:cubicBezTo>
                    <a:pt x="4131598" y="1160182"/>
                    <a:pt x="3930799" y="712015"/>
                    <a:pt x="3606172" y="387779"/>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7" name="矩形 6"/>
            <p:cNvSpPr/>
            <p:nvPr/>
          </p:nvSpPr>
          <p:spPr>
            <a:xfrm rot="2700000">
              <a:off x="2519086" y="1597720"/>
              <a:ext cx="4105194" cy="4105194"/>
            </a:xfrm>
            <a:prstGeom prst="rect">
              <a:avLst/>
            </a:prstGeom>
            <a:noFill/>
            <a:ln w="25400" cap="flat" cmpd="sng" algn="ctr">
              <a:noFill/>
              <a:prstDash val="solid"/>
            </a:ln>
            <a:effectLst/>
          </p:spPr>
          <p:txBody>
            <a:bodyPr spcFirstLastPara="1" anchor="ctr">
              <a:prstTxWarp prst="textArchDown">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单击此处添加文本，单击此处添加文本</a:t>
              </a:r>
            </a:p>
          </p:txBody>
        </p:sp>
      </p:grpSp>
      <p:grpSp>
        <p:nvGrpSpPr>
          <p:cNvPr id="8" name="圆环1"/>
          <p:cNvGrpSpPr>
            <a:grpSpLocks/>
          </p:cNvGrpSpPr>
          <p:nvPr/>
        </p:nvGrpSpPr>
        <p:grpSpPr bwMode="auto">
          <a:xfrm>
            <a:off x="3711575" y="2841625"/>
            <a:ext cx="1536700" cy="1800225"/>
            <a:chOff x="3711575" y="2841625"/>
            <a:chExt cx="1536700" cy="1800225"/>
          </a:xfrm>
        </p:grpSpPr>
        <p:sp>
          <p:nvSpPr>
            <p:cNvPr id="9" name="同心圆 28"/>
            <p:cNvSpPr/>
            <p:nvPr/>
          </p:nvSpPr>
          <p:spPr>
            <a:xfrm rot="2700000">
              <a:off x="3579812" y="2973388"/>
              <a:ext cx="1800225" cy="1536700"/>
            </a:xfrm>
            <a:custGeom>
              <a:avLst/>
              <a:gdLst/>
              <a:ahLst/>
              <a:cxnLst/>
              <a:rect l="l" t="t" r="r" b="b"/>
              <a:pathLst>
                <a:path w="1800000" h="1537787">
                  <a:moveTo>
                    <a:pt x="265291" y="0"/>
                  </a:moveTo>
                  <a:lnTo>
                    <a:pt x="644112" y="378821"/>
                  </a:lnTo>
                  <a:cubicBezTo>
                    <a:pt x="577143" y="444714"/>
                    <a:pt x="535734" y="536414"/>
                    <a:pt x="535734" y="637787"/>
                  </a:cubicBezTo>
                  <a:cubicBezTo>
                    <a:pt x="535734" y="838966"/>
                    <a:pt x="698821" y="1002053"/>
                    <a:pt x="900000" y="1002053"/>
                  </a:cubicBezTo>
                  <a:cubicBezTo>
                    <a:pt x="1101179" y="1002053"/>
                    <a:pt x="1264266" y="838966"/>
                    <a:pt x="1264266" y="637787"/>
                  </a:cubicBezTo>
                  <a:cubicBezTo>
                    <a:pt x="1264266" y="537198"/>
                    <a:pt x="1223494" y="446131"/>
                    <a:pt x="1157575" y="380212"/>
                  </a:cubicBezTo>
                  <a:lnTo>
                    <a:pt x="1536396" y="1391"/>
                  </a:lnTo>
                  <a:cubicBezTo>
                    <a:pt x="1699264" y="164259"/>
                    <a:pt x="1800000" y="389259"/>
                    <a:pt x="1800000" y="637787"/>
                  </a:cubicBezTo>
                  <a:cubicBezTo>
                    <a:pt x="1800000" y="1134843"/>
                    <a:pt x="1397056" y="1537787"/>
                    <a:pt x="900000" y="1537787"/>
                  </a:cubicBezTo>
                  <a:cubicBezTo>
                    <a:pt x="402944" y="1537787"/>
                    <a:pt x="0" y="1134843"/>
                    <a:pt x="0" y="637787"/>
                  </a:cubicBezTo>
                  <a:cubicBezTo>
                    <a:pt x="0" y="388476"/>
                    <a:pt x="101372" y="162842"/>
                    <a:pt x="265291" y="0"/>
                  </a:cubicBezTo>
                  <a:close/>
                </a:path>
              </a:pathLst>
            </a:cu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b="1" kern="0">
                <a:solidFill>
                  <a:sysClr val="window" lastClr="FFFFFF"/>
                </a:solidFill>
                <a:latin typeface="Impact" pitchFamily="34" charset="0"/>
                <a:ea typeface="微软雅黑" pitchFamily="34" charset="-122"/>
              </a:endParaRPr>
            </a:p>
          </p:txBody>
        </p:sp>
        <p:sp>
          <p:nvSpPr>
            <p:cNvPr id="10" name="矩形 9"/>
            <p:cNvSpPr/>
            <p:nvPr/>
          </p:nvSpPr>
          <p:spPr>
            <a:xfrm rot="2700000">
              <a:off x="3961820" y="3028018"/>
              <a:ext cx="1225972" cy="1225972"/>
            </a:xfrm>
            <a:prstGeom prst="rect">
              <a:avLst/>
            </a:prstGeom>
            <a:noFill/>
            <a:ln w="25400" cap="flat" cmpd="sng" algn="ctr">
              <a:noFill/>
              <a:prstDash val="solid"/>
            </a:ln>
            <a:effectLst/>
          </p:spPr>
          <p:txBody>
            <a:bodyPr spcFirstLastPara="1" anchor="ctr">
              <a:prstTxWarp prst="textArchDown">
                <a:avLst/>
              </a:prstTxWarp>
            </a:bodyPr>
            <a:lstStyle/>
            <a:p>
              <a:pPr algn="ctr" fontAlgn="auto">
                <a:spcBef>
                  <a:spcPts val="0"/>
                </a:spcBef>
                <a:spcAft>
                  <a:spcPts val="0"/>
                </a:spcAft>
                <a:defRPr/>
              </a:pPr>
              <a:r>
                <a:rPr lang="zh-CN" altLang="en-US" sz="1300" kern="0" dirty="0">
                  <a:solidFill>
                    <a:sysClr val="window" lastClr="FFFFFF"/>
                  </a:solidFill>
                  <a:latin typeface="微软雅黑" pitchFamily="34" charset="-122"/>
                  <a:ea typeface="微软雅黑" pitchFamily="34" charset="-122"/>
                </a:rPr>
                <a:t>添加文本</a:t>
              </a:r>
            </a:p>
          </p:txBody>
        </p:sp>
      </p:grpSp>
      <p:sp>
        <p:nvSpPr>
          <p:cNvPr id="11" name="直角3"/>
          <p:cNvSpPr/>
          <p:nvPr/>
        </p:nvSpPr>
        <p:spPr>
          <a:xfrm>
            <a:off x="4929188" y="1298575"/>
            <a:ext cx="1976437" cy="1987550"/>
          </a:xfrm>
          <a:custGeom>
            <a:avLst/>
            <a:gdLst/>
            <a:ahLst/>
            <a:cxnLst/>
            <a:rect l="l" t="t" r="r" b="b"/>
            <a:pathLst>
              <a:path w="1976141" h="1987014">
                <a:moveTo>
                  <a:pt x="0" y="0"/>
                </a:moveTo>
                <a:lnTo>
                  <a:pt x="1428941" y="0"/>
                </a:lnTo>
                <a:lnTo>
                  <a:pt x="1976141" y="0"/>
                </a:lnTo>
                <a:lnTo>
                  <a:pt x="1976141" y="548739"/>
                </a:lnTo>
                <a:lnTo>
                  <a:pt x="1976141" y="1987014"/>
                </a:lnTo>
                <a:lnTo>
                  <a:pt x="1428941" y="1987014"/>
                </a:lnTo>
                <a:lnTo>
                  <a:pt x="1428941" y="548739"/>
                </a:lnTo>
                <a:lnTo>
                  <a:pt x="0" y="548739"/>
                </a:lnTo>
                <a:close/>
              </a:path>
            </a:pathLst>
          </a:custGeom>
          <a:gradFill>
            <a:gsLst>
              <a:gs pos="33000">
                <a:srgbClr val="F9F9F9"/>
              </a:gs>
              <a:gs pos="100000">
                <a:srgbClr val="D7D7D7"/>
              </a:gs>
            </a:gsLst>
            <a:lin ang="27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2" name="直角2"/>
          <p:cNvSpPr/>
          <p:nvPr/>
        </p:nvSpPr>
        <p:spPr>
          <a:xfrm>
            <a:off x="4929188" y="2016125"/>
            <a:ext cx="1258887" cy="1270000"/>
          </a:xfrm>
          <a:custGeom>
            <a:avLst/>
            <a:gdLst/>
            <a:ahLst/>
            <a:cxnLst/>
            <a:rect l="l" t="t" r="r" b="b"/>
            <a:pathLst>
              <a:path w="1258648" h="1269503">
                <a:moveTo>
                  <a:pt x="0" y="0"/>
                </a:moveTo>
                <a:lnTo>
                  <a:pt x="711447" y="0"/>
                </a:lnTo>
                <a:lnTo>
                  <a:pt x="1258647" y="0"/>
                </a:lnTo>
                <a:lnTo>
                  <a:pt x="1258648" y="0"/>
                </a:lnTo>
                <a:lnTo>
                  <a:pt x="1258648" y="540842"/>
                </a:lnTo>
                <a:lnTo>
                  <a:pt x="1258647" y="540842"/>
                </a:lnTo>
                <a:lnTo>
                  <a:pt x="1258647" y="1269503"/>
                </a:lnTo>
                <a:lnTo>
                  <a:pt x="711447" y="1269503"/>
                </a:lnTo>
                <a:lnTo>
                  <a:pt x="711447" y="540842"/>
                </a:lnTo>
                <a:lnTo>
                  <a:pt x="0" y="540842"/>
                </a:lnTo>
                <a:close/>
              </a:path>
            </a:pathLst>
          </a:custGeom>
          <a:gradFill>
            <a:gsLst>
              <a:gs pos="33000">
                <a:srgbClr val="CA981C">
                  <a:lumMod val="20000"/>
                  <a:lumOff val="80000"/>
                </a:srgbClr>
              </a:gs>
              <a:gs pos="100000">
                <a:srgbClr val="CA981C">
                  <a:lumMod val="60000"/>
                  <a:lumOff val="40000"/>
                </a:srgbClr>
              </a:gs>
            </a:gsLst>
            <a:lin ang="27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13" name="直角1"/>
          <p:cNvSpPr/>
          <p:nvPr/>
        </p:nvSpPr>
        <p:spPr>
          <a:xfrm>
            <a:off x="4929188" y="2747963"/>
            <a:ext cx="547687" cy="538162"/>
          </a:xfrm>
          <a:prstGeom prst="rect">
            <a:avLst/>
          </a:prstGeom>
          <a:gradFill>
            <a:gsLst>
              <a:gs pos="33000">
                <a:srgbClr val="CA981C">
                  <a:lumMod val="60000"/>
                  <a:lumOff val="40000"/>
                </a:srgbClr>
              </a:gs>
              <a:gs pos="100000">
                <a:srgbClr val="CA981C"/>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b="1" kern="0">
              <a:solidFill>
                <a:sysClr val="window" lastClr="FFFFFF"/>
              </a:solidFill>
              <a:latin typeface="Impact"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fltVal val="0.5"/>
                                          </p:val>
                                        </p:tav>
                                        <p:tav tm="100000">
                                          <p:val>
                                            <p:strVal val="#ppt_x"/>
                                          </p:val>
                                        </p:tav>
                                      </p:tavLst>
                                    </p:anim>
                                    <p:anim calcmode="lin" valueType="num">
                                      <p:cBhvr>
                                        <p:cTn id="15"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1000"/>
                                        <p:tgtEl>
                                          <p:spTgt spid="2"/>
                                        </p:tgtEl>
                                      </p:cBhvr>
                                    </p:animEffect>
                                  </p:childTnLst>
                                </p:cTn>
                              </p:par>
                            </p:childTnLst>
                          </p:cTn>
                        </p:par>
                        <p:par>
                          <p:cTn id="21" fill="hold">
                            <p:stCondLst>
                              <p:cond delay="1000"/>
                            </p:stCondLst>
                            <p:childTnLst>
                              <p:par>
                                <p:cTn id="22" presetID="53" presetClass="entr" presetSubtype="52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anim calcmode="lin" valueType="num">
                                      <p:cBhvr>
                                        <p:cTn id="27" dur="500" fill="hold"/>
                                        <p:tgtEl>
                                          <p:spTgt spid="12"/>
                                        </p:tgtEl>
                                        <p:attrNameLst>
                                          <p:attrName>ppt_x</p:attrName>
                                        </p:attrNameLst>
                                      </p:cBhvr>
                                      <p:tavLst>
                                        <p:tav tm="0">
                                          <p:val>
                                            <p:fltVal val="0.5"/>
                                          </p:val>
                                        </p:tav>
                                        <p:tav tm="100000">
                                          <p:val>
                                            <p:strVal val="#ppt_x"/>
                                          </p:val>
                                        </p:tav>
                                      </p:tavLst>
                                    </p:anim>
                                    <p:anim calcmode="lin" valueType="num">
                                      <p:cBhvr>
                                        <p:cTn id="28" dur="500" fill="hold"/>
                                        <p:tgtEl>
                                          <p:spTgt spid="12"/>
                                        </p:tgtEl>
                                        <p:attrNameLst>
                                          <p:attrName>ppt_y</p:attrName>
                                        </p:attrNameLst>
                                      </p:cBhvr>
                                      <p:tavLst>
                                        <p:tav tm="0">
                                          <p:val>
                                            <p:fltVal val="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heel(1)">
                                      <p:cBhvr>
                                        <p:cTn id="33" dur="1000"/>
                                        <p:tgtEl>
                                          <p:spTgt spid="5"/>
                                        </p:tgtEl>
                                      </p:cBhvr>
                                    </p:animEffect>
                                  </p:childTnLst>
                                </p:cTn>
                              </p:par>
                            </p:childTnLst>
                          </p:cTn>
                        </p:par>
                        <p:par>
                          <p:cTn id="34" fill="hold">
                            <p:stCondLst>
                              <p:cond delay="1000"/>
                            </p:stCondLst>
                            <p:childTnLst>
                              <p:par>
                                <p:cTn id="35" presetID="53" presetClass="entr" presetSubtype="528"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fltVal val="0.5"/>
                                          </p:val>
                                        </p:tav>
                                        <p:tav tm="100000">
                                          <p:val>
                                            <p:strVal val="#ppt_x"/>
                                          </p:val>
                                        </p:tav>
                                      </p:tavLst>
                                    </p:anim>
                                    <p:anim calcmode="lin" valueType="num">
                                      <p:cBhvr>
                                        <p:cTn id="41"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组合 5"/>
          <p:cNvGrpSpPr>
            <a:grpSpLocks/>
          </p:cNvGrpSpPr>
          <p:nvPr/>
        </p:nvGrpSpPr>
        <p:grpSpPr bwMode="auto">
          <a:xfrm>
            <a:off x="1463675" y="1847850"/>
            <a:ext cx="6216650" cy="3162300"/>
            <a:chOff x="1452998" y="1150019"/>
            <a:chExt cx="6215327" cy="3163362"/>
          </a:xfrm>
        </p:grpSpPr>
        <p:grpSp>
          <p:nvGrpSpPr>
            <p:cNvPr id="63490" name="组合 4"/>
            <p:cNvGrpSpPr>
              <a:grpSpLocks/>
            </p:cNvGrpSpPr>
            <p:nvPr/>
          </p:nvGrpSpPr>
          <p:grpSpPr bwMode="auto">
            <a:xfrm>
              <a:off x="2526951" y="1752564"/>
              <a:ext cx="5141374" cy="1950173"/>
              <a:chOff x="2526951" y="1752564"/>
              <a:chExt cx="5141374" cy="1950173"/>
            </a:xfrm>
          </p:grpSpPr>
          <p:sp>
            <p:nvSpPr>
              <p:cNvPr id="13" name="Freeform 3"/>
              <p:cNvSpPr>
                <a:spLocks/>
              </p:cNvSpPr>
              <p:nvPr/>
            </p:nvSpPr>
            <p:spPr bwMode="blackWhite">
              <a:xfrm>
                <a:off x="2527507" y="1751884"/>
                <a:ext cx="5140818" cy="1950105"/>
              </a:xfrm>
              <a:custGeom>
                <a:avLst/>
                <a:gdLst>
                  <a:gd name="T0" fmla="*/ 0 w 2951"/>
                  <a:gd name="T1" fmla="*/ 175 h 1151"/>
                  <a:gd name="T2" fmla="*/ 2742 w 2951"/>
                  <a:gd name="T3" fmla="*/ 175 h 1151"/>
                  <a:gd name="T4" fmla="*/ 2742 w 2951"/>
                  <a:gd name="T5" fmla="*/ 0 h 1151"/>
                  <a:gd name="T6" fmla="*/ 2950 w 2951"/>
                  <a:gd name="T7" fmla="*/ 575 h 1151"/>
                  <a:gd name="T8" fmla="*/ 2742 w 2951"/>
                  <a:gd name="T9" fmla="*/ 1150 h 1151"/>
                  <a:gd name="T10" fmla="*/ 2742 w 2951"/>
                  <a:gd name="T11" fmla="*/ 983 h 1151"/>
                  <a:gd name="T12" fmla="*/ 0 w 2951"/>
                  <a:gd name="T13" fmla="*/ 983 h 1151"/>
                  <a:gd name="T14" fmla="*/ 0 w 2951"/>
                  <a:gd name="T15" fmla="*/ 575 h 1151"/>
                  <a:gd name="T16" fmla="*/ 0 w 2951"/>
                  <a:gd name="T17" fmla="*/ 17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1" h="1151">
                    <a:moveTo>
                      <a:pt x="0" y="175"/>
                    </a:moveTo>
                    <a:lnTo>
                      <a:pt x="2742" y="175"/>
                    </a:lnTo>
                    <a:lnTo>
                      <a:pt x="2742" y="0"/>
                    </a:lnTo>
                    <a:lnTo>
                      <a:pt x="2950" y="575"/>
                    </a:lnTo>
                    <a:lnTo>
                      <a:pt x="2742" y="1150"/>
                    </a:lnTo>
                    <a:lnTo>
                      <a:pt x="2742" y="983"/>
                    </a:lnTo>
                    <a:lnTo>
                      <a:pt x="0" y="983"/>
                    </a:lnTo>
                    <a:lnTo>
                      <a:pt x="0" y="575"/>
                    </a:lnTo>
                    <a:lnTo>
                      <a:pt x="0" y="175"/>
                    </a:lnTo>
                  </a:path>
                </a:pathLst>
              </a:custGeom>
              <a:gradFill>
                <a:gsLst>
                  <a:gs pos="33000">
                    <a:srgbClr val="4D4D4D">
                      <a:lumMod val="60000"/>
                      <a:lumOff val="40000"/>
                    </a:srgbClr>
                  </a:gs>
                  <a:gs pos="100000">
                    <a:srgbClr val="4D4D4D"/>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F9F9F9"/>
                  </a:solidFill>
                  <a:latin typeface="微软雅黑" pitchFamily="34" charset="-122"/>
                  <a:ea typeface="微软雅黑" pitchFamily="34" charset="-122"/>
                </a:endParaRPr>
              </a:p>
            </p:txBody>
          </p:sp>
          <p:sp>
            <p:nvSpPr>
              <p:cNvPr id="14" name="TextBox 13"/>
              <p:cNvSpPr txBox="1"/>
              <p:nvPr/>
            </p:nvSpPr>
            <p:spPr bwMode="auto">
              <a:xfrm>
                <a:off x="2844939" y="2425210"/>
                <a:ext cx="1764924" cy="573280"/>
              </a:xfrm>
              <a:prstGeom prst="rect">
                <a:avLst/>
              </a:prstGeom>
              <a:noFill/>
            </p:spPr>
            <p:txBody>
              <a:bodyPr lIns="93296" tIns="46648" rIns="93296" bIns="46648">
                <a:spAutoFit/>
              </a:bodyPr>
              <a:lstStyle/>
              <a:p>
                <a:pPr defTabSz="932962" fontAlgn="auto">
                  <a:lnSpc>
                    <a:spcPct val="150000"/>
                  </a:lnSpc>
                  <a:spcBef>
                    <a:spcPts val="0"/>
                  </a:spcBef>
                  <a:spcAft>
                    <a:spcPts val="0"/>
                  </a:spcAft>
                  <a:defRPr/>
                </a:pPr>
                <a:r>
                  <a:rPr lang="zh-CN" altLang="en-US" sz="1100" kern="0" dirty="0">
                    <a:solidFill>
                      <a:srgbClr val="FFFFFF"/>
                    </a:solidFill>
                    <a:latin typeface="微软雅黑" pitchFamily="34" charset="-122"/>
                    <a:ea typeface="微软雅黑" pitchFamily="34" charset="-122"/>
                  </a:rPr>
                  <a:t>单击此处添加段落文本单击此处添加段落文本</a:t>
                </a:r>
              </a:p>
            </p:txBody>
          </p:sp>
        </p:grpSp>
        <p:grpSp>
          <p:nvGrpSpPr>
            <p:cNvPr id="63491" name="组合 1"/>
            <p:cNvGrpSpPr>
              <a:grpSpLocks/>
            </p:cNvGrpSpPr>
            <p:nvPr/>
          </p:nvGrpSpPr>
          <p:grpSpPr bwMode="auto">
            <a:xfrm>
              <a:off x="1759147" y="1150019"/>
              <a:ext cx="2426521" cy="1179174"/>
              <a:chOff x="1759147" y="1150019"/>
              <a:chExt cx="2426521" cy="1179174"/>
            </a:xfrm>
          </p:grpSpPr>
          <p:sp>
            <p:nvSpPr>
              <p:cNvPr id="11" name="Freeform 4"/>
              <p:cNvSpPr>
                <a:spLocks/>
              </p:cNvSpPr>
              <p:nvPr/>
            </p:nvSpPr>
            <p:spPr bwMode="blackWhite">
              <a:xfrm>
                <a:off x="1759321" y="1150019"/>
                <a:ext cx="2426770" cy="1179909"/>
              </a:xfrm>
              <a:custGeom>
                <a:avLst/>
                <a:gdLst>
                  <a:gd name="T0" fmla="*/ 16 w 1392"/>
                  <a:gd name="T1" fmla="*/ 0 h 696"/>
                  <a:gd name="T2" fmla="*/ 1391 w 1392"/>
                  <a:gd name="T3" fmla="*/ 0 h 696"/>
                  <a:gd name="T4" fmla="*/ 688 w 1392"/>
                  <a:gd name="T5" fmla="*/ 695 h 696"/>
                  <a:gd name="T6" fmla="*/ 0 w 1392"/>
                  <a:gd name="T7" fmla="*/ 0 h 696"/>
                  <a:gd name="T8" fmla="*/ 16 w 1392"/>
                  <a:gd name="T9" fmla="*/ 0 h 696"/>
                </a:gdLst>
                <a:ahLst/>
                <a:cxnLst>
                  <a:cxn ang="0">
                    <a:pos x="T0" y="T1"/>
                  </a:cxn>
                  <a:cxn ang="0">
                    <a:pos x="T2" y="T3"/>
                  </a:cxn>
                  <a:cxn ang="0">
                    <a:pos x="T4" y="T5"/>
                  </a:cxn>
                  <a:cxn ang="0">
                    <a:pos x="T6" y="T7"/>
                  </a:cxn>
                  <a:cxn ang="0">
                    <a:pos x="T8" y="T9"/>
                  </a:cxn>
                </a:cxnLst>
                <a:rect l="0" t="0" r="r" b="b"/>
                <a:pathLst>
                  <a:path w="1392" h="696">
                    <a:moveTo>
                      <a:pt x="16" y="0"/>
                    </a:moveTo>
                    <a:lnTo>
                      <a:pt x="1391" y="0"/>
                    </a:lnTo>
                    <a:lnTo>
                      <a:pt x="688" y="695"/>
                    </a:lnTo>
                    <a:lnTo>
                      <a:pt x="0" y="0"/>
                    </a:lnTo>
                    <a:lnTo>
                      <a:pt x="16" y="0"/>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2" name="TextBox 53"/>
              <p:cNvSpPr txBox="1">
                <a:spLocks noChangeArrowheads="1"/>
              </p:cNvSpPr>
              <p:nvPr/>
            </p:nvSpPr>
            <p:spPr bwMode="auto">
              <a:xfrm>
                <a:off x="2124368" y="1218305"/>
                <a:ext cx="1763336" cy="282670"/>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rgbClr val="7D7D7D"/>
                    </a:solidFill>
                    <a:latin typeface="微软雅黑" pitchFamily="34" charset="-122"/>
                    <a:ea typeface="微软雅黑" pitchFamily="34" charset="-122"/>
                    <a:cs typeface="宋体" pitchFamily="2" charset="-122"/>
                  </a:rPr>
                  <a:t>单击此处添加标题</a:t>
                </a:r>
                <a:endParaRPr lang="zh-CN" altLang="en-US" kern="0" dirty="0">
                  <a:solidFill>
                    <a:srgbClr val="7D7D7D"/>
                  </a:solidFill>
                  <a:latin typeface="微软雅黑" pitchFamily="34" charset="-122"/>
                  <a:ea typeface="微软雅黑" pitchFamily="34" charset="-122"/>
                  <a:cs typeface="宋体" pitchFamily="2" charset="-122"/>
                </a:endParaRPr>
              </a:p>
            </p:txBody>
          </p:sp>
        </p:grpSp>
        <p:grpSp>
          <p:nvGrpSpPr>
            <p:cNvPr id="63492" name="组合 3"/>
            <p:cNvGrpSpPr>
              <a:grpSpLocks/>
            </p:cNvGrpSpPr>
            <p:nvPr/>
          </p:nvGrpSpPr>
          <p:grpSpPr bwMode="auto">
            <a:xfrm>
              <a:off x="1765626" y="3147165"/>
              <a:ext cx="2411943" cy="1166216"/>
              <a:chOff x="1765626" y="3147165"/>
              <a:chExt cx="2411943" cy="1166216"/>
            </a:xfrm>
          </p:grpSpPr>
          <p:sp>
            <p:nvSpPr>
              <p:cNvPr id="9" name="Freeform 5"/>
              <p:cNvSpPr>
                <a:spLocks/>
              </p:cNvSpPr>
              <p:nvPr/>
            </p:nvSpPr>
            <p:spPr bwMode="blackWhite">
              <a:xfrm>
                <a:off x="1765669" y="3147764"/>
                <a:ext cx="2412487" cy="1165617"/>
              </a:xfrm>
              <a:custGeom>
                <a:avLst/>
                <a:gdLst>
                  <a:gd name="T0" fmla="*/ 16 w 1384"/>
                  <a:gd name="T1" fmla="*/ 687 h 688"/>
                  <a:gd name="T2" fmla="*/ 1383 w 1384"/>
                  <a:gd name="T3" fmla="*/ 687 h 688"/>
                  <a:gd name="T4" fmla="*/ 688 w 1384"/>
                  <a:gd name="T5" fmla="*/ 0 h 688"/>
                  <a:gd name="T6" fmla="*/ 0 w 1384"/>
                  <a:gd name="T7" fmla="*/ 687 h 688"/>
                  <a:gd name="T8" fmla="*/ 16 w 1384"/>
                  <a:gd name="T9" fmla="*/ 687 h 688"/>
                </a:gdLst>
                <a:ahLst/>
                <a:cxnLst>
                  <a:cxn ang="0">
                    <a:pos x="T0" y="T1"/>
                  </a:cxn>
                  <a:cxn ang="0">
                    <a:pos x="T2" y="T3"/>
                  </a:cxn>
                  <a:cxn ang="0">
                    <a:pos x="T4" y="T5"/>
                  </a:cxn>
                  <a:cxn ang="0">
                    <a:pos x="T6" y="T7"/>
                  </a:cxn>
                  <a:cxn ang="0">
                    <a:pos x="T8" y="T9"/>
                  </a:cxn>
                </a:cxnLst>
                <a:rect l="0" t="0" r="r" b="b"/>
                <a:pathLst>
                  <a:path w="1384" h="688">
                    <a:moveTo>
                      <a:pt x="16" y="687"/>
                    </a:moveTo>
                    <a:lnTo>
                      <a:pt x="1383" y="687"/>
                    </a:lnTo>
                    <a:lnTo>
                      <a:pt x="688" y="0"/>
                    </a:lnTo>
                    <a:lnTo>
                      <a:pt x="0" y="687"/>
                    </a:lnTo>
                    <a:lnTo>
                      <a:pt x="16" y="687"/>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0" name="TextBox 53"/>
              <p:cNvSpPr txBox="1">
                <a:spLocks noChangeArrowheads="1"/>
              </p:cNvSpPr>
              <p:nvPr/>
            </p:nvSpPr>
            <p:spPr bwMode="auto">
              <a:xfrm>
                <a:off x="2089450" y="3968778"/>
                <a:ext cx="1764925" cy="281081"/>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rgbClr val="7D7D7D"/>
                    </a:solidFill>
                    <a:latin typeface="微软雅黑" pitchFamily="34" charset="-122"/>
                    <a:ea typeface="微软雅黑" pitchFamily="34" charset="-122"/>
                    <a:cs typeface="宋体" pitchFamily="2" charset="-122"/>
                  </a:rPr>
                  <a:t>单击此处添加标题</a:t>
                </a:r>
                <a:endParaRPr lang="zh-CN" altLang="en-US" kern="0" dirty="0">
                  <a:solidFill>
                    <a:srgbClr val="7D7D7D"/>
                  </a:solidFill>
                  <a:latin typeface="微软雅黑" pitchFamily="34" charset="-122"/>
                  <a:ea typeface="微软雅黑" pitchFamily="34" charset="-122"/>
                  <a:cs typeface="宋体" pitchFamily="2" charset="-122"/>
                </a:endParaRPr>
              </a:p>
            </p:txBody>
          </p:sp>
        </p:grpSp>
        <p:grpSp>
          <p:nvGrpSpPr>
            <p:cNvPr id="63493" name="组合 2"/>
            <p:cNvGrpSpPr>
              <a:grpSpLocks/>
            </p:cNvGrpSpPr>
            <p:nvPr/>
          </p:nvGrpSpPr>
          <p:grpSpPr bwMode="auto">
            <a:xfrm>
              <a:off x="1452998" y="1358967"/>
              <a:ext cx="1409261" cy="2750327"/>
              <a:chOff x="1452998" y="1358967"/>
              <a:chExt cx="1409261" cy="2750327"/>
            </a:xfrm>
          </p:grpSpPr>
          <p:sp>
            <p:nvSpPr>
              <p:cNvPr id="7" name="Freeform 6"/>
              <p:cNvSpPr>
                <a:spLocks/>
              </p:cNvSpPr>
              <p:nvPr/>
            </p:nvSpPr>
            <p:spPr bwMode="blackWhite">
              <a:xfrm>
                <a:off x="1452998" y="1359639"/>
                <a:ext cx="1409400" cy="2748886"/>
              </a:xfrm>
              <a:custGeom>
                <a:avLst/>
                <a:gdLst>
                  <a:gd name="T0" fmla="*/ 0 w 809"/>
                  <a:gd name="T1" fmla="*/ 1598 h 1623"/>
                  <a:gd name="T2" fmla="*/ 0 w 809"/>
                  <a:gd name="T3" fmla="*/ 0 h 1623"/>
                  <a:gd name="T4" fmla="*/ 808 w 809"/>
                  <a:gd name="T5" fmla="*/ 815 h 1623"/>
                  <a:gd name="T6" fmla="*/ 0 w 809"/>
                  <a:gd name="T7" fmla="*/ 1622 h 1623"/>
                  <a:gd name="T8" fmla="*/ 0 w 809"/>
                  <a:gd name="T9" fmla="*/ 1598 h 1623"/>
                </a:gdLst>
                <a:ahLst/>
                <a:cxnLst>
                  <a:cxn ang="0">
                    <a:pos x="T0" y="T1"/>
                  </a:cxn>
                  <a:cxn ang="0">
                    <a:pos x="T2" y="T3"/>
                  </a:cxn>
                  <a:cxn ang="0">
                    <a:pos x="T4" y="T5"/>
                  </a:cxn>
                  <a:cxn ang="0">
                    <a:pos x="T6" y="T7"/>
                  </a:cxn>
                  <a:cxn ang="0">
                    <a:pos x="T8" y="T9"/>
                  </a:cxn>
                </a:cxnLst>
                <a:rect l="0" t="0" r="r" b="b"/>
                <a:pathLst>
                  <a:path w="809" h="1623">
                    <a:moveTo>
                      <a:pt x="0" y="1598"/>
                    </a:moveTo>
                    <a:lnTo>
                      <a:pt x="0" y="0"/>
                    </a:lnTo>
                    <a:lnTo>
                      <a:pt x="808" y="815"/>
                    </a:lnTo>
                    <a:lnTo>
                      <a:pt x="0" y="1622"/>
                    </a:lnTo>
                    <a:lnTo>
                      <a:pt x="0" y="1598"/>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8" name="TextBox 53"/>
              <p:cNvSpPr txBox="1">
                <a:spLocks noChangeArrowheads="1"/>
              </p:cNvSpPr>
              <p:nvPr/>
            </p:nvSpPr>
            <p:spPr bwMode="auto">
              <a:xfrm>
                <a:off x="1532356" y="1934507"/>
                <a:ext cx="233313" cy="1599150"/>
              </a:xfrm>
              <a:prstGeom prst="rect">
                <a:avLst/>
              </a:prstGeom>
              <a:noFill/>
              <a:ln>
                <a:noFill/>
              </a:ln>
            </p:spPr>
            <p:txBody>
              <a:bodyPr lIns="93296" tIns="46648" rIns="93296" bIns="46648">
                <a:spAutoFit/>
              </a:bodyPr>
              <a:lstStyle/>
              <a:p>
                <a:pPr algn="ctr" defTabSz="932962" fontAlgn="auto">
                  <a:spcBef>
                    <a:spcPts val="0"/>
                  </a:spcBef>
                  <a:spcAft>
                    <a:spcPts val="0"/>
                  </a:spcAft>
                  <a:defRPr/>
                </a:pPr>
                <a:r>
                  <a:rPr lang="zh-CN" altLang="en-US" sz="1200" b="1" kern="0" dirty="0">
                    <a:solidFill>
                      <a:srgbClr val="7D7D7D"/>
                    </a:solidFill>
                    <a:latin typeface="微软雅黑" pitchFamily="34" charset="-122"/>
                    <a:ea typeface="微软雅黑" pitchFamily="34" charset="-122"/>
                    <a:cs typeface="宋体" pitchFamily="2" charset="-122"/>
                  </a:rPr>
                  <a:t>单击此处添加标题</a:t>
                </a:r>
                <a:endParaRPr lang="zh-CN" altLang="en-US" kern="0" dirty="0">
                  <a:solidFill>
                    <a:srgbClr val="7D7D7D"/>
                  </a:solidFill>
                  <a:latin typeface="微软雅黑" pitchFamily="34" charset="-122"/>
                  <a:ea typeface="微软雅黑" pitchFamily="34" charset="-122"/>
                  <a:cs typeface="宋体" pitchFamily="2" charset="-122"/>
                </a:endParaRPr>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3" name="组合 10"/>
          <p:cNvGrpSpPr>
            <a:grpSpLocks/>
          </p:cNvGrpSpPr>
          <p:nvPr/>
        </p:nvGrpSpPr>
        <p:grpSpPr bwMode="auto">
          <a:xfrm>
            <a:off x="2484438" y="1309688"/>
            <a:ext cx="5881687" cy="4221162"/>
            <a:chOff x="2123726" y="1052736"/>
            <a:chExt cx="6241624" cy="4478938"/>
          </a:xfrm>
        </p:grpSpPr>
        <p:sp>
          <p:nvSpPr>
            <p:cNvPr id="3" name="矩形 3"/>
            <p:cNvSpPr/>
            <p:nvPr/>
          </p:nvSpPr>
          <p:spPr>
            <a:xfrm>
              <a:off x="2123726" y="1052736"/>
              <a:ext cx="6238255" cy="2238627"/>
            </a:xfrm>
            <a:custGeom>
              <a:avLst/>
              <a:gdLst/>
              <a:ahLst/>
              <a:cxnLst/>
              <a:rect l="l" t="t" r="r" b="b"/>
              <a:pathLst>
                <a:path w="6237814" h="2238778">
                  <a:moveTo>
                    <a:pt x="3654337" y="0"/>
                  </a:moveTo>
                  <a:lnTo>
                    <a:pt x="4359257" y="0"/>
                  </a:lnTo>
                  <a:lnTo>
                    <a:pt x="6237814" y="2238778"/>
                  </a:lnTo>
                  <a:lnTo>
                    <a:pt x="5532894" y="2238778"/>
                  </a:lnTo>
                  <a:lnTo>
                    <a:pt x="5532893" y="2238777"/>
                  </a:lnTo>
                  <a:lnTo>
                    <a:pt x="0" y="2238777"/>
                  </a:lnTo>
                  <a:lnTo>
                    <a:pt x="0" y="1698777"/>
                  </a:lnTo>
                  <a:lnTo>
                    <a:pt x="5079780" y="1698777"/>
                  </a:lnTo>
                  <a:close/>
                </a:path>
              </a:pathLst>
            </a:custGeom>
            <a:gradFill>
              <a:gsLst>
                <a:gs pos="33000">
                  <a:srgbClr val="4D4D4D">
                    <a:lumMod val="60000"/>
                    <a:lumOff val="40000"/>
                  </a:srgbClr>
                </a:gs>
                <a:gs pos="100000">
                  <a:srgbClr val="4D4D4D"/>
                </a:gs>
              </a:gsLst>
              <a:lin ang="5400000" scaled="0"/>
            </a:gradFill>
            <a:ln w="3175" cap="flat" cmpd="sng" algn="ctr">
              <a:solidFill>
                <a:srgbClr val="4D4D4D">
                  <a:lumMod val="60000"/>
                  <a:lumOff val="4000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4" name="矩形 4"/>
            <p:cNvSpPr/>
            <p:nvPr/>
          </p:nvSpPr>
          <p:spPr>
            <a:xfrm>
              <a:off x="2123726" y="3291363"/>
              <a:ext cx="6241624" cy="2240311"/>
            </a:xfrm>
            <a:custGeom>
              <a:avLst/>
              <a:gdLst/>
              <a:ahLst/>
              <a:cxnLst/>
              <a:rect l="l" t="t" r="r" b="b"/>
              <a:pathLst>
                <a:path w="6241624" h="2240160">
                  <a:moveTo>
                    <a:pt x="0" y="0"/>
                  </a:moveTo>
                  <a:lnTo>
                    <a:pt x="5760641" y="0"/>
                  </a:lnTo>
                  <a:lnTo>
                    <a:pt x="5760641" y="2"/>
                  </a:lnTo>
                  <a:lnTo>
                    <a:pt x="6241624" y="1"/>
                  </a:lnTo>
                  <a:lnTo>
                    <a:pt x="4361908" y="2240160"/>
                  </a:lnTo>
                  <a:lnTo>
                    <a:pt x="3656988" y="2240160"/>
                  </a:lnTo>
                  <a:lnTo>
                    <a:pt x="5083592" y="540000"/>
                  </a:lnTo>
                  <a:lnTo>
                    <a:pt x="0" y="540000"/>
                  </a:lnTo>
                  <a:close/>
                </a:path>
              </a:pathLst>
            </a:custGeom>
            <a:gradFill>
              <a:gsLst>
                <a:gs pos="33000">
                  <a:srgbClr val="4D4D4D">
                    <a:lumMod val="60000"/>
                    <a:lumOff val="40000"/>
                  </a:srgbClr>
                </a:gs>
                <a:gs pos="100000">
                  <a:srgbClr val="4D4D4D"/>
                </a:gs>
              </a:gsLst>
              <a:lin ang="16200000" scaled="0"/>
            </a:gradFill>
            <a:ln w="3175" cap="flat" cmpd="sng" algn="ctr">
              <a:solidFill>
                <a:srgbClr val="4D4D4D">
                  <a:lumMod val="60000"/>
                  <a:lumOff val="40000"/>
                </a:srgbClr>
              </a:solidFill>
              <a:prstDash val="solid"/>
            </a:ln>
            <a:effectLst>
              <a:outerShdw blurRad="50800" dist="38100" dir="2700000" algn="tl"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5" name="矩形 5"/>
            <p:cNvSpPr/>
            <p:nvPr/>
          </p:nvSpPr>
          <p:spPr>
            <a:xfrm>
              <a:off x="2123726" y="3832070"/>
              <a:ext cx="5082585" cy="1699604"/>
            </a:xfrm>
            <a:custGeom>
              <a:avLst/>
              <a:gdLst/>
              <a:ahLst/>
              <a:cxnLst/>
              <a:rect l="l" t="t" r="r" b="b"/>
              <a:pathLst>
                <a:path w="5083150" h="1700159">
                  <a:moveTo>
                    <a:pt x="0" y="0"/>
                  </a:moveTo>
                  <a:lnTo>
                    <a:pt x="4377136" y="0"/>
                  </a:lnTo>
                  <a:lnTo>
                    <a:pt x="5083150" y="0"/>
                  </a:lnTo>
                  <a:lnTo>
                    <a:pt x="5083150" y="525"/>
                  </a:lnTo>
                  <a:lnTo>
                    <a:pt x="4630477" y="540000"/>
                  </a:lnTo>
                  <a:lnTo>
                    <a:pt x="4628942" y="540000"/>
                  </a:lnTo>
                  <a:lnTo>
                    <a:pt x="3655454" y="1700159"/>
                  </a:lnTo>
                  <a:lnTo>
                    <a:pt x="2951688" y="1700159"/>
                  </a:lnTo>
                  <a:lnTo>
                    <a:pt x="2951010" y="1699591"/>
                  </a:lnTo>
                  <a:lnTo>
                    <a:pt x="3924022" y="540000"/>
                  </a:lnTo>
                  <a:lnTo>
                    <a:pt x="0" y="540000"/>
                  </a:lnTo>
                  <a:close/>
                </a:path>
              </a:pathLst>
            </a:custGeom>
            <a:gradFill>
              <a:gsLst>
                <a:gs pos="33000">
                  <a:srgbClr val="4D4D4D">
                    <a:lumMod val="20000"/>
                    <a:lumOff val="80000"/>
                  </a:srgbClr>
                </a:gs>
                <a:gs pos="100000">
                  <a:srgbClr val="4D4D4D">
                    <a:lumMod val="60000"/>
                    <a:lumOff val="40000"/>
                  </a:srgbClr>
                </a:gs>
              </a:gsLst>
              <a:lin ang="16200000" scaled="0"/>
            </a:gradFill>
            <a:ln w="3175" cap="flat" cmpd="sng" algn="ctr">
              <a:solidFill>
                <a:srgbClr val="4D4D4D">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6" name="矩形 1"/>
            <p:cNvSpPr/>
            <p:nvPr/>
          </p:nvSpPr>
          <p:spPr>
            <a:xfrm>
              <a:off x="2123726" y="1052736"/>
              <a:ext cx="5079216" cy="1699604"/>
            </a:xfrm>
            <a:custGeom>
              <a:avLst/>
              <a:gdLst/>
              <a:ahLst/>
              <a:cxnLst/>
              <a:rect l="l" t="t" r="r" b="b"/>
              <a:pathLst>
                <a:path w="5079780" h="1698779">
                  <a:moveTo>
                    <a:pt x="2953651" y="0"/>
                  </a:moveTo>
                  <a:lnTo>
                    <a:pt x="3654072" y="1"/>
                  </a:lnTo>
                  <a:lnTo>
                    <a:pt x="4626401" y="1158778"/>
                  </a:lnTo>
                  <a:lnTo>
                    <a:pt x="4626666" y="1158778"/>
                  </a:lnTo>
                  <a:lnTo>
                    <a:pt x="5079780" y="1698778"/>
                  </a:lnTo>
                  <a:lnTo>
                    <a:pt x="5079515" y="1698778"/>
                  </a:lnTo>
                  <a:lnTo>
                    <a:pt x="5079516" y="1698779"/>
                  </a:lnTo>
                  <a:lnTo>
                    <a:pt x="4374596" y="1698779"/>
                  </a:lnTo>
                  <a:lnTo>
                    <a:pt x="4374595" y="1698778"/>
                  </a:lnTo>
                  <a:lnTo>
                    <a:pt x="0" y="1698778"/>
                  </a:lnTo>
                  <a:lnTo>
                    <a:pt x="0" y="1158778"/>
                  </a:lnTo>
                  <a:lnTo>
                    <a:pt x="3921481" y="1158778"/>
                  </a:lnTo>
                  <a:lnTo>
                    <a:pt x="2951011" y="2216"/>
                  </a:lnTo>
                  <a:close/>
                </a:path>
              </a:pathLst>
            </a:custGeom>
            <a:gradFill>
              <a:gsLst>
                <a:gs pos="33000">
                  <a:srgbClr val="4D4D4D">
                    <a:lumMod val="20000"/>
                    <a:lumOff val="80000"/>
                  </a:srgbClr>
                </a:gs>
                <a:gs pos="100000">
                  <a:srgbClr val="4D4D4D">
                    <a:lumMod val="60000"/>
                    <a:lumOff val="40000"/>
                  </a:srgbClr>
                </a:gs>
              </a:gsLst>
              <a:lin ang="5400000" scaled="0"/>
            </a:gradFill>
            <a:ln w="3175" cap="flat" cmpd="sng" algn="ctr">
              <a:solidFill>
                <a:srgbClr val="4D4D4D">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grpSp>
      <p:sp>
        <p:nvSpPr>
          <p:cNvPr id="7" name="矩形 6"/>
          <p:cNvSpPr/>
          <p:nvPr/>
        </p:nvSpPr>
        <p:spPr>
          <a:xfrm>
            <a:off x="685800" y="2401888"/>
            <a:ext cx="1798638" cy="2033587"/>
          </a:xfrm>
          <a:prstGeom prst="rect">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单击此处输入文字</a:t>
            </a:r>
            <a:endParaRPr lang="en-US" altLang="zh-CN" sz="1200" kern="0" dirty="0">
              <a:solidFill>
                <a:srgbClr val="4D4D4D"/>
              </a:solidFill>
              <a:latin typeface="微软雅黑" pitchFamily="34" charset="-122"/>
              <a:ea typeface="微软雅黑" pitchFamily="34" charset="-122"/>
            </a:endParaRPr>
          </a:p>
          <a:p>
            <a:pPr algn="ctr" fontAlgn="auto">
              <a:lnSpc>
                <a:spcPct val="120000"/>
              </a:lnSpc>
              <a:spcBef>
                <a:spcPts val="0"/>
              </a:spcBef>
              <a:spcAft>
                <a:spcPts val="0"/>
              </a:spcAft>
              <a:defRPr/>
            </a:pPr>
            <a:r>
              <a:rPr lang="zh-CN" altLang="en-US" sz="1200" kern="0" dirty="0">
                <a:solidFill>
                  <a:srgbClr val="4D4D4D"/>
                </a:solidFill>
                <a:latin typeface="微软雅黑" pitchFamily="34" charset="-122"/>
                <a:ea typeface="微软雅黑" pitchFamily="34" charset="-122"/>
              </a:rPr>
              <a:t>此处输入文字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p:cNvSpPr>
          <p:nvPr/>
        </p:nvSpPr>
        <p:spPr bwMode="blackWhite">
          <a:xfrm>
            <a:off x="3833813" y="2012950"/>
            <a:ext cx="1249362" cy="2560638"/>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gradFill>
            <a:gsLst>
              <a:gs pos="0">
                <a:srgbClr val="A379BB">
                  <a:lumMod val="60000"/>
                  <a:lumOff val="40000"/>
                </a:srgbClr>
              </a:gs>
              <a:gs pos="100000">
                <a:srgbClr val="A379BB"/>
              </a:gs>
            </a:gsLst>
            <a:lin ang="5400000" scaled="0"/>
          </a:gra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4100" b="1" kern="0">
              <a:solidFill>
                <a:sysClr val="window" lastClr="FFFFFF"/>
              </a:solidFill>
              <a:latin typeface="微软雅黑" pitchFamily="34" charset="-122"/>
              <a:ea typeface="微软雅黑" pitchFamily="34" charset="-122"/>
            </a:endParaRPr>
          </a:p>
        </p:txBody>
      </p:sp>
      <p:sp>
        <p:nvSpPr>
          <p:cNvPr id="3" name="Freeform 3"/>
          <p:cNvSpPr>
            <a:spLocks/>
          </p:cNvSpPr>
          <p:nvPr/>
        </p:nvSpPr>
        <p:spPr bwMode="blackWhite">
          <a:xfrm>
            <a:off x="3035300" y="1612900"/>
            <a:ext cx="2946400" cy="1104900"/>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4" name="Oval 4"/>
          <p:cNvSpPr>
            <a:spLocks noChangeArrowheads="1"/>
          </p:cNvSpPr>
          <p:nvPr/>
        </p:nvSpPr>
        <p:spPr bwMode="blackWhite">
          <a:xfrm>
            <a:off x="4381500" y="1978025"/>
            <a:ext cx="153988" cy="149225"/>
          </a:xfrm>
          <a:prstGeom prst="ellipse">
            <a:avLst/>
          </a:prstGeom>
          <a:gradFill>
            <a:gsLst>
              <a:gs pos="0">
                <a:srgbClr val="A379BB">
                  <a:lumMod val="60000"/>
                  <a:lumOff val="40000"/>
                </a:srgbClr>
              </a:gs>
              <a:gs pos="100000">
                <a:srgbClr val="A379BB"/>
              </a:gs>
            </a:gsLst>
            <a:lin ang="5400000" scaled="0"/>
          </a:gradFill>
          <a:ln w="25400" cap="flat" cmpd="sng" algn="ctr">
            <a:no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4100" b="1" kern="0">
              <a:solidFill>
                <a:sysClr val="window" lastClr="FFFFFF"/>
              </a:solidFill>
              <a:latin typeface="微软雅黑" pitchFamily="34" charset="-122"/>
              <a:ea typeface="微软雅黑" pitchFamily="34" charset="-122"/>
            </a:endParaRPr>
          </a:p>
        </p:txBody>
      </p:sp>
      <p:sp>
        <p:nvSpPr>
          <p:cNvPr id="5" name="Line 5"/>
          <p:cNvSpPr>
            <a:spLocks noChangeShapeType="1"/>
          </p:cNvSpPr>
          <p:nvPr/>
        </p:nvSpPr>
        <p:spPr bwMode="blackWhite">
          <a:xfrm>
            <a:off x="5883275" y="1752600"/>
            <a:ext cx="530225" cy="1271588"/>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6" name="Line 6"/>
          <p:cNvSpPr>
            <a:spLocks noChangeShapeType="1"/>
          </p:cNvSpPr>
          <p:nvPr/>
        </p:nvSpPr>
        <p:spPr bwMode="blackWhite">
          <a:xfrm>
            <a:off x="5872163" y="1752600"/>
            <a:ext cx="0" cy="1263650"/>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7" name="Line 7"/>
          <p:cNvSpPr>
            <a:spLocks noChangeShapeType="1"/>
          </p:cNvSpPr>
          <p:nvPr/>
        </p:nvSpPr>
        <p:spPr bwMode="blackWhite">
          <a:xfrm flipH="1">
            <a:off x="5313363" y="1755775"/>
            <a:ext cx="552450" cy="1230313"/>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8" name="Freeform 8"/>
          <p:cNvSpPr>
            <a:spLocks/>
          </p:cNvSpPr>
          <p:nvPr/>
        </p:nvSpPr>
        <p:spPr bwMode="blackWhite">
          <a:xfrm>
            <a:off x="5246688" y="2995613"/>
            <a:ext cx="1198562" cy="38417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9" name="Line 9"/>
          <p:cNvSpPr>
            <a:spLocks noChangeShapeType="1"/>
          </p:cNvSpPr>
          <p:nvPr/>
        </p:nvSpPr>
        <p:spPr bwMode="blackWhite">
          <a:xfrm>
            <a:off x="3173413" y="2663825"/>
            <a:ext cx="530225" cy="1270000"/>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0" name="Line 10"/>
          <p:cNvSpPr>
            <a:spLocks noChangeShapeType="1"/>
          </p:cNvSpPr>
          <p:nvPr/>
        </p:nvSpPr>
        <p:spPr bwMode="blackWhite">
          <a:xfrm>
            <a:off x="3165475" y="2663825"/>
            <a:ext cx="0" cy="1263650"/>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1" name="Line 11"/>
          <p:cNvSpPr>
            <a:spLocks noChangeShapeType="1"/>
          </p:cNvSpPr>
          <p:nvPr/>
        </p:nvSpPr>
        <p:spPr bwMode="blackWhite">
          <a:xfrm flipH="1">
            <a:off x="2597150" y="2665413"/>
            <a:ext cx="560388" cy="1239837"/>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2" name="Freeform 12"/>
          <p:cNvSpPr>
            <a:spLocks/>
          </p:cNvSpPr>
          <p:nvPr/>
        </p:nvSpPr>
        <p:spPr bwMode="blackWhite">
          <a:xfrm>
            <a:off x="2538413" y="3905250"/>
            <a:ext cx="1198562" cy="385763"/>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9468" name="TextBox 53"/>
          <p:cNvSpPr txBox="1">
            <a:spLocks noChangeArrowheads="1"/>
          </p:cNvSpPr>
          <p:nvPr/>
        </p:nvSpPr>
        <p:spPr bwMode="auto">
          <a:xfrm>
            <a:off x="774700" y="3459163"/>
            <a:ext cx="1763713" cy="279400"/>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4D4D4D"/>
                </a:solidFill>
                <a:latin typeface="微软雅黑" pitchFamily="34" charset="-122"/>
                <a:ea typeface="微软雅黑" pitchFamily="34" charset="-122"/>
              </a:rPr>
              <a:t>单击此处添加标题</a:t>
            </a:r>
            <a:endParaRPr lang="zh-CN" altLang="en-US"/>
          </a:p>
        </p:txBody>
      </p:sp>
      <p:sp>
        <p:nvSpPr>
          <p:cNvPr id="19469" name="TextBox 13"/>
          <p:cNvSpPr txBox="1">
            <a:spLocks noChangeArrowheads="1"/>
          </p:cNvSpPr>
          <p:nvPr/>
        </p:nvSpPr>
        <p:spPr bwMode="auto">
          <a:xfrm>
            <a:off x="774700" y="3789363"/>
            <a:ext cx="1763713" cy="1111250"/>
          </a:xfrm>
          <a:prstGeom prst="rect">
            <a:avLst/>
          </a:prstGeom>
          <a:noFill/>
          <a:ln w="9525">
            <a:noFill/>
            <a:miter lim="800000"/>
            <a:headEnd/>
            <a:tailEnd/>
          </a:ln>
        </p:spPr>
        <p:txBody>
          <a:bodyPr lIns="93296" tIns="46648" rIns="93296" bIns="46648">
            <a:spAutoFit/>
          </a:bodyPr>
          <a:lstStyle/>
          <a:p>
            <a:pPr defTabSz="931863">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19470" name="TextBox 53"/>
          <p:cNvSpPr txBox="1">
            <a:spLocks noChangeArrowheads="1"/>
          </p:cNvSpPr>
          <p:nvPr/>
        </p:nvSpPr>
        <p:spPr bwMode="auto">
          <a:xfrm>
            <a:off x="6565900" y="2344738"/>
            <a:ext cx="1763713" cy="277812"/>
          </a:xfrm>
          <a:prstGeom prst="rect">
            <a:avLst/>
          </a:prstGeom>
          <a:noFill/>
          <a:ln w="9525">
            <a:noFill/>
            <a:miter lim="800000"/>
            <a:headEnd/>
            <a:tailEnd/>
          </a:ln>
        </p:spPr>
        <p:txBody>
          <a:bodyPr lIns="93296" tIns="46648" rIns="93296" bIns="46648">
            <a:spAutoFit/>
          </a:bodyPr>
          <a:lstStyle/>
          <a:p>
            <a:pPr algn="ctr" defTabSz="931863"/>
            <a:r>
              <a:rPr lang="zh-CN" altLang="en-US" sz="1200" b="1">
                <a:solidFill>
                  <a:srgbClr val="4D4D4D"/>
                </a:solidFill>
                <a:latin typeface="微软雅黑" pitchFamily="34" charset="-122"/>
                <a:ea typeface="微软雅黑" pitchFamily="34" charset="-122"/>
              </a:rPr>
              <a:t>单击此处添加标题</a:t>
            </a:r>
            <a:endParaRPr lang="zh-CN" altLang="en-US"/>
          </a:p>
        </p:txBody>
      </p:sp>
      <p:sp>
        <p:nvSpPr>
          <p:cNvPr id="19471" name="TextBox 15"/>
          <p:cNvSpPr txBox="1">
            <a:spLocks noChangeArrowheads="1"/>
          </p:cNvSpPr>
          <p:nvPr/>
        </p:nvSpPr>
        <p:spPr bwMode="auto">
          <a:xfrm>
            <a:off x="6565900" y="2674938"/>
            <a:ext cx="1763713" cy="1109662"/>
          </a:xfrm>
          <a:prstGeom prst="rect">
            <a:avLst/>
          </a:prstGeom>
          <a:noFill/>
          <a:ln w="9525">
            <a:noFill/>
            <a:miter lim="800000"/>
            <a:headEnd/>
            <a:tailEnd/>
          </a:ln>
        </p:spPr>
        <p:txBody>
          <a:bodyPr lIns="93296" tIns="46648" rIns="93296" bIns="46648">
            <a:spAutoFit/>
          </a:bodyPr>
          <a:lstStyle/>
          <a:p>
            <a:pPr defTabSz="931863">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19473" name="Text Box 17"/>
          <p:cNvSpPr txBox="1">
            <a:spLocks noChangeArrowheads="1"/>
          </p:cNvSpPr>
          <p:nvPr/>
        </p:nvSpPr>
        <p:spPr bwMode="auto">
          <a:xfrm>
            <a:off x="1455738" y="5897563"/>
            <a:ext cx="248786" cy="369332"/>
          </a:xfrm>
          <a:prstGeom prst="rect">
            <a:avLst/>
          </a:prstGeom>
          <a:noFill/>
          <a:ln w="9525">
            <a:noFill/>
            <a:miter lim="800000"/>
            <a:headEnd/>
            <a:tailEnd/>
          </a:ln>
          <a:effectLst/>
        </p:spPr>
        <p:txBody>
          <a:bodyPr wrap="none">
            <a:spAutoFit/>
          </a:bodyPr>
          <a:lstStyle/>
          <a:p>
            <a:r>
              <a:rPr lang="en-US" altLang="zh-CN" dirty="0"/>
              <a:t> </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组合 102"/>
          <p:cNvGrpSpPr>
            <a:grpSpLocks/>
          </p:cNvGrpSpPr>
          <p:nvPr/>
        </p:nvGrpSpPr>
        <p:grpSpPr bwMode="auto">
          <a:xfrm>
            <a:off x="1603375" y="2192338"/>
            <a:ext cx="6375400" cy="2419350"/>
            <a:chOff x="1280332" y="2449032"/>
            <a:chExt cx="6376431" cy="2419875"/>
          </a:xfrm>
        </p:grpSpPr>
        <p:sp>
          <p:nvSpPr>
            <p:cNvPr id="3" name="矩形 43"/>
            <p:cNvSpPr/>
            <p:nvPr/>
          </p:nvSpPr>
          <p:spPr>
            <a:xfrm>
              <a:off x="4198629" y="2531600"/>
              <a:ext cx="449336" cy="2253151"/>
            </a:xfrm>
            <a:custGeom>
              <a:avLst/>
              <a:gdLst/>
              <a:ahLst/>
              <a:cxnLst/>
              <a:rect l="l" t="t" r="r" b="b"/>
              <a:pathLst>
                <a:path w="450000" h="2254054">
                  <a:moveTo>
                    <a:pt x="450000" y="0"/>
                  </a:moveTo>
                  <a:lnTo>
                    <a:pt x="450000" y="1804054"/>
                  </a:lnTo>
                  <a:lnTo>
                    <a:pt x="0" y="2254054"/>
                  </a:lnTo>
                  <a:lnTo>
                    <a:pt x="0" y="450000"/>
                  </a:lnTo>
                  <a:close/>
                </a:path>
              </a:pathLst>
            </a:custGeom>
            <a:gradFill>
              <a:gsLst>
                <a:gs pos="33000">
                  <a:srgbClr val="F9F9F9"/>
                </a:gs>
                <a:gs pos="100000">
                  <a:srgbClr val="D7D7D7"/>
                </a:gs>
              </a:gsLst>
              <a:lin ang="5400000" scaled="0"/>
            </a:gradFill>
            <a:ln w="3175" cap="flat" cmpd="sng" algn="ctr">
              <a:solidFill>
                <a:srgbClr val="A9A9A9"/>
              </a:solid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dirty="0">
                <a:solidFill>
                  <a:srgbClr val="4D4D4D"/>
                </a:solidFill>
                <a:latin typeface="微软雅黑" pitchFamily="34" charset="-122"/>
                <a:ea typeface="微软雅黑" pitchFamily="34" charset="-122"/>
              </a:endParaRPr>
            </a:p>
          </p:txBody>
        </p:sp>
        <p:sp>
          <p:nvSpPr>
            <p:cNvPr id="4" name="右箭头 12"/>
            <p:cNvSpPr/>
            <p:nvPr/>
          </p:nvSpPr>
          <p:spPr>
            <a:xfrm>
              <a:off x="4182751" y="2449032"/>
              <a:ext cx="1924361" cy="617671"/>
            </a:xfrm>
            <a:custGeom>
              <a:avLst/>
              <a:gdLst/>
              <a:ahLst/>
              <a:cxnLst/>
              <a:rect l="l" t="t" r="r" b="b"/>
              <a:pathLst>
                <a:path w="1924394" h="617272">
                  <a:moveTo>
                    <a:pt x="1615758" y="0"/>
                  </a:moveTo>
                  <a:lnTo>
                    <a:pt x="1924394" y="308636"/>
                  </a:lnTo>
                  <a:lnTo>
                    <a:pt x="1615758" y="617272"/>
                  </a:lnTo>
                  <a:lnTo>
                    <a:pt x="1615758" y="534388"/>
                  </a:lnTo>
                  <a:lnTo>
                    <a:pt x="0" y="534388"/>
                  </a:lnTo>
                  <a:lnTo>
                    <a:pt x="451504" y="82884"/>
                  </a:lnTo>
                  <a:lnTo>
                    <a:pt x="1615758" y="82884"/>
                  </a:lnTo>
                  <a:close/>
                </a:path>
              </a:pathLst>
            </a:custGeom>
            <a:gradFill>
              <a:gsLst>
                <a:gs pos="0">
                  <a:srgbClr val="4D4D4D">
                    <a:lumMod val="60000"/>
                    <a:lumOff val="40000"/>
                  </a:srgbClr>
                </a:gs>
                <a:gs pos="100000">
                  <a:srgbClr val="4D4D4D"/>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a:solidFill>
                  <a:sysClr val="window" lastClr="FFFFFF"/>
                </a:solidFill>
                <a:latin typeface="Calibri"/>
                <a:ea typeface="微软雅黑" pitchFamily="34" charset="-122"/>
              </a:endParaRPr>
            </a:p>
          </p:txBody>
        </p:sp>
        <p:sp>
          <p:nvSpPr>
            <p:cNvPr id="5" name="右箭头 60"/>
            <p:cNvSpPr/>
            <p:nvPr/>
          </p:nvSpPr>
          <p:spPr>
            <a:xfrm flipH="1">
              <a:off x="2725191" y="4251235"/>
              <a:ext cx="1925949" cy="617672"/>
            </a:xfrm>
            <a:custGeom>
              <a:avLst/>
              <a:gdLst/>
              <a:ahLst/>
              <a:cxnLst/>
              <a:rect l="l" t="t" r="r" b="b"/>
              <a:pathLst>
                <a:path w="1926443" h="617272">
                  <a:moveTo>
                    <a:pt x="1617807" y="0"/>
                  </a:moveTo>
                  <a:lnTo>
                    <a:pt x="1617807" y="82884"/>
                  </a:lnTo>
                  <a:lnTo>
                    <a:pt x="0" y="82884"/>
                  </a:lnTo>
                  <a:lnTo>
                    <a:pt x="451504" y="534388"/>
                  </a:lnTo>
                  <a:lnTo>
                    <a:pt x="1617807" y="534388"/>
                  </a:lnTo>
                  <a:lnTo>
                    <a:pt x="1617807" y="617272"/>
                  </a:lnTo>
                  <a:lnTo>
                    <a:pt x="1926443" y="308636"/>
                  </a:lnTo>
                  <a:close/>
                </a:path>
              </a:pathLst>
            </a:custGeom>
            <a:gradFill>
              <a:gsLst>
                <a:gs pos="0">
                  <a:srgbClr val="4D4D4D">
                    <a:lumMod val="60000"/>
                    <a:lumOff val="40000"/>
                  </a:srgbClr>
                </a:gs>
                <a:gs pos="100000">
                  <a:srgbClr val="4D4D4D"/>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b="1" kern="0">
                <a:solidFill>
                  <a:sysClr val="window" lastClr="FFFFFF"/>
                </a:solidFill>
                <a:latin typeface="Calibri"/>
                <a:ea typeface="微软雅黑" pitchFamily="34" charset="-122"/>
              </a:endParaRPr>
            </a:p>
          </p:txBody>
        </p:sp>
        <p:sp>
          <p:nvSpPr>
            <p:cNvPr id="6" name="TextBox 61"/>
            <p:cNvSpPr txBox="1">
              <a:spLocks noChangeArrowheads="1"/>
            </p:cNvSpPr>
            <p:nvPr/>
          </p:nvSpPr>
          <p:spPr bwMode="auto">
            <a:xfrm>
              <a:off x="6394497" y="2603052"/>
              <a:ext cx="1262266" cy="308042"/>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sp>
          <p:nvSpPr>
            <p:cNvPr id="7" name="TextBox 100"/>
            <p:cNvSpPr txBox="1">
              <a:spLocks noChangeArrowheads="1"/>
            </p:cNvSpPr>
            <p:nvPr/>
          </p:nvSpPr>
          <p:spPr bwMode="auto">
            <a:xfrm>
              <a:off x="1280332" y="4402081"/>
              <a:ext cx="1262267" cy="308042"/>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sz="1400" kern="0">
                  <a:solidFill>
                    <a:srgbClr val="7D7D7D"/>
                  </a:solidFill>
                  <a:latin typeface="微软雅黑" pitchFamily="34" charset="-122"/>
                  <a:ea typeface="微软雅黑" pitchFamily="34" charset="-122"/>
                </a:rPr>
                <a:t>此处输入文本</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1" name="组合 2"/>
          <p:cNvGrpSpPr>
            <a:grpSpLocks/>
          </p:cNvGrpSpPr>
          <p:nvPr/>
        </p:nvGrpSpPr>
        <p:grpSpPr bwMode="auto">
          <a:xfrm>
            <a:off x="303213" y="1935163"/>
            <a:ext cx="7724775" cy="2987675"/>
            <a:chOff x="0" y="2349501"/>
            <a:chExt cx="7724775" cy="2987674"/>
          </a:xfrm>
        </p:grpSpPr>
        <p:grpSp>
          <p:nvGrpSpPr>
            <p:cNvPr id="66562" name="组合 1"/>
            <p:cNvGrpSpPr>
              <a:grpSpLocks/>
            </p:cNvGrpSpPr>
            <p:nvPr/>
          </p:nvGrpSpPr>
          <p:grpSpPr bwMode="auto">
            <a:xfrm>
              <a:off x="0" y="2349501"/>
              <a:ext cx="4992687" cy="2987674"/>
              <a:chOff x="0" y="2349501"/>
              <a:chExt cx="4992687" cy="2987674"/>
            </a:xfrm>
          </p:grpSpPr>
          <p:pic>
            <p:nvPicPr>
              <p:cNvPr id="66579" name="Picture 9"/>
              <p:cNvPicPr>
                <a:picLocks noChangeAspect="1" noChangeArrowheads="1"/>
              </p:cNvPicPr>
              <p:nvPr/>
            </p:nvPicPr>
            <p:blipFill>
              <a:blip r:embed="rId2"/>
              <a:srcRect l="2159"/>
              <a:stretch>
                <a:fillRect/>
              </a:stretch>
            </p:blipFill>
            <p:spPr bwMode="gray">
              <a:xfrm>
                <a:off x="0" y="4868863"/>
                <a:ext cx="4892675" cy="468312"/>
              </a:xfrm>
              <a:prstGeom prst="rect">
                <a:avLst/>
              </a:prstGeom>
              <a:noFill/>
              <a:ln w="9525">
                <a:noFill/>
                <a:miter lim="800000"/>
                <a:headEnd/>
                <a:tailEnd/>
              </a:ln>
            </p:spPr>
          </p:pic>
          <p:sp>
            <p:nvSpPr>
              <p:cNvPr id="21" name="Ellipse 7"/>
              <p:cNvSpPr>
                <a:spLocks noChangeArrowheads="1"/>
              </p:cNvSpPr>
              <p:nvPr/>
            </p:nvSpPr>
            <p:spPr bwMode="gray">
              <a:xfrm rot="3161153">
                <a:off x="1841500" y="1636713"/>
                <a:ext cx="2438399" cy="3863975"/>
              </a:xfrm>
              <a:prstGeom prst="ellipse">
                <a:avLst/>
              </a:prstGeom>
              <a:gradFill rotWithShape="1">
                <a:gsLst>
                  <a:gs pos="0">
                    <a:srgbClr val="4D4D4D">
                      <a:lumMod val="75000"/>
                    </a:srgbClr>
                  </a:gs>
                  <a:gs pos="50000">
                    <a:srgbClr val="4D4D4D"/>
                  </a:gs>
                  <a:gs pos="100000">
                    <a:srgbClr val="4D4D4D"/>
                  </a:gs>
                </a:gsLst>
                <a:lin ang="5400000" scaled="1"/>
              </a:gradFill>
              <a:ln>
                <a:noFill/>
              </a:ln>
            </p:spPr>
            <p:txBody>
              <a:bodyPr anchor="ctr"/>
              <a:lstStyle/>
              <a:p>
                <a:pPr algn="ctr" fontAlgn="auto">
                  <a:spcBef>
                    <a:spcPts val="0"/>
                  </a:spcBef>
                  <a:spcAft>
                    <a:spcPts val="0"/>
                  </a:spcAft>
                  <a:defRPr/>
                </a:pPr>
                <a:endParaRPr lang="zh-CN" altLang="zh-CN" kern="0" dirty="0">
                  <a:solidFill>
                    <a:srgbClr val="5F5F5F"/>
                  </a:solidFill>
                  <a:latin typeface="微软雅黑" pitchFamily="34" charset="-122"/>
                  <a:ea typeface="微软雅黑" pitchFamily="34" charset="-122"/>
                  <a:cs typeface="Arial" charset="0"/>
                </a:endParaRPr>
              </a:p>
            </p:txBody>
          </p:sp>
          <p:sp>
            <p:nvSpPr>
              <p:cNvPr id="22" name="Ellipse 8"/>
              <p:cNvSpPr>
                <a:spLocks noChangeArrowheads="1"/>
              </p:cNvSpPr>
              <p:nvPr/>
            </p:nvSpPr>
            <p:spPr bwMode="gray">
              <a:xfrm rot="3161153">
                <a:off x="1843087" y="2273301"/>
                <a:ext cx="1946274" cy="3140075"/>
              </a:xfrm>
              <a:prstGeom prst="ellipse">
                <a:avLst/>
              </a:prstGeom>
              <a:gradFill rotWithShape="1">
                <a:gsLst>
                  <a:gs pos="0">
                    <a:srgbClr val="4D4D4D"/>
                  </a:gs>
                  <a:gs pos="50000">
                    <a:srgbClr val="4D4D4D">
                      <a:lumMod val="60000"/>
                      <a:lumOff val="40000"/>
                    </a:srgbClr>
                  </a:gs>
                  <a:gs pos="100000">
                    <a:srgbClr val="4D4D4D"/>
                  </a:gs>
                </a:gsLst>
                <a:lin ang="5400000" scaled="1"/>
              </a:gradFill>
              <a:ln>
                <a:noFill/>
              </a:ln>
            </p:spPr>
            <p:txBody>
              <a:bodyPr anchor="ctr"/>
              <a:lstStyle/>
              <a:p>
                <a:pPr algn="ctr" fontAlgn="auto">
                  <a:spcBef>
                    <a:spcPts val="0"/>
                  </a:spcBef>
                  <a:spcAft>
                    <a:spcPts val="0"/>
                  </a:spcAft>
                  <a:defRPr/>
                </a:pPr>
                <a:endParaRPr lang="zh-CN" altLang="zh-CN" kern="0" dirty="0">
                  <a:solidFill>
                    <a:srgbClr val="5F5F5F"/>
                  </a:solidFill>
                  <a:latin typeface="微软雅黑" pitchFamily="34" charset="-122"/>
                  <a:ea typeface="微软雅黑" pitchFamily="34" charset="-122"/>
                  <a:cs typeface="Arial" charset="0"/>
                </a:endParaRPr>
              </a:p>
            </p:txBody>
          </p:sp>
          <p:sp>
            <p:nvSpPr>
              <p:cNvPr id="23" name="Ellipse 9"/>
              <p:cNvSpPr>
                <a:spLocks noChangeArrowheads="1"/>
              </p:cNvSpPr>
              <p:nvPr/>
            </p:nvSpPr>
            <p:spPr bwMode="gray">
              <a:xfrm rot="3161153">
                <a:off x="1825625" y="3049587"/>
                <a:ext cx="1390650" cy="2162175"/>
              </a:xfrm>
              <a:prstGeom prst="ellipse">
                <a:avLst/>
              </a:prstGeom>
              <a:gradFill rotWithShape="1">
                <a:gsLst>
                  <a:gs pos="0">
                    <a:srgbClr val="4D4D4D"/>
                  </a:gs>
                  <a:gs pos="50000">
                    <a:srgbClr val="4D4D4D">
                      <a:lumMod val="60000"/>
                      <a:lumOff val="40000"/>
                    </a:srgbClr>
                  </a:gs>
                  <a:gs pos="100000">
                    <a:srgbClr val="4D4D4D"/>
                  </a:gs>
                </a:gsLst>
                <a:lin ang="5400000" scaled="1"/>
              </a:gradFill>
              <a:ln>
                <a:noFill/>
              </a:ln>
            </p:spPr>
            <p:txBody>
              <a:bodyPr anchor="ctr"/>
              <a:lstStyle/>
              <a:p>
                <a:pPr algn="ctr" fontAlgn="auto">
                  <a:spcBef>
                    <a:spcPts val="0"/>
                  </a:spcBef>
                  <a:spcAft>
                    <a:spcPts val="0"/>
                  </a:spcAft>
                  <a:defRPr/>
                </a:pPr>
                <a:endParaRPr lang="zh-CN" altLang="zh-CN" kern="0" dirty="0">
                  <a:solidFill>
                    <a:srgbClr val="5F5F5F"/>
                  </a:solidFill>
                  <a:latin typeface="微软雅黑" pitchFamily="34" charset="-122"/>
                  <a:ea typeface="微软雅黑" pitchFamily="34" charset="-122"/>
                  <a:cs typeface="Arial" charset="0"/>
                </a:endParaRPr>
              </a:p>
            </p:txBody>
          </p:sp>
          <p:sp>
            <p:nvSpPr>
              <p:cNvPr id="24" name="Ellipse 10"/>
              <p:cNvSpPr>
                <a:spLocks noChangeArrowheads="1"/>
              </p:cNvSpPr>
              <p:nvPr/>
            </p:nvSpPr>
            <p:spPr bwMode="gray">
              <a:xfrm rot="3161153">
                <a:off x="1846262" y="3627437"/>
                <a:ext cx="901700" cy="1409700"/>
              </a:xfrm>
              <a:prstGeom prst="ellipse">
                <a:avLst/>
              </a:prstGeom>
              <a:gradFill rotWithShape="1">
                <a:gsLst>
                  <a:gs pos="0">
                    <a:srgbClr val="4D4D4D"/>
                  </a:gs>
                  <a:gs pos="100000">
                    <a:srgbClr val="4D4D4D">
                      <a:lumMod val="60000"/>
                      <a:lumOff val="40000"/>
                    </a:srgbClr>
                  </a:gs>
                </a:gsLst>
                <a:lin ang="5400000" scaled="1"/>
              </a:gradFill>
              <a:ln>
                <a:noFill/>
              </a:ln>
            </p:spPr>
            <p:txBody>
              <a:bodyPr anchor="ctr"/>
              <a:lstStyle/>
              <a:p>
                <a:pPr algn="ctr" fontAlgn="auto">
                  <a:spcBef>
                    <a:spcPts val="0"/>
                  </a:spcBef>
                  <a:spcAft>
                    <a:spcPts val="0"/>
                  </a:spcAft>
                  <a:defRPr/>
                </a:pPr>
                <a:endParaRPr lang="zh-CN" altLang="zh-CN" kern="0" dirty="0">
                  <a:solidFill>
                    <a:srgbClr val="5F5F5F"/>
                  </a:solidFill>
                  <a:latin typeface="微软雅黑" pitchFamily="34" charset="-122"/>
                  <a:ea typeface="微软雅黑" pitchFamily="34" charset="-122"/>
                  <a:cs typeface="Arial" charset="0"/>
                </a:endParaRPr>
              </a:p>
            </p:txBody>
          </p:sp>
        </p:grpSp>
        <p:sp>
          <p:nvSpPr>
            <p:cNvPr id="4" name="Text Box 19"/>
            <p:cNvSpPr txBox="1">
              <a:spLocks noChangeArrowheads="1"/>
            </p:cNvSpPr>
            <p:nvPr/>
          </p:nvSpPr>
          <p:spPr bwMode="gray">
            <a:xfrm>
              <a:off x="3943350" y="4638675"/>
              <a:ext cx="2714625" cy="24447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r>
                <a:rPr lang="en-US" altLang="zh-CN" sz="1600" kern="0" noProof="1">
                  <a:solidFill>
                    <a:srgbClr val="5F5F5F"/>
                  </a:solidFill>
                  <a:latin typeface="微软雅黑" pitchFamily="34" charset="-122"/>
                  <a:ea typeface="微软雅黑" pitchFamily="34" charset="-122"/>
                  <a:cs typeface="Arial" charset="0"/>
                </a:rPr>
                <a:t>. </a:t>
              </a:r>
            </a:p>
          </p:txBody>
        </p:sp>
        <p:sp>
          <p:nvSpPr>
            <p:cNvPr id="5" name="Text Box 19"/>
            <p:cNvSpPr txBox="1">
              <a:spLocks noChangeArrowheads="1"/>
            </p:cNvSpPr>
            <p:nvPr/>
          </p:nvSpPr>
          <p:spPr bwMode="gray">
            <a:xfrm>
              <a:off x="4648200" y="3976687"/>
              <a:ext cx="2714625" cy="24447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r>
                <a:rPr lang="en-US" altLang="zh-CN" sz="1600" kern="0" noProof="1">
                  <a:solidFill>
                    <a:srgbClr val="5F5F5F"/>
                  </a:solidFill>
                  <a:latin typeface="微软雅黑" pitchFamily="34" charset="-122"/>
                  <a:ea typeface="微软雅黑" pitchFamily="34" charset="-122"/>
                  <a:cs typeface="Arial" charset="0"/>
                </a:rPr>
                <a:t>. </a:t>
              </a:r>
            </a:p>
          </p:txBody>
        </p:sp>
        <p:sp>
          <p:nvSpPr>
            <p:cNvPr id="6" name="Text Box 19"/>
            <p:cNvSpPr txBox="1">
              <a:spLocks noChangeArrowheads="1"/>
            </p:cNvSpPr>
            <p:nvPr/>
          </p:nvSpPr>
          <p:spPr bwMode="gray">
            <a:xfrm>
              <a:off x="5005387" y="3267076"/>
              <a:ext cx="2714625" cy="24447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r>
                <a:rPr lang="en-US" altLang="zh-CN" sz="1600" kern="0" noProof="1">
                  <a:solidFill>
                    <a:srgbClr val="5F5F5F"/>
                  </a:solidFill>
                  <a:latin typeface="微软雅黑" pitchFamily="34" charset="-122"/>
                  <a:ea typeface="微软雅黑" pitchFamily="34" charset="-122"/>
                  <a:cs typeface="Arial" charset="0"/>
                </a:rPr>
                <a:t>. </a:t>
              </a:r>
            </a:p>
          </p:txBody>
        </p:sp>
        <p:sp>
          <p:nvSpPr>
            <p:cNvPr id="7" name="Text Box 19"/>
            <p:cNvSpPr txBox="1">
              <a:spLocks noChangeArrowheads="1"/>
            </p:cNvSpPr>
            <p:nvPr/>
          </p:nvSpPr>
          <p:spPr bwMode="gray">
            <a:xfrm>
              <a:off x="5010150" y="2624138"/>
              <a:ext cx="2714625" cy="24447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ctr" fontAlgn="auto">
                <a:spcBef>
                  <a:spcPts val="0"/>
                </a:spcBef>
                <a:spcAft>
                  <a:spcPct val="40000"/>
                </a:spcAft>
                <a:defRPr/>
              </a:pPr>
              <a:r>
                <a:rPr lang="zh-CN" altLang="en-US" sz="1600" kern="0" noProof="1">
                  <a:solidFill>
                    <a:srgbClr val="5F5F5F"/>
                  </a:solidFill>
                  <a:latin typeface="微软雅黑" pitchFamily="34" charset="-122"/>
                  <a:ea typeface="微软雅黑" pitchFamily="34" charset="-122"/>
                  <a:cs typeface="Arial" charset="0"/>
                </a:rPr>
                <a:t>这里输入文本</a:t>
              </a:r>
              <a:r>
                <a:rPr lang="en-US" altLang="zh-CN" sz="1600" kern="0" noProof="1">
                  <a:solidFill>
                    <a:srgbClr val="5F5F5F"/>
                  </a:solidFill>
                  <a:latin typeface="微软雅黑" pitchFamily="34" charset="-122"/>
                  <a:ea typeface="微软雅黑" pitchFamily="34" charset="-122"/>
                  <a:cs typeface="Arial" charset="0"/>
                </a:rPr>
                <a:t>. </a:t>
              </a:r>
            </a:p>
          </p:txBody>
        </p:sp>
        <p:grpSp>
          <p:nvGrpSpPr>
            <p:cNvPr id="66567" name="Group 19"/>
            <p:cNvGrpSpPr>
              <a:grpSpLocks/>
            </p:cNvGrpSpPr>
            <p:nvPr/>
          </p:nvGrpSpPr>
          <p:grpSpPr bwMode="auto">
            <a:xfrm>
              <a:off x="4297363" y="2747963"/>
              <a:ext cx="844550" cy="1587"/>
              <a:chOff x="2707" y="1731"/>
              <a:chExt cx="532" cy="1"/>
            </a:xfrm>
          </p:grpSpPr>
          <p:cxnSp>
            <p:nvCxnSpPr>
              <p:cNvPr id="66577" name="Gerade Verbindung 14"/>
              <p:cNvCxnSpPr>
                <a:cxnSpLocks noChangeShapeType="1"/>
              </p:cNvCxnSpPr>
              <p:nvPr/>
            </p:nvCxnSpPr>
            <p:spPr bwMode="gray">
              <a:xfrm>
                <a:off x="2707" y="1731"/>
                <a:ext cx="283" cy="1"/>
              </a:xfrm>
              <a:prstGeom prst="line">
                <a:avLst/>
              </a:prstGeom>
              <a:noFill/>
              <a:ln w="12700" algn="ctr">
                <a:solidFill>
                  <a:srgbClr val="FFFFFF"/>
                </a:solidFill>
                <a:round/>
                <a:headEnd type="oval" w="med" len="med"/>
                <a:tailEnd/>
              </a:ln>
            </p:spPr>
          </p:cxnSp>
          <p:cxnSp>
            <p:nvCxnSpPr>
              <p:cNvPr id="66578" name="Gerade Verbindung 14"/>
              <p:cNvCxnSpPr>
                <a:cxnSpLocks noChangeShapeType="1"/>
              </p:cNvCxnSpPr>
              <p:nvPr/>
            </p:nvCxnSpPr>
            <p:spPr bwMode="gray">
              <a:xfrm>
                <a:off x="2985" y="1731"/>
                <a:ext cx="254" cy="1"/>
              </a:xfrm>
              <a:prstGeom prst="line">
                <a:avLst/>
              </a:prstGeom>
              <a:noFill/>
              <a:ln w="12700" algn="ctr">
                <a:solidFill>
                  <a:srgbClr val="808080"/>
                </a:solidFill>
                <a:round/>
                <a:headEnd/>
                <a:tailEnd/>
              </a:ln>
            </p:spPr>
          </p:cxnSp>
        </p:grpSp>
        <p:grpSp>
          <p:nvGrpSpPr>
            <p:cNvPr id="66568" name="Group 22"/>
            <p:cNvGrpSpPr>
              <a:grpSpLocks/>
            </p:cNvGrpSpPr>
            <p:nvPr/>
          </p:nvGrpSpPr>
          <p:grpSpPr bwMode="auto">
            <a:xfrm>
              <a:off x="3725863" y="3389313"/>
              <a:ext cx="1360487" cy="3175"/>
              <a:chOff x="2347" y="2135"/>
              <a:chExt cx="857" cy="2"/>
            </a:xfrm>
          </p:grpSpPr>
          <p:cxnSp>
            <p:nvCxnSpPr>
              <p:cNvPr id="66575" name="Gerade Verbindung 16"/>
              <p:cNvCxnSpPr>
                <a:cxnSpLocks noChangeShapeType="1"/>
              </p:cNvCxnSpPr>
              <p:nvPr/>
            </p:nvCxnSpPr>
            <p:spPr bwMode="gray">
              <a:xfrm>
                <a:off x="2347" y="2136"/>
                <a:ext cx="598" cy="1"/>
              </a:xfrm>
              <a:prstGeom prst="line">
                <a:avLst/>
              </a:prstGeom>
              <a:noFill/>
              <a:ln w="12700" algn="ctr">
                <a:solidFill>
                  <a:srgbClr val="FFFFFF"/>
                </a:solidFill>
                <a:round/>
                <a:headEnd type="oval" w="med" len="med"/>
                <a:tailEnd/>
              </a:ln>
            </p:spPr>
          </p:cxnSp>
          <p:cxnSp>
            <p:nvCxnSpPr>
              <p:cNvPr id="66576" name="Gerade Verbindung 14"/>
              <p:cNvCxnSpPr>
                <a:cxnSpLocks noChangeShapeType="1"/>
              </p:cNvCxnSpPr>
              <p:nvPr/>
            </p:nvCxnSpPr>
            <p:spPr bwMode="gray">
              <a:xfrm>
                <a:off x="2950" y="2135"/>
                <a:ext cx="254" cy="1"/>
              </a:xfrm>
              <a:prstGeom prst="line">
                <a:avLst/>
              </a:prstGeom>
              <a:noFill/>
              <a:ln w="12700" algn="ctr">
                <a:solidFill>
                  <a:srgbClr val="808080"/>
                </a:solidFill>
                <a:round/>
                <a:headEnd/>
                <a:tailEnd/>
              </a:ln>
            </p:spPr>
          </p:cxnSp>
        </p:grpSp>
        <p:grpSp>
          <p:nvGrpSpPr>
            <p:cNvPr id="66569" name="Group 25"/>
            <p:cNvGrpSpPr>
              <a:grpSpLocks/>
            </p:cNvGrpSpPr>
            <p:nvPr/>
          </p:nvGrpSpPr>
          <p:grpSpPr bwMode="auto">
            <a:xfrm>
              <a:off x="3011488" y="4103688"/>
              <a:ext cx="1649412" cy="3175"/>
              <a:chOff x="1897" y="2585"/>
              <a:chExt cx="1039" cy="2"/>
            </a:xfrm>
          </p:grpSpPr>
          <p:cxnSp>
            <p:nvCxnSpPr>
              <p:cNvPr id="66573" name="Gerade Verbindung 18"/>
              <p:cNvCxnSpPr>
                <a:cxnSpLocks noChangeShapeType="1"/>
              </p:cNvCxnSpPr>
              <p:nvPr/>
            </p:nvCxnSpPr>
            <p:spPr bwMode="gray">
              <a:xfrm>
                <a:off x="1897" y="2586"/>
                <a:ext cx="782" cy="1"/>
              </a:xfrm>
              <a:prstGeom prst="line">
                <a:avLst/>
              </a:prstGeom>
              <a:noFill/>
              <a:ln w="12700" algn="ctr">
                <a:solidFill>
                  <a:srgbClr val="FFFFFF"/>
                </a:solidFill>
                <a:round/>
                <a:headEnd type="oval" w="med" len="med"/>
                <a:tailEnd/>
              </a:ln>
            </p:spPr>
          </p:cxnSp>
          <p:cxnSp>
            <p:nvCxnSpPr>
              <p:cNvPr id="66574" name="Gerade Verbindung 14"/>
              <p:cNvCxnSpPr>
                <a:cxnSpLocks noChangeShapeType="1"/>
              </p:cNvCxnSpPr>
              <p:nvPr/>
            </p:nvCxnSpPr>
            <p:spPr bwMode="gray">
              <a:xfrm>
                <a:off x="2682" y="2585"/>
                <a:ext cx="254" cy="1"/>
              </a:xfrm>
              <a:prstGeom prst="line">
                <a:avLst/>
              </a:prstGeom>
              <a:noFill/>
              <a:ln w="12700" algn="ctr">
                <a:solidFill>
                  <a:srgbClr val="808080"/>
                </a:solidFill>
                <a:round/>
                <a:headEnd/>
                <a:tailEnd/>
              </a:ln>
            </p:spPr>
          </p:cxnSp>
        </p:grpSp>
        <p:grpSp>
          <p:nvGrpSpPr>
            <p:cNvPr id="66570" name="Group 28"/>
            <p:cNvGrpSpPr>
              <a:grpSpLocks/>
            </p:cNvGrpSpPr>
            <p:nvPr/>
          </p:nvGrpSpPr>
          <p:grpSpPr bwMode="auto">
            <a:xfrm>
              <a:off x="2154238" y="4748213"/>
              <a:ext cx="1736725" cy="6350"/>
              <a:chOff x="1357" y="2991"/>
              <a:chExt cx="1094" cy="4"/>
            </a:xfrm>
          </p:grpSpPr>
          <p:cxnSp>
            <p:nvCxnSpPr>
              <p:cNvPr id="66571" name="Gerade Verbindung 20"/>
              <p:cNvCxnSpPr>
                <a:cxnSpLocks noChangeShapeType="1"/>
              </p:cNvCxnSpPr>
              <p:nvPr/>
            </p:nvCxnSpPr>
            <p:spPr bwMode="gray">
              <a:xfrm>
                <a:off x="1357" y="2991"/>
                <a:ext cx="842" cy="1"/>
              </a:xfrm>
              <a:prstGeom prst="line">
                <a:avLst/>
              </a:prstGeom>
              <a:noFill/>
              <a:ln w="12700" algn="ctr">
                <a:solidFill>
                  <a:srgbClr val="FFFFFF"/>
                </a:solidFill>
                <a:round/>
                <a:headEnd type="oval" w="med" len="med"/>
                <a:tailEnd/>
              </a:ln>
            </p:spPr>
          </p:cxnSp>
          <p:cxnSp>
            <p:nvCxnSpPr>
              <p:cNvPr id="66572" name="Gerade Verbindung 14"/>
              <p:cNvCxnSpPr>
                <a:cxnSpLocks noChangeShapeType="1"/>
              </p:cNvCxnSpPr>
              <p:nvPr/>
            </p:nvCxnSpPr>
            <p:spPr bwMode="gray">
              <a:xfrm>
                <a:off x="2197" y="2994"/>
                <a:ext cx="254" cy="1"/>
              </a:xfrm>
              <a:prstGeom prst="line">
                <a:avLst/>
              </a:prstGeom>
              <a:noFill/>
              <a:ln w="12700" algn="ctr">
                <a:solidFill>
                  <a:srgbClr val="808080"/>
                </a:solidFill>
                <a:round/>
                <a:headEnd/>
                <a:tailEnd/>
              </a:ln>
            </p:spPr>
          </p:cxn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3306763" y="4899025"/>
            <a:ext cx="5153025" cy="147638"/>
          </a:xfrm>
          <a:custGeom>
            <a:avLst/>
            <a:gdLst>
              <a:gd name="G0" fmla="+- 659 0 0"/>
              <a:gd name="G1" fmla="+- 21600 0 659"/>
              <a:gd name="G2" fmla="*/ 659 1 2"/>
              <a:gd name="G3" fmla="+- 21600 0 G2"/>
              <a:gd name="G4" fmla="+/ 659 21600 2"/>
              <a:gd name="G5" fmla="+/ G1 0 2"/>
              <a:gd name="G6" fmla="*/ 21600 21600 659"/>
              <a:gd name="G7" fmla="*/ G6 1 2"/>
              <a:gd name="G8" fmla="+- 21600 0 G7"/>
              <a:gd name="G9" fmla="*/ 21600 1 2"/>
              <a:gd name="G10" fmla="+- 659 0 G9"/>
              <a:gd name="G11" fmla="?: G10 G8 0"/>
              <a:gd name="G12" fmla="?: G10 G7 21600"/>
              <a:gd name="T0" fmla="*/ 21270 w 21600"/>
              <a:gd name="T1" fmla="*/ 10800 h 21600"/>
              <a:gd name="T2" fmla="*/ 10800 w 21600"/>
              <a:gd name="T3" fmla="*/ 21600 h 21600"/>
              <a:gd name="T4" fmla="*/ 330 w 21600"/>
              <a:gd name="T5" fmla="*/ 10800 h 21600"/>
              <a:gd name="T6" fmla="*/ 10800 w 21600"/>
              <a:gd name="T7" fmla="*/ 0 h 21600"/>
              <a:gd name="T8" fmla="*/ 2130 w 21600"/>
              <a:gd name="T9" fmla="*/ 2130 h 21600"/>
              <a:gd name="T10" fmla="*/ 19470 w 21600"/>
              <a:gd name="T11" fmla="*/ 19470 h 21600"/>
            </a:gdLst>
            <a:ahLst/>
            <a:cxnLst>
              <a:cxn ang="0">
                <a:pos x="T0" y="T1"/>
              </a:cxn>
              <a:cxn ang="0">
                <a:pos x="T2" y="T3"/>
              </a:cxn>
              <a:cxn ang="0">
                <a:pos x="T4" y="T5"/>
              </a:cxn>
              <a:cxn ang="0">
                <a:pos x="T6" y="T7"/>
              </a:cxn>
            </a:cxnLst>
            <a:rect l="T8" t="T9" r="T10" b="T11"/>
            <a:pathLst>
              <a:path w="21600" h="21600">
                <a:moveTo>
                  <a:pt x="0" y="0"/>
                </a:moveTo>
                <a:lnTo>
                  <a:pt x="659" y="21600"/>
                </a:lnTo>
                <a:lnTo>
                  <a:pt x="20941" y="21600"/>
                </a:lnTo>
                <a:lnTo>
                  <a:pt x="21600" y="0"/>
                </a:lnTo>
                <a:close/>
              </a:path>
            </a:pathLst>
          </a:custGeom>
          <a:gradFill rotWithShape="1">
            <a:gsLst>
              <a:gs pos="0">
                <a:srgbClr val="C0C0C0"/>
              </a:gs>
              <a:gs pos="100000">
                <a:srgbClr val="FFFFFF">
                  <a:alpha val="0"/>
                </a:srgbClr>
              </a:gs>
            </a:gsLst>
            <a:lin ang="5400000" scaled="1"/>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3" name="Oval 4"/>
          <p:cNvSpPr>
            <a:spLocks noChangeArrowheads="1"/>
          </p:cNvSpPr>
          <p:nvPr/>
        </p:nvSpPr>
        <p:spPr bwMode="auto">
          <a:xfrm>
            <a:off x="493713" y="5087938"/>
            <a:ext cx="4173537" cy="311150"/>
          </a:xfrm>
          <a:prstGeom prst="ellipse">
            <a:avLst/>
          </a:prstGeom>
          <a:gradFill rotWithShape="1">
            <a:gsLst>
              <a:gs pos="0">
                <a:srgbClr val="C0C0C0"/>
              </a:gs>
              <a:gs pos="100000">
                <a:srgbClr val="FFFFFF">
                  <a:alpha val="0"/>
                </a:srgbClr>
              </a:gs>
            </a:gsLst>
            <a:path path="shape">
              <a:fillToRect l="50000" t="50000" r="50000" b="50000"/>
            </a:path>
          </a:gradFill>
          <a:ln>
            <a:noFill/>
          </a:ln>
          <a:effectLst/>
        </p:spPr>
        <p:txBody>
          <a:bodyPr wrap="none" anchor="ct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4" name="AutoShape 5"/>
          <p:cNvSpPr>
            <a:spLocks noChangeArrowheads="1"/>
          </p:cNvSpPr>
          <p:nvPr/>
        </p:nvSpPr>
        <p:spPr bwMode="auto">
          <a:xfrm>
            <a:off x="3302000" y="1773238"/>
            <a:ext cx="5143500" cy="3125787"/>
          </a:xfrm>
          <a:prstGeom prst="roundRect">
            <a:avLst>
              <a:gd name="adj" fmla="val 0"/>
            </a:avLst>
          </a:prstGeom>
          <a:gradFill rotWithShape="1">
            <a:gsLst>
              <a:gs pos="0">
                <a:srgbClr val="F8F8F8"/>
              </a:gs>
              <a:gs pos="100000">
                <a:srgbClr val="DDDDDD"/>
              </a:gs>
            </a:gsLst>
            <a:lin ang="5400000" scaled="1"/>
          </a:gradFill>
          <a:ln>
            <a:noFill/>
          </a:ln>
          <a:effectLst/>
        </p:spPr>
        <p:txBody>
          <a:bodyPr anchor="ctr"/>
          <a:lstStyle/>
          <a:p>
            <a:pPr algn="ctr" fontAlgn="auto">
              <a:lnSpc>
                <a:spcPct val="120000"/>
              </a:lnSpc>
              <a:spcBef>
                <a:spcPts val="0"/>
              </a:spcBef>
              <a:spcAft>
                <a:spcPts val="0"/>
              </a:spcAft>
              <a:defRPr/>
            </a:pPr>
            <a:endParaRPr lang="zh-CN" altLang="en-US" sz="1200" kern="0" dirty="0">
              <a:solidFill>
                <a:sysClr val="windowText" lastClr="000000"/>
              </a:solidFill>
              <a:latin typeface="+mn-lt"/>
              <a:ea typeface="微软雅黑" pitchFamily="34" charset="-122"/>
            </a:endParaRPr>
          </a:p>
        </p:txBody>
      </p:sp>
      <p:sp>
        <p:nvSpPr>
          <p:cNvPr id="5" name="Rectangle 6"/>
          <p:cNvSpPr>
            <a:spLocks noChangeArrowheads="1"/>
          </p:cNvSpPr>
          <p:nvPr/>
        </p:nvSpPr>
        <p:spPr bwMode="auto">
          <a:xfrm>
            <a:off x="4813300" y="2122488"/>
            <a:ext cx="3629025" cy="1477962"/>
          </a:xfrm>
          <a:prstGeom prst="rect">
            <a:avLst/>
          </a:prstGeom>
          <a:noFill/>
          <a:ln>
            <a:noFill/>
          </a:ln>
          <a:effectLst/>
        </p:spPr>
        <p:txBody>
          <a:bodyPr>
            <a:spAutoFit/>
          </a:bodyPr>
          <a:lstStyle/>
          <a:p>
            <a:pPr fontAlgn="auto">
              <a:lnSpc>
                <a:spcPct val="150000"/>
              </a:lnSpc>
              <a:spcBef>
                <a:spcPts val="0"/>
              </a:spcBef>
              <a:spcAft>
                <a:spcPts val="0"/>
              </a:spcAft>
              <a:buClr>
                <a:srgbClr val="4F7913"/>
              </a:buClr>
              <a:buFont typeface="Wingdings" pitchFamily="2" charset="2"/>
              <a:buNone/>
              <a:defRPr/>
            </a:pPr>
            <a:r>
              <a:rPr lang="zh-CN" altLang="en-US" sz="1200" kern="0" dirty="0">
                <a:solidFill>
                  <a:srgbClr val="888888"/>
                </a:solidFill>
                <a:latin typeface="+mn-lt"/>
                <a:ea typeface="微软雅黑" pitchFamily="34" charset="-122"/>
              </a:rPr>
              <a:t>单击添加段落文字单击添加段落文字单击添加段落文字单击添加段落文字。</a:t>
            </a:r>
          </a:p>
          <a:p>
            <a:pPr fontAlgn="auto">
              <a:lnSpc>
                <a:spcPct val="150000"/>
              </a:lnSpc>
              <a:spcBef>
                <a:spcPts val="0"/>
              </a:spcBef>
              <a:spcAft>
                <a:spcPts val="0"/>
              </a:spcAft>
              <a:buClr>
                <a:srgbClr val="4F7913"/>
              </a:buClr>
              <a:buFont typeface="Wingdings" pitchFamily="2" charset="2"/>
              <a:buNone/>
              <a:defRPr/>
            </a:pPr>
            <a:endParaRPr lang="zh-CN" altLang="en-US" sz="1200" kern="0" dirty="0">
              <a:solidFill>
                <a:srgbClr val="888888"/>
              </a:solidFill>
              <a:latin typeface="+mn-lt"/>
              <a:ea typeface="微软雅黑" pitchFamily="34" charset="-122"/>
            </a:endParaRPr>
          </a:p>
          <a:p>
            <a:pPr fontAlgn="auto">
              <a:lnSpc>
                <a:spcPct val="150000"/>
              </a:lnSpc>
              <a:spcBef>
                <a:spcPts val="0"/>
              </a:spcBef>
              <a:spcAft>
                <a:spcPts val="0"/>
              </a:spcAft>
              <a:buClr>
                <a:srgbClr val="4F7913"/>
              </a:buClr>
              <a:buFont typeface="Wingdings" pitchFamily="2" charset="2"/>
              <a:buNone/>
              <a:defRPr/>
            </a:pPr>
            <a:r>
              <a:rPr lang="zh-CN" altLang="en-US" sz="1200" kern="0" dirty="0">
                <a:solidFill>
                  <a:srgbClr val="888888"/>
                </a:solidFill>
                <a:latin typeface="+mn-lt"/>
                <a:ea typeface="微软雅黑" pitchFamily="34" charset="-122"/>
              </a:rPr>
              <a:t>单击添加段落文字单击添加段落文字单击添加段落文字单击添加段落文字。</a:t>
            </a:r>
          </a:p>
        </p:txBody>
      </p:sp>
      <p:grpSp>
        <p:nvGrpSpPr>
          <p:cNvPr id="67589" name="Group 7"/>
          <p:cNvGrpSpPr>
            <a:grpSpLocks/>
          </p:cNvGrpSpPr>
          <p:nvPr/>
        </p:nvGrpSpPr>
        <p:grpSpPr bwMode="auto">
          <a:xfrm>
            <a:off x="741363" y="1557338"/>
            <a:ext cx="3729037" cy="3702050"/>
            <a:chOff x="0" y="0"/>
            <a:chExt cx="2349" cy="2332"/>
          </a:xfrm>
        </p:grpSpPr>
        <p:sp>
          <p:nvSpPr>
            <p:cNvPr id="7" name="未知"/>
            <p:cNvSpPr>
              <a:spLocks/>
            </p:cNvSpPr>
            <p:nvPr/>
          </p:nvSpPr>
          <p:spPr bwMode="auto">
            <a:xfrm flipH="1">
              <a:off x="0" y="584"/>
              <a:ext cx="1171" cy="1164"/>
            </a:xfrm>
            <a:custGeom>
              <a:avLst/>
              <a:gdLst>
                <a:gd name="T0" fmla="*/ 150 w 174"/>
                <a:gd name="T1" fmla="*/ 173 h 173"/>
                <a:gd name="T2" fmla="*/ 174 w 174"/>
                <a:gd name="T3" fmla="*/ 87 h 173"/>
                <a:gd name="T4" fmla="*/ 150 w 174"/>
                <a:gd name="T5" fmla="*/ 0 h 173"/>
                <a:gd name="T6" fmla="*/ 0 w 174"/>
                <a:gd name="T7" fmla="*/ 87 h 173"/>
                <a:gd name="T8" fmla="*/ 150 w 174"/>
                <a:gd name="T9" fmla="*/ 173 h 173"/>
              </a:gdLst>
              <a:ahLst/>
              <a:cxnLst>
                <a:cxn ang="0">
                  <a:pos x="T0" y="T1"/>
                </a:cxn>
                <a:cxn ang="0">
                  <a:pos x="T2" y="T3"/>
                </a:cxn>
                <a:cxn ang="0">
                  <a:pos x="T4" y="T5"/>
                </a:cxn>
                <a:cxn ang="0">
                  <a:pos x="T6" y="T7"/>
                </a:cxn>
                <a:cxn ang="0">
                  <a:pos x="T8" y="T9"/>
                </a:cxn>
              </a:cxnLst>
              <a:rect l="0" t="0" r="r" b="b"/>
              <a:pathLst>
                <a:path w="174" h="173">
                  <a:moveTo>
                    <a:pt x="150" y="173"/>
                  </a:moveTo>
                  <a:cubicBezTo>
                    <a:pt x="165" y="147"/>
                    <a:pt x="174" y="117"/>
                    <a:pt x="174" y="87"/>
                  </a:cubicBezTo>
                  <a:cubicBezTo>
                    <a:pt x="174" y="56"/>
                    <a:pt x="165" y="26"/>
                    <a:pt x="150" y="0"/>
                  </a:cubicBezTo>
                  <a:lnTo>
                    <a:pt x="0" y="87"/>
                  </a:lnTo>
                  <a:lnTo>
                    <a:pt x="150" y="173"/>
                  </a:lnTo>
                  <a:close/>
                </a:path>
              </a:pathLst>
            </a:custGeom>
            <a:solidFill>
              <a:srgbClr val="EAEAEA"/>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8" name="未知"/>
            <p:cNvSpPr>
              <a:spLocks/>
            </p:cNvSpPr>
            <p:nvPr/>
          </p:nvSpPr>
          <p:spPr bwMode="auto">
            <a:xfrm flipH="1">
              <a:off x="162" y="0"/>
              <a:ext cx="1009" cy="1169"/>
            </a:xfrm>
            <a:custGeom>
              <a:avLst/>
              <a:gdLst>
                <a:gd name="T0" fmla="*/ 150 w 150"/>
                <a:gd name="T1" fmla="*/ 87 h 174"/>
                <a:gd name="T2" fmla="*/ 0 w 150"/>
                <a:gd name="T3" fmla="*/ 0 h 174"/>
                <a:gd name="T4" fmla="*/ 0 w 150"/>
                <a:gd name="T5" fmla="*/ 174 h 174"/>
                <a:gd name="T6" fmla="*/ 150 w 150"/>
                <a:gd name="T7" fmla="*/ 87 h 174"/>
              </a:gdLst>
              <a:ahLst/>
              <a:cxnLst>
                <a:cxn ang="0">
                  <a:pos x="T0" y="T1"/>
                </a:cxn>
                <a:cxn ang="0">
                  <a:pos x="T2" y="T3"/>
                </a:cxn>
                <a:cxn ang="0">
                  <a:pos x="T4" y="T5"/>
                </a:cxn>
                <a:cxn ang="0">
                  <a:pos x="T6" y="T7"/>
                </a:cxn>
              </a:cxnLst>
              <a:rect l="0" t="0" r="r" b="b"/>
              <a:pathLst>
                <a:path w="150" h="174">
                  <a:moveTo>
                    <a:pt x="150" y="87"/>
                  </a:moveTo>
                  <a:cubicBezTo>
                    <a:pt x="119" y="33"/>
                    <a:pt x="62" y="0"/>
                    <a:pt x="0" y="0"/>
                  </a:cubicBezTo>
                  <a:lnTo>
                    <a:pt x="0" y="174"/>
                  </a:lnTo>
                  <a:lnTo>
                    <a:pt x="150" y="87"/>
                  </a:lnTo>
                  <a:close/>
                </a:path>
              </a:pathLst>
            </a:custGeom>
            <a:solidFill>
              <a:srgbClr val="EAEAEA"/>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9" name="未知"/>
            <p:cNvSpPr>
              <a:spLocks/>
            </p:cNvSpPr>
            <p:nvPr/>
          </p:nvSpPr>
          <p:spPr bwMode="auto">
            <a:xfrm flipH="1">
              <a:off x="162" y="1169"/>
              <a:ext cx="2025" cy="1163"/>
            </a:xfrm>
            <a:custGeom>
              <a:avLst/>
              <a:gdLst>
                <a:gd name="T0" fmla="*/ 0 w 301"/>
                <a:gd name="T1" fmla="*/ 86 h 173"/>
                <a:gd name="T2" fmla="*/ 151 w 301"/>
                <a:gd name="T3" fmla="*/ 173 h 173"/>
                <a:gd name="T4" fmla="*/ 301 w 301"/>
                <a:gd name="T5" fmla="*/ 86 h 173"/>
                <a:gd name="T6" fmla="*/ 151 w 301"/>
                <a:gd name="T7" fmla="*/ 0 h 173"/>
                <a:gd name="T8" fmla="*/ 0 w 301"/>
                <a:gd name="T9" fmla="*/ 86 h 173"/>
              </a:gdLst>
              <a:ahLst/>
              <a:cxnLst>
                <a:cxn ang="0">
                  <a:pos x="T0" y="T1"/>
                </a:cxn>
                <a:cxn ang="0">
                  <a:pos x="T2" y="T3"/>
                </a:cxn>
                <a:cxn ang="0">
                  <a:pos x="T4" y="T5"/>
                </a:cxn>
                <a:cxn ang="0">
                  <a:pos x="T6" y="T7"/>
                </a:cxn>
                <a:cxn ang="0">
                  <a:pos x="T8" y="T9"/>
                </a:cxn>
              </a:cxnLst>
              <a:rect l="0" t="0" r="r" b="b"/>
              <a:pathLst>
                <a:path w="301" h="173">
                  <a:moveTo>
                    <a:pt x="0" y="86"/>
                  </a:moveTo>
                  <a:cubicBezTo>
                    <a:pt x="31" y="140"/>
                    <a:pt x="88" y="173"/>
                    <a:pt x="151" y="173"/>
                  </a:cubicBezTo>
                  <a:cubicBezTo>
                    <a:pt x="213" y="173"/>
                    <a:pt x="270" y="140"/>
                    <a:pt x="301" y="86"/>
                  </a:cubicBezTo>
                  <a:lnTo>
                    <a:pt x="151" y="0"/>
                  </a:lnTo>
                  <a:lnTo>
                    <a:pt x="0" y="86"/>
                  </a:lnTo>
                  <a:close/>
                </a:path>
              </a:pathLst>
            </a:custGeom>
            <a:solidFill>
              <a:srgbClr val="EAEAEA"/>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0" name="未知"/>
            <p:cNvSpPr>
              <a:spLocks/>
            </p:cNvSpPr>
            <p:nvPr/>
          </p:nvSpPr>
          <p:spPr bwMode="auto">
            <a:xfrm flipH="1">
              <a:off x="1171" y="0"/>
              <a:ext cx="1178" cy="1748"/>
            </a:xfrm>
            <a:custGeom>
              <a:avLst/>
              <a:gdLst>
                <a:gd name="T0" fmla="*/ 174 w 175"/>
                <a:gd name="T1" fmla="*/ 0 h 260"/>
                <a:gd name="T2" fmla="*/ 1 w 175"/>
                <a:gd name="T3" fmla="*/ 173 h 260"/>
                <a:gd name="T4" fmla="*/ 24 w 175"/>
                <a:gd name="T5" fmla="*/ 260 h 260"/>
                <a:gd name="T6" fmla="*/ 175 w 175"/>
                <a:gd name="T7" fmla="*/ 174 h 260"/>
                <a:gd name="T8" fmla="*/ 174 w 175"/>
                <a:gd name="T9" fmla="*/ 0 h 260"/>
              </a:gdLst>
              <a:ahLst/>
              <a:cxnLst>
                <a:cxn ang="0">
                  <a:pos x="T0" y="T1"/>
                </a:cxn>
                <a:cxn ang="0">
                  <a:pos x="T2" y="T3"/>
                </a:cxn>
                <a:cxn ang="0">
                  <a:pos x="T4" y="T5"/>
                </a:cxn>
                <a:cxn ang="0">
                  <a:pos x="T6" y="T7"/>
                </a:cxn>
                <a:cxn ang="0">
                  <a:pos x="T8" y="T9"/>
                </a:cxn>
              </a:cxnLst>
              <a:rect l="0" t="0" r="r" b="b"/>
              <a:pathLst>
                <a:path w="175" h="260">
                  <a:moveTo>
                    <a:pt x="174" y="0"/>
                  </a:moveTo>
                  <a:cubicBezTo>
                    <a:pt x="78" y="0"/>
                    <a:pt x="1" y="77"/>
                    <a:pt x="1" y="173"/>
                  </a:cubicBezTo>
                  <a:cubicBezTo>
                    <a:pt x="0" y="204"/>
                    <a:pt x="9" y="234"/>
                    <a:pt x="24" y="260"/>
                  </a:cubicBezTo>
                  <a:lnTo>
                    <a:pt x="175" y="174"/>
                  </a:lnTo>
                  <a:lnTo>
                    <a:pt x="174" y="0"/>
                  </a:lnTo>
                  <a:close/>
                </a:path>
              </a:pathLst>
            </a:custGeom>
            <a:solidFill>
              <a:srgbClr val="EAEAEA"/>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grpSp>
      <p:sp>
        <p:nvSpPr>
          <p:cNvPr id="11" name="未知"/>
          <p:cNvSpPr>
            <a:spLocks/>
          </p:cNvSpPr>
          <p:nvPr/>
        </p:nvSpPr>
        <p:spPr bwMode="auto">
          <a:xfrm flipH="1" flipV="1">
            <a:off x="1292225" y="2133600"/>
            <a:ext cx="1319213" cy="2641600"/>
          </a:xfrm>
          <a:custGeom>
            <a:avLst/>
            <a:gdLst>
              <a:gd name="T0" fmla="*/ 0 w 174"/>
              <a:gd name="T1" fmla="*/ 347 h 348"/>
              <a:gd name="T2" fmla="*/ 174 w 174"/>
              <a:gd name="T3" fmla="*/ 174 h 348"/>
              <a:gd name="T4" fmla="*/ 0 w 174"/>
              <a:gd name="T5" fmla="*/ 0 h 348"/>
              <a:gd name="T6" fmla="*/ 0 w 174"/>
              <a:gd name="T7" fmla="*/ 174 h 348"/>
              <a:gd name="T8" fmla="*/ 0 w 174"/>
              <a:gd name="T9" fmla="*/ 347 h 348"/>
            </a:gdLst>
            <a:ahLst/>
            <a:cxnLst>
              <a:cxn ang="0">
                <a:pos x="T0" y="T1"/>
              </a:cxn>
              <a:cxn ang="0">
                <a:pos x="T2" y="T3"/>
              </a:cxn>
              <a:cxn ang="0">
                <a:pos x="T4" y="T5"/>
              </a:cxn>
              <a:cxn ang="0">
                <a:pos x="T6" y="T7"/>
              </a:cxn>
              <a:cxn ang="0">
                <a:pos x="T8" y="T9"/>
              </a:cxn>
            </a:cxnLst>
            <a:rect l="0" t="0" r="r" b="b"/>
            <a:pathLst>
              <a:path w="174" h="348">
                <a:moveTo>
                  <a:pt x="0" y="347"/>
                </a:moveTo>
                <a:cubicBezTo>
                  <a:pt x="96" y="348"/>
                  <a:pt x="174" y="270"/>
                  <a:pt x="174" y="174"/>
                </a:cubicBezTo>
                <a:cubicBezTo>
                  <a:pt x="174" y="77"/>
                  <a:pt x="96" y="0"/>
                  <a:pt x="0" y="0"/>
                </a:cubicBezTo>
                <a:lnTo>
                  <a:pt x="0" y="174"/>
                </a:lnTo>
                <a:lnTo>
                  <a:pt x="0" y="347"/>
                </a:lnTo>
                <a:close/>
              </a:path>
            </a:pathLst>
          </a:custGeom>
          <a:solidFill>
            <a:srgbClr val="4D4D4D"/>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2" name="未知"/>
          <p:cNvSpPr>
            <a:spLocks/>
          </p:cNvSpPr>
          <p:nvPr/>
        </p:nvSpPr>
        <p:spPr bwMode="auto">
          <a:xfrm flipH="1" flipV="1">
            <a:off x="2601913" y="2133600"/>
            <a:ext cx="1146175" cy="1314450"/>
          </a:xfrm>
          <a:custGeom>
            <a:avLst/>
            <a:gdLst>
              <a:gd name="T0" fmla="*/ 0 w 151"/>
              <a:gd name="T1" fmla="*/ 86 h 173"/>
              <a:gd name="T2" fmla="*/ 151 w 151"/>
              <a:gd name="T3" fmla="*/ 173 h 173"/>
              <a:gd name="T4" fmla="*/ 151 w 151"/>
              <a:gd name="T5" fmla="*/ 0 h 173"/>
              <a:gd name="T6" fmla="*/ 0 w 151"/>
              <a:gd name="T7" fmla="*/ 86 h 173"/>
            </a:gdLst>
            <a:ahLst/>
            <a:cxnLst>
              <a:cxn ang="0">
                <a:pos x="T0" y="T1"/>
              </a:cxn>
              <a:cxn ang="0">
                <a:pos x="T2" y="T3"/>
              </a:cxn>
              <a:cxn ang="0">
                <a:pos x="T4" y="T5"/>
              </a:cxn>
              <a:cxn ang="0">
                <a:pos x="T6" y="T7"/>
              </a:cxn>
            </a:cxnLst>
            <a:rect l="0" t="0" r="r" b="b"/>
            <a:pathLst>
              <a:path w="151" h="173">
                <a:moveTo>
                  <a:pt x="0" y="86"/>
                </a:moveTo>
                <a:cubicBezTo>
                  <a:pt x="31" y="140"/>
                  <a:pt x="88" y="173"/>
                  <a:pt x="151" y="173"/>
                </a:cubicBezTo>
                <a:lnTo>
                  <a:pt x="151" y="0"/>
                </a:lnTo>
                <a:lnTo>
                  <a:pt x="0" y="86"/>
                </a:lnTo>
                <a:close/>
              </a:path>
            </a:pathLst>
          </a:custGeom>
          <a:solidFill>
            <a:srgbClr val="DDDDDD"/>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3" name="未知"/>
          <p:cNvSpPr>
            <a:spLocks/>
          </p:cNvSpPr>
          <p:nvPr/>
        </p:nvSpPr>
        <p:spPr bwMode="auto">
          <a:xfrm flipH="1" flipV="1">
            <a:off x="2601913" y="3454400"/>
            <a:ext cx="1146175" cy="1320800"/>
          </a:xfrm>
          <a:custGeom>
            <a:avLst/>
            <a:gdLst>
              <a:gd name="T0" fmla="*/ 150 w 151"/>
              <a:gd name="T1" fmla="*/ 0 h 174"/>
              <a:gd name="T2" fmla="*/ 0 w 151"/>
              <a:gd name="T3" fmla="*/ 87 h 174"/>
              <a:gd name="T4" fmla="*/ 151 w 151"/>
              <a:gd name="T5" fmla="*/ 174 h 174"/>
              <a:gd name="T6" fmla="*/ 150 w 151"/>
              <a:gd name="T7" fmla="*/ 0 h 174"/>
            </a:gdLst>
            <a:ahLst/>
            <a:cxnLst>
              <a:cxn ang="0">
                <a:pos x="T0" y="T1"/>
              </a:cxn>
              <a:cxn ang="0">
                <a:pos x="T2" y="T3"/>
              </a:cxn>
              <a:cxn ang="0">
                <a:pos x="T4" y="T5"/>
              </a:cxn>
              <a:cxn ang="0">
                <a:pos x="T6" y="T7"/>
              </a:cxn>
            </a:cxnLst>
            <a:rect l="0" t="0" r="r" b="b"/>
            <a:pathLst>
              <a:path w="151" h="174">
                <a:moveTo>
                  <a:pt x="150" y="0"/>
                </a:moveTo>
                <a:cubicBezTo>
                  <a:pt x="88" y="0"/>
                  <a:pt x="31" y="33"/>
                  <a:pt x="0" y="87"/>
                </a:cubicBezTo>
                <a:lnTo>
                  <a:pt x="151" y="174"/>
                </a:lnTo>
                <a:lnTo>
                  <a:pt x="150" y="0"/>
                </a:lnTo>
                <a:close/>
              </a:path>
            </a:pathLst>
          </a:custGeom>
          <a:solidFill>
            <a:srgbClr val="DDDDDD"/>
          </a:soli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4" name="未知"/>
          <p:cNvSpPr>
            <a:spLocks/>
          </p:cNvSpPr>
          <p:nvPr/>
        </p:nvSpPr>
        <p:spPr bwMode="auto">
          <a:xfrm>
            <a:off x="1624013" y="2349500"/>
            <a:ext cx="962025" cy="1920875"/>
          </a:xfrm>
          <a:custGeom>
            <a:avLst/>
            <a:gdLst>
              <a:gd name="T0" fmla="*/ 173 w 174"/>
              <a:gd name="T1" fmla="*/ 0 h 348"/>
              <a:gd name="T2" fmla="*/ 0 w 174"/>
              <a:gd name="T3" fmla="*/ 173 h 348"/>
              <a:gd name="T4" fmla="*/ 174 w 174"/>
              <a:gd name="T5" fmla="*/ 348 h 348"/>
              <a:gd name="T6" fmla="*/ 174 w 174"/>
              <a:gd name="T7" fmla="*/ 174 h 348"/>
              <a:gd name="T8" fmla="*/ 173 w 174"/>
              <a:gd name="T9" fmla="*/ 0 h 348"/>
            </a:gdLst>
            <a:ahLst/>
            <a:cxnLst>
              <a:cxn ang="0">
                <a:pos x="T0" y="T1"/>
              </a:cxn>
              <a:cxn ang="0">
                <a:pos x="T2" y="T3"/>
              </a:cxn>
              <a:cxn ang="0">
                <a:pos x="T4" y="T5"/>
              </a:cxn>
              <a:cxn ang="0">
                <a:pos x="T6" y="T7"/>
              </a:cxn>
              <a:cxn ang="0">
                <a:pos x="T8" y="T9"/>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rgbClr val="FFFFFF">
                  <a:alpha val="0"/>
                </a:srgbClr>
              </a:gs>
              <a:gs pos="100000">
                <a:srgbClr val="FFFFFF">
                  <a:alpha val="25999"/>
                </a:srgbClr>
              </a:gs>
            </a:gsLst>
            <a:lin ang="0" scaled="1"/>
          </a:gradFill>
          <a:ln>
            <a:noFill/>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5" name="未知"/>
          <p:cNvSpPr>
            <a:spLocks/>
          </p:cNvSpPr>
          <p:nvPr/>
        </p:nvSpPr>
        <p:spPr bwMode="auto">
          <a:xfrm rot="10800000">
            <a:off x="2600325" y="2668588"/>
            <a:ext cx="962025" cy="1920875"/>
          </a:xfrm>
          <a:custGeom>
            <a:avLst/>
            <a:gdLst>
              <a:gd name="T0" fmla="*/ 173 w 174"/>
              <a:gd name="T1" fmla="*/ 0 h 348"/>
              <a:gd name="T2" fmla="*/ 0 w 174"/>
              <a:gd name="T3" fmla="*/ 173 h 348"/>
              <a:gd name="T4" fmla="*/ 174 w 174"/>
              <a:gd name="T5" fmla="*/ 348 h 348"/>
              <a:gd name="T6" fmla="*/ 174 w 174"/>
              <a:gd name="T7" fmla="*/ 174 h 348"/>
              <a:gd name="T8" fmla="*/ 173 w 174"/>
              <a:gd name="T9" fmla="*/ 0 h 348"/>
            </a:gdLst>
            <a:ahLst/>
            <a:cxnLst>
              <a:cxn ang="0">
                <a:pos x="T0" y="T1"/>
              </a:cxn>
              <a:cxn ang="0">
                <a:pos x="T2" y="T3"/>
              </a:cxn>
              <a:cxn ang="0">
                <a:pos x="T4" y="T5"/>
              </a:cxn>
              <a:cxn ang="0">
                <a:pos x="T6" y="T7"/>
              </a:cxn>
              <a:cxn ang="0">
                <a:pos x="T8" y="T9"/>
              </a:cxn>
            </a:cxnLst>
            <a:rect l="0" t="0" r="r" b="b"/>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rgbClr val="FFFFFF">
                  <a:alpha val="0"/>
                </a:srgbClr>
              </a:gs>
              <a:gs pos="100000">
                <a:srgbClr val="FFFFFF">
                  <a:alpha val="50000"/>
                </a:srgbClr>
              </a:gs>
            </a:gsLst>
            <a:lin ang="0" scaled="1"/>
          </a:gradFill>
          <a:ln>
            <a:noFill/>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6" name="未知"/>
          <p:cNvSpPr>
            <a:spLocks/>
          </p:cNvSpPr>
          <p:nvPr/>
        </p:nvSpPr>
        <p:spPr bwMode="auto">
          <a:xfrm flipH="1" flipV="1">
            <a:off x="2613025" y="2411413"/>
            <a:ext cx="2101850" cy="2073275"/>
          </a:xfrm>
          <a:custGeom>
            <a:avLst/>
            <a:gdLst>
              <a:gd name="T0" fmla="*/ 24 w 175"/>
              <a:gd name="T1" fmla="*/ 0 h 173"/>
              <a:gd name="T2" fmla="*/ 1 w 175"/>
              <a:gd name="T3" fmla="*/ 86 h 173"/>
              <a:gd name="T4" fmla="*/ 24 w 175"/>
              <a:gd name="T5" fmla="*/ 173 h 173"/>
              <a:gd name="T6" fmla="*/ 175 w 175"/>
              <a:gd name="T7" fmla="*/ 87 h 173"/>
              <a:gd name="T8" fmla="*/ 24 w 175"/>
              <a:gd name="T9" fmla="*/ 0 h 173"/>
            </a:gdLst>
            <a:ahLst/>
            <a:cxnLst>
              <a:cxn ang="0">
                <a:pos x="T0" y="T1"/>
              </a:cxn>
              <a:cxn ang="0">
                <a:pos x="T2" y="T3"/>
              </a:cxn>
              <a:cxn ang="0">
                <a:pos x="T4" y="T5"/>
              </a:cxn>
              <a:cxn ang="0">
                <a:pos x="T6" y="T7"/>
              </a:cxn>
              <a:cxn ang="0">
                <a:pos x="T8" y="T9"/>
              </a:cxn>
            </a:cxnLst>
            <a:rect l="0" t="0" r="r" b="b"/>
            <a:pathLst>
              <a:path w="175" h="173">
                <a:moveTo>
                  <a:pt x="24" y="0"/>
                </a:moveTo>
                <a:cubicBezTo>
                  <a:pt x="9" y="26"/>
                  <a:pt x="1" y="56"/>
                  <a:pt x="1" y="86"/>
                </a:cubicBezTo>
                <a:cubicBezTo>
                  <a:pt x="0" y="117"/>
                  <a:pt x="9" y="147"/>
                  <a:pt x="24" y="173"/>
                </a:cubicBezTo>
                <a:lnTo>
                  <a:pt x="175" y="87"/>
                </a:lnTo>
                <a:lnTo>
                  <a:pt x="24" y="0"/>
                </a:lnTo>
                <a:close/>
              </a:path>
            </a:pathLst>
          </a:custGeom>
          <a:gradFill rotWithShape="1">
            <a:gsLst>
              <a:gs pos="0">
                <a:srgbClr val="4D4D4D">
                  <a:lumMod val="75000"/>
                </a:srgbClr>
              </a:gs>
              <a:gs pos="100000">
                <a:srgbClr val="4D4D4D"/>
              </a:gs>
            </a:gsLst>
            <a:lin ang="5400000" scaled="1"/>
          </a:gradFill>
          <a:ln w="38100" cmpd="sng">
            <a:solidFill>
              <a:srgbClr val="FFFFFF"/>
            </a:solidFill>
            <a:round/>
            <a:headEnd/>
            <a:tailEnd/>
          </a:ln>
        </p:spPr>
        <p:txBody>
          <a:bodyPr/>
          <a:lstStyle/>
          <a:p>
            <a:pPr fontAlgn="auto">
              <a:spcBef>
                <a:spcPts val="0"/>
              </a:spcBef>
              <a:spcAft>
                <a:spcPts val="0"/>
              </a:spcAft>
              <a:defRPr/>
            </a:pPr>
            <a:endParaRPr lang="zh-CN" altLang="en-US" kern="0" dirty="0">
              <a:solidFill>
                <a:sysClr val="windowText" lastClr="000000"/>
              </a:solidFill>
              <a:latin typeface="+mn-lt"/>
              <a:ea typeface="微软雅黑" pitchFamily="34" charset="-122"/>
            </a:endParaRPr>
          </a:p>
        </p:txBody>
      </p:sp>
      <p:sp>
        <p:nvSpPr>
          <p:cNvPr id="17" name="Text Box 18"/>
          <p:cNvSpPr txBox="1">
            <a:spLocks noChangeArrowheads="1"/>
          </p:cNvSpPr>
          <p:nvPr/>
        </p:nvSpPr>
        <p:spPr bwMode="auto">
          <a:xfrm>
            <a:off x="1289050" y="3186113"/>
            <a:ext cx="1209675" cy="274637"/>
          </a:xfrm>
          <a:prstGeom prst="rect">
            <a:avLst/>
          </a:prstGeom>
          <a:noFill/>
          <a:ln>
            <a:noFill/>
          </a:ln>
          <a:effectLst/>
        </p:spPr>
        <p:txBody>
          <a:bodyPr>
            <a:spAutoFit/>
          </a:bodyPr>
          <a:lstStyle/>
          <a:p>
            <a:pPr algn="ctr" fontAlgn="auto">
              <a:spcBef>
                <a:spcPct val="50000"/>
              </a:spcBef>
              <a:spcAft>
                <a:spcPts val="0"/>
              </a:spcAft>
              <a:defRPr/>
            </a:pPr>
            <a:r>
              <a:rPr lang="zh-CN" altLang="en-US" sz="1200" b="1" kern="0" dirty="0">
                <a:solidFill>
                  <a:srgbClr val="FFFFFF"/>
                </a:solidFill>
                <a:latin typeface="+mn-lt"/>
                <a:ea typeface="微软雅黑" pitchFamily="34" charset="-122"/>
              </a:rPr>
              <a:t>此处添加内容</a:t>
            </a:r>
          </a:p>
        </p:txBody>
      </p:sp>
      <p:sp>
        <p:nvSpPr>
          <p:cNvPr id="18" name="Text Box 19"/>
          <p:cNvSpPr txBox="1">
            <a:spLocks noChangeArrowheads="1"/>
          </p:cNvSpPr>
          <p:nvPr/>
        </p:nvSpPr>
        <p:spPr bwMode="auto">
          <a:xfrm>
            <a:off x="3279775" y="3271838"/>
            <a:ext cx="1209675" cy="274637"/>
          </a:xfrm>
          <a:prstGeom prst="rect">
            <a:avLst/>
          </a:prstGeom>
          <a:noFill/>
          <a:ln>
            <a:noFill/>
          </a:ln>
          <a:effectLst/>
        </p:spPr>
        <p:txBody>
          <a:bodyPr>
            <a:spAutoFit/>
          </a:bodyPr>
          <a:lstStyle/>
          <a:p>
            <a:pPr algn="ctr" fontAlgn="auto">
              <a:spcBef>
                <a:spcPct val="50000"/>
              </a:spcBef>
              <a:spcAft>
                <a:spcPts val="0"/>
              </a:spcAft>
              <a:defRPr/>
            </a:pPr>
            <a:r>
              <a:rPr lang="zh-CN" altLang="en-US" sz="1200" b="1" kern="0" dirty="0">
                <a:solidFill>
                  <a:srgbClr val="FFFFFF"/>
                </a:solidFill>
                <a:latin typeface="+mn-lt"/>
                <a:ea typeface="微软雅黑" pitchFamily="34" charset="-122"/>
              </a:rPr>
              <a:t>此处添加内容</a:t>
            </a:r>
          </a:p>
        </p:txBody>
      </p:sp>
      <p:sp>
        <p:nvSpPr>
          <p:cNvPr id="67598" name="WordArt 20"/>
          <p:cNvSpPr>
            <a:spLocks noChangeArrowheads="1" noChangeShapeType="1"/>
          </p:cNvSpPr>
          <p:nvPr/>
        </p:nvSpPr>
        <p:spPr bwMode="auto">
          <a:xfrm rot="-1867392">
            <a:off x="1311275" y="2057400"/>
            <a:ext cx="1085850" cy="180975"/>
          </a:xfrm>
          <a:prstGeom prst="rect">
            <a:avLst/>
          </a:prstGeom>
        </p:spPr>
        <p:txBody>
          <a:bodyPr spcFirstLastPara="1" wrap="none" fromWordArt="1">
            <a:prstTxWarp prst="textArchUp">
              <a:avLst>
                <a:gd name="adj" fmla="val 10800004"/>
              </a:avLst>
            </a:prstTxWarp>
          </a:bodyPr>
          <a:lstStyle/>
          <a:p>
            <a:pPr algn="ctr"/>
            <a:r>
              <a:rPr lang="zh-CN" altLang="en-US" sz="1400" kern="10">
                <a:ln w="9525">
                  <a:noFill/>
                  <a:round/>
                  <a:headEnd/>
                  <a:tailEnd/>
                </a:ln>
                <a:solidFill>
                  <a:srgbClr val="646464"/>
                </a:solidFill>
                <a:latin typeface="微软雅黑"/>
                <a:ea typeface="微软雅黑"/>
              </a:rPr>
              <a:t>此处添加内容</a:t>
            </a:r>
          </a:p>
        </p:txBody>
      </p:sp>
      <p:sp>
        <p:nvSpPr>
          <p:cNvPr id="67599" name="WordArt 21"/>
          <p:cNvSpPr>
            <a:spLocks noChangeArrowheads="1" noChangeShapeType="1"/>
          </p:cNvSpPr>
          <p:nvPr/>
        </p:nvSpPr>
        <p:spPr bwMode="auto">
          <a:xfrm rot="2039309">
            <a:off x="2822575" y="2066925"/>
            <a:ext cx="1085850" cy="180975"/>
          </a:xfrm>
          <a:prstGeom prst="rect">
            <a:avLst/>
          </a:prstGeom>
        </p:spPr>
        <p:txBody>
          <a:bodyPr spcFirstLastPara="1" wrap="none" fromWordArt="1">
            <a:prstTxWarp prst="textArchUp">
              <a:avLst>
                <a:gd name="adj" fmla="val 10800004"/>
              </a:avLst>
            </a:prstTxWarp>
          </a:bodyPr>
          <a:lstStyle/>
          <a:p>
            <a:pPr algn="ctr"/>
            <a:r>
              <a:rPr lang="zh-CN" altLang="en-US" sz="1400" kern="10">
                <a:ln w="9525">
                  <a:noFill/>
                  <a:round/>
                  <a:headEnd/>
                  <a:tailEnd/>
                </a:ln>
                <a:solidFill>
                  <a:srgbClr val="646464"/>
                </a:solidFill>
                <a:latin typeface="微软雅黑"/>
                <a:ea typeface="微软雅黑"/>
              </a:rPr>
              <a:t>此处添加内容</a:t>
            </a:r>
          </a:p>
        </p:txBody>
      </p:sp>
      <p:sp>
        <p:nvSpPr>
          <p:cNvPr id="67600" name="WordArt 22"/>
          <p:cNvSpPr>
            <a:spLocks noChangeArrowheads="1" noChangeShapeType="1"/>
          </p:cNvSpPr>
          <p:nvPr/>
        </p:nvSpPr>
        <p:spPr bwMode="auto">
          <a:xfrm rot="-5400000">
            <a:off x="576263" y="3306762"/>
            <a:ext cx="1085850" cy="180975"/>
          </a:xfrm>
          <a:prstGeom prst="rect">
            <a:avLst/>
          </a:prstGeom>
        </p:spPr>
        <p:txBody>
          <a:bodyPr spcFirstLastPara="1" wrap="none" fromWordArt="1">
            <a:prstTxWarp prst="textArchUp">
              <a:avLst>
                <a:gd name="adj" fmla="val 10800004"/>
              </a:avLst>
            </a:prstTxWarp>
          </a:bodyPr>
          <a:lstStyle/>
          <a:p>
            <a:pPr algn="ctr"/>
            <a:r>
              <a:rPr lang="zh-CN" altLang="en-US" sz="1400" kern="10">
                <a:ln w="9525">
                  <a:noFill/>
                  <a:round/>
                  <a:headEnd/>
                  <a:tailEnd/>
                </a:ln>
                <a:solidFill>
                  <a:srgbClr val="646464"/>
                </a:solidFill>
                <a:latin typeface="微软雅黑"/>
                <a:ea typeface="微软雅黑"/>
              </a:rPr>
              <a:t>此处添加内容</a:t>
            </a:r>
          </a:p>
        </p:txBody>
      </p:sp>
      <p:sp>
        <p:nvSpPr>
          <p:cNvPr id="67601" name="WordArt 23"/>
          <p:cNvSpPr>
            <a:spLocks noChangeArrowheads="1" noChangeShapeType="1"/>
          </p:cNvSpPr>
          <p:nvPr/>
        </p:nvSpPr>
        <p:spPr bwMode="auto">
          <a:xfrm>
            <a:off x="2038350" y="4819650"/>
            <a:ext cx="1085850" cy="180975"/>
          </a:xfrm>
          <a:prstGeom prst="rect">
            <a:avLst/>
          </a:prstGeom>
        </p:spPr>
        <p:txBody>
          <a:bodyPr spcFirstLastPara="1" wrap="none" fromWordArt="1">
            <a:prstTxWarp prst="textArchDown">
              <a:avLst>
                <a:gd name="adj" fmla="val 0"/>
              </a:avLst>
            </a:prstTxWarp>
          </a:bodyPr>
          <a:lstStyle/>
          <a:p>
            <a:pPr algn="ctr"/>
            <a:r>
              <a:rPr lang="zh-CN" altLang="en-US" sz="1400" kern="10">
                <a:ln w="9525">
                  <a:noFill/>
                  <a:round/>
                  <a:headEnd/>
                  <a:tailEnd/>
                </a:ln>
                <a:solidFill>
                  <a:srgbClr val="646464"/>
                </a:solidFill>
                <a:latin typeface="微软雅黑"/>
                <a:ea typeface="微软雅黑"/>
              </a:rPr>
              <a:t>此处添加内容</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1"/>
          <p:cNvSpPr/>
          <p:nvPr/>
        </p:nvSpPr>
        <p:spPr bwMode="auto">
          <a:xfrm>
            <a:off x="4208463" y="4826000"/>
            <a:ext cx="727075" cy="517525"/>
          </a:xfrm>
          <a:custGeom>
            <a:avLst/>
            <a:gdLst/>
            <a:ahLst/>
            <a:cxnLst/>
            <a:rect l="l" t="t" r="r" b="b"/>
            <a:pathLst>
              <a:path w="514297" h="365729">
                <a:moveTo>
                  <a:pt x="257447" y="0"/>
                </a:moveTo>
                <a:cubicBezTo>
                  <a:pt x="358149" y="0"/>
                  <a:pt x="449193" y="41347"/>
                  <a:pt x="514297" y="108218"/>
                </a:cubicBezTo>
                <a:lnTo>
                  <a:pt x="256787" y="365729"/>
                </a:lnTo>
                <a:lnTo>
                  <a:pt x="0" y="108942"/>
                </a:lnTo>
                <a:cubicBezTo>
                  <a:pt x="65093" y="41624"/>
                  <a:pt x="156409" y="0"/>
                  <a:pt x="257447" y="0"/>
                </a:cubicBezTo>
                <a:close/>
              </a:path>
            </a:pathLst>
          </a:custGeom>
          <a:gradFill>
            <a:gsLst>
              <a:gs pos="33000">
                <a:srgbClr val="2676FF"/>
              </a:gs>
              <a:gs pos="100000">
                <a:srgbClr val="2676FF">
                  <a:lumMod val="75000"/>
                </a:srgbClr>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fontAlgn="auto">
              <a:lnSpc>
                <a:spcPct val="120000"/>
              </a:lnSpc>
              <a:spcBef>
                <a:spcPts val="600"/>
              </a:spcBef>
              <a:spcAft>
                <a:spcPts val="600"/>
              </a:spcAft>
              <a:defRPr/>
            </a:pPr>
            <a:endParaRPr lang="zh-CN" altLang="en-US" sz="1400" kern="0">
              <a:solidFill>
                <a:sysClr val="window" lastClr="FFFFFF"/>
              </a:solidFill>
              <a:latin typeface="Impact" pitchFamily="34" charset="0"/>
              <a:ea typeface="微软雅黑" pitchFamily="34" charset="-122"/>
            </a:endParaRPr>
          </a:p>
        </p:txBody>
      </p:sp>
      <p:grpSp>
        <p:nvGrpSpPr>
          <p:cNvPr id="3" name="图形2"/>
          <p:cNvGrpSpPr>
            <a:grpSpLocks/>
          </p:cNvGrpSpPr>
          <p:nvPr/>
        </p:nvGrpSpPr>
        <p:grpSpPr bwMode="auto">
          <a:xfrm>
            <a:off x="3478213" y="3808413"/>
            <a:ext cx="2187575" cy="2620962"/>
            <a:chOff x="4166161" y="2360188"/>
            <a:chExt cx="1546378" cy="1853190"/>
          </a:xfrm>
        </p:grpSpPr>
        <p:sp>
          <p:nvSpPr>
            <p:cNvPr id="4" name="同心圆 26"/>
            <p:cNvSpPr/>
            <p:nvPr/>
          </p:nvSpPr>
          <p:spPr>
            <a:xfrm>
              <a:off x="4172894" y="2360188"/>
              <a:ext cx="1532912" cy="700418"/>
            </a:xfrm>
            <a:custGeom>
              <a:avLst/>
              <a:gdLst/>
              <a:ahLst/>
              <a:cxnLst/>
              <a:rect l="l" t="t" r="r" b="b"/>
              <a:pathLst>
                <a:path w="1532806" h="700136">
                  <a:moveTo>
                    <a:pt x="766717" y="0"/>
                  </a:moveTo>
                  <a:cubicBezTo>
                    <a:pt x="1066241" y="0"/>
                    <a:pt x="1337285" y="121931"/>
                    <a:pt x="1532806" y="318980"/>
                  </a:cubicBezTo>
                  <a:lnTo>
                    <a:pt x="1152374" y="699412"/>
                  </a:lnTo>
                  <a:cubicBezTo>
                    <a:pt x="1054305" y="599574"/>
                    <a:pt x="917721" y="537840"/>
                    <a:pt x="766717" y="537840"/>
                  </a:cubicBezTo>
                  <a:cubicBezTo>
                    <a:pt x="615378" y="537840"/>
                    <a:pt x="478521" y="599849"/>
                    <a:pt x="380464" y="700136"/>
                  </a:cubicBezTo>
                  <a:lnTo>
                    <a:pt x="0" y="319672"/>
                  </a:lnTo>
                  <a:cubicBezTo>
                    <a:pt x="195541" y="122204"/>
                    <a:pt x="466858" y="0"/>
                    <a:pt x="766717" y="0"/>
                  </a:cubicBez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spcFirstLastPara="1" lIns="0" rIns="0" anchor="ctr">
              <a:prstTxWarp prst="textArchUp">
                <a:avLst>
                  <a:gd name="adj" fmla="val 10748910"/>
                </a:avLst>
              </a:prstTxWarp>
            </a:bodyPr>
            <a:lstStyle/>
            <a:p>
              <a:pPr algn="ctr" fontAlgn="auto">
                <a:lnSpc>
                  <a:spcPct val="120000"/>
                </a:lnSpc>
                <a:spcBef>
                  <a:spcPts val="600"/>
                </a:spcBef>
                <a:spcAft>
                  <a:spcPts val="600"/>
                </a:spcAft>
                <a:defRPr/>
              </a:pPr>
              <a:endParaRPr lang="zh-CN" altLang="en-US" kern="0">
                <a:solidFill>
                  <a:sysClr val="window" lastClr="FFFFFF"/>
                </a:solidFill>
                <a:latin typeface="Impact" pitchFamily="34" charset="0"/>
                <a:ea typeface="微软雅黑" pitchFamily="34" charset="-122"/>
              </a:endParaRPr>
            </a:p>
          </p:txBody>
        </p:sp>
        <p:sp>
          <p:nvSpPr>
            <p:cNvPr id="5" name="矩形 4"/>
            <p:cNvSpPr/>
            <p:nvPr/>
          </p:nvSpPr>
          <p:spPr>
            <a:xfrm>
              <a:off x="4166161" y="2667000"/>
              <a:ext cx="1546378" cy="1546378"/>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ysClr val="window" lastClr="FFFFFF"/>
                  </a:solidFill>
                  <a:latin typeface="微软雅黑" pitchFamily="34" charset="-122"/>
                  <a:ea typeface="微软雅黑" pitchFamily="34" charset="-122"/>
                </a:rPr>
                <a:t>添加文本</a:t>
              </a:r>
            </a:p>
          </p:txBody>
        </p:sp>
      </p:grpSp>
      <p:grpSp>
        <p:nvGrpSpPr>
          <p:cNvPr id="6" name="图形3"/>
          <p:cNvGrpSpPr>
            <a:grpSpLocks/>
          </p:cNvGrpSpPr>
          <p:nvPr/>
        </p:nvGrpSpPr>
        <p:grpSpPr bwMode="auto">
          <a:xfrm>
            <a:off x="2446338" y="2790825"/>
            <a:ext cx="4251325" cy="4670425"/>
            <a:chOff x="3436064" y="1640189"/>
            <a:chExt cx="3006572" cy="3303286"/>
          </a:xfrm>
        </p:grpSpPr>
        <p:sp>
          <p:nvSpPr>
            <p:cNvPr id="7" name="同心圆 25"/>
            <p:cNvSpPr/>
            <p:nvPr/>
          </p:nvSpPr>
          <p:spPr>
            <a:xfrm>
              <a:off x="3662848" y="1639067"/>
              <a:ext cx="2553004" cy="911716"/>
            </a:xfrm>
            <a:custGeom>
              <a:avLst/>
              <a:gdLst/>
              <a:ahLst/>
              <a:cxnLst/>
              <a:rect l="l" t="t" r="r" b="b"/>
              <a:pathLst>
                <a:path w="2551040" h="910534">
                  <a:moveTo>
                    <a:pt x="1275834" y="0"/>
                  </a:moveTo>
                  <a:cubicBezTo>
                    <a:pt x="1774180" y="0"/>
                    <a:pt x="2225225" y="202518"/>
                    <a:pt x="2551040" y="529863"/>
                  </a:cubicBezTo>
                  <a:lnTo>
                    <a:pt x="2171060" y="909843"/>
                  </a:lnTo>
                  <a:cubicBezTo>
                    <a:pt x="1942490" y="679744"/>
                    <a:pt x="1625789" y="537372"/>
                    <a:pt x="1275834" y="537372"/>
                  </a:cubicBezTo>
                  <a:cubicBezTo>
                    <a:pt x="925544" y="537372"/>
                    <a:pt x="608570" y="680017"/>
                    <a:pt x="379979" y="910534"/>
                  </a:cubicBezTo>
                  <a:lnTo>
                    <a:pt x="0" y="530555"/>
                  </a:lnTo>
                  <a:cubicBezTo>
                    <a:pt x="325836" y="202791"/>
                    <a:pt x="777153" y="0"/>
                    <a:pt x="1275834" y="0"/>
                  </a:cubicBezTo>
                  <a:close/>
                </a:path>
              </a:pathLst>
            </a:custGeom>
            <a:gradFill>
              <a:gsLst>
                <a:gs pos="33000">
                  <a:srgbClr val="2676FF">
                    <a:lumMod val="20000"/>
                    <a:lumOff val="80000"/>
                  </a:srgbClr>
                </a:gs>
                <a:gs pos="100000">
                  <a:srgbClr val="2676FF">
                    <a:lumMod val="60000"/>
                    <a:lumOff val="40000"/>
                  </a:srgbClr>
                </a:gs>
              </a:gsLst>
              <a:lin ang="54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8" name="矩形 7"/>
            <p:cNvSpPr/>
            <p:nvPr/>
          </p:nvSpPr>
          <p:spPr>
            <a:xfrm>
              <a:off x="3436064" y="1936903"/>
              <a:ext cx="3006572" cy="300657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此处添加文本</a:t>
              </a:r>
            </a:p>
          </p:txBody>
        </p:sp>
      </p:grpSp>
      <p:grpSp>
        <p:nvGrpSpPr>
          <p:cNvPr id="9" name="图形4"/>
          <p:cNvGrpSpPr>
            <a:grpSpLocks/>
          </p:cNvGrpSpPr>
          <p:nvPr/>
        </p:nvGrpSpPr>
        <p:grpSpPr bwMode="auto">
          <a:xfrm>
            <a:off x="1449388" y="1773238"/>
            <a:ext cx="6245225" cy="6684962"/>
            <a:chOff x="2731214" y="920189"/>
            <a:chExt cx="4416272" cy="4728136"/>
          </a:xfrm>
        </p:grpSpPr>
        <p:sp>
          <p:nvSpPr>
            <p:cNvPr id="10" name="同心圆 24"/>
            <p:cNvSpPr/>
            <p:nvPr/>
          </p:nvSpPr>
          <p:spPr>
            <a:xfrm>
              <a:off x="3155553" y="920189"/>
              <a:ext cx="3567593" cy="1122806"/>
            </a:xfrm>
            <a:custGeom>
              <a:avLst/>
              <a:gdLst/>
              <a:ahLst/>
              <a:cxnLst/>
              <a:rect l="l" t="t" r="r" b="b"/>
              <a:pathLst>
                <a:path w="3569274" h="1123123">
                  <a:moveTo>
                    <a:pt x="1784951" y="0"/>
                  </a:moveTo>
                  <a:cubicBezTo>
                    <a:pt x="2482120" y="0"/>
                    <a:pt x="3113164" y="283107"/>
                    <a:pt x="3569274" y="740746"/>
                  </a:cubicBezTo>
                  <a:lnTo>
                    <a:pt x="3187589" y="1122432"/>
                  </a:lnTo>
                  <a:cubicBezTo>
                    <a:pt x="2829161" y="762474"/>
                    <a:pt x="2333062" y="539784"/>
                    <a:pt x="1784951" y="539784"/>
                  </a:cubicBezTo>
                  <a:cubicBezTo>
                    <a:pt x="1236505" y="539784"/>
                    <a:pt x="740134" y="762747"/>
                    <a:pt x="381685" y="1123123"/>
                  </a:cubicBezTo>
                  <a:lnTo>
                    <a:pt x="0" y="741438"/>
                  </a:lnTo>
                  <a:cubicBezTo>
                    <a:pt x="456130" y="283379"/>
                    <a:pt x="1087447" y="0"/>
                    <a:pt x="1784951" y="0"/>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1" name="矩形 10"/>
            <p:cNvSpPr/>
            <p:nvPr/>
          </p:nvSpPr>
          <p:spPr>
            <a:xfrm>
              <a:off x="2731214" y="1232053"/>
              <a:ext cx="4416272" cy="441627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单击此处添加文本，单击此处添加文本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a:off x="5845175" y="2852738"/>
            <a:ext cx="0" cy="252095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 name="Line 4"/>
          <p:cNvSpPr>
            <a:spLocks noChangeShapeType="1"/>
          </p:cNvSpPr>
          <p:nvPr/>
        </p:nvSpPr>
        <p:spPr bwMode="auto">
          <a:xfrm>
            <a:off x="6921500" y="2852738"/>
            <a:ext cx="0" cy="252095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 name="Line 5"/>
          <p:cNvSpPr>
            <a:spLocks noChangeShapeType="1"/>
          </p:cNvSpPr>
          <p:nvPr/>
        </p:nvSpPr>
        <p:spPr bwMode="auto">
          <a:xfrm>
            <a:off x="7999413" y="2852738"/>
            <a:ext cx="0" cy="252095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5" name="Line 6"/>
          <p:cNvSpPr>
            <a:spLocks noChangeShapeType="1"/>
          </p:cNvSpPr>
          <p:nvPr/>
        </p:nvSpPr>
        <p:spPr bwMode="auto">
          <a:xfrm>
            <a:off x="4759325" y="2852738"/>
            <a:ext cx="0" cy="252095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6" name="Line 7"/>
          <p:cNvSpPr>
            <a:spLocks noChangeShapeType="1"/>
          </p:cNvSpPr>
          <p:nvPr/>
        </p:nvSpPr>
        <p:spPr bwMode="auto">
          <a:xfrm>
            <a:off x="3348038" y="371633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7" name="Line 8"/>
          <p:cNvSpPr>
            <a:spLocks noChangeShapeType="1"/>
          </p:cNvSpPr>
          <p:nvPr/>
        </p:nvSpPr>
        <p:spPr bwMode="auto">
          <a:xfrm>
            <a:off x="3348038" y="371633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8" name="AutoShape 9"/>
          <p:cNvSpPr>
            <a:spLocks noChangeArrowheads="1"/>
          </p:cNvSpPr>
          <p:nvPr/>
        </p:nvSpPr>
        <p:spPr bwMode="auto">
          <a:xfrm>
            <a:off x="935038" y="3536950"/>
            <a:ext cx="2484437" cy="360363"/>
          </a:xfrm>
          <a:prstGeom prst="homePlate">
            <a:avLst>
              <a:gd name="adj" fmla="val 48898"/>
            </a:avLst>
          </a:prstGeom>
          <a:gradFill rotWithShape="1">
            <a:gsLst>
              <a:gs pos="0">
                <a:srgbClr val="DDDDDD"/>
              </a:gs>
              <a:gs pos="100000">
                <a:srgbClr val="F8F8F8"/>
              </a:gs>
            </a:gsLst>
            <a:lin ang="2700000" scaled="1"/>
          </a:gradFill>
          <a:ln>
            <a:noFill/>
          </a:ln>
          <a:effectLst/>
        </p:spPr>
        <p:txBody>
          <a:bodyPr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9" name="Rectangle 11"/>
          <p:cNvSpPr>
            <a:spLocks noChangeArrowheads="1"/>
          </p:cNvSpPr>
          <p:nvPr/>
        </p:nvSpPr>
        <p:spPr bwMode="auto">
          <a:xfrm>
            <a:off x="539750" y="3536950"/>
            <a:ext cx="323850" cy="355600"/>
          </a:xfrm>
          <a:prstGeom prst="rect">
            <a:avLst/>
          </a:prstGeom>
          <a:gradFill rotWithShape="1">
            <a:gsLst>
              <a:gs pos="0">
                <a:schemeClr val="accent6"/>
              </a:gs>
              <a:gs pos="100000">
                <a:schemeClr val="accent6"/>
              </a:gs>
            </a:gsLst>
            <a:lin ang="5400000" scaled="1"/>
          </a:gradFill>
          <a:ln>
            <a:noFill/>
          </a:ln>
          <a:effectLst/>
        </p:spPr>
        <p:txBody>
          <a:bodyPr wrap="none" anchor="ctr"/>
          <a:lstStyle/>
          <a:p>
            <a:pPr algn="ctr" fontAlgn="auto">
              <a:spcBef>
                <a:spcPts val="0"/>
              </a:spcBef>
              <a:spcAft>
                <a:spcPts val="0"/>
              </a:spcAft>
              <a:defRPr/>
            </a:pPr>
            <a:r>
              <a:rPr lang="en-US" altLang="zh-CN" sz="1200" kern="0" dirty="0">
                <a:solidFill>
                  <a:srgbClr val="FFFFFF"/>
                </a:solidFill>
                <a:latin typeface="微软雅黑" pitchFamily="34" charset="-122"/>
                <a:ea typeface="微软雅黑" pitchFamily="34" charset="-122"/>
              </a:rPr>
              <a:t>1</a:t>
            </a:r>
            <a:endParaRPr lang="zh-CN" altLang="en-US" sz="1200" kern="0" dirty="0">
              <a:solidFill>
                <a:srgbClr val="FFFFFF"/>
              </a:solidFill>
              <a:latin typeface="微软雅黑" pitchFamily="34" charset="-122"/>
              <a:ea typeface="微软雅黑" pitchFamily="34" charset="-122"/>
            </a:endParaRPr>
          </a:p>
        </p:txBody>
      </p:sp>
      <p:sp>
        <p:nvSpPr>
          <p:cNvPr id="10" name="AutoShape 12"/>
          <p:cNvSpPr>
            <a:spLocks noChangeArrowheads="1"/>
          </p:cNvSpPr>
          <p:nvPr/>
        </p:nvSpPr>
        <p:spPr bwMode="auto">
          <a:xfrm rot="5400000">
            <a:off x="3977481" y="1862932"/>
            <a:ext cx="1566863" cy="882650"/>
          </a:xfrm>
          <a:prstGeom prst="homePlate">
            <a:avLst>
              <a:gd name="adj" fmla="val 44380"/>
            </a:avLst>
          </a:prstGeom>
          <a:gradFill rotWithShape="1">
            <a:gsLst>
              <a:gs pos="0">
                <a:srgbClr val="F8F8F8"/>
              </a:gs>
              <a:gs pos="100000">
                <a:srgbClr val="DDDDDD"/>
              </a:gs>
            </a:gsLst>
            <a:lin ang="18900000" scaled="1"/>
          </a:gradFill>
          <a:ln>
            <a:noFill/>
          </a:ln>
          <a:effectLst/>
        </p:spPr>
        <p:txBody>
          <a:bodyPr wrap="none"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11" name="AutoShape 13"/>
          <p:cNvSpPr>
            <a:spLocks noChangeArrowheads="1"/>
          </p:cNvSpPr>
          <p:nvPr/>
        </p:nvSpPr>
        <p:spPr bwMode="auto">
          <a:xfrm rot="5400000">
            <a:off x="5058568" y="1862932"/>
            <a:ext cx="1566863" cy="882650"/>
          </a:xfrm>
          <a:prstGeom prst="homePlate">
            <a:avLst>
              <a:gd name="adj" fmla="val 44380"/>
            </a:avLst>
          </a:prstGeom>
          <a:gradFill rotWithShape="1">
            <a:gsLst>
              <a:gs pos="0">
                <a:srgbClr val="F8F8F8"/>
              </a:gs>
              <a:gs pos="100000">
                <a:srgbClr val="DDDDDD"/>
              </a:gs>
            </a:gsLst>
            <a:lin ang="18900000" scaled="1"/>
          </a:gradFill>
          <a:ln>
            <a:noFill/>
          </a:ln>
          <a:effectLst/>
        </p:spPr>
        <p:txBody>
          <a:bodyPr wrap="none"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12" name="AutoShape 14"/>
          <p:cNvSpPr>
            <a:spLocks noChangeArrowheads="1"/>
          </p:cNvSpPr>
          <p:nvPr/>
        </p:nvSpPr>
        <p:spPr bwMode="auto">
          <a:xfrm rot="5400000">
            <a:off x="6138068" y="1862932"/>
            <a:ext cx="1566863" cy="882650"/>
          </a:xfrm>
          <a:prstGeom prst="homePlate">
            <a:avLst>
              <a:gd name="adj" fmla="val 44380"/>
            </a:avLst>
          </a:prstGeom>
          <a:gradFill rotWithShape="1">
            <a:gsLst>
              <a:gs pos="0">
                <a:srgbClr val="F8F8F8"/>
              </a:gs>
              <a:gs pos="100000">
                <a:srgbClr val="DDDDDD"/>
              </a:gs>
            </a:gsLst>
            <a:lin ang="18900000" scaled="1"/>
          </a:gradFill>
          <a:ln>
            <a:noFill/>
          </a:ln>
          <a:effectLst/>
        </p:spPr>
        <p:txBody>
          <a:bodyPr wrap="none"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13" name="AutoShape 15"/>
          <p:cNvSpPr>
            <a:spLocks noChangeArrowheads="1"/>
          </p:cNvSpPr>
          <p:nvPr/>
        </p:nvSpPr>
        <p:spPr bwMode="auto">
          <a:xfrm rot="5400000">
            <a:off x="7219156" y="1862932"/>
            <a:ext cx="1566863" cy="882650"/>
          </a:xfrm>
          <a:prstGeom prst="homePlate">
            <a:avLst>
              <a:gd name="adj" fmla="val 44380"/>
            </a:avLst>
          </a:prstGeom>
          <a:gradFill rotWithShape="1">
            <a:gsLst>
              <a:gs pos="0">
                <a:srgbClr val="F8F8F8"/>
              </a:gs>
              <a:gs pos="100000">
                <a:srgbClr val="DDDDDD"/>
              </a:gs>
            </a:gsLst>
            <a:lin ang="18900000" scaled="1"/>
          </a:gradFill>
          <a:ln>
            <a:noFill/>
          </a:ln>
          <a:effectLst/>
        </p:spPr>
        <p:txBody>
          <a:bodyPr wrap="none"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14" name="Oval 16"/>
          <p:cNvSpPr>
            <a:spLocks noChangeArrowheads="1"/>
          </p:cNvSpPr>
          <p:nvPr/>
        </p:nvSpPr>
        <p:spPr bwMode="auto">
          <a:xfrm>
            <a:off x="4632325" y="3589338"/>
            <a:ext cx="271463"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5" name="Oval 17"/>
          <p:cNvSpPr>
            <a:spLocks noChangeArrowheads="1"/>
          </p:cNvSpPr>
          <p:nvPr/>
        </p:nvSpPr>
        <p:spPr bwMode="auto">
          <a:xfrm>
            <a:off x="5705475" y="3589338"/>
            <a:ext cx="271463"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6" name="Oval 18"/>
          <p:cNvSpPr>
            <a:spLocks noChangeArrowheads="1"/>
          </p:cNvSpPr>
          <p:nvPr/>
        </p:nvSpPr>
        <p:spPr bwMode="auto">
          <a:xfrm>
            <a:off x="6794500" y="3589338"/>
            <a:ext cx="271463"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7" name="Oval 19"/>
          <p:cNvSpPr>
            <a:spLocks noChangeArrowheads="1"/>
          </p:cNvSpPr>
          <p:nvPr/>
        </p:nvSpPr>
        <p:spPr bwMode="auto">
          <a:xfrm>
            <a:off x="7872413" y="3589338"/>
            <a:ext cx="271462"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8" name="Line 20"/>
          <p:cNvSpPr>
            <a:spLocks noChangeShapeType="1"/>
          </p:cNvSpPr>
          <p:nvPr/>
        </p:nvSpPr>
        <p:spPr bwMode="auto">
          <a:xfrm>
            <a:off x="3348038" y="425608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19" name="Line 21"/>
          <p:cNvSpPr>
            <a:spLocks noChangeShapeType="1"/>
          </p:cNvSpPr>
          <p:nvPr/>
        </p:nvSpPr>
        <p:spPr bwMode="auto">
          <a:xfrm>
            <a:off x="3348038" y="425608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0" name="AutoShape 22"/>
          <p:cNvSpPr>
            <a:spLocks noChangeArrowheads="1"/>
          </p:cNvSpPr>
          <p:nvPr/>
        </p:nvSpPr>
        <p:spPr bwMode="auto">
          <a:xfrm>
            <a:off x="935038" y="4076700"/>
            <a:ext cx="2484437" cy="360363"/>
          </a:xfrm>
          <a:prstGeom prst="homePlate">
            <a:avLst>
              <a:gd name="adj" fmla="val 48898"/>
            </a:avLst>
          </a:prstGeom>
          <a:gradFill rotWithShape="1">
            <a:gsLst>
              <a:gs pos="0">
                <a:srgbClr val="DDDDDD"/>
              </a:gs>
              <a:gs pos="100000">
                <a:srgbClr val="F8F8F8"/>
              </a:gs>
            </a:gsLst>
            <a:lin ang="2700000" scaled="1"/>
          </a:gradFill>
          <a:ln>
            <a:noFill/>
          </a:ln>
          <a:effectLst/>
        </p:spPr>
        <p:txBody>
          <a:bodyPr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21" name="Oval 23"/>
          <p:cNvSpPr>
            <a:spLocks noChangeArrowheads="1"/>
          </p:cNvSpPr>
          <p:nvPr/>
        </p:nvSpPr>
        <p:spPr bwMode="auto">
          <a:xfrm>
            <a:off x="4632325" y="4129088"/>
            <a:ext cx="271463"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2" name="Oval 24"/>
          <p:cNvSpPr>
            <a:spLocks noChangeArrowheads="1"/>
          </p:cNvSpPr>
          <p:nvPr/>
        </p:nvSpPr>
        <p:spPr bwMode="auto">
          <a:xfrm>
            <a:off x="5705475" y="4129088"/>
            <a:ext cx="271463"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3" name="Oval 25"/>
          <p:cNvSpPr>
            <a:spLocks noChangeArrowheads="1"/>
          </p:cNvSpPr>
          <p:nvPr/>
        </p:nvSpPr>
        <p:spPr bwMode="auto">
          <a:xfrm>
            <a:off x="6794500" y="4129088"/>
            <a:ext cx="271463"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4" name="Oval 26"/>
          <p:cNvSpPr>
            <a:spLocks noChangeArrowheads="1"/>
          </p:cNvSpPr>
          <p:nvPr/>
        </p:nvSpPr>
        <p:spPr bwMode="auto">
          <a:xfrm>
            <a:off x="7872413" y="4129088"/>
            <a:ext cx="271462"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5" name="Line 27"/>
          <p:cNvSpPr>
            <a:spLocks noChangeShapeType="1"/>
          </p:cNvSpPr>
          <p:nvPr/>
        </p:nvSpPr>
        <p:spPr bwMode="auto">
          <a:xfrm>
            <a:off x="3348038" y="479583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6" name="Line 28"/>
          <p:cNvSpPr>
            <a:spLocks noChangeShapeType="1"/>
          </p:cNvSpPr>
          <p:nvPr/>
        </p:nvSpPr>
        <p:spPr bwMode="auto">
          <a:xfrm>
            <a:off x="3348038" y="479583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7" name="AutoShape 29"/>
          <p:cNvSpPr>
            <a:spLocks noChangeArrowheads="1"/>
          </p:cNvSpPr>
          <p:nvPr/>
        </p:nvSpPr>
        <p:spPr bwMode="auto">
          <a:xfrm>
            <a:off x="935038" y="4616450"/>
            <a:ext cx="2484437" cy="360363"/>
          </a:xfrm>
          <a:prstGeom prst="homePlate">
            <a:avLst>
              <a:gd name="adj" fmla="val 48898"/>
            </a:avLst>
          </a:prstGeom>
          <a:gradFill rotWithShape="1">
            <a:gsLst>
              <a:gs pos="0">
                <a:srgbClr val="DDDDDD"/>
              </a:gs>
              <a:gs pos="100000">
                <a:srgbClr val="F8F8F8"/>
              </a:gs>
            </a:gsLst>
            <a:lin ang="2700000" scaled="1"/>
          </a:gradFill>
          <a:ln>
            <a:noFill/>
          </a:ln>
          <a:effectLst/>
        </p:spPr>
        <p:txBody>
          <a:bodyPr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28" name="Oval 30"/>
          <p:cNvSpPr>
            <a:spLocks noChangeArrowheads="1"/>
          </p:cNvSpPr>
          <p:nvPr/>
        </p:nvSpPr>
        <p:spPr bwMode="auto">
          <a:xfrm>
            <a:off x="4632325" y="4668838"/>
            <a:ext cx="271463"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29" name="Oval 31"/>
          <p:cNvSpPr>
            <a:spLocks noChangeArrowheads="1"/>
          </p:cNvSpPr>
          <p:nvPr/>
        </p:nvSpPr>
        <p:spPr bwMode="auto">
          <a:xfrm>
            <a:off x="5705475" y="4668838"/>
            <a:ext cx="271463"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0" name="Oval 32"/>
          <p:cNvSpPr>
            <a:spLocks noChangeArrowheads="1"/>
          </p:cNvSpPr>
          <p:nvPr/>
        </p:nvSpPr>
        <p:spPr bwMode="auto">
          <a:xfrm>
            <a:off x="6794500" y="4668838"/>
            <a:ext cx="271463" cy="271462"/>
          </a:xfrm>
          <a:prstGeom prst="ellipse">
            <a:avLst/>
          </a:prstGeom>
          <a:solidFill>
            <a:srgbClr val="FFFFFF"/>
          </a:solidFill>
          <a:ln w="38100" cmpd="sng">
            <a:solidFill>
              <a:srgbClr val="B2B2B2"/>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1" name="Oval 33"/>
          <p:cNvSpPr>
            <a:spLocks noChangeArrowheads="1"/>
          </p:cNvSpPr>
          <p:nvPr/>
        </p:nvSpPr>
        <p:spPr bwMode="auto">
          <a:xfrm>
            <a:off x="7872413" y="4668838"/>
            <a:ext cx="271462"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2" name="Line 34"/>
          <p:cNvSpPr>
            <a:spLocks noChangeShapeType="1"/>
          </p:cNvSpPr>
          <p:nvPr/>
        </p:nvSpPr>
        <p:spPr bwMode="auto">
          <a:xfrm>
            <a:off x="3348038" y="533558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3" name="Line 35"/>
          <p:cNvSpPr>
            <a:spLocks noChangeShapeType="1"/>
          </p:cNvSpPr>
          <p:nvPr/>
        </p:nvSpPr>
        <p:spPr bwMode="auto">
          <a:xfrm>
            <a:off x="3348038" y="5335588"/>
            <a:ext cx="4787900" cy="0"/>
          </a:xfrm>
          <a:prstGeom prst="line">
            <a:avLst/>
          </a:prstGeom>
          <a:noFill/>
          <a:ln w="38100" cmpd="sng">
            <a:solidFill>
              <a:srgbClr val="C0C0C0"/>
            </a:solidFill>
            <a:round/>
            <a:headEnd/>
            <a:tailEnd/>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4" name="AutoShape 36"/>
          <p:cNvSpPr>
            <a:spLocks noChangeArrowheads="1"/>
          </p:cNvSpPr>
          <p:nvPr/>
        </p:nvSpPr>
        <p:spPr bwMode="auto">
          <a:xfrm>
            <a:off x="935038" y="5156200"/>
            <a:ext cx="2484437" cy="360363"/>
          </a:xfrm>
          <a:prstGeom prst="homePlate">
            <a:avLst>
              <a:gd name="adj" fmla="val 48898"/>
            </a:avLst>
          </a:prstGeom>
          <a:gradFill rotWithShape="1">
            <a:gsLst>
              <a:gs pos="0">
                <a:srgbClr val="DDDDDD"/>
              </a:gs>
              <a:gs pos="100000">
                <a:srgbClr val="F8F8F8"/>
              </a:gs>
            </a:gsLst>
            <a:lin ang="2700000" scaled="1"/>
          </a:gradFill>
          <a:ln>
            <a:noFill/>
          </a:ln>
          <a:effectLst/>
        </p:spPr>
        <p:txBody>
          <a:bodyPr anchor="ctr"/>
          <a:lstStyle/>
          <a:p>
            <a:pPr algn="ctr" fontAlgn="auto">
              <a:spcBef>
                <a:spcPts val="0"/>
              </a:spcBef>
              <a:spcAft>
                <a:spcPts val="0"/>
              </a:spcAft>
              <a:defRPr/>
            </a:pPr>
            <a:r>
              <a:rPr lang="zh-CN" altLang="en-US" sz="1200" kern="0" dirty="0">
                <a:solidFill>
                  <a:srgbClr val="888888"/>
                </a:solidFill>
                <a:latin typeface="微软雅黑" pitchFamily="34" charset="-122"/>
                <a:ea typeface="微软雅黑" pitchFamily="34" charset="-122"/>
              </a:rPr>
              <a:t>此处添加内容</a:t>
            </a:r>
          </a:p>
        </p:txBody>
      </p:sp>
      <p:sp>
        <p:nvSpPr>
          <p:cNvPr id="35" name="Oval 37"/>
          <p:cNvSpPr>
            <a:spLocks noChangeArrowheads="1"/>
          </p:cNvSpPr>
          <p:nvPr/>
        </p:nvSpPr>
        <p:spPr bwMode="auto">
          <a:xfrm>
            <a:off x="4632325" y="5208588"/>
            <a:ext cx="271463"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6" name="Oval 38"/>
          <p:cNvSpPr>
            <a:spLocks noChangeArrowheads="1"/>
          </p:cNvSpPr>
          <p:nvPr/>
        </p:nvSpPr>
        <p:spPr bwMode="auto">
          <a:xfrm>
            <a:off x="5705475" y="5208588"/>
            <a:ext cx="271463"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7" name="Oval 39"/>
          <p:cNvSpPr>
            <a:spLocks noChangeArrowheads="1"/>
          </p:cNvSpPr>
          <p:nvPr/>
        </p:nvSpPr>
        <p:spPr bwMode="auto">
          <a:xfrm>
            <a:off x="6794500" y="5208588"/>
            <a:ext cx="271463"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8" name="Oval 40"/>
          <p:cNvSpPr>
            <a:spLocks noChangeArrowheads="1"/>
          </p:cNvSpPr>
          <p:nvPr/>
        </p:nvSpPr>
        <p:spPr bwMode="auto">
          <a:xfrm>
            <a:off x="7872413" y="5208588"/>
            <a:ext cx="271462" cy="271462"/>
          </a:xfrm>
          <a:prstGeom prst="ellipse">
            <a:avLst/>
          </a:prstGeom>
          <a:solidFill>
            <a:schemeClr val="accent6"/>
          </a:solidFill>
          <a:ln w="38100" cmpd="sng">
            <a:solidFill>
              <a:schemeClr val="accent6"/>
            </a:solidFill>
            <a:round/>
            <a:headEnd/>
            <a:tailEnd/>
          </a:ln>
          <a:effectLst/>
        </p:spPr>
        <p:txBody>
          <a:bodyPr wrap="none" anchor="ct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39" name="Text Box 42"/>
          <p:cNvSpPr txBox="1">
            <a:spLocks noChangeArrowheads="1"/>
          </p:cNvSpPr>
          <p:nvPr/>
        </p:nvSpPr>
        <p:spPr bwMode="auto">
          <a:xfrm>
            <a:off x="431800" y="3046413"/>
            <a:ext cx="1579563" cy="369887"/>
          </a:xfrm>
          <a:prstGeom prst="rect">
            <a:avLst/>
          </a:prstGeom>
          <a:noFill/>
          <a:ln>
            <a:noFill/>
          </a:ln>
          <a:effectLst/>
        </p:spPr>
        <p:txBody>
          <a:bodyPr wrap="none">
            <a:spAutoFit/>
          </a:bodyPr>
          <a:lstStyle/>
          <a:p>
            <a:pPr fontAlgn="auto">
              <a:spcBef>
                <a:spcPts val="0"/>
              </a:spcBef>
              <a:spcAft>
                <a:spcPts val="0"/>
              </a:spcAft>
              <a:defRPr/>
            </a:pPr>
            <a:r>
              <a:rPr lang="zh-CN" altLang="en-US" kern="0" dirty="0">
                <a:solidFill>
                  <a:srgbClr val="888888"/>
                </a:solidFill>
                <a:latin typeface="微软雅黑" pitchFamily="34" charset="-122"/>
                <a:ea typeface="微软雅黑" pitchFamily="34" charset="-122"/>
              </a:rPr>
              <a:t>此处添加内容</a:t>
            </a:r>
          </a:p>
        </p:txBody>
      </p:sp>
      <p:sp>
        <p:nvSpPr>
          <p:cNvPr id="40" name="未知"/>
          <p:cNvSpPr>
            <a:spLocks/>
          </p:cNvSpPr>
          <p:nvPr/>
        </p:nvSpPr>
        <p:spPr bwMode="auto">
          <a:xfrm>
            <a:off x="4637088" y="3568700"/>
            <a:ext cx="252412"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1" name="未知"/>
          <p:cNvSpPr>
            <a:spLocks/>
          </p:cNvSpPr>
          <p:nvPr/>
        </p:nvSpPr>
        <p:spPr bwMode="auto">
          <a:xfrm>
            <a:off x="6802438" y="4111625"/>
            <a:ext cx="252412"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2" name="未知"/>
          <p:cNvSpPr>
            <a:spLocks/>
          </p:cNvSpPr>
          <p:nvPr/>
        </p:nvSpPr>
        <p:spPr bwMode="auto">
          <a:xfrm>
            <a:off x="7875588" y="3571875"/>
            <a:ext cx="252412"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3" name="未知"/>
          <p:cNvSpPr>
            <a:spLocks/>
          </p:cNvSpPr>
          <p:nvPr/>
        </p:nvSpPr>
        <p:spPr bwMode="auto">
          <a:xfrm>
            <a:off x="6802438" y="5187950"/>
            <a:ext cx="252412"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4" name="未知"/>
          <p:cNvSpPr>
            <a:spLocks/>
          </p:cNvSpPr>
          <p:nvPr/>
        </p:nvSpPr>
        <p:spPr bwMode="auto">
          <a:xfrm>
            <a:off x="7880350" y="4648200"/>
            <a:ext cx="252413"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5" name="未知"/>
          <p:cNvSpPr>
            <a:spLocks/>
          </p:cNvSpPr>
          <p:nvPr/>
        </p:nvSpPr>
        <p:spPr bwMode="auto">
          <a:xfrm>
            <a:off x="7885113" y="5187950"/>
            <a:ext cx="252412"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6" name="未知"/>
          <p:cNvSpPr>
            <a:spLocks/>
          </p:cNvSpPr>
          <p:nvPr/>
        </p:nvSpPr>
        <p:spPr bwMode="auto">
          <a:xfrm>
            <a:off x="4632325" y="5187950"/>
            <a:ext cx="252413"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7" name="未知"/>
          <p:cNvSpPr>
            <a:spLocks/>
          </p:cNvSpPr>
          <p:nvPr/>
        </p:nvSpPr>
        <p:spPr bwMode="auto">
          <a:xfrm>
            <a:off x="5710238" y="4648200"/>
            <a:ext cx="252412" cy="12223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8" name="未知"/>
          <p:cNvSpPr>
            <a:spLocks/>
          </p:cNvSpPr>
          <p:nvPr/>
        </p:nvSpPr>
        <p:spPr bwMode="auto">
          <a:xfrm>
            <a:off x="5715000" y="5186363"/>
            <a:ext cx="252413" cy="122237"/>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alpha val="70000"/>
                </a:srgbClr>
              </a:gs>
              <a:gs pos="100000">
                <a:srgbClr val="FFFFFF">
                  <a:alpha val="0"/>
                </a:srgbClr>
              </a:gs>
            </a:gsLst>
            <a:lin ang="5400000" scaled="1"/>
          </a:gradFill>
          <a:ln>
            <a:noFill/>
          </a:ln>
          <a:effectLst/>
        </p:spPr>
        <p:txBody>
          <a:bodyPr/>
          <a:lstStyle/>
          <a:p>
            <a:pPr fontAlgn="auto">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9" name="Rectangle 52"/>
          <p:cNvSpPr>
            <a:spLocks noChangeArrowheads="1"/>
          </p:cNvSpPr>
          <p:nvPr/>
        </p:nvSpPr>
        <p:spPr bwMode="auto">
          <a:xfrm>
            <a:off x="539750" y="4078288"/>
            <a:ext cx="323850" cy="355600"/>
          </a:xfrm>
          <a:prstGeom prst="rect">
            <a:avLst/>
          </a:prstGeom>
          <a:gradFill rotWithShape="1">
            <a:gsLst>
              <a:gs pos="0">
                <a:schemeClr val="accent6"/>
              </a:gs>
              <a:gs pos="100000">
                <a:schemeClr val="accent6"/>
              </a:gs>
            </a:gsLst>
            <a:lin ang="5400000" scaled="1"/>
          </a:gradFill>
          <a:ln>
            <a:noFill/>
          </a:ln>
          <a:effectLst/>
        </p:spPr>
        <p:txBody>
          <a:bodyPr wrap="none" anchor="ctr"/>
          <a:lstStyle/>
          <a:p>
            <a:pPr algn="ctr" fontAlgn="auto">
              <a:spcBef>
                <a:spcPts val="0"/>
              </a:spcBef>
              <a:spcAft>
                <a:spcPts val="0"/>
              </a:spcAft>
              <a:defRPr/>
            </a:pPr>
            <a:r>
              <a:rPr lang="en-US" altLang="zh-CN" sz="1200" kern="0" dirty="0">
                <a:solidFill>
                  <a:srgbClr val="FFFFFF"/>
                </a:solidFill>
                <a:latin typeface="微软雅黑" pitchFamily="34" charset="-122"/>
                <a:ea typeface="微软雅黑" pitchFamily="34" charset="-122"/>
              </a:rPr>
              <a:t>2</a:t>
            </a:r>
            <a:endParaRPr lang="zh-CN" altLang="en-US" sz="1200" kern="0" dirty="0">
              <a:solidFill>
                <a:srgbClr val="FFFFFF"/>
              </a:solidFill>
              <a:latin typeface="微软雅黑" pitchFamily="34" charset="-122"/>
              <a:ea typeface="微软雅黑" pitchFamily="34" charset="-122"/>
            </a:endParaRPr>
          </a:p>
        </p:txBody>
      </p:sp>
      <p:sp>
        <p:nvSpPr>
          <p:cNvPr id="50" name="Rectangle 53"/>
          <p:cNvSpPr>
            <a:spLocks noChangeArrowheads="1"/>
          </p:cNvSpPr>
          <p:nvPr/>
        </p:nvSpPr>
        <p:spPr bwMode="auto">
          <a:xfrm>
            <a:off x="539750" y="4619625"/>
            <a:ext cx="323850" cy="355600"/>
          </a:xfrm>
          <a:prstGeom prst="rect">
            <a:avLst/>
          </a:prstGeom>
          <a:gradFill rotWithShape="1">
            <a:gsLst>
              <a:gs pos="0">
                <a:schemeClr val="accent6"/>
              </a:gs>
              <a:gs pos="100000">
                <a:schemeClr val="accent6"/>
              </a:gs>
            </a:gsLst>
            <a:lin ang="5400000" scaled="1"/>
          </a:gradFill>
          <a:ln>
            <a:noFill/>
          </a:ln>
          <a:effectLst/>
        </p:spPr>
        <p:txBody>
          <a:bodyPr wrap="none" anchor="ctr"/>
          <a:lstStyle/>
          <a:p>
            <a:pPr algn="ctr" fontAlgn="auto">
              <a:spcBef>
                <a:spcPts val="0"/>
              </a:spcBef>
              <a:spcAft>
                <a:spcPts val="0"/>
              </a:spcAft>
              <a:defRPr/>
            </a:pPr>
            <a:r>
              <a:rPr lang="en-US" altLang="zh-CN" sz="1200" kern="0" dirty="0">
                <a:solidFill>
                  <a:srgbClr val="FFFFFF"/>
                </a:solidFill>
                <a:latin typeface="微软雅黑" pitchFamily="34" charset="-122"/>
                <a:ea typeface="微软雅黑" pitchFamily="34" charset="-122"/>
              </a:rPr>
              <a:t>3</a:t>
            </a:r>
            <a:endParaRPr lang="zh-CN" altLang="en-US" sz="1200" kern="0" dirty="0">
              <a:solidFill>
                <a:srgbClr val="FFFFFF"/>
              </a:solidFill>
              <a:latin typeface="微软雅黑" pitchFamily="34" charset="-122"/>
              <a:ea typeface="微软雅黑" pitchFamily="34" charset="-122"/>
            </a:endParaRPr>
          </a:p>
        </p:txBody>
      </p:sp>
      <p:sp>
        <p:nvSpPr>
          <p:cNvPr id="51" name="Rectangle 54"/>
          <p:cNvSpPr>
            <a:spLocks noChangeArrowheads="1"/>
          </p:cNvSpPr>
          <p:nvPr/>
        </p:nvSpPr>
        <p:spPr bwMode="auto">
          <a:xfrm>
            <a:off x="539750" y="5157788"/>
            <a:ext cx="323850" cy="355600"/>
          </a:xfrm>
          <a:prstGeom prst="rect">
            <a:avLst/>
          </a:prstGeom>
          <a:gradFill rotWithShape="1">
            <a:gsLst>
              <a:gs pos="0">
                <a:schemeClr val="accent6"/>
              </a:gs>
              <a:gs pos="100000">
                <a:schemeClr val="accent6"/>
              </a:gs>
            </a:gsLst>
            <a:lin ang="5400000" scaled="1"/>
          </a:gradFill>
          <a:ln>
            <a:noFill/>
          </a:ln>
          <a:effectLst/>
        </p:spPr>
        <p:txBody>
          <a:bodyPr wrap="none" anchor="ctr"/>
          <a:lstStyle/>
          <a:p>
            <a:pPr algn="ctr" fontAlgn="auto">
              <a:spcBef>
                <a:spcPts val="0"/>
              </a:spcBef>
              <a:spcAft>
                <a:spcPts val="0"/>
              </a:spcAft>
              <a:defRPr/>
            </a:pPr>
            <a:r>
              <a:rPr lang="en-US" altLang="zh-CN" sz="1200" kern="0" dirty="0">
                <a:solidFill>
                  <a:srgbClr val="FFFFFF"/>
                </a:solidFill>
                <a:latin typeface="微软雅黑" pitchFamily="34" charset="-122"/>
                <a:ea typeface="微软雅黑" pitchFamily="34" charset="-122"/>
              </a:rPr>
              <a:t>4</a:t>
            </a:r>
            <a:endParaRPr lang="zh-CN" altLang="en-US" sz="1200" kern="0" dirty="0">
              <a:solidFill>
                <a:srgbClr val="FFFFFF"/>
              </a:solidFill>
              <a:latin typeface="微软雅黑" pitchFamily="34" charset="-122"/>
              <a:ea typeface="微软雅黑"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图形2"/>
          <p:cNvGrpSpPr>
            <a:grpSpLocks/>
          </p:cNvGrpSpPr>
          <p:nvPr/>
        </p:nvGrpSpPr>
        <p:grpSpPr bwMode="auto">
          <a:xfrm>
            <a:off x="3236913" y="2016125"/>
            <a:ext cx="3668712" cy="2979738"/>
            <a:chOff x="3236703" y="2016125"/>
            <a:chExt cx="3668922" cy="2979003"/>
          </a:xfrm>
        </p:grpSpPr>
        <p:sp>
          <p:nvSpPr>
            <p:cNvPr id="16" name="矩形 15"/>
            <p:cNvSpPr/>
            <p:nvPr/>
          </p:nvSpPr>
          <p:spPr>
            <a:xfrm>
              <a:off x="3420864" y="2016125"/>
              <a:ext cx="3484761" cy="2764743"/>
            </a:xfrm>
            <a:custGeom>
              <a:avLst/>
              <a:gdLst/>
              <a:ahLst/>
              <a:cxnLst/>
              <a:rect l="l" t="t" r="r" b="b"/>
              <a:pathLst>
                <a:path w="3484721" h="2764467">
                  <a:moveTo>
                    <a:pt x="1102190" y="0"/>
                  </a:moveTo>
                  <a:lnTo>
                    <a:pt x="3484721" y="0"/>
                  </a:lnTo>
                  <a:lnTo>
                    <a:pt x="3484721"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a:gsLst>
                <a:gs pos="33000">
                  <a:schemeClr val="accent6">
                    <a:lumMod val="20000"/>
                    <a:lumOff val="80000"/>
                  </a:schemeClr>
                </a:gs>
                <a:gs pos="100000">
                  <a:schemeClr val="accent6">
                    <a:lumMod val="60000"/>
                    <a:lumOff val="40000"/>
                  </a:schemeClr>
                </a:gs>
              </a:gsLst>
              <a:lin ang="27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a:solidFill>
                  <a:prstClr val="white"/>
                </a:solidFill>
                <a:latin typeface="微软雅黑" pitchFamily="34" charset="-122"/>
                <a:ea typeface="微软雅黑" pitchFamily="34" charset="-122"/>
              </a:endParaRPr>
            </a:p>
          </p:txBody>
        </p:sp>
        <p:sp>
          <p:nvSpPr>
            <p:cNvPr id="35" name="矩形 34"/>
            <p:cNvSpPr/>
            <p:nvPr/>
          </p:nvSpPr>
          <p:spPr>
            <a:xfrm rot="2700000">
              <a:off x="3236702" y="2323319"/>
              <a:ext cx="2671810" cy="2671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sz="1300" dirty="0">
                  <a:solidFill>
                    <a:srgbClr val="4D4D4D"/>
                  </a:solidFill>
                  <a:latin typeface="微软雅黑" pitchFamily="34" charset="-122"/>
                  <a:ea typeface="微软雅黑" pitchFamily="34" charset="-122"/>
                </a:rPr>
                <a:t>添加文本，添加文本</a:t>
              </a:r>
            </a:p>
          </p:txBody>
        </p:sp>
      </p:grpSp>
      <p:grpSp>
        <p:nvGrpSpPr>
          <p:cNvPr id="4" name="图形3"/>
          <p:cNvGrpSpPr>
            <a:grpSpLocks/>
          </p:cNvGrpSpPr>
          <p:nvPr/>
        </p:nvGrpSpPr>
        <p:grpSpPr bwMode="auto">
          <a:xfrm>
            <a:off x="2519363" y="1298575"/>
            <a:ext cx="4386262" cy="4403725"/>
            <a:chOff x="2519086" y="1298575"/>
            <a:chExt cx="4386539" cy="4404339"/>
          </a:xfrm>
        </p:grpSpPr>
        <p:sp>
          <p:nvSpPr>
            <p:cNvPr id="15" name="矩形 14"/>
            <p:cNvSpPr/>
            <p:nvPr/>
          </p:nvSpPr>
          <p:spPr>
            <a:xfrm>
              <a:off x="2909636" y="1298575"/>
              <a:ext cx="3995989" cy="3997882"/>
            </a:xfrm>
            <a:custGeom>
              <a:avLst/>
              <a:gdLst/>
              <a:ahLst/>
              <a:cxnLst/>
              <a:rect l="l" t="t" r="r" b="b"/>
              <a:pathLst>
                <a:path w="3996190" h="3996724">
                  <a:moveTo>
                    <a:pt x="1643177" y="0"/>
                  </a:moveTo>
                  <a:lnTo>
                    <a:pt x="3996190" y="0"/>
                  </a:lnTo>
                  <a:lnTo>
                    <a:pt x="3996190" y="548739"/>
                  </a:lnTo>
                  <a:lnTo>
                    <a:pt x="1654221" y="548739"/>
                  </a:lnTo>
                  <a:lnTo>
                    <a:pt x="1654221" y="550516"/>
                  </a:lnTo>
                  <a:cubicBezTo>
                    <a:pt x="1195847" y="550600"/>
                    <a:pt x="737506" y="725515"/>
                    <a:pt x="387779" y="1075243"/>
                  </a:cubicBezTo>
                  <a:cubicBezTo>
                    <a:pt x="-311884" y="1774905"/>
                    <a:pt x="-311884" y="2909283"/>
                    <a:pt x="387779" y="3608945"/>
                  </a:cubicBezTo>
                  <a:cubicBezTo>
                    <a:pt x="1087441" y="4308607"/>
                    <a:pt x="2221819" y="4308607"/>
                    <a:pt x="2921481" y="3608945"/>
                  </a:cubicBezTo>
                  <a:cubicBezTo>
                    <a:pt x="3271545" y="3258881"/>
                    <a:pt x="3446460" y="2799993"/>
                    <a:pt x="3446184" y="2341177"/>
                  </a:cubicBezTo>
                  <a:lnTo>
                    <a:pt x="3994586" y="2341177"/>
                  </a:lnTo>
                  <a:cubicBezTo>
                    <a:pt x="3994863" y="2940341"/>
                    <a:pt x="3766406" y="3539578"/>
                    <a:pt x="3309260" y="3996724"/>
                  </a:cubicBezTo>
                  <a:cubicBezTo>
                    <a:pt x="2395433" y="4910550"/>
                    <a:pt x="913826" y="4910550"/>
                    <a:pt x="0" y="3996724"/>
                  </a:cubicBezTo>
                  <a:cubicBezTo>
                    <a:pt x="-913827" y="3082897"/>
                    <a:pt x="-913827" y="1601291"/>
                    <a:pt x="0" y="687464"/>
                  </a:cubicBezTo>
                  <a:cubicBezTo>
                    <a:pt x="454000" y="233464"/>
                    <a:pt x="1048140" y="5017"/>
                    <a:pt x="1643177" y="2642"/>
                  </a:cubicBezTo>
                  <a:close/>
                </a:path>
              </a:pathLst>
            </a:custGeom>
            <a:gradFill>
              <a:gsLst>
                <a:gs pos="33000">
                  <a:srgbClr val="F9F9F9"/>
                </a:gs>
                <a:gs pos="100000">
                  <a:srgbClr val="D7D7D7"/>
                </a:gs>
              </a:gsLst>
              <a:lin ang="27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sz="1200">
                <a:solidFill>
                  <a:srgbClr val="4D4D4D"/>
                </a:solidFill>
                <a:latin typeface="微软雅黑" pitchFamily="34" charset="-122"/>
                <a:ea typeface="微软雅黑" pitchFamily="34" charset="-122"/>
              </a:endParaRPr>
            </a:p>
          </p:txBody>
        </p:sp>
        <p:sp>
          <p:nvSpPr>
            <p:cNvPr id="36" name="矩形 35"/>
            <p:cNvSpPr/>
            <p:nvPr/>
          </p:nvSpPr>
          <p:spPr>
            <a:xfrm rot="2700000">
              <a:off x="2519086" y="1597720"/>
              <a:ext cx="4105194" cy="4105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sz="1300" dirty="0">
                  <a:solidFill>
                    <a:srgbClr val="4D4D4D"/>
                  </a:solidFill>
                  <a:latin typeface="微软雅黑" pitchFamily="34" charset="-122"/>
                  <a:ea typeface="微软雅黑" pitchFamily="34" charset="-122"/>
                </a:rPr>
                <a:t>单击此处添加文本，单击此处添加文本</a:t>
              </a:r>
            </a:p>
          </p:txBody>
        </p:sp>
      </p:grpSp>
      <p:grpSp>
        <p:nvGrpSpPr>
          <p:cNvPr id="2" name="图形1"/>
          <p:cNvGrpSpPr>
            <a:grpSpLocks/>
          </p:cNvGrpSpPr>
          <p:nvPr/>
        </p:nvGrpSpPr>
        <p:grpSpPr bwMode="auto">
          <a:xfrm>
            <a:off x="3937000" y="2747963"/>
            <a:ext cx="2968625" cy="1538287"/>
            <a:chOff x="3937000" y="2747963"/>
            <a:chExt cx="2968625" cy="1538287"/>
          </a:xfrm>
        </p:grpSpPr>
        <p:sp>
          <p:nvSpPr>
            <p:cNvPr id="18" name="矩形 17"/>
            <p:cNvSpPr/>
            <p:nvPr/>
          </p:nvSpPr>
          <p:spPr>
            <a:xfrm>
              <a:off x="3937000" y="2747963"/>
              <a:ext cx="2968625" cy="1538287"/>
            </a:xfrm>
            <a:custGeom>
              <a:avLst/>
              <a:gdLst/>
              <a:ahLst/>
              <a:cxnLst/>
              <a:rect l="l" t="t" r="r" b="b"/>
              <a:pathLst>
                <a:path w="2969764" h="1537879">
                  <a:moveTo>
                    <a:pt x="587233" y="0"/>
                  </a:moveTo>
                  <a:lnTo>
                    <a:pt x="2969764" y="0"/>
                  </a:lnTo>
                  <a:lnTo>
                    <a:pt x="2969764" y="538212"/>
                  </a:lnTo>
                  <a:lnTo>
                    <a:pt x="629735" y="538212"/>
                  </a:lnTo>
                  <a:cubicBezTo>
                    <a:pt x="538736" y="538934"/>
                    <a:pt x="448252"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lnSpc>
                  <a:spcPct val="120000"/>
                </a:lnSpc>
                <a:spcBef>
                  <a:spcPts val="600"/>
                </a:spcBef>
                <a:spcAft>
                  <a:spcPts val="600"/>
                </a:spcAft>
                <a:defRPr/>
              </a:pPr>
              <a:endParaRPr lang="zh-CN" altLang="en-US" b="1">
                <a:solidFill>
                  <a:schemeClr val="bg1"/>
                </a:solidFill>
                <a:latin typeface="Impact" pitchFamily="34" charset="0"/>
                <a:ea typeface="微软雅黑" pitchFamily="34" charset="-122"/>
              </a:endParaRPr>
            </a:p>
          </p:txBody>
        </p:sp>
        <p:sp>
          <p:nvSpPr>
            <p:cNvPr id="45" name="矩形 44"/>
            <p:cNvSpPr/>
            <p:nvPr/>
          </p:nvSpPr>
          <p:spPr>
            <a:xfrm rot="2700000">
              <a:off x="3961820" y="3028018"/>
              <a:ext cx="1225972" cy="1225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sz="1300" dirty="0">
                  <a:solidFill>
                    <a:schemeClr val="bg1"/>
                  </a:solidFill>
                  <a:latin typeface="微软雅黑" pitchFamily="34" charset="-122"/>
                  <a:ea typeface="微软雅黑" pitchFamily="34" charset="-122"/>
                </a:rPr>
                <a:t>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5" name="组合 3"/>
          <p:cNvGrpSpPr>
            <a:grpSpLocks/>
          </p:cNvGrpSpPr>
          <p:nvPr/>
        </p:nvGrpSpPr>
        <p:grpSpPr bwMode="auto">
          <a:xfrm>
            <a:off x="2197100" y="1763713"/>
            <a:ext cx="3649663" cy="3856037"/>
            <a:chOff x="4021495" y="1801366"/>
            <a:chExt cx="3649071" cy="3856038"/>
          </a:xfrm>
        </p:grpSpPr>
        <p:sp>
          <p:nvSpPr>
            <p:cNvPr id="3" name="矩形 2"/>
            <p:cNvSpPr/>
            <p:nvPr/>
          </p:nvSpPr>
          <p:spPr>
            <a:xfrm rot="19138825">
              <a:off x="4250058" y="3609528"/>
              <a:ext cx="3420508" cy="46038"/>
            </a:xfrm>
            <a:prstGeom prst="rect">
              <a:avLst/>
            </a:prstGeom>
            <a:gradFill>
              <a:gsLst>
                <a:gs pos="0">
                  <a:srgbClr val="7D7D7D"/>
                </a:gs>
                <a:gs pos="50000">
                  <a:srgbClr val="A9A9A9"/>
                </a:gs>
                <a:gs pos="100000">
                  <a:srgbClr val="7D7D7D"/>
                </a:gs>
              </a:gsLst>
              <a:lin ang="5400000" scaled="0"/>
            </a:gra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grpSp>
          <p:nvGrpSpPr>
            <p:cNvPr id="4" name="Group 27"/>
            <p:cNvGrpSpPr>
              <a:grpSpLocks/>
            </p:cNvGrpSpPr>
            <p:nvPr/>
          </p:nvGrpSpPr>
          <p:grpSpPr bwMode="auto">
            <a:xfrm>
              <a:off x="4021495" y="1801366"/>
              <a:ext cx="3630612" cy="3856038"/>
              <a:chOff x="2541" y="1141"/>
              <a:chExt cx="2287" cy="2429"/>
            </a:xfrm>
            <a:solidFill>
              <a:srgbClr val="89CC40"/>
            </a:solidFill>
          </p:grpSpPr>
          <p:sp>
            <p:nvSpPr>
              <p:cNvPr id="6" name="Freeform 16"/>
              <p:cNvSpPr>
                <a:spLocks/>
              </p:cNvSpPr>
              <p:nvPr/>
            </p:nvSpPr>
            <p:spPr bwMode="auto">
              <a:xfrm>
                <a:off x="2544" y="1141"/>
                <a:ext cx="1765" cy="672"/>
              </a:xfrm>
              <a:custGeom>
                <a:avLst/>
                <a:gdLst>
                  <a:gd name="T0" fmla="*/ 4706 w 4706"/>
                  <a:gd name="T1" fmla="*/ 1936 h 1936"/>
                  <a:gd name="T2" fmla="*/ 3264 w 4706"/>
                  <a:gd name="T3" fmla="*/ 756 h 1936"/>
                  <a:gd name="T4" fmla="*/ 3264 w 4706"/>
                  <a:gd name="T5" fmla="*/ 756 h 1936"/>
                  <a:gd name="T6" fmla="*/ 3262 w 4706"/>
                  <a:gd name="T7" fmla="*/ 755 h 1936"/>
                  <a:gd name="T8" fmla="*/ 3255 w 4706"/>
                  <a:gd name="T9" fmla="*/ 751 h 1936"/>
                  <a:gd name="T10" fmla="*/ 3252 w 4706"/>
                  <a:gd name="T11" fmla="*/ 748 h 1936"/>
                  <a:gd name="T12" fmla="*/ 287 w 4706"/>
                  <a:gd name="T13" fmla="*/ 199 h 1936"/>
                  <a:gd name="T14" fmla="*/ 0 w 4706"/>
                  <a:gd name="T15" fmla="*/ 1508 h 1936"/>
                  <a:gd name="T16" fmla="*/ 4706 w 4706"/>
                  <a:gd name="T17" fmla="*/ 1936 h 1936"/>
                  <a:gd name="connsiteX0" fmla="*/ 10000 w 10000"/>
                  <a:gd name="connsiteY0" fmla="*/ 9312 h 9312"/>
                  <a:gd name="connsiteX1" fmla="*/ 6936 w 10000"/>
                  <a:gd name="connsiteY1" fmla="*/ 3217 h 9312"/>
                  <a:gd name="connsiteX2" fmla="*/ 6936 w 10000"/>
                  <a:gd name="connsiteY2" fmla="*/ 3217 h 9312"/>
                  <a:gd name="connsiteX3" fmla="*/ 6932 w 10000"/>
                  <a:gd name="connsiteY3" fmla="*/ 3212 h 9312"/>
                  <a:gd name="connsiteX4" fmla="*/ 6917 w 10000"/>
                  <a:gd name="connsiteY4" fmla="*/ 3191 h 9312"/>
                  <a:gd name="connsiteX5" fmla="*/ 6989 w 10000"/>
                  <a:gd name="connsiteY5" fmla="*/ 3010 h 9312"/>
                  <a:gd name="connsiteX6" fmla="*/ 610 w 10000"/>
                  <a:gd name="connsiteY6" fmla="*/ 340 h 9312"/>
                  <a:gd name="connsiteX7" fmla="*/ 0 w 10000"/>
                  <a:gd name="connsiteY7" fmla="*/ 7101 h 9312"/>
                  <a:gd name="connsiteX8" fmla="*/ 10000 w 10000"/>
                  <a:gd name="connsiteY8" fmla="*/ 9312 h 9312"/>
                  <a:gd name="connsiteX0" fmla="*/ 10000 w 10000"/>
                  <a:gd name="connsiteY0" fmla="*/ 9853 h 9853"/>
                  <a:gd name="connsiteX1" fmla="*/ 6936 w 10000"/>
                  <a:gd name="connsiteY1" fmla="*/ 3308 h 9853"/>
                  <a:gd name="connsiteX2" fmla="*/ 6936 w 10000"/>
                  <a:gd name="connsiteY2" fmla="*/ 3308 h 9853"/>
                  <a:gd name="connsiteX3" fmla="*/ 6932 w 10000"/>
                  <a:gd name="connsiteY3" fmla="*/ 3302 h 9853"/>
                  <a:gd name="connsiteX4" fmla="*/ 7200 w 10000"/>
                  <a:gd name="connsiteY4" fmla="*/ 3517 h 9853"/>
                  <a:gd name="connsiteX5" fmla="*/ 6989 w 10000"/>
                  <a:gd name="connsiteY5" fmla="*/ 3085 h 9853"/>
                  <a:gd name="connsiteX6" fmla="*/ 610 w 10000"/>
                  <a:gd name="connsiteY6" fmla="*/ 218 h 9853"/>
                  <a:gd name="connsiteX7" fmla="*/ 0 w 10000"/>
                  <a:gd name="connsiteY7" fmla="*/ 7479 h 9853"/>
                  <a:gd name="connsiteX8" fmla="*/ 10000 w 10000"/>
                  <a:gd name="connsiteY8" fmla="*/ 9853 h 9853"/>
                  <a:gd name="connsiteX0" fmla="*/ 10000 w 10000"/>
                  <a:gd name="connsiteY0" fmla="*/ 9999 h 9999"/>
                  <a:gd name="connsiteX1" fmla="*/ 6936 w 10000"/>
                  <a:gd name="connsiteY1" fmla="*/ 3356 h 9999"/>
                  <a:gd name="connsiteX2" fmla="*/ 6936 w 10000"/>
                  <a:gd name="connsiteY2" fmla="*/ 3356 h 9999"/>
                  <a:gd name="connsiteX3" fmla="*/ 6932 w 10000"/>
                  <a:gd name="connsiteY3" fmla="*/ 3350 h 9999"/>
                  <a:gd name="connsiteX4" fmla="*/ 6989 w 10000"/>
                  <a:gd name="connsiteY4" fmla="*/ 3130 h 9999"/>
                  <a:gd name="connsiteX5" fmla="*/ 610 w 10000"/>
                  <a:gd name="connsiteY5" fmla="*/ 220 h 9999"/>
                  <a:gd name="connsiteX6" fmla="*/ 0 w 10000"/>
                  <a:gd name="connsiteY6" fmla="*/ 7590 h 9999"/>
                  <a:gd name="connsiteX7" fmla="*/ 10000 w 10000"/>
                  <a:gd name="connsiteY7" fmla="*/ 9999 h 9999"/>
                  <a:gd name="connsiteX0" fmla="*/ 10000 w 10000"/>
                  <a:gd name="connsiteY0" fmla="*/ 10000 h 10000"/>
                  <a:gd name="connsiteX1" fmla="*/ 6936 w 10000"/>
                  <a:gd name="connsiteY1" fmla="*/ 3356 h 10000"/>
                  <a:gd name="connsiteX2" fmla="*/ 6936 w 10000"/>
                  <a:gd name="connsiteY2" fmla="*/ 3356 h 10000"/>
                  <a:gd name="connsiteX3" fmla="*/ 6989 w 10000"/>
                  <a:gd name="connsiteY3" fmla="*/ 3130 h 10000"/>
                  <a:gd name="connsiteX4" fmla="*/ 610 w 10000"/>
                  <a:gd name="connsiteY4" fmla="*/ 220 h 10000"/>
                  <a:gd name="connsiteX5" fmla="*/ 0 w 10000"/>
                  <a:gd name="connsiteY5" fmla="*/ 7591 h 10000"/>
                  <a:gd name="connsiteX6" fmla="*/ 10000 w 10000"/>
                  <a:gd name="connsiteY6" fmla="*/ 10000 h 10000"/>
                  <a:gd name="connsiteX0" fmla="*/ 10000 w 10000"/>
                  <a:gd name="connsiteY0" fmla="*/ 10000 h 10000"/>
                  <a:gd name="connsiteX1" fmla="*/ 6936 w 10000"/>
                  <a:gd name="connsiteY1" fmla="*/ 3356 h 10000"/>
                  <a:gd name="connsiteX2" fmla="*/ 6989 w 10000"/>
                  <a:gd name="connsiteY2" fmla="*/ 3130 h 10000"/>
                  <a:gd name="connsiteX3" fmla="*/ 610 w 10000"/>
                  <a:gd name="connsiteY3" fmla="*/ 220 h 10000"/>
                  <a:gd name="connsiteX4" fmla="*/ 0 w 10000"/>
                  <a:gd name="connsiteY4" fmla="*/ 7591 h 10000"/>
                  <a:gd name="connsiteX5" fmla="*/ 10000 w 10000"/>
                  <a:gd name="connsiteY5" fmla="*/ 10000 h 10000"/>
                  <a:gd name="connsiteX0" fmla="*/ 10000 w 10290"/>
                  <a:gd name="connsiteY0" fmla="*/ 10067 h 10067"/>
                  <a:gd name="connsiteX1" fmla="*/ 6989 w 10290"/>
                  <a:gd name="connsiteY1" fmla="*/ 3197 h 10067"/>
                  <a:gd name="connsiteX2" fmla="*/ 610 w 10290"/>
                  <a:gd name="connsiteY2" fmla="*/ 287 h 10067"/>
                  <a:gd name="connsiteX3" fmla="*/ 0 w 10290"/>
                  <a:gd name="connsiteY3" fmla="*/ 7658 h 10067"/>
                  <a:gd name="connsiteX4" fmla="*/ 10000 w 10290"/>
                  <a:gd name="connsiteY4" fmla="*/ 10067 h 10067"/>
                  <a:gd name="connsiteX0" fmla="*/ 10000 w 10000"/>
                  <a:gd name="connsiteY0" fmla="*/ 10067 h 10067"/>
                  <a:gd name="connsiteX1" fmla="*/ 6989 w 10000"/>
                  <a:gd name="connsiteY1" fmla="*/ 3197 h 10067"/>
                  <a:gd name="connsiteX2" fmla="*/ 610 w 10000"/>
                  <a:gd name="connsiteY2" fmla="*/ 287 h 10067"/>
                  <a:gd name="connsiteX3" fmla="*/ 0 w 10000"/>
                  <a:gd name="connsiteY3" fmla="*/ 7658 h 10067"/>
                  <a:gd name="connsiteX4" fmla="*/ 10000 w 10000"/>
                  <a:gd name="connsiteY4" fmla="*/ 10067 h 10067"/>
                  <a:gd name="connsiteX0" fmla="*/ 10000 w 10000"/>
                  <a:gd name="connsiteY0" fmla="*/ 10067 h 10067"/>
                  <a:gd name="connsiteX1" fmla="*/ 6989 w 10000"/>
                  <a:gd name="connsiteY1" fmla="*/ 3197 h 10067"/>
                  <a:gd name="connsiteX2" fmla="*/ 610 w 10000"/>
                  <a:gd name="connsiteY2" fmla="*/ 287 h 10067"/>
                  <a:gd name="connsiteX3" fmla="*/ 0 w 10000"/>
                  <a:gd name="connsiteY3" fmla="*/ 7658 h 10067"/>
                  <a:gd name="connsiteX4" fmla="*/ 10000 w 10000"/>
                  <a:gd name="connsiteY4" fmla="*/ 10067 h 10067"/>
                  <a:gd name="connsiteX0" fmla="*/ 10000 w 10000"/>
                  <a:gd name="connsiteY0" fmla="*/ 10081 h 10081"/>
                  <a:gd name="connsiteX1" fmla="*/ 6989 w 10000"/>
                  <a:gd name="connsiteY1" fmla="*/ 3211 h 10081"/>
                  <a:gd name="connsiteX2" fmla="*/ 610 w 10000"/>
                  <a:gd name="connsiteY2" fmla="*/ 301 h 10081"/>
                  <a:gd name="connsiteX3" fmla="*/ 0 w 10000"/>
                  <a:gd name="connsiteY3" fmla="*/ 7672 h 10081"/>
                  <a:gd name="connsiteX4" fmla="*/ 10000 w 10000"/>
                  <a:gd name="connsiteY4" fmla="*/ 10081 h 10081"/>
                  <a:gd name="connsiteX0" fmla="*/ 10000 w 10000"/>
                  <a:gd name="connsiteY0" fmla="*/ 10118 h 10118"/>
                  <a:gd name="connsiteX1" fmla="*/ 6796 w 10000"/>
                  <a:gd name="connsiteY1" fmla="*/ 2887 h 10118"/>
                  <a:gd name="connsiteX2" fmla="*/ 610 w 10000"/>
                  <a:gd name="connsiteY2" fmla="*/ 338 h 10118"/>
                  <a:gd name="connsiteX3" fmla="*/ 0 w 10000"/>
                  <a:gd name="connsiteY3" fmla="*/ 7709 h 10118"/>
                  <a:gd name="connsiteX4" fmla="*/ 10000 w 10000"/>
                  <a:gd name="connsiteY4" fmla="*/ 10118 h 10118"/>
                  <a:gd name="connsiteX0" fmla="*/ 10000 w 10000"/>
                  <a:gd name="connsiteY0" fmla="*/ 10124 h 10124"/>
                  <a:gd name="connsiteX1" fmla="*/ 6796 w 10000"/>
                  <a:gd name="connsiteY1" fmla="*/ 2893 h 10124"/>
                  <a:gd name="connsiteX2" fmla="*/ 610 w 10000"/>
                  <a:gd name="connsiteY2" fmla="*/ 344 h 10124"/>
                  <a:gd name="connsiteX3" fmla="*/ 0 w 10000"/>
                  <a:gd name="connsiteY3" fmla="*/ 7715 h 10124"/>
                  <a:gd name="connsiteX4" fmla="*/ 10000 w 10000"/>
                  <a:gd name="connsiteY4" fmla="*/ 10124 h 10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24">
                    <a:moveTo>
                      <a:pt x="10000" y="10124"/>
                    </a:moveTo>
                    <a:cubicBezTo>
                      <a:pt x="9159" y="7545"/>
                      <a:pt x="8270" y="5034"/>
                      <a:pt x="6796" y="2893"/>
                    </a:cubicBezTo>
                    <a:cubicBezTo>
                      <a:pt x="5515" y="1032"/>
                      <a:pt x="3782" y="-776"/>
                      <a:pt x="610" y="344"/>
                    </a:cubicBezTo>
                    <a:cubicBezTo>
                      <a:pt x="759" y="3181"/>
                      <a:pt x="663" y="4876"/>
                      <a:pt x="0" y="7715"/>
                    </a:cubicBezTo>
                    <a:cubicBezTo>
                      <a:pt x="3334" y="5272"/>
                      <a:pt x="6887" y="6127"/>
                      <a:pt x="10000" y="10124"/>
                    </a:cubicBezTo>
                    <a:close/>
                  </a:path>
                </a:pathLst>
              </a:custGeom>
              <a:gradFill>
                <a:gsLst>
                  <a:gs pos="0">
                    <a:srgbClr val="C5C5C5"/>
                  </a:gs>
                  <a:gs pos="50000">
                    <a:srgbClr val="D9D9D9"/>
                  </a:gs>
                  <a:gs pos="100000">
                    <a:srgbClr val="EAEAEA"/>
                  </a:gs>
                </a:gsLst>
                <a:lin ang="5400000" scaled="0"/>
              </a:gradFill>
              <a:ln w="9525" cap="rnd">
                <a:solidFill>
                  <a:srgbClr val="C5C5C5"/>
                </a:solidFill>
                <a:prstDash val="solid"/>
                <a:round/>
                <a:headEnd/>
                <a:tailEnd/>
              </a:ln>
            </p:spPr>
            <p:txBody>
              <a:bodyPr/>
              <a:lstStyle/>
              <a:p>
                <a:pPr fontAlgn="auto">
                  <a:spcBef>
                    <a:spcPts val="0"/>
                  </a:spcBef>
                  <a:spcAft>
                    <a:spcPts val="0"/>
                  </a:spcAft>
                  <a:defRPr/>
                </a:pPr>
                <a:endParaRPr lang="zh-CN" altLang="en-US" kern="0">
                  <a:solidFill>
                    <a:sysClr val="windowText" lastClr="000000"/>
                  </a:solidFill>
                  <a:latin typeface="+mn-lt"/>
                </a:endParaRPr>
              </a:p>
            </p:txBody>
          </p:sp>
          <p:sp>
            <p:nvSpPr>
              <p:cNvPr id="7" name="Freeform 18"/>
              <p:cNvSpPr>
                <a:spLocks/>
              </p:cNvSpPr>
              <p:nvPr/>
            </p:nvSpPr>
            <p:spPr bwMode="auto">
              <a:xfrm>
                <a:off x="2541" y="1490"/>
                <a:ext cx="1768" cy="1227"/>
              </a:xfrm>
              <a:custGeom>
                <a:avLst/>
                <a:gdLst>
                  <a:gd name="T0" fmla="*/ 4714 w 4714"/>
                  <a:gd name="T1" fmla="*/ 862 h 3272"/>
                  <a:gd name="T2" fmla="*/ 8 w 4714"/>
                  <a:gd name="T3" fmla="*/ 434 h 3272"/>
                  <a:gd name="T4" fmla="*/ 8 w 4714"/>
                  <a:gd name="T5" fmla="*/ 434 h 3272"/>
                  <a:gd name="T6" fmla="*/ 0 w 4714"/>
                  <a:gd name="T7" fmla="*/ 448 h 3272"/>
                  <a:gd name="T8" fmla="*/ 1672 w 4714"/>
                  <a:gd name="T9" fmla="*/ 3272 h 3272"/>
                  <a:gd name="T10" fmla="*/ 4714 w 4714"/>
                  <a:gd name="T11" fmla="*/ 862 h 3272"/>
                </a:gdLst>
                <a:ahLst/>
                <a:cxnLst>
                  <a:cxn ang="0">
                    <a:pos x="T0" y="T1"/>
                  </a:cxn>
                  <a:cxn ang="0">
                    <a:pos x="T2" y="T3"/>
                  </a:cxn>
                  <a:cxn ang="0">
                    <a:pos x="T4" y="T5"/>
                  </a:cxn>
                  <a:cxn ang="0">
                    <a:pos x="T6" y="T7"/>
                  </a:cxn>
                  <a:cxn ang="0">
                    <a:pos x="T8" y="T9"/>
                  </a:cxn>
                  <a:cxn ang="0">
                    <a:pos x="T10" y="T11"/>
                  </a:cxn>
                </a:cxnLst>
                <a:rect l="0" t="0" r="r" b="b"/>
                <a:pathLst>
                  <a:path w="4714" h="3272">
                    <a:moveTo>
                      <a:pt x="4714" y="862"/>
                    </a:moveTo>
                    <a:cubicBezTo>
                      <a:pt x="3249" y="152"/>
                      <a:pt x="1577" y="0"/>
                      <a:pt x="8" y="434"/>
                    </a:cubicBezTo>
                    <a:lnTo>
                      <a:pt x="8" y="434"/>
                    </a:lnTo>
                    <a:cubicBezTo>
                      <a:pt x="6" y="439"/>
                      <a:pt x="3" y="443"/>
                      <a:pt x="0" y="448"/>
                    </a:cubicBezTo>
                    <a:cubicBezTo>
                      <a:pt x="792" y="1227"/>
                      <a:pt x="1313" y="2222"/>
                      <a:pt x="1672" y="3272"/>
                    </a:cubicBezTo>
                    <a:lnTo>
                      <a:pt x="4714" y="862"/>
                    </a:lnTo>
                    <a:close/>
                  </a:path>
                </a:pathLst>
              </a:custGeom>
              <a:gradFill>
                <a:gsLst>
                  <a:gs pos="0">
                    <a:srgbClr val="A9A9A9"/>
                  </a:gs>
                  <a:gs pos="50000">
                    <a:srgbClr val="C5C5C5"/>
                  </a:gs>
                  <a:gs pos="100000">
                    <a:srgbClr val="A9A9A9"/>
                  </a:gs>
                </a:gsLst>
                <a:lin ang="2700000" scaled="0"/>
              </a:gradFill>
              <a:ln w="9525" cap="rnd">
                <a:solidFill>
                  <a:srgbClr val="EAEAEA"/>
                </a:solidFill>
                <a:prstDash val="solid"/>
                <a:round/>
                <a:headEnd/>
                <a:tailEnd/>
              </a:ln>
            </p:spPr>
            <p:txBody>
              <a:bodyPr/>
              <a:lstStyle/>
              <a:p>
                <a:pPr fontAlgn="auto">
                  <a:spcBef>
                    <a:spcPts val="0"/>
                  </a:spcBef>
                  <a:spcAft>
                    <a:spcPts val="0"/>
                  </a:spcAft>
                  <a:defRPr/>
                </a:pPr>
                <a:endParaRPr lang="zh-CN" altLang="en-US" kern="0">
                  <a:solidFill>
                    <a:sysClr val="windowText" lastClr="000000"/>
                  </a:solidFill>
                  <a:latin typeface="+mn-lt"/>
                </a:endParaRPr>
              </a:p>
            </p:txBody>
          </p:sp>
          <p:sp>
            <p:nvSpPr>
              <p:cNvPr id="8" name="Freeform 19"/>
              <p:cNvSpPr>
                <a:spLocks/>
              </p:cNvSpPr>
              <p:nvPr/>
            </p:nvSpPr>
            <p:spPr bwMode="auto">
              <a:xfrm>
                <a:off x="3716" y="1319"/>
                <a:ext cx="594" cy="494"/>
              </a:xfrm>
              <a:custGeom>
                <a:avLst/>
                <a:gdLst>
                  <a:gd name="T0" fmla="*/ 1445 w 1445"/>
                  <a:gd name="T1" fmla="*/ 1177 h 1180"/>
                  <a:gd name="T2" fmla="*/ 0 w 1445"/>
                  <a:gd name="T3" fmla="*/ 0 h 1180"/>
                  <a:gd name="T4" fmla="*/ 1442 w 1445"/>
                  <a:gd name="T5" fmla="*/ 1180 h 1180"/>
                  <a:gd name="T6" fmla="*/ 1442 w 1445"/>
                  <a:gd name="T7" fmla="*/ 1180 h 1180"/>
                  <a:gd name="T8" fmla="*/ 1445 w 1445"/>
                  <a:gd name="T9" fmla="*/ 1177 h 1180"/>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 fmla="*/ 11970 w 11970"/>
                  <a:gd name="connsiteY0" fmla="*/ 10809 h 10834"/>
                  <a:gd name="connsiteX1" fmla="*/ 974 w 11970"/>
                  <a:gd name="connsiteY1" fmla="*/ 20 h 10834"/>
                  <a:gd name="connsiteX2" fmla="*/ 11949 w 11970"/>
                  <a:gd name="connsiteY2" fmla="*/ 10834 h 10834"/>
                  <a:gd name="connsiteX3" fmla="*/ 11949 w 11970"/>
                  <a:gd name="connsiteY3" fmla="*/ 10834 h 10834"/>
                  <a:gd name="connsiteX4" fmla="*/ 11970 w 11970"/>
                  <a:gd name="connsiteY4" fmla="*/ 10809 h 10834"/>
                  <a:gd name="connsiteX0" fmla="*/ 11970 w 11970"/>
                  <a:gd name="connsiteY0" fmla="*/ 10809 h 10834"/>
                  <a:gd name="connsiteX1" fmla="*/ 974 w 11970"/>
                  <a:gd name="connsiteY1" fmla="*/ 20 h 10834"/>
                  <a:gd name="connsiteX2" fmla="*/ 11949 w 11970"/>
                  <a:gd name="connsiteY2" fmla="*/ 10834 h 10834"/>
                  <a:gd name="connsiteX3" fmla="*/ 11949 w 11970"/>
                  <a:gd name="connsiteY3" fmla="*/ 10834 h 10834"/>
                  <a:gd name="connsiteX4" fmla="*/ 11970 w 11970"/>
                  <a:gd name="connsiteY4" fmla="*/ 10809 h 10834"/>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 fmla="*/ 10885 w 10885"/>
                  <a:gd name="connsiteY0" fmla="*/ 11332 h 11357"/>
                  <a:gd name="connsiteX1" fmla="*/ 0 w 10885"/>
                  <a:gd name="connsiteY1" fmla="*/ 0 h 11357"/>
                  <a:gd name="connsiteX2" fmla="*/ 10864 w 10885"/>
                  <a:gd name="connsiteY2" fmla="*/ 11357 h 11357"/>
                  <a:gd name="connsiteX3" fmla="*/ 10864 w 10885"/>
                  <a:gd name="connsiteY3" fmla="*/ 11357 h 11357"/>
                  <a:gd name="connsiteX4" fmla="*/ 10885 w 10885"/>
                  <a:gd name="connsiteY4" fmla="*/ 11332 h 11357"/>
                  <a:gd name="connsiteX0" fmla="*/ 10959 w 10959"/>
                  <a:gd name="connsiteY0" fmla="*/ 11151 h 11176"/>
                  <a:gd name="connsiteX1" fmla="*/ 0 w 10959"/>
                  <a:gd name="connsiteY1" fmla="*/ 0 h 11176"/>
                  <a:gd name="connsiteX2" fmla="*/ 10938 w 10959"/>
                  <a:gd name="connsiteY2" fmla="*/ 11176 h 11176"/>
                  <a:gd name="connsiteX3" fmla="*/ 10938 w 10959"/>
                  <a:gd name="connsiteY3" fmla="*/ 11176 h 11176"/>
                  <a:gd name="connsiteX4" fmla="*/ 10959 w 10959"/>
                  <a:gd name="connsiteY4" fmla="*/ 11151 h 11176"/>
                  <a:gd name="connsiteX0" fmla="*/ 10959 w 10959"/>
                  <a:gd name="connsiteY0" fmla="*/ 11151 h 11176"/>
                  <a:gd name="connsiteX1" fmla="*/ 0 w 10959"/>
                  <a:gd name="connsiteY1" fmla="*/ 0 h 11176"/>
                  <a:gd name="connsiteX2" fmla="*/ 10938 w 10959"/>
                  <a:gd name="connsiteY2" fmla="*/ 11176 h 11176"/>
                  <a:gd name="connsiteX3" fmla="*/ 10938 w 10959"/>
                  <a:gd name="connsiteY3" fmla="*/ 11176 h 11176"/>
                  <a:gd name="connsiteX4" fmla="*/ 10959 w 10959"/>
                  <a:gd name="connsiteY4" fmla="*/ 11151 h 11176"/>
                  <a:gd name="connsiteX0" fmla="*/ 10959 w 10959"/>
                  <a:gd name="connsiteY0" fmla="*/ 11151 h 11176"/>
                  <a:gd name="connsiteX1" fmla="*/ 0 w 10959"/>
                  <a:gd name="connsiteY1" fmla="*/ 0 h 11176"/>
                  <a:gd name="connsiteX2" fmla="*/ 10938 w 10959"/>
                  <a:gd name="connsiteY2" fmla="*/ 11176 h 11176"/>
                  <a:gd name="connsiteX3" fmla="*/ 10938 w 10959"/>
                  <a:gd name="connsiteY3" fmla="*/ 11176 h 11176"/>
                  <a:gd name="connsiteX4" fmla="*/ 10959 w 10959"/>
                  <a:gd name="connsiteY4" fmla="*/ 11151 h 11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9" h="11176">
                    <a:moveTo>
                      <a:pt x="10959" y="11151"/>
                    </a:moveTo>
                    <a:cubicBezTo>
                      <a:pt x="8129" y="6074"/>
                      <a:pt x="7132" y="2023"/>
                      <a:pt x="0" y="0"/>
                    </a:cubicBezTo>
                    <a:cubicBezTo>
                      <a:pt x="4889" y="3072"/>
                      <a:pt x="8142" y="7117"/>
                      <a:pt x="10938" y="11176"/>
                    </a:cubicBezTo>
                    <a:lnTo>
                      <a:pt x="10938" y="11176"/>
                    </a:lnTo>
                    <a:cubicBezTo>
                      <a:pt x="10945" y="11168"/>
                      <a:pt x="10952" y="11159"/>
                      <a:pt x="10959" y="11151"/>
                    </a:cubicBezTo>
                    <a:close/>
                  </a:path>
                </a:pathLst>
              </a:custGeom>
              <a:gradFill>
                <a:gsLst>
                  <a:gs pos="0">
                    <a:srgbClr val="D7D7D7"/>
                  </a:gs>
                  <a:gs pos="50000">
                    <a:srgbClr val="E6E6E6"/>
                  </a:gs>
                  <a:gs pos="100000">
                    <a:srgbClr val="F9F9F9"/>
                  </a:gs>
                </a:gsLst>
                <a:lin ang="2700000" scaled="0"/>
              </a:gradFill>
              <a:ln w="0">
                <a:solidFill>
                  <a:srgbClr val="D9D9D9"/>
                </a:solidFill>
                <a:prstDash val="solid"/>
                <a:round/>
                <a:headEnd/>
                <a:tailEnd/>
              </a:ln>
            </p:spPr>
            <p:txBody>
              <a:bodyPr/>
              <a:lstStyle/>
              <a:p>
                <a:pPr fontAlgn="auto">
                  <a:spcBef>
                    <a:spcPts val="0"/>
                  </a:spcBef>
                  <a:spcAft>
                    <a:spcPts val="0"/>
                  </a:spcAft>
                  <a:defRPr/>
                </a:pPr>
                <a:endParaRPr lang="zh-CN" altLang="en-US" kern="0">
                  <a:solidFill>
                    <a:sysClr val="windowText" lastClr="000000"/>
                  </a:solidFill>
                  <a:latin typeface="+mn-lt"/>
                </a:endParaRPr>
              </a:p>
            </p:txBody>
          </p:sp>
          <p:sp>
            <p:nvSpPr>
              <p:cNvPr id="9" name="Freeform 22"/>
              <p:cNvSpPr>
                <a:spLocks/>
              </p:cNvSpPr>
              <p:nvPr/>
            </p:nvSpPr>
            <p:spPr bwMode="auto">
              <a:xfrm>
                <a:off x="3168" y="1813"/>
                <a:ext cx="1355" cy="1757"/>
              </a:xfrm>
              <a:custGeom>
                <a:avLst/>
                <a:gdLst>
                  <a:gd name="T0" fmla="*/ 2641 w 3612"/>
                  <a:gd name="T1" fmla="*/ 4682 h 4686"/>
                  <a:gd name="T2" fmla="*/ 3042 w 3612"/>
                  <a:gd name="T3" fmla="*/ 0 h 4686"/>
                  <a:gd name="T4" fmla="*/ 3042 w 3612"/>
                  <a:gd name="T5" fmla="*/ 0 h 4686"/>
                  <a:gd name="T6" fmla="*/ 0 w 3612"/>
                  <a:gd name="T7" fmla="*/ 2410 h 4686"/>
                  <a:gd name="T8" fmla="*/ 2 w 3612"/>
                  <a:gd name="T9" fmla="*/ 2415 h 4686"/>
                  <a:gd name="T10" fmla="*/ 2635 w 3612"/>
                  <a:gd name="T11" fmla="*/ 4686 h 4686"/>
                  <a:gd name="T12" fmla="*/ 2641 w 3612"/>
                  <a:gd name="T13" fmla="*/ 4682 h 4686"/>
                </a:gdLst>
                <a:ahLst/>
                <a:cxnLst>
                  <a:cxn ang="0">
                    <a:pos x="T0" y="T1"/>
                  </a:cxn>
                  <a:cxn ang="0">
                    <a:pos x="T2" y="T3"/>
                  </a:cxn>
                  <a:cxn ang="0">
                    <a:pos x="T4" y="T5"/>
                  </a:cxn>
                  <a:cxn ang="0">
                    <a:pos x="T6" y="T7"/>
                  </a:cxn>
                  <a:cxn ang="0">
                    <a:pos x="T8" y="T9"/>
                  </a:cxn>
                  <a:cxn ang="0">
                    <a:pos x="T10" y="T11"/>
                  </a:cxn>
                  <a:cxn ang="0">
                    <a:pos x="T12" y="T13"/>
                  </a:cxn>
                </a:cxnLst>
                <a:rect l="0" t="0" r="r" b="b"/>
                <a:pathLst>
                  <a:path w="3612" h="4686">
                    <a:moveTo>
                      <a:pt x="2641" y="4682"/>
                    </a:moveTo>
                    <a:cubicBezTo>
                      <a:pt x="3465" y="3259"/>
                      <a:pt x="3612" y="1542"/>
                      <a:pt x="3042" y="0"/>
                    </a:cubicBezTo>
                    <a:lnTo>
                      <a:pt x="3042" y="0"/>
                    </a:lnTo>
                    <a:lnTo>
                      <a:pt x="0" y="2410"/>
                    </a:lnTo>
                    <a:cubicBezTo>
                      <a:pt x="1" y="2412"/>
                      <a:pt x="1" y="2413"/>
                      <a:pt x="2" y="2415"/>
                    </a:cubicBezTo>
                    <a:cubicBezTo>
                      <a:pt x="959" y="3147"/>
                      <a:pt x="1640" y="3583"/>
                      <a:pt x="2635" y="4686"/>
                    </a:cubicBezTo>
                    <a:cubicBezTo>
                      <a:pt x="2637" y="4684"/>
                      <a:pt x="2639" y="4683"/>
                      <a:pt x="2641" y="4682"/>
                    </a:cubicBezTo>
                    <a:close/>
                  </a:path>
                </a:pathLst>
              </a:custGeom>
              <a:gradFill>
                <a:gsLst>
                  <a:gs pos="0">
                    <a:srgbClr val="2676FF">
                      <a:lumMod val="20000"/>
                      <a:lumOff val="80000"/>
                    </a:srgbClr>
                  </a:gs>
                  <a:gs pos="50000">
                    <a:srgbClr val="2676FF">
                      <a:lumMod val="40000"/>
                      <a:lumOff val="60000"/>
                    </a:srgbClr>
                  </a:gs>
                  <a:gs pos="100000">
                    <a:srgbClr val="2676FF"/>
                  </a:gs>
                </a:gsLst>
                <a:lin ang="5400000" scaled="0"/>
              </a:gradFill>
              <a:ln w="9525" cap="rnd">
                <a:solidFill>
                  <a:srgbClr val="2676FF">
                    <a:lumMod val="20000"/>
                    <a:lumOff val="80000"/>
                  </a:srgbClr>
                </a:solidFill>
                <a:prstDash val="solid"/>
                <a:round/>
                <a:headEnd/>
                <a:tailEnd/>
              </a:ln>
            </p:spPr>
            <p:txBody>
              <a:bodyPr/>
              <a:lstStyle/>
              <a:p>
                <a:pPr fontAlgn="auto">
                  <a:spcBef>
                    <a:spcPts val="0"/>
                  </a:spcBef>
                  <a:spcAft>
                    <a:spcPts val="0"/>
                  </a:spcAft>
                  <a:defRPr/>
                </a:pPr>
                <a:endParaRPr lang="zh-CN" altLang="en-US" kern="0">
                  <a:solidFill>
                    <a:sysClr val="windowText" lastClr="000000"/>
                  </a:solidFill>
                  <a:latin typeface="+mn-lt"/>
                </a:endParaRPr>
              </a:p>
            </p:txBody>
          </p:sp>
          <p:sp>
            <p:nvSpPr>
              <p:cNvPr id="10" name="Freeform 24"/>
              <p:cNvSpPr>
                <a:spLocks/>
              </p:cNvSpPr>
              <p:nvPr/>
            </p:nvSpPr>
            <p:spPr bwMode="auto">
              <a:xfrm>
                <a:off x="4159" y="1813"/>
                <a:ext cx="669" cy="1756"/>
              </a:xfrm>
              <a:custGeom>
                <a:avLst/>
                <a:gdLst>
                  <a:gd name="T0" fmla="*/ 1513 w 1784"/>
                  <a:gd name="T1" fmla="*/ 2131 h 4682"/>
                  <a:gd name="T2" fmla="*/ 1493 w 1784"/>
                  <a:gd name="T3" fmla="*/ 2084 h 4682"/>
                  <a:gd name="T4" fmla="*/ 401 w 1784"/>
                  <a:gd name="T5" fmla="*/ 0 h 4682"/>
                  <a:gd name="T6" fmla="*/ 0 w 1784"/>
                  <a:gd name="T7" fmla="*/ 4682 h 4682"/>
                  <a:gd name="T8" fmla="*/ 0 w 1784"/>
                  <a:gd name="T9" fmla="*/ 4682 h 4682"/>
                  <a:gd name="T10" fmla="*/ 1431 w 1784"/>
                  <a:gd name="T11" fmla="*/ 4681 h 4682"/>
                  <a:gd name="T12" fmla="*/ 1513 w 1784"/>
                  <a:gd name="T13" fmla="*/ 2131 h 4682"/>
                </a:gdLst>
                <a:ahLst/>
                <a:cxnLst>
                  <a:cxn ang="0">
                    <a:pos x="T0" y="T1"/>
                  </a:cxn>
                  <a:cxn ang="0">
                    <a:pos x="T2" y="T3"/>
                  </a:cxn>
                  <a:cxn ang="0">
                    <a:pos x="T4" y="T5"/>
                  </a:cxn>
                  <a:cxn ang="0">
                    <a:pos x="T6" y="T7"/>
                  </a:cxn>
                  <a:cxn ang="0">
                    <a:pos x="T8" y="T9"/>
                  </a:cxn>
                  <a:cxn ang="0">
                    <a:pos x="T10" y="T11"/>
                  </a:cxn>
                  <a:cxn ang="0">
                    <a:pos x="T12" y="T13"/>
                  </a:cxn>
                </a:cxnLst>
                <a:rect l="0" t="0" r="r" b="b"/>
                <a:pathLst>
                  <a:path w="1784" h="4682">
                    <a:moveTo>
                      <a:pt x="1513" y="2131"/>
                    </a:moveTo>
                    <a:lnTo>
                      <a:pt x="1493" y="2084"/>
                    </a:lnTo>
                    <a:cubicBezTo>
                      <a:pt x="1236" y="1338"/>
                      <a:pt x="868" y="635"/>
                      <a:pt x="401" y="0"/>
                    </a:cubicBezTo>
                    <a:cubicBezTo>
                      <a:pt x="971" y="1542"/>
                      <a:pt x="824" y="3259"/>
                      <a:pt x="0" y="4682"/>
                    </a:cubicBezTo>
                    <a:lnTo>
                      <a:pt x="0" y="4682"/>
                    </a:lnTo>
                    <a:cubicBezTo>
                      <a:pt x="534" y="4328"/>
                      <a:pt x="1017" y="4377"/>
                      <a:pt x="1431" y="4681"/>
                    </a:cubicBezTo>
                    <a:cubicBezTo>
                      <a:pt x="1653" y="3813"/>
                      <a:pt x="1784" y="3028"/>
                      <a:pt x="1513" y="2131"/>
                    </a:cubicBezTo>
                    <a:close/>
                  </a:path>
                </a:pathLst>
              </a:custGeom>
              <a:gradFill>
                <a:gsLst>
                  <a:gs pos="0">
                    <a:srgbClr val="2676FF">
                      <a:lumMod val="40000"/>
                      <a:lumOff val="60000"/>
                    </a:srgbClr>
                  </a:gs>
                  <a:gs pos="50000">
                    <a:srgbClr val="2676FF"/>
                  </a:gs>
                  <a:gs pos="100000">
                    <a:srgbClr val="2676FF">
                      <a:lumMod val="75000"/>
                    </a:srgbClr>
                  </a:gs>
                </a:gsLst>
                <a:lin ang="5400000" scaled="0"/>
              </a:gradFill>
              <a:ln w="9525" cap="rnd">
                <a:solidFill>
                  <a:srgbClr val="2676FF">
                    <a:lumMod val="40000"/>
                    <a:lumOff val="60000"/>
                  </a:srgbClr>
                </a:solidFill>
                <a:prstDash val="solid"/>
                <a:round/>
                <a:headEnd/>
                <a:tailEnd/>
              </a:ln>
            </p:spPr>
            <p:txBody>
              <a:bodyPr/>
              <a:lstStyle/>
              <a:p>
                <a:pPr fontAlgn="auto">
                  <a:spcBef>
                    <a:spcPts val="0"/>
                  </a:spcBef>
                  <a:spcAft>
                    <a:spcPts val="0"/>
                  </a:spcAft>
                  <a:defRPr/>
                </a:pPr>
                <a:endParaRPr lang="zh-CN" altLang="en-US" kern="0">
                  <a:solidFill>
                    <a:sysClr val="windowText" lastClr="000000"/>
                  </a:solidFill>
                  <a:latin typeface="+mn-lt"/>
                </a:endParaRPr>
              </a:p>
            </p:txBody>
          </p:sp>
          <p:sp>
            <p:nvSpPr>
              <p:cNvPr id="11" name="Freeform 25"/>
              <p:cNvSpPr>
                <a:spLocks/>
              </p:cNvSpPr>
              <p:nvPr/>
            </p:nvSpPr>
            <p:spPr bwMode="auto">
              <a:xfrm>
                <a:off x="4309" y="1812"/>
                <a:ext cx="450" cy="800"/>
              </a:xfrm>
              <a:custGeom>
                <a:avLst/>
                <a:gdLst>
                  <a:gd name="T0" fmla="*/ 1087 w 1199"/>
                  <a:gd name="T1" fmla="*/ 2057 h 2134"/>
                  <a:gd name="T2" fmla="*/ 18 w 1199"/>
                  <a:gd name="T3" fmla="*/ 21 h 2134"/>
                  <a:gd name="T4" fmla="*/ 3 w 1199"/>
                  <a:gd name="T5" fmla="*/ 0 h 2134"/>
                  <a:gd name="T6" fmla="*/ 0 w 1199"/>
                  <a:gd name="T7" fmla="*/ 3 h 2134"/>
                  <a:gd name="T8" fmla="*/ 0 w 1199"/>
                  <a:gd name="T9" fmla="*/ 3 h 2134"/>
                  <a:gd name="T10" fmla="*/ 1092 w 1199"/>
                  <a:gd name="T11" fmla="*/ 2087 h 2134"/>
                  <a:gd name="T12" fmla="*/ 1092 w 1199"/>
                  <a:gd name="T13" fmla="*/ 2087 h 2134"/>
                  <a:gd name="T14" fmla="*/ 1112 w 1199"/>
                  <a:gd name="T15" fmla="*/ 2134 h 2134"/>
                  <a:gd name="T16" fmla="*/ 1087 w 1199"/>
                  <a:gd name="T17" fmla="*/ 2057 h 2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9" h="2134">
                    <a:moveTo>
                      <a:pt x="1087" y="2057"/>
                    </a:moveTo>
                    <a:cubicBezTo>
                      <a:pt x="1199" y="1504"/>
                      <a:pt x="664" y="542"/>
                      <a:pt x="18" y="21"/>
                    </a:cubicBezTo>
                    <a:cubicBezTo>
                      <a:pt x="13" y="14"/>
                      <a:pt x="8" y="7"/>
                      <a:pt x="3" y="0"/>
                    </a:cubicBezTo>
                    <a:lnTo>
                      <a:pt x="0" y="3"/>
                    </a:lnTo>
                    <a:lnTo>
                      <a:pt x="0" y="3"/>
                    </a:lnTo>
                    <a:cubicBezTo>
                      <a:pt x="467" y="638"/>
                      <a:pt x="835" y="1341"/>
                      <a:pt x="1092" y="2087"/>
                    </a:cubicBezTo>
                    <a:lnTo>
                      <a:pt x="1092" y="2087"/>
                    </a:lnTo>
                    <a:lnTo>
                      <a:pt x="1112" y="2134"/>
                    </a:lnTo>
                    <a:cubicBezTo>
                      <a:pt x="1104" y="2108"/>
                      <a:pt x="1096" y="2083"/>
                      <a:pt x="1087" y="2057"/>
                    </a:cubicBezTo>
                    <a:close/>
                  </a:path>
                </a:pathLst>
              </a:custGeom>
              <a:gradFill>
                <a:gsLst>
                  <a:gs pos="0">
                    <a:srgbClr val="2676FF"/>
                  </a:gs>
                  <a:gs pos="100000">
                    <a:srgbClr val="2676FF">
                      <a:lumMod val="75000"/>
                    </a:srgbClr>
                  </a:gs>
                </a:gsLst>
                <a:lin ang="5400000" scaled="0"/>
              </a:gradFill>
              <a:ln w="0">
                <a:solidFill>
                  <a:srgbClr val="2676FF"/>
                </a:solidFill>
                <a:prstDash val="solid"/>
                <a:round/>
                <a:headEnd/>
                <a:tailEnd/>
              </a:ln>
            </p:spPr>
            <p:txBody>
              <a:bodyPr/>
              <a:lstStyle/>
              <a:p>
                <a:pPr fontAlgn="auto">
                  <a:spcBef>
                    <a:spcPts val="0"/>
                  </a:spcBef>
                  <a:spcAft>
                    <a:spcPts val="0"/>
                  </a:spcAft>
                  <a:defRPr/>
                </a:pPr>
                <a:endParaRPr lang="zh-CN" altLang="en-US" kern="0">
                  <a:solidFill>
                    <a:sysClr val="windowText" lastClr="000000"/>
                  </a:solidFill>
                  <a:latin typeface="+mn-lt"/>
                </a:endParaRPr>
              </a:p>
            </p:txBody>
          </p:sp>
        </p:grpSp>
        <p:sp>
          <p:nvSpPr>
            <p:cNvPr id="5" name="圆角矩形 4"/>
            <p:cNvSpPr/>
            <p:nvPr/>
          </p:nvSpPr>
          <p:spPr>
            <a:xfrm rot="19138825">
              <a:off x="4137364" y="4890642"/>
              <a:ext cx="626960" cy="128587"/>
            </a:xfrm>
            <a:prstGeom prst="roundRect">
              <a:avLst>
                <a:gd name="adj" fmla="val 50000"/>
              </a:avLst>
            </a:prstGeom>
            <a:gradFill>
              <a:gsLst>
                <a:gs pos="0">
                  <a:srgbClr val="7D7D7D"/>
                </a:gs>
                <a:gs pos="50000">
                  <a:srgbClr val="A9A9A9"/>
                </a:gs>
                <a:gs pos="100000">
                  <a:srgbClr val="7D7D7D"/>
                </a:gs>
              </a:gsLst>
              <a:lin ang="5400000" scaled="0"/>
            </a:gra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grpSp>
      <p:sp>
        <p:nvSpPr>
          <p:cNvPr id="12" name="任意多边形 11"/>
          <p:cNvSpPr/>
          <p:nvPr/>
        </p:nvSpPr>
        <p:spPr>
          <a:xfrm>
            <a:off x="4816475" y="1535113"/>
            <a:ext cx="1054100" cy="833437"/>
          </a:xfrm>
          <a:custGeom>
            <a:avLst/>
            <a:gdLst>
              <a:gd name="connsiteX0" fmla="*/ 766119 w 766119"/>
              <a:gd name="connsiteY0" fmla="*/ 0 h 605482"/>
              <a:gd name="connsiteX1" fmla="*/ 74140 w 766119"/>
              <a:gd name="connsiteY1" fmla="*/ 605482 h 605482"/>
              <a:gd name="connsiteX2" fmla="*/ 0 w 766119"/>
              <a:gd name="connsiteY2" fmla="*/ 197709 h 605482"/>
              <a:gd name="connsiteX3" fmla="*/ 0 w 766119"/>
              <a:gd name="connsiteY3" fmla="*/ 197709 h 605482"/>
            </a:gdLst>
            <a:ahLst/>
            <a:cxnLst>
              <a:cxn ang="0">
                <a:pos x="connsiteX0" y="connsiteY0"/>
              </a:cxn>
              <a:cxn ang="0">
                <a:pos x="connsiteX1" y="connsiteY1"/>
              </a:cxn>
              <a:cxn ang="0">
                <a:pos x="connsiteX2" y="connsiteY2"/>
              </a:cxn>
              <a:cxn ang="0">
                <a:pos x="connsiteX3" y="connsiteY3"/>
              </a:cxn>
            </a:cxnLst>
            <a:rect l="l" t="t" r="r" b="b"/>
            <a:pathLst>
              <a:path w="766119" h="605482">
                <a:moveTo>
                  <a:pt x="766119" y="0"/>
                </a:moveTo>
                <a:lnTo>
                  <a:pt x="74140" y="605482"/>
                </a:lnTo>
                <a:lnTo>
                  <a:pt x="0" y="197709"/>
                </a:lnTo>
                <a:lnTo>
                  <a:pt x="0" y="197709"/>
                </a:lnTo>
              </a:path>
            </a:pathLst>
          </a:custGeom>
          <a:noFill/>
          <a:ln w="19050" cap="flat" cmpd="sng" algn="ctr">
            <a:solidFill>
              <a:srgbClr val="C00000"/>
            </a:solidFill>
            <a:prstDash val="solid"/>
            <a:headEnd type="none" w="med" len="med"/>
            <a:tailEnd type="triangle" w="med" len="med"/>
          </a:ln>
          <a:effectLst/>
        </p:spPr>
        <p:txBody>
          <a:bodyPr anchor="ctr"/>
          <a:lstStyle/>
          <a:p>
            <a:pPr algn="ctr" fontAlgn="auto">
              <a:spcBef>
                <a:spcPts val="0"/>
              </a:spcBef>
              <a:spcAft>
                <a:spcPts val="0"/>
              </a:spcAft>
              <a:defRPr/>
            </a:pPr>
            <a:endParaRPr lang="zh-CN" altLang="en-US" kern="0">
              <a:solidFill>
                <a:sysClr val="windowText" lastClr="000000"/>
              </a:solidFill>
              <a:latin typeface="Calibri"/>
              <a:ea typeface="宋体"/>
            </a:endParaRPr>
          </a:p>
        </p:txBody>
      </p:sp>
      <p:sp>
        <p:nvSpPr>
          <p:cNvPr id="13" name="任意多边形 12"/>
          <p:cNvSpPr/>
          <p:nvPr/>
        </p:nvSpPr>
        <p:spPr>
          <a:xfrm>
            <a:off x="5473700" y="2133600"/>
            <a:ext cx="936625" cy="1020763"/>
          </a:xfrm>
          <a:custGeom>
            <a:avLst/>
            <a:gdLst>
              <a:gd name="connsiteX0" fmla="*/ 679621 w 679621"/>
              <a:gd name="connsiteY0" fmla="*/ 0 h 741405"/>
              <a:gd name="connsiteX1" fmla="*/ 0 w 679621"/>
              <a:gd name="connsiteY1" fmla="*/ 617838 h 741405"/>
              <a:gd name="connsiteX2" fmla="*/ 370702 w 679621"/>
              <a:gd name="connsiteY2" fmla="*/ 741405 h 741405"/>
            </a:gdLst>
            <a:ahLst/>
            <a:cxnLst>
              <a:cxn ang="0">
                <a:pos x="connsiteX0" y="connsiteY0"/>
              </a:cxn>
              <a:cxn ang="0">
                <a:pos x="connsiteX1" y="connsiteY1"/>
              </a:cxn>
              <a:cxn ang="0">
                <a:pos x="connsiteX2" y="connsiteY2"/>
              </a:cxn>
            </a:cxnLst>
            <a:rect l="l" t="t" r="r" b="b"/>
            <a:pathLst>
              <a:path w="679621" h="741405">
                <a:moveTo>
                  <a:pt x="679621" y="0"/>
                </a:moveTo>
                <a:lnTo>
                  <a:pt x="0" y="617838"/>
                </a:lnTo>
                <a:lnTo>
                  <a:pt x="370702" y="741405"/>
                </a:lnTo>
              </a:path>
            </a:pathLst>
          </a:custGeom>
          <a:noFill/>
          <a:ln w="19050" cap="flat" cmpd="sng" algn="ctr">
            <a:solidFill>
              <a:srgbClr val="C00000"/>
            </a:solidFill>
            <a:prstDash val="solid"/>
            <a:headEnd type="none" w="med" len="med"/>
            <a:tailEnd type="triangle" w="med" len="med"/>
          </a:ln>
          <a:effectLst/>
        </p:spPr>
        <p:txBody>
          <a:bodyPr anchor="ctr"/>
          <a:lstStyle/>
          <a:p>
            <a:pPr algn="ctr" fontAlgn="auto">
              <a:spcBef>
                <a:spcPts val="0"/>
              </a:spcBef>
              <a:spcAft>
                <a:spcPts val="0"/>
              </a:spcAft>
              <a:defRPr/>
            </a:pPr>
            <a:endParaRPr lang="zh-CN" altLang="en-US" kern="0">
              <a:solidFill>
                <a:sysClr val="windowText" lastClr="000000"/>
              </a:solidFill>
              <a:latin typeface="Calibri"/>
              <a:ea typeface="宋体"/>
            </a:endParaRPr>
          </a:p>
        </p:txBody>
      </p:sp>
      <p:sp>
        <p:nvSpPr>
          <p:cNvPr id="14" name="TextBox 11"/>
          <p:cNvSpPr txBox="1">
            <a:spLocks noChangeArrowheads="1"/>
          </p:cNvSpPr>
          <p:nvPr/>
        </p:nvSpPr>
        <p:spPr bwMode="auto">
          <a:xfrm rot="3517023">
            <a:off x="1760538" y="3417888"/>
            <a:ext cx="1570037" cy="369887"/>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kern="0">
                <a:solidFill>
                  <a:sysClr val="windowText" lastClr="000000"/>
                </a:solidFill>
                <a:latin typeface="+mn-lt"/>
                <a:ea typeface="+mn-ea"/>
              </a:rPr>
              <a:t>此处添加文本</a:t>
            </a:r>
          </a:p>
        </p:txBody>
      </p:sp>
      <p:sp>
        <p:nvSpPr>
          <p:cNvPr id="15" name="TextBox 23"/>
          <p:cNvSpPr txBox="1">
            <a:spLocks noChangeArrowheads="1"/>
          </p:cNvSpPr>
          <p:nvPr/>
        </p:nvSpPr>
        <p:spPr bwMode="auto">
          <a:xfrm rot="2374914">
            <a:off x="3017838" y="4978400"/>
            <a:ext cx="1570037" cy="3698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kern="0">
                <a:solidFill>
                  <a:sysClr val="windowText" lastClr="000000"/>
                </a:solidFill>
                <a:latin typeface="+mn-lt"/>
                <a:ea typeface="+mn-ea"/>
              </a:rPr>
              <a:t>此处添加文本</a:t>
            </a:r>
          </a:p>
        </p:txBody>
      </p:sp>
      <p:sp>
        <p:nvSpPr>
          <p:cNvPr id="16" name="TextBox 13"/>
          <p:cNvSpPr txBox="1">
            <a:spLocks noChangeArrowheads="1"/>
          </p:cNvSpPr>
          <p:nvPr/>
        </p:nvSpPr>
        <p:spPr bwMode="auto">
          <a:xfrm rot="-2529214">
            <a:off x="4770438" y="1574800"/>
            <a:ext cx="1108075" cy="369888"/>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kern="0">
                <a:solidFill>
                  <a:sysClr val="windowText" lastClr="000000"/>
                </a:solidFill>
                <a:latin typeface="+mn-lt"/>
                <a:ea typeface="+mn-ea"/>
              </a:rPr>
              <a:t>添加文本</a:t>
            </a:r>
          </a:p>
        </p:txBody>
      </p:sp>
      <p:sp>
        <p:nvSpPr>
          <p:cNvPr id="17" name="TextBox 25"/>
          <p:cNvSpPr txBox="1">
            <a:spLocks noChangeArrowheads="1"/>
          </p:cNvSpPr>
          <p:nvPr/>
        </p:nvSpPr>
        <p:spPr bwMode="auto">
          <a:xfrm rot="-2529214">
            <a:off x="5535613" y="2497138"/>
            <a:ext cx="1108075" cy="369887"/>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kern="0">
                <a:solidFill>
                  <a:sysClr val="windowText" lastClr="000000"/>
                </a:solidFill>
                <a:latin typeface="+mn-lt"/>
                <a:ea typeface="+mn-ea"/>
              </a:rPr>
              <a:t>添加文本</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29" name="组合 1"/>
          <p:cNvGrpSpPr>
            <a:grpSpLocks/>
          </p:cNvGrpSpPr>
          <p:nvPr/>
        </p:nvGrpSpPr>
        <p:grpSpPr bwMode="auto">
          <a:xfrm>
            <a:off x="2190750" y="1719263"/>
            <a:ext cx="4856163" cy="3333750"/>
            <a:chOff x="2190025" y="1718550"/>
            <a:chExt cx="4856282" cy="3335054"/>
          </a:xfrm>
        </p:grpSpPr>
        <p:sp>
          <p:nvSpPr>
            <p:cNvPr id="3" name="Freeform 2"/>
            <p:cNvSpPr>
              <a:spLocks/>
            </p:cNvSpPr>
            <p:nvPr/>
          </p:nvSpPr>
          <p:spPr bwMode="blackWhite">
            <a:xfrm>
              <a:off x="2190025" y="1718550"/>
              <a:ext cx="4856282" cy="3335054"/>
            </a:xfrm>
            <a:custGeom>
              <a:avLst/>
              <a:gdLst>
                <a:gd name="T0" fmla="*/ 839 w 2543"/>
                <a:gd name="T1" fmla="*/ 1015 h 1799"/>
                <a:gd name="T2" fmla="*/ 839 w 2543"/>
                <a:gd name="T3" fmla="*/ 1678 h 1799"/>
                <a:gd name="T4" fmla="*/ 943 w 2543"/>
                <a:gd name="T5" fmla="*/ 1678 h 1799"/>
                <a:gd name="T6" fmla="*/ 719 w 2543"/>
                <a:gd name="T7" fmla="*/ 1798 h 1799"/>
                <a:gd name="T8" fmla="*/ 496 w 2543"/>
                <a:gd name="T9" fmla="*/ 1678 h 1799"/>
                <a:gd name="T10" fmla="*/ 608 w 2543"/>
                <a:gd name="T11" fmla="*/ 1678 h 1799"/>
                <a:gd name="T12" fmla="*/ 608 w 2543"/>
                <a:gd name="T13" fmla="*/ 999 h 1799"/>
                <a:gd name="T14" fmla="*/ 0 w 2543"/>
                <a:gd name="T15" fmla="*/ 959 h 1799"/>
                <a:gd name="T16" fmla="*/ 0 w 2543"/>
                <a:gd name="T17" fmla="*/ 0 h 1799"/>
                <a:gd name="T18" fmla="*/ 2542 w 2543"/>
                <a:gd name="T19" fmla="*/ 0 h 1799"/>
                <a:gd name="T20" fmla="*/ 2542 w 2543"/>
                <a:gd name="T21" fmla="*/ 1127 h 1799"/>
                <a:gd name="T22" fmla="*/ 2086 w 2543"/>
                <a:gd name="T23" fmla="*/ 1103 h 1799"/>
                <a:gd name="T24" fmla="*/ 2086 w 2543"/>
                <a:gd name="T25" fmla="*/ 504 h 1799"/>
                <a:gd name="T26" fmla="*/ 2190 w 2543"/>
                <a:gd name="T27" fmla="*/ 504 h 1799"/>
                <a:gd name="T28" fmla="*/ 1974 w 2543"/>
                <a:gd name="T29" fmla="*/ 392 h 1799"/>
                <a:gd name="T30" fmla="*/ 1751 w 2543"/>
                <a:gd name="T31" fmla="*/ 504 h 1799"/>
                <a:gd name="T32" fmla="*/ 1855 w 2543"/>
                <a:gd name="T33" fmla="*/ 504 h 1799"/>
                <a:gd name="T34" fmla="*/ 1855 w 2543"/>
                <a:gd name="T35" fmla="*/ 1087 h 1799"/>
                <a:gd name="T36" fmla="*/ 839 w 2543"/>
                <a:gd name="T37" fmla="*/ 1015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3" h="1799">
                  <a:moveTo>
                    <a:pt x="839" y="1015"/>
                  </a:moveTo>
                  <a:lnTo>
                    <a:pt x="839" y="1678"/>
                  </a:lnTo>
                  <a:lnTo>
                    <a:pt x="943" y="1678"/>
                  </a:lnTo>
                  <a:lnTo>
                    <a:pt x="719" y="1798"/>
                  </a:lnTo>
                  <a:lnTo>
                    <a:pt x="496" y="1678"/>
                  </a:lnTo>
                  <a:lnTo>
                    <a:pt x="608" y="1678"/>
                  </a:lnTo>
                  <a:lnTo>
                    <a:pt x="608" y="999"/>
                  </a:lnTo>
                  <a:lnTo>
                    <a:pt x="0" y="959"/>
                  </a:lnTo>
                  <a:lnTo>
                    <a:pt x="0" y="0"/>
                  </a:lnTo>
                  <a:lnTo>
                    <a:pt x="2542" y="0"/>
                  </a:lnTo>
                  <a:lnTo>
                    <a:pt x="2542" y="1127"/>
                  </a:lnTo>
                  <a:lnTo>
                    <a:pt x="2086" y="1103"/>
                  </a:lnTo>
                  <a:lnTo>
                    <a:pt x="2086" y="504"/>
                  </a:lnTo>
                  <a:lnTo>
                    <a:pt x="2190" y="504"/>
                  </a:lnTo>
                  <a:lnTo>
                    <a:pt x="1974" y="392"/>
                  </a:lnTo>
                  <a:lnTo>
                    <a:pt x="1751" y="504"/>
                  </a:lnTo>
                  <a:lnTo>
                    <a:pt x="1855" y="504"/>
                  </a:lnTo>
                  <a:lnTo>
                    <a:pt x="1855" y="1087"/>
                  </a:lnTo>
                  <a:lnTo>
                    <a:pt x="839" y="1015"/>
                  </a:lnTo>
                </a:path>
              </a:pathLst>
            </a:custGeom>
            <a:gradFill>
              <a:gsLst>
                <a:gs pos="0">
                  <a:srgbClr val="A379BB">
                    <a:lumMod val="60000"/>
                    <a:lumOff val="40000"/>
                  </a:srgbClr>
                </a:gs>
                <a:gs pos="100000">
                  <a:srgbClr val="A379BB"/>
                </a:gs>
              </a:gsLst>
              <a:lin ang="5400000" scaled="0"/>
            </a:gradFill>
            <a:ln w="25400" cap="flat" cmpd="sng" algn="ctr">
              <a:noFill/>
              <a:prstDash val="solid"/>
            </a:ln>
            <a:effectLst>
              <a:outerShdw blurRad="50800" dist="38100" algn="l" rotWithShape="0">
                <a:prstClr val="black">
                  <a:alpha val="40000"/>
                </a:prstClr>
              </a:outerShdw>
            </a:effectLst>
          </p:spPr>
          <p:txBody>
            <a:bodyPr lIns="93296" tIns="46648" rIns="93296" bIns="46648" anchor="ctr"/>
            <a:lstStyle/>
            <a:p>
              <a:pPr fontAlgn="auto">
                <a:lnSpc>
                  <a:spcPct val="120000"/>
                </a:lnSpc>
                <a:spcBef>
                  <a:spcPts val="0"/>
                </a:spcBef>
                <a:spcAft>
                  <a:spcPts val="0"/>
                </a:spcAft>
                <a:defRPr/>
              </a:pPr>
              <a:endParaRPr lang="zh-CN" altLang="en-US" b="1" kern="0" dirty="0">
                <a:solidFill>
                  <a:sysClr val="window" lastClr="FFFFFF"/>
                </a:solidFill>
                <a:latin typeface="微软雅黑" pitchFamily="34" charset="-122"/>
                <a:ea typeface="微软雅黑" pitchFamily="34" charset="-122"/>
              </a:endParaRPr>
            </a:p>
          </p:txBody>
        </p:sp>
        <p:sp>
          <p:nvSpPr>
            <p:cNvPr id="73736" name="TextBox 20"/>
            <p:cNvSpPr txBox="1">
              <a:spLocks noChangeArrowheads="1"/>
            </p:cNvSpPr>
            <p:nvPr/>
          </p:nvSpPr>
          <p:spPr bwMode="auto">
            <a:xfrm>
              <a:off x="2505670" y="2147684"/>
              <a:ext cx="1764007" cy="855954"/>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FFFFFF"/>
                  </a:solidFill>
                  <a:latin typeface="微软雅黑" pitchFamily="34" charset="-122"/>
                  <a:ea typeface="微软雅黑" pitchFamily="34" charset="-122"/>
                </a:rPr>
                <a:t>单击此处添加段落文本单击此处添加段落文本单击此处添加段落文本</a:t>
              </a:r>
            </a:p>
          </p:txBody>
        </p:sp>
        <p:sp>
          <p:nvSpPr>
            <p:cNvPr id="73737" name="TextBox 19"/>
            <p:cNvSpPr txBox="1">
              <a:spLocks noChangeArrowheads="1"/>
            </p:cNvSpPr>
            <p:nvPr/>
          </p:nvSpPr>
          <p:spPr bwMode="auto">
            <a:xfrm>
              <a:off x="2505671" y="1849131"/>
              <a:ext cx="1764006" cy="282625"/>
            </a:xfrm>
            <a:prstGeom prst="rect">
              <a:avLst/>
            </a:prstGeom>
            <a:noFill/>
            <a:ln w="9525">
              <a:noFill/>
              <a:miter lim="800000"/>
              <a:headEnd/>
              <a:tailEnd/>
            </a:ln>
          </p:spPr>
          <p:txBody>
            <a:bodyPr lIns="93296" tIns="46648" rIns="93296" bIns="46648">
              <a:spAutoFit/>
            </a:bodyPr>
            <a:lstStyle/>
            <a:p>
              <a:pPr algn="ctr"/>
              <a:r>
                <a:rPr lang="zh-CN" altLang="zh-CN" sz="1200" b="1">
                  <a:solidFill>
                    <a:srgbClr val="FFFFFF"/>
                  </a:solidFill>
                  <a:latin typeface="微软雅黑" pitchFamily="34" charset="-122"/>
                  <a:ea typeface="微软雅黑" pitchFamily="34" charset="-122"/>
                </a:rPr>
                <a:t>单击此处添加标题</a:t>
              </a:r>
            </a:p>
          </p:txBody>
        </p:sp>
      </p:grpSp>
      <p:grpSp>
        <p:nvGrpSpPr>
          <p:cNvPr id="73730" name="组合 3"/>
          <p:cNvGrpSpPr>
            <a:grpSpLocks/>
          </p:cNvGrpSpPr>
          <p:nvPr/>
        </p:nvGrpSpPr>
        <p:grpSpPr bwMode="auto">
          <a:xfrm>
            <a:off x="2190750" y="2428875"/>
            <a:ext cx="4856163" cy="3325813"/>
            <a:chOff x="2190025" y="2429618"/>
            <a:chExt cx="4856282" cy="3325589"/>
          </a:xfrm>
        </p:grpSpPr>
        <p:sp>
          <p:nvSpPr>
            <p:cNvPr id="7" name="Freeform 3"/>
            <p:cNvSpPr>
              <a:spLocks/>
            </p:cNvSpPr>
            <p:nvPr/>
          </p:nvSpPr>
          <p:spPr bwMode="blackWhite">
            <a:xfrm>
              <a:off x="2190025" y="2429618"/>
              <a:ext cx="4856282" cy="3320826"/>
            </a:xfrm>
            <a:custGeom>
              <a:avLst/>
              <a:gdLst>
                <a:gd name="T0" fmla="*/ 1855 w 2543"/>
                <a:gd name="T1" fmla="*/ 783 h 1791"/>
                <a:gd name="T2" fmla="*/ 1855 w 2543"/>
                <a:gd name="T3" fmla="*/ 120 h 1791"/>
                <a:gd name="T4" fmla="*/ 1751 w 2543"/>
                <a:gd name="T5" fmla="*/ 120 h 1791"/>
                <a:gd name="T6" fmla="*/ 1974 w 2543"/>
                <a:gd name="T7" fmla="*/ 0 h 1791"/>
                <a:gd name="T8" fmla="*/ 2190 w 2543"/>
                <a:gd name="T9" fmla="*/ 120 h 1791"/>
                <a:gd name="T10" fmla="*/ 2086 w 2543"/>
                <a:gd name="T11" fmla="*/ 120 h 1791"/>
                <a:gd name="T12" fmla="*/ 2086 w 2543"/>
                <a:gd name="T13" fmla="*/ 799 h 1791"/>
                <a:gd name="T14" fmla="*/ 2542 w 2543"/>
                <a:gd name="T15" fmla="*/ 831 h 1791"/>
                <a:gd name="T16" fmla="*/ 2542 w 2543"/>
                <a:gd name="T17" fmla="*/ 1790 h 1791"/>
                <a:gd name="T18" fmla="*/ 0 w 2543"/>
                <a:gd name="T19" fmla="*/ 1790 h 1791"/>
                <a:gd name="T20" fmla="*/ 0 w 2543"/>
                <a:gd name="T21" fmla="*/ 663 h 1791"/>
                <a:gd name="T22" fmla="*/ 608 w 2543"/>
                <a:gd name="T23" fmla="*/ 703 h 1791"/>
                <a:gd name="T24" fmla="*/ 608 w 2543"/>
                <a:gd name="T25" fmla="*/ 1294 h 1791"/>
                <a:gd name="T26" fmla="*/ 496 w 2543"/>
                <a:gd name="T27" fmla="*/ 1294 h 1791"/>
                <a:gd name="T28" fmla="*/ 719 w 2543"/>
                <a:gd name="T29" fmla="*/ 1406 h 1791"/>
                <a:gd name="T30" fmla="*/ 943 w 2543"/>
                <a:gd name="T31" fmla="*/ 1294 h 1791"/>
                <a:gd name="T32" fmla="*/ 839 w 2543"/>
                <a:gd name="T33" fmla="*/ 1294 h 1791"/>
                <a:gd name="T34" fmla="*/ 839 w 2543"/>
                <a:gd name="T35" fmla="*/ 711 h 1791"/>
                <a:gd name="T36" fmla="*/ 1855 w 2543"/>
                <a:gd name="T37" fmla="*/ 783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3" h="1791">
                  <a:moveTo>
                    <a:pt x="1855" y="783"/>
                  </a:moveTo>
                  <a:lnTo>
                    <a:pt x="1855" y="120"/>
                  </a:lnTo>
                  <a:lnTo>
                    <a:pt x="1751" y="120"/>
                  </a:lnTo>
                  <a:lnTo>
                    <a:pt x="1974" y="0"/>
                  </a:lnTo>
                  <a:lnTo>
                    <a:pt x="2190" y="120"/>
                  </a:lnTo>
                  <a:lnTo>
                    <a:pt x="2086" y="120"/>
                  </a:lnTo>
                  <a:lnTo>
                    <a:pt x="2086" y="799"/>
                  </a:lnTo>
                  <a:lnTo>
                    <a:pt x="2542" y="831"/>
                  </a:lnTo>
                  <a:lnTo>
                    <a:pt x="2542" y="1790"/>
                  </a:lnTo>
                  <a:lnTo>
                    <a:pt x="0" y="1790"/>
                  </a:lnTo>
                  <a:lnTo>
                    <a:pt x="0" y="663"/>
                  </a:lnTo>
                  <a:lnTo>
                    <a:pt x="608" y="703"/>
                  </a:lnTo>
                  <a:lnTo>
                    <a:pt x="608" y="1294"/>
                  </a:lnTo>
                  <a:lnTo>
                    <a:pt x="496" y="1294"/>
                  </a:lnTo>
                  <a:lnTo>
                    <a:pt x="719" y="1406"/>
                  </a:lnTo>
                  <a:lnTo>
                    <a:pt x="943" y="1294"/>
                  </a:lnTo>
                  <a:lnTo>
                    <a:pt x="839" y="1294"/>
                  </a:lnTo>
                  <a:lnTo>
                    <a:pt x="839" y="711"/>
                  </a:lnTo>
                  <a:lnTo>
                    <a:pt x="1855" y="783"/>
                  </a:lnTo>
                </a:path>
              </a:pathLst>
            </a:custGeom>
            <a:gradFill>
              <a:gsLst>
                <a:gs pos="33000">
                  <a:srgbClr val="A379BB">
                    <a:lumMod val="20000"/>
                    <a:lumOff val="80000"/>
                  </a:srgbClr>
                </a:gs>
                <a:gs pos="100000">
                  <a:srgbClr val="A379BB">
                    <a:lumMod val="60000"/>
                    <a:lumOff val="40000"/>
                  </a:srgbClr>
                </a:gs>
              </a:gsLst>
              <a:lin ang="5400000" scaled="0"/>
            </a:gradFill>
            <a:ln w="3175" cap="flat" cmpd="sng" algn="ctr">
              <a:solidFill>
                <a:srgbClr val="A379BB">
                  <a:lumMod val="20000"/>
                  <a:lumOff val="80000"/>
                </a:srgbClr>
              </a:solidFill>
              <a:prstDash val="solid"/>
            </a:ln>
            <a:effectLst>
              <a:outerShdw blurRad="50800" dist="38100" dir="2700000" algn="tl" rotWithShape="0">
                <a:prstClr val="black">
                  <a:alpha val="40000"/>
                </a:prstClr>
              </a:outerShdw>
            </a:effectLst>
          </p:spPr>
          <p:txBody>
            <a:bodyPr lIns="0" tIns="46648" rIns="0" bIns="46648" anchor="ctr"/>
            <a:lstStyle/>
            <a:p>
              <a:pPr marL="186269" indent="-186269" fontAlgn="auto">
                <a:lnSpc>
                  <a:spcPct val="120000"/>
                </a:lnSpc>
                <a:spcBef>
                  <a:spcPts val="612"/>
                </a:spcBef>
                <a:spcAft>
                  <a:spcPts val="612"/>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grpSp>
          <p:nvGrpSpPr>
            <p:cNvPr id="73732" name="组合 2"/>
            <p:cNvGrpSpPr>
              <a:grpSpLocks/>
            </p:cNvGrpSpPr>
            <p:nvPr/>
          </p:nvGrpSpPr>
          <p:grpSpPr bwMode="auto">
            <a:xfrm>
              <a:off x="5168910" y="4600700"/>
              <a:ext cx="1764007" cy="1154507"/>
              <a:chOff x="5168910" y="4600700"/>
              <a:chExt cx="1764007" cy="1154507"/>
            </a:xfrm>
          </p:grpSpPr>
          <p:sp>
            <p:nvSpPr>
              <p:cNvPr id="73733" name="TextBox 20"/>
              <p:cNvSpPr txBox="1">
                <a:spLocks noChangeArrowheads="1"/>
              </p:cNvSpPr>
              <p:nvPr/>
            </p:nvSpPr>
            <p:spPr bwMode="auto">
              <a:xfrm>
                <a:off x="5168910" y="4899253"/>
                <a:ext cx="1764007" cy="855954"/>
              </a:xfrm>
              <a:prstGeom prst="rect">
                <a:avLst/>
              </a:prstGeom>
              <a:noFill/>
              <a:ln w="9525">
                <a:noFill/>
                <a:miter lim="800000"/>
                <a:headEnd/>
                <a:tailEnd/>
              </a:ln>
            </p:spPr>
            <p:txBody>
              <a:bodyPr lIns="93296" tIns="46648" rIns="93296" bIns="46648">
                <a:spAutoFit/>
              </a:bodyPr>
              <a:lstStyle/>
              <a:p>
                <a:pPr algn="ctr">
                  <a:lnSpc>
                    <a:spcPct val="150000"/>
                  </a:lnSpc>
                </a:pPr>
                <a:r>
                  <a:rPr lang="zh-CN" altLang="en-US" sz="1100">
                    <a:solidFill>
                      <a:srgbClr val="4D4D4D"/>
                    </a:solidFill>
                    <a:latin typeface="微软雅黑" pitchFamily="34" charset="-122"/>
                    <a:ea typeface="微软雅黑" pitchFamily="34" charset="-122"/>
                  </a:rPr>
                  <a:t>单击此处添加段落文本单击此处添加段落文本单击此处添加段落文本</a:t>
                </a:r>
              </a:p>
            </p:txBody>
          </p:sp>
          <p:sp>
            <p:nvSpPr>
              <p:cNvPr id="73734" name="TextBox 19"/>
              <p:cNvSpPr txBox="1">
                <a:spLocks noChangeArrowheads="1"/>
              </p:cNvSpPr>
              <p:nvPr/>
            </p:nvSpPr>
            <p:spPr bwMode="auto">
              <a:xfrm>
                <a:off x="5168911" y="4600700"/>
                <a:ext cx="1764006" cy="282625"/>
              </a:xfrm>
              <a:prstGeom prst="rect">
                <a:avLst/>
              </a:prstGeom>
              <a:noFill/>
              <a:ln w="9525">
                <a:noFill/>
                <a:miter lim="800000"/>
                <a:headEnd/>
                <a:tailEnd/>
              </a:ln>
            </p:spPr>
            <p:txBody>
              <a:bodyPr lIns="93296" tIns="46648" rIns="93296" bIns="46648">
                <a:spAutoFit/>
              </a:bodyPr>
              <a:lstStyle/>
              <a:p>
                <a:pPr algn="ctr"/>
                <a:r>
                  <a:rPr lang="zh-CN" altLang="zh-CN" sz="1200" b="1">
                    <a:solidFill>
                      <a:srgbClr val="4D4D4D"/>
                    </a:solidFill>
                    <a:latin typeface="微软雅黑" pitchFamily="34" charset="-122"/>
                    <a:ea typeface="微软雅黑" pitchFamily="34" charset="-122"/>
                  </a:rPr>
                  <a:t>单击此处添加标题</a:t>
                </a:r>
              </a:p>
            </p:txBody>
          </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环1"/>
          <p:cNvSpPr>
            <a:spLocks noChangeArrowheads="1"/>
          </p:cNvSpPr>
          <p:nvPr/>
        </p:nvSpPr>
        <p:spPr bwMode="auto">
          <a:xfrm>
            <a:off x="4211638" y="3070225"/>
            <a:ext cx="722312" cy="719138"/>
          </a:xfrm>
          <a:prstGeom prst="ellipse">
            <a:avLst/>
          </a:prstGeom>
          <a:gradFill>
            <a:gsLst>
              <a:gs pos="33000">
                <a:srgbClr val="2676FF"/>
              </a:gs>
              <a:gs pos="100000">
                <a:srgbClr val="2676FF">
                  <a:lumMod val="75000"/>
                </a:srgbClr>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fontAlgn="auto">
              <a:lnSpc>
                <a:spcPct val="120000"/>
              </a:lnSpc>
              <a:spcBef>
                <a:spcPts val="600"/>
              </a:spcBef>
              <a:spcAft>
                <a:spcPts val="600"/>
              </a:spcAft>
              <a:defRPr/>
            </a:pPr>
            <a:r>
              <a:rPr lang="zh-CN" altLang="en-US" sz="1400" kern="0" dirty="0">
                <a:solidFill>
                  <a:sysClr val="window" lastClr="FFFFFF"/>
                </a:solidFill>
                <a:latin typeface="Impact" pitchFamily="34" charset="0"/>
                <a:ea typeface="微软雅黑" pitchFamily="34" charset="-122"/>
              </a:rPr>
              <a:t>文本</a:t>
            </a:r>
          </a:p>
        </p:txBody>
      </p:sp>
      <p:grpSp>
        <p:nvGrpSpPr>
          <p:cNvPr id="3" name="圆环2"/>
          <p:cNvGrpSpPr>
            <a:grpSpLocks/>
          </p:cNvGrpSpPr>
          <p:nvPr/>
        </p:nvGrpSpPr>
        <p:grpSpPr bwMode="auto">
          <a:xfrm>
            <a:off x="3492500" y="2349500"/>
            <a:ext cx="2160588" cy="2160588"/>
            <a:chOff x="3859616" y="2360786"/>
            <a:chExt cx="2159469" cy="2160200"/>
          </a:xfrm>
        </p:grpSpPr>
        <p:sp>
          <p:nvSpPr>
            <p:cNvPr id="4" name="Freeform 17"/>
            <p:cNvSpPr>
              <a:spLocks noEditPoints="1"/>
            </p:cNvSpPr>
            <p:nvPr/>
          </p:nvSpPr>
          <p:spPr bwMode="auto">
            <a:xfrm>
              <a:off x="3859616" y="2360786"/>
              <a:ext cx="2159469" cy="2160200"/>
            </a:xfrm>
            <a:custGeom>
              <a:avLst/>
              <a:gdLst>
                <a:gd name="T0" fmla="*/ 1548 w 3098"/>
                <a:gd name="T1" fmla="*/ 0 h 4130"/>
                <a:gd name="T2" fmla="*/ 0 w 3098"/>
                <a:gd name="T3" fmla="*/ 2065 h 4130"/>
                <a:gd name="T4" fmla="*/ 1548 w 3098"/>
                <a:gd name="T5" fmla="*/ 4130 h 4130"/>
                <a:gd name="T6" fmla="*/ 3098 w 3098"/>
                <a:gd name="T7" fmla="*/ 2065 h 4130"/>
                <a:gd name="T8" fmla="*/ 1548 w 3098"/>
                <a:gd name="T9" fmla="*/ 0 h 4130"/>
                <a:gd name="T10" fmla="*/ 1548 w 3098"/>
                <a:gd name="T11" fmla="*/ 1032 h 4130"/>
                <a:gd name="T12" fmla="*/ 2323 w 3098"/>
                <a:gd name="T13" fmla="*/ 2065 h 4130"/>
                <a:gd name="T14" fmla="*/ 1548 w 3098"/>
                <a:gd name="T15" fmla="*/ 3099 h 4130"/>
                <a:gd name="T16" fmla="*/ 774 w 3098"/>
                <a:gd name="T17" fmla="*/ 2065 h 4130"/>
                <a:gd name="T18" fmla="*/ 1548 w 3098"/>
                <a:gd name="T19" fmla="*/ 1032 h 4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8" h="4130">
                  <a:moveTo>
                    <a:pt x="1548" y="0"/>
                  </a:moveTo>
                  <a:cubicBezTo>
                    <a:pt x="693" y="0"/>
                    <a:pt x="0" y="925"/>
                    <a:pt x="0" y="2065"/>
                  </a:cubicBezTo>
                  <a:cubicBezTo>
                    <a:pt x="0" y="3206"/>
                    <a:pt x="693" y="4130"/>
                    <a:pt x="1548" y="4130"/>
                  </a:cubicBezTo>
                  <a:cubicBezTo>
                    <a:pt x="2404" y="4130"/>
                    <a:pt x="3098" y="3206"/>
                    <a:pt x="3098" y="2065"/>
                  </a:cubicBezTo>
                  <a:cubicBezTo>
                    <a:pt x="3098" y="925"/>
                    <a:pt x="2404" y="0"/>
                    <a:pt x="1548" y="0"/>
                  </a:cubicBezTo>
                  <a:close/>
                  <a:moveTo>
                    <a:pt x="1548" y="1032"/>
                  </a:moveTo>
                  <a:cubicBezTo>
                    <a:pt x="1976" y="1032"/>
                    <a:pt x="2323" y="1494"/>
                    <a:pt x="2323" y="2065"/>
                  </a:cubicBezTo>
                  <a:cubicBezTo>
                    <a:pt x="2323" y="2635"/>
                    <a:pt x="1976" y="3099"/>
                    <a:pt x="1548" y="3099"/>
                  </a:cubicBezTo>
                  <a:cubicBezTo>
                    <a:pt x="1121" y="3099"/>
                    <a:pt x="774" y="2635"/>
                    <a:pt x="774" y="2065"/>
                  </a:cubicBezTo>
                  <a:cubicBezTo>
                    <a:pt x="774" y="1494"/>
                    <a:pt x="1121" y="1032"/>
                    <a:pt x="1548" y="1032"/>
                  </a:cubicBez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spcFirstLastPara="1" lIns="0" rIns="0" anchor="ctr">
              <a:prstTxWarp prst="textArchUp">
                <a:avLst>
                  <a:gd name="adj" fmla="val 10748910"/>
                </a:avLst>
              </a:prstTxWarp>
            </a:bodyPr>
            <a:lstStyle/>
            <a:p>
              <a:pPr algn="ctr" fontAlgn="auto">
                <a:lnSpc>
                  <a:spcPct val="120000"/>
                </a:lnSpc>
                <a:spcBef>
                  <a:spcPts val="600"/>
                </a:spcBef>
                <a:spcAft>
                  <a:spcPts val="600"/>
                </a:spcAft>
                <a:defRPr/>
              </a:pPr>
              <a:endParaRPr lang="zh-CN" altLang="en-US" kern="0" dirty="0">
                <a:solidFill>
                  <a:sysClr val="window" lastClr="FFFFFF"/>
                </a:solidFill>
                <a:latin typeface="Impact" pitchFamily="34" charset="0"/>
                <a:ea typeface="微软雅黑" pitchFamily="34" charset="-122"/>
              </a:endParaRPr>
            </a:p>
          </p:txBody>
        </p:sp>
        <p:sp>
          <p:nvSpPr>
            <p:cNvPr id="5" name="矩形 4"/>
            <p:cNvSpPr/>
            <p:nvPr/>
          </p:nvSpPr>
          <p:spPr>
            <a:xfrm>
              <a:off x="4166161" y="2667000"/>
              <a:ext cx="1546378" cy="1546378"/>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ysClr val="window" lastClr="FFFFFF"/>
                  </a:solidFill>
                  <a:latin typeface="微软雅黑" pitchFamily="34" charset="-122"/>
                  <a:ea typeface="微软雅黑" pitchFamily="34" charset="-122"/>
                </a:rPr>
                <a:t>单击此处添加文本</a:t>
              </a:r>
            </a:p>
          </p:txBody>
        </p:sp>
      </p:grpSp>
      <p:grpSp>
        <p:nvGrpSpPr>
          <p:cNvPr id="6" name="圆环3"/>
          <p:cNvGrpSpPr>
            <a:grpSpLocks/>
          </p:cNvGrpSpPr>
          <p:nvPr/>
        </p:nvGrpSpPr>
        <p:grpSpPr bwMode="auto">
          <a:xfrm>
            <a:off x="2771775" y="1630363"/>
            <a:ext cx="3600450" cy="3597275"/>
            <a:chOff x="3138554" y="1641185"/>
            <a:chExt cx="3599734" cy="3598008"/>
          </a:xfrm>
        </p:grpSpPr>
        <p:sp>
          <p:nvSpPr>
            <p:cNvPr id="7" name="Freeform 15"/>
            <p:cNvSpPr>
              <a:spLocks noEditPoints="1"/>
            </p:cNvSpPr>
            <p:nvPr/>
          </p:nvSpPr>
          <p:spPr bwMode="auto">
            <a:xfrm>
              <a:off x="3138554" y="1641185"/>
              <a:ext cx="3599734" cy="3598008"/>
            </a:xfrm>
            <a:custGeom>
              <a:avLst/>
              <a:gdLst>
                <a:gd name="T0" fmla="*/ 2583 w 5166"/>
                <a:gd name="T1" fmla="*/ 0 h 6880"/>
                <a:gd name="T2" fmla="*/ 0 w 5166"/>
                <a:gd name="T3" fmla="*/ 3440 h 6880"/>
                <a:gd name="T4" fmla="*/ 2583 w 5166"/>
                <a:gd name="T5" fmla="*/ 6880 h 6880"/>
                <a:gd name="T6" fmla="*/ 5166 w 5166"/>
                <a:gd name="T7" fmla="*/ 3440 h 6880"/>
                <a:gd name="T8" fmla="*/ 2583 w 5166"/>
                <a:gd name="T9" fmla="*/ 0 h 6880"/>
                <a:gd name="T10" fmla="*/ 2583 w 5166"/>
                <a:gd name="T11" fmla="*/ 1032 h 6880"/>
                <a:gd name="T12" fmla="*/ 4392 w 5166"/>
                <a:gd name="T13" fmla="*/ 3440 h 6880"/>
                <a:gd name="T14" fmla="*/ 2583 w 5166"/>
                <a:gd name="T15" fmla="*/ 5849 h 6880"/>
                <a:gd name="T16" fmla="*/ 775 w 5166"/>
                <a:gd name="T17" fmla="*/ 3440 h 6880"/>
                <a:gd name="T18" fmla="*/ 2583 w 5166"/>
                <a:gd name="T19" fmla="*/ 1032 h 6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6" h="6880">
                  <a:moveTo>
                    <a:pt x="2583" y="0"/>
                  </a:moveTo>
                  <a:cubicBezTo>
                    <a:pt x="1157" y="0"/>
                    <a:pt x="0" y="1540"/>
                    <a:pt x="0" y="3440"/>
                  </a:cubicBezTo>
                  <a:cubicBezTo>
                    <a:pt x="0" y="5340"/>
                    <a:pt x="1157" y="6880"/>
                    <a:pt x="2583" y="6880"/>
                  </a:cubicBezTo>
                  <a:cubicBezTo>
                    <a:pt x="4010" y="6880"/>
                    <a:pt x="5166" y="5340"/>
                    <a:pt x="5166" y="3440"/>
                  </a:cubicBezTo>
                  <a:cubicBezTo>
                    <a:pt x="5166" y="1540"/>
                    <a:pt x="4010" y="0"/>
                    <a:pt x="2583" y="0"/>
                  </a:cubicBezTo>
                  <a:close/>
                  <a:moveTo>
                    <a:pt x="2583" y="1032"/>
                  </a:moveTo>
                  <a:cubicBezTo>
                    <a:pt x="3582" y="1032"/>
                    <a:pt x="4392" y="2110"/>
                    <a:pt x="4392" y="3440"/>
                  </a:cubicBezTo>
                  <a:cubicBezTo>
                    <a:pt x="4392" y="4771"/>
                    <a:pt x="3582" y="5849"/>
                    <a:pt x="2583" y="5849"/>
                  </a:cubicBezTo>
                  <a:cubicBezTo>
                    <a:pt x="1585" y="5849"/>
                    <a:pt x="775" y="4771"/>
                    <a:pt x="775" y="3440"/>
                  </a:cubicBezTo>
                  <a:cubicBezTo>
                    <a:pt x="775" y="2110"/>
                    <a:pt x="1585" y="1032"/>
                    <a:pt x="2583" y="1032"/>
                  </a:cubicBezTo>
                  <a:close/>
                </a:path>
              </a:pathLst>
            </a:custGeom>
            <a:gradFill>
              <a:gsLst>
                <a:gs pos="33000">
                  <a:srgbClr val="2676FF">
                    <a:lumMod val="20000"/>
                    <a:lumOff val="80000"/>
                  </a:srgbClr>
                </a:gs>
                <a:gs pos="100000">
                  <a:srgbClr val="2676FF">
                    <a:lumMod val="60000"/>
                    <a:lumOff val="40000"/>
                  </a:srgbClr>
                </a:gs>
              </a:gsLst>
              <a:lin ang="54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sp>
          <p:nvSpPr>
            <p:cNvPr id="8" name="矩形 7"/>
            <p:cNvSpPr/>
            <p:nvPr/>
          </p:nvSpPr>
          <p:spPr>
            <a:xfrm>
              <a:off x="3436064" y="1936903"/>
              <a:ext cx="3006572" cy="300657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此处添加文本，此处添加文本</a:t>
              </a:r>
            </a:p>
          </p:txBody>
        </p:sp>
      </p:grpSp>
      <p:grpSp>
        <p:nvGrpSpPr>
          <p:cNvPr id="9" name="圆环4"/>
          <p:cNvGrpSpPr>
            <a:grpSpLocks/>
          </p:cNvGrpSpPr>
          <p:nvPr/>
        </p:nvGrpSpPr>
        <p:grpSpPr bwMode="auto">
          <a:xfrm>
            <a:off x="2052638" y="909638"/>
            <a:ext cx="5040312" cy="5038725"/>
            <a:chOff x="2419350" y="920189"/>
            <a:chExt cx="5040000" cy="5040000"/>
          </a:xfrm>
        </p:grpSpPr>
        <p:sp>
          <p:nvSpPr>
            <p:cNvPr id="10" name="Freeform 13"/>
            <p:cNvSpPr>
              <a:spLocks noEditPoints="1"/>
            </p:cNvSpPr>
            <p:nvPr/>
          </p:nvSpPr>
          <p:spPr bwMode="auto">
            <a:xfrm>
              <a:off x="2419350" y="920189"/>
              <a:ext cx="5040000" cy="5040000"/>
            </a:xfrm>
            <a:custGeom>
              <a:avLst/>
              <a:gdLst>
                <a:gd name="T0" fmla="*/ 3617 w 7232"/>
                <a:gd name="T1" fmla="*/ 0 h 9637"/>
                <a:gd name="T2" fmla="*/ 0 w 7232"/>
                <a:gd name="T3" fmla="*/ 4819 h 9637"/>
                <a:gd name="T4" fmla="*/ 3617 w 7232"/>
                <a:gd name="T5" fmla="*/ 9637 h 9637"/>
                <a:gd name="T6" fmla="*/ 7232 w 7232"/>
                <a:gd name="T7" fmla="*/ 4819 h 9637"/>
                <a:gd name="T8" fmla="*/ 3617 w 7232"/>
                <a:gd name="T9" fmla="*/ 0 h 9637"/>
                <a:gd name="T10" fmla="*/ 3615 w 7232"/>
                <a:gd name="T11" fmla="*/ 1033 h 9637"/>
                <a:gd name="T12" fmla="*/ 6456 w 7232"/>
                <a:gd name="T13" fmla="*/ 4819 h 9637"/>
                <a:gd name="T14" fmla="*/ 3615 w 7232"/>
                <a:gd name="T15" fmla="*/ 8605 h 9637"/>
                <a:gd name="T16" fmla="*/ 775 w 7232"/>
                <a:gd name="T17" fmla="*/ 4819 h 9637"/>
                <a:gd name="T18" fmla="*/ 3615 w 7232"/>
                <a:gd name="T19" fmla="*/ 1033 h 9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32" h="9637">
                  <a:moveTo>
                    <a:pt x="3617" y="0"/>
                  </a:moveTo>
                  <a:cubicBezTo>
                    <a:pt x="1620" y="0"/>
                    <a:pt x="0" y="2158"/>
                    <a:pt x="0" y="4819"/>
                  </a:cubicBezTo>
                  <a:cubicBezTo>
                    <a:pt x="0" y="7480"/>
                    <a:pt x="1620" y="9637"/>
                    <a:pt x="3617" y="9637"/>
                  </a:cubicBezTo>
                  <a:cubicBezTo>
                    <a:pt x="5614" y="9637"/>
                    <a:pt x="7232" y="7480"/>
                    <a:pt x="7232" y="4819"/>
                  </a:cubicBezTo>
                  <a:cubicBezTo>
                    <a:pt x="7232" y="2158"/>
                    <a:pt x="5614" y="0"/>
                    <a:pt x="3617" y="0"/>
                  </a:cubicBezTo>
                  <a:close/>
                  <a:moveTo>
                    <a:pt x="3615" y="1033"/>
                  </a:moveTo>
                  <a:cubicBezTo>
                    <a:pt x="5184" y="1033"/>
                    <a:pt x="6456" y="2727"/>
                    <a:pt x="6456" y="4819"/>
                  </a:cubicBezTo>
                  <a:cubicBezTo>
                    <a:pt x="6456" y="6910"/>
                    <a:pt x="5184" y="8605"/>
                    <a:pt x="3615" y="8605"/>
                  </a:cubicBezTo>
                  <a:cubicBezTo>
                    <a:pt x="2047" y="8605"/>
                    <a:pt x="775" y="6910"/>
                    <a:pt x="775" y="4819"/>
                  </a:cubicBezTo>
                  <a:cubicBezTo>
                    <a:pt x="775" y="2727"/>
                    <a:pt x="2047" y="1033"/>
                    <a:pt x="3615" y="1033"/>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1" name="矩形 10"/>
            <p:cNvSpPr/>
            <p:nvPr/>
          </p:nvSpPr>
          <p:spPr>
            <a:xfrm>
              <a:off x="2731214" y="1232053"/>
              <a:ext cx="4416272" cy="441627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300" kern="0" dirty="0">
                  <a:solidFill>
                    <a:srgbClr val="4D4D4D"/>
                  </a:solidFill>
                  <a:latin typeface="微软雅黑" pitchFamily="34" charset="-122"/>
                  <a:ea typeface="微软雅黑" pitchFamily="34" charset="-122"/>
                </a:rPr>
                <a:t>单击此处添加文本，单击此处添加文本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圆环2"/>
          <p:cNvGrpSpPr>
            <a:grpSpLocks/>
          </p:cNvGrpSpPr>
          <p:nvPr/>
        </p:nvGrpSpPr>
        <p:grpSpPr bwMode="auto">
          <a:xfrm>
            <a:off x="3019425" y="2190750"/>
            <a:ext cx="2889250" cy="3240088"/>
            <a:chOff x="3019425" y="2190750"/>
            <a:chExt cx="2889086" cy="3240088"/>
          </a:xfrm>
        </p:grpSpPr>
        <p:sp>
          <p:nvSpPr>
            <p:cNvPr id="28" name="同心圆 27"/>
            <p:cNvSpPr/>
            <p:nvPr/>
          </p:nvSpPr>
          <p:spPr>
            <a:xfrm rot="2700000">
              <a:off x="2770903" y="2439272"/>
              <a:ext cx="3240088" cy="2743044"/>
            </a:xfrm>
            <a:custGeom>
              <a:avLst/>
              <a:gdLst/>
              <a:ahLst/>
              <a:cxnLst/>
              <a:rect l="l" t="t" r="r" b="b"/>
              <a:pathLst>
                <a:path w="3240000" h="2743507">
                  <a:moveTo>
                    <a:pt x="454487" y="0"/>
                  </a:moveTo>
                  <a:lnTo>
                    <a:pt x="837501" y="383013"/>
                  </a:lnTo>
                  <a:cubicBezTo>
                    <a:pt x="653847" y="575548"/>
                    <a:pt x="541663" y="836427"/>
                    <a:pt x="541663" y="1123507"/>
                  </a:cubicBezTo>
                  <a:cubicBezTo>
                    <a:pt x="541663" y="1719056"/>
                    <a:pt x="1024451" y="2201844"/>
                    <a:pt x="1620000" y="2201844"/>
                  </a:cubicBezTo>
                  <a:cubicBezTo>
                    <a:pt x="2215549" y="2201844"/>
                    <a:pt x="2698337" y="1719056"/>
                    <a:pt x="2698337" y="1123507"/>
                  </a:cubicBezTo>
                  <a:cubicBezTo>
                    <a:pt x="2698337" y="837130"/>
                    <a:pt x="2586703" y="576826"/>
                    <a:pt x="2403813" y="384459"/>
                  </a:cubicBezTo>
                  <a:lnTo>
                    <a:pt x="2786827" y="1445"/>
                  </a:lnTo>
                  <a:cubicBezTo>
                    <a:pt x="3067794" y="291814"/>
                    <a:pt x="3240000" y="687550"/>
                    <a:pt x="3240000" y="1123507"/>
                  </a:cubicBezTo>
                  <a:cubicBezTo>
                    <a:pt x="3240000" y="2018208"/>
                    <a:pt x="2514701" y="2743507"/>
                    <a:pt x="1620000" y="2743507"/>
                  </a:cubicBezTo>
                  <a:cubicBezTo>
                    <a:pt x="725299" y="2743507"/>
                    <a:pt x="0" y="2018208"/>
                    <a:pt x="0" y="1123507"/>
                  </a:cubicBezTo>
                  <a:cubicBezTo>
                    <a:pt x="0" y="686848"/>
                    <a:pt x="172762" y="290539"/>
                    <a:pt x="454487" y="0"/>
                  </a:cubicBezTo>
                  <a:close/>
                </a:path>
              </a:pathLst>
            </a:custGeom>
            <a:gradFill>
              <a:gsLst>
                <a:gs pos="33000">
                  <a:schemeClr val="accent6">
                    <a:lumMod val="20000"/>
                    <a:lumOff val="80000"/>
                  </a:schemeClr>
                </a:gs>
                <a:gs pos="100000">
                  <a:schemeClr val="accent6">
                    <a:lumMod val="60000"/>
                    <a:lumOff val="40000"/>
                  </a:schemeClr>
                </a:gs>
              </a:gsLst>
              <a:lin ang="5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a:solidFill>
                  <a:prstClr val="white"/>
                </a:solidFill>
                <a:latin typeface="微软雅黑" pitchFamily="34" charset="-122"/>
                <a:ea typeface="微软雅黑" pitchFamily="34" charset="-122"/>
              </a:endParaRPr>
            </a:p>
          </p:txBody>
        </p:sp>
        <p:sp>
          <p:nvSpPr>
            <p:cNvPr id="35" name="矩形 34"/>
            <p:cNvSpPr/>
            <p:nvPr/>
          </p:nvSpPr>
          <p:spPr>
            <a:xfrm rot="2700000">
              <a:off x="3236702" y="2323319"/>
              <a:ext cx="2671810" cy="2671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sz="1300" dirty="0">
                  <a:solidFill>
                    <a:srgbClr val="4D4D4D"/>
                  </a:solidFill>
                  <a:latin typeface="微软雅黑" pitchFamily="34" charset="-122"/>
                  <a:ea typeface="微软雅黑" pitchFamily="34" charset="-122"/>
                </a:rPr>
                <a:t>添加文本，添加文本</a:t>
              </a:r>
            </a:p>
          </p:txBody>
        </p:sp>
      </p:grpSp>
      <p:grpSp>
        <p:nvGrpSpPr>
          <p:cNvPr id="4" name="圆环3"/>
          <p:cNvGrpSpPr>
            <a:grpSpLocks/>
          </p:cNvGrpSpPr>
          <p:nvPr/>
        </p:nvGrpSpPr>
        <p:grpSpPr bwMode="auto">
          <a:xfrm>
            <a:off x="2324100" y="1543050"/>
            <a:ext cx="4300538" cy="4679950"/>
            <a:chOff x="2324100" y="1543050"/>
            <a:chExt cx="4300180" cy="4679950"/>
          </a:xfrm>
        </p:grpSpPr>
        <p:sp>
          <p:nvSpPr>
            <p:cNvPr id="27" name="同心圆 26"/>
            <p:cNvSpPr/>
            <p:nvPr/>
          </p:nvSpPr>
          <p:spPr>
            <a:xfrm rot="2700000">
              <a:off x="1981828" y="1885322"/>
              <a:ext cx="4679950" cy="3995405"/>
            </a:xfrm>
            <a:custGeom>
              <a:avLst/>
              <a:gdLst/>
              <a:ahLst/>
              <a:cxnLst/>
              <a:rect l="l" t="t" r="r" b="b"/>
              <a:pathLst>
                <a:path w="4680000" h="3995247">
                  <a:moveTo>
                    <a:pt x="3993951" y="0"/>
                  </a:moveTo>
                  <a:cubicBezTo>
                    <a:pt x="4417819" y="423477"/>
                    <a:pt x="4680000" y="1008745"/>
                    <a:pt x="4680000" y="1655247"/>
                  </a:cubicBezTo>
                  <a:cubicBezTo>
                    <a:pt x="4680000" y="2947593"/>
                    <a:pt x="3632346" y="3995247"/>
                    <a:pt x="2340000" y="3995247"/>
                  </a:cubicBezTo>
                  <a:cubicBezTo>
                    <a:pt x="1047654" y="3995247"/>
                    <a:pt x="0" y="2947593"/>
                    <a:pt x="0" y="1655247"/>
                  </a:cubicBezTo>
                  <a:cubicBezTo>
                    <a:pt x="0" y="1009221"/>
                    <a:pt x="261794" y="424341"/>
                    <a:pt x="685095" y="920"/>
                  </a:cubicBezTo>
                  <a:lnTo>
                    <a:pt x="1072874" y="388699"/>
                  </a:lnTo>
                  <a:cubicBezTo>
                    <a:pt x="748814" y="712878"/>
                    <a:pt x="548402" y="1160658"/>
                    <a:pt x="548402" y="1655247"/>
                  </a:cubicBezTo>
                  <a:cubicBezTo>
                    <a:pt x="548402" y="2644719"/>
                    <a:pt x="1350528" y="3446845"/>
                    <a:pt x="2340000" y="3446845"/>
                  </a:cubicBezTo>
                  <a:cubicBezTo>
                    <a:pt x="3329472" y="3446845"/>
                    <a:pt x="4131598" y="2644719"/>
                    <a:pt x="4131598" y="1655247"/>
                  </a:cubicBezTo>
                  <a:cubicBezTo>
                    <a:pt x="4131598" y="1160182"/>
                    <a:pt x="3930799" y="712015"/>
                    <a:pt x="3606172" y="387779"/>
                  </a:cubicBezTo>
                  <a:close/>
                </a:path>
              </a:pathLst>
            </a:custGeom>
            <a:gradFill>
              <a:gsLst>
                <a:gs pos="33000">
                  <a:srgbClr val="F9F9F9"/>
                </a:gs>
                <a:gs pos="100000">
                  <a:srgbClr val="D7D7D7"/>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sz="1200">
                <a:solidFill>
                  <a:srgbClr val="4D4D4D"/>
                </a:solidFill>
                <a:latin typeface="微软雅黑" pitchFamily="34" charset="-122"/>
                <a:ea typeface="微软雅黑" pitchFamily="34" charset="-122"/>
              </a:endParaRPr>
            </a:p>
          </p:txBody>
        </p:sp>
        <p:sp>
          <p:nvSpPr>
            <p:cNvPr id="36" name="矩形 35"/>
            <p:cNvSpPr/>
            <p:nvPr/>
          </p:nvSpPr>
          <p:spPr>
            <a:xfrm rot="2700000">
              <a:off x="2519086" y="1597720"/>
              <a:ext cx="4105194" cy="4105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sz="1300" dirty="0">
                  <a:solidFill>
                    <a:srgbClr val="4D4D4D"/>
                  </a:solidFill>
                  <a:latin typeface="微软雅黑" pitchFamily="34" charset="-122"/>
                  <a:ea typeface="微软雅黑" pitchFamily="34" charset="-122"/>
                </a:rPr>
                <a:t>单击此处添加文本，单击此处添加文本</a:t>
              </a:r>
            </a:p>
          </p:txBody>
        </p:sp>
      </p:grpSp>
      <p:grpSp>
        <p:nvGrpSpPr>
          <p:cNvPr id="2" name="圆环1"/>
          <p:cNvGrpSpPr>
            <a:grpSpLocks/>
          </p:cNvGrpSpPr>
          <p:nvPr/>
        </p:nvGrpSpPr>
        <p:grpSpPr bwMode="auto">
          <a:xfrm>
            <a:off x="3711575" y="2841625"/>
            <a:ext cx="1536700" cy="1800225"/>
            <a:chOff x="3711575" y="2841625"/>
            <a:chExt cx="1536700" cy="1800225"/>
          </a:xfrm>
        </p:grpSpPr>
        <p:sp>
          <p:nvSpPr>
            <p:cNvPr id="29" name="同心圆 28"/>
            <p:cNvSpPr/>
            <p:nvPr/>
          </p:nvSpPr>
          <p:spPr>
            <a:xfrm rot="2700000">
              <a:off x="3579812" y="2973388"/>
              <a:ext cx="1800225" cy="1536700"/>
            </a:xfrm>
            <a:custGeom>
              <a:avLst/>
              <a:gdLst/>
              <a:ahLst/>
              <a:cxnLst/>
              <a:rect l="l" t="t" r="r" b="b"/>
              <a:pathLst>
                <a:path w="1800000" h="1537787">
                  <a:moveTo>
                    <a:pt x="265291" y="0"/>
                  </a:moveTo>
                  <a:lnTo>
                    <a:pt x="644112" y="378821"/>
                  </a:lnTo>
                  <a:cubicBezTo>
                    <a:pt x="577143" y="444714"/>
                    <a:pt x="535734" y="536414"/>
                    <a:pt x="535734" y="637787"/>
                  </a:cubicBezTo>
                  <a:cubicBezTo>
                    <a:pt x="535734" y="838966"/>
                    <a:pt x="698821" y="1002053"/>
                    <a:pt x="900000" y="1002053"/>
                  </a:cubicBezTo>
                  <a:cubicBezTo>
                    <a:pt x="1101179" y="1002053"/>
                    <a:pt x="1264266" y="838966"/>
                    <a:pt x="1264266" y="637787"/>
                  </a:cubicBezTo>
                  <a:cubicBezTo>
                    <a:pt x="1264266" y="537198"/>
                    <a:pt x="1223494" y="446131"/>
                    <a:pt x="1157575" y="380212"/>
                  </a:cubicBezTo>
                  <a:lnTo>
                    <a:pt x="1536396" y="1391"/>
                  </a:lnTo>
                  <a:cubicBezTo>
                    <a:pt x="1699264" y="164259"/>
                    <a:pt x="1800000" y="389259"/>
                    <a:pt x="1800000" y="637787"/>
                  </a:cubicBezTo>
                  <a:cubicBezTo>
                    <a:pt x="1800000" y="1134843"/>
                    <a:pt x="1397056" y="1537787"/>
                    <a:pt x="900000" y="1537787"/>
                  </a:cubicBezTo>
                  <a:cubicBezTo>
                    <a:pt x="402944" y="1537787"/>
                    <a:pt x="0" y="1134843"/>
                    <a:pt x="0" y="637787"/>
                  </a:cubicBezTo>
                  <a:cubicBezTo>
                    <a:pt x="0" y="388476"/>
                    <a:pt x="101372" y="162842"/>
                    <a:pt x="265291" y="0"/>
                  </a:cubicBezTo>
                  <a:close/>
                </a:path>
              </a:pathLst>
            </a:cu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lnSpc>
                  <a:spcPct val="120000"/>
                </a:lnSpc>
                <a:spcBef>
                  <a:spcPts val="600"/>
                </a:spcBef>
                <a:spcAft>
                  <a:spcPts val="600"/>
                </a:spcAft>
                <a:defRPr/>
              </a:pPr>
              <a:endParaRPr lang="zh-CN" altLang="en-US" b="1">
                <a:solidFill>
                  <a:schemeClr val="bg1"/>
                </a:solidFill>
                <a:latin typeface="Impact" pitchFamily="34" charset="0"/>
                <a:ea typeface="微软雅黑" pitchFamily="34" charset="-122"/>
              </a:endParaRPr>
            </a:p>
          </p:txBody>
        </p:sp>
        <p:sp>
          <p:nvSpPr>
            <p:cNvPr id="45" name="矩形 44"/>
            <p:cNvSpPr/>
            <p:nvPr/>
          </p:nvSpPr>
          <p:spPr>
            <a:xfrm rot="2700000">
              <a:off x="3961820" y="3028018"/>
              <a:ext cx="1225972" cy="1225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sz="1300" dirty="0">
                  <a:solidFill>
                    <a:schemeClr val="bg1"/>
                  </a:solidFill>
                  <a:latin typeface="微软雅黑" pitchFamily="34" charset="-122"/>
                  <a:ea typeface="微软雅黑" pitchFamily="34" charset="-122"/>
                </a:rPr>
                <a:t>添加文本</a:t>
              </a:r>
            </a:p>
          </p:txBody>
        </p:sp>
      </p:grpSp>
      <p:sp>
        <p:nvSpPr>
          <p:cNvPr id="15" name="直角3"/>
          <p:cNvSpPr/>
          <p:nvPr/>
        </p:nvSpPr>
        <p:spPr>
          <a:xfrm>
            <a:off x="4929188" y="1298575"/>
            <a:ext cx="1976437" cy="1987550"/>
          </a:xfrm>
          <a:custGeom>
            <a:avLst/>
            <a:gdLst/>
            <a:ahLst/>
            <a:cxnLst/>
            <a:rect l="l" t="t" r="r" b="b"/>
            <a:pathLst>
              <a:path w="1976141" h="1987014">
                <a:moveTo>
                  <a:pt x="0" y="0"/>
                </a:moveTo>
                <a:lnTo>
                  <a:pt x="1428941" y="0"/>
                </a:lnTo>
                <a:lnTo>
                  <a:pt x="1976141" y="0"/>
                </a:lnTo>
                <a:lnTo>
                  <a:pt x="1976141" y="548739"/>
                </a:lnTo>
                <a:lnTo>
                  <a:pt x="1976141" y="1987014"/>
                </a:lnTo>
                <a:lnTo>
                  <a:pt x="1428941" y="1987014"/>
                </a:lnTo>
                <a:lnTo>
                  <a:pt x="1428941" y="548739"/>
                </a:lnTo>
                <a:lnTo>
                  <a:pt x="0" y="548739"/>
                </a:lnTo>
                <a:close/>
              </a:path>
            </a:pathLst>
          </a:custGeom>
          <a:gradFill>
            <a:gsLst>
              <a:gs pos="33000">
                <a:srgbClr val="F9F9F9"/>
              </a:gs>
              <a:gs pos="100000">
                <a:srgbClr val="D7D7D7"/>
              </a:gs>
            </a:gsLst>
            <a:lin ang="27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sz="1200">
              <a:solidFill>
                <a:srgbClr val="4D4D4D"/>
              </a:solidFill>
              <a:latin typeface="微软雅黑" pitchFamily="34" charset="-122"/>
              <a:ea typeface="微软雅黑" pitchFamily="34" charset="-122"/>
            </a:endParaRPr>
          </a:p>
        </p:txBody>
      </p:sp>
      <p:sp>
        <p:nvSpPr>
          <p:cNvPr id="16" name="直角2"/>
          <p:cNvSpPr/>
          <p:nvPr/>
        </p:nvSpPr>
        <p:spPr>
          <a:xfrm>
            <a:off x="4929188" y="2016125"/>
            <a:ext cx="1258887" cy="1270000"/>
          </a:xfrm>
          <a:custGeom>
            <a:avLst/>
            <a:gdLst/>
            <a:ahLst/>
            <a:cxnLst/>
            <a:rect l="l" t="t" r="r" b="b"/>
            <a:pathLst>
              <a:path w="1258648" h="1269503">
                <a:moveTo>
                  <a:pt x="0" y="0"/>
                </a:moveTo>
                <a:lnTo>
                  <a:pt x="711447" y="0"/>
                </a:lnTo>
                <a:lnTo>
                  <a:pt x="1258647" y="0"/>
                </a:lnTo>
                <a:lnTo>
                  <a:pt x="1258648" y="0"/>
                </a:lnTo>
                <a:lnTo>
                  <a:pt x="1258648" y="540842"/>
                </a:lnTo>
                <a:lnTo>
                  <a:pt x="1258647" y="540842"/>
                </a:lnTo>
                <a:lnTo>
                  <a:pt x="1258647" y="1269503"/>
                </a:lnTo>
                <a:lnTo>
                  <a:pt x="711447" y="1269503"/>
                </a:lnTo>
                <a:lnTo>
                  <a:pt x="711447" y="540842"/>
                </a:lnTo>
                <a:lnTo>
                  <a:pt x="0" y="540842"/>
                </a:lnTo>
                <a:close/>
              </a:path>
            </a:pathLst>
          </a:custGeom>
          <a:gradFill>
            <a:gsLst>
              <a:gs pos="33000">
                <a:schemeClr val="accent6">
                  <a:lumMod val="20000"/>
                  <a:lumOff val="80000"/>
                </a:schemeClr>
              </a:gs>
              <a:gs pos="100000">
                <a:schemeClr val="accent6">
                  <a:lumMod val="60000"/>
                  <a:lumOff val="40000"/>
                </a:schemeClr>
              </a:gs>
            </a:gsLst>
            <a:lin ang="27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a:solidFill>
                <a:prstClr val="white"/>
              </a:solidFill>
              <a:latin typeface="微软雅黑" pitchFamily="34" charset="-122"/>
              <a:ea typeface="微软雅黑" pitchFamily="34" charset="-122"/>
            </a:endParaRPr>
          </a:p>
        </p:txBody>
      </p:sp>
      <p:sp>
        <p:nvSpPr>
          <p:cNvPr id="20" name="直角1"/>
          <p:cNvSpPr/>
          <p:nvPr/>
        </p:nvSpPr>
        <p:spPr>
          <a:xfrm>
            <a:off x="4929188" y="2747963"/>
            <a:ext cx="547687" cy="538162"/>
          </a:xfrm>
          <a:prstGeom prst="rect">
            <a:avLst/>
          </a:prstGeom>
          <a:gradFill>
            <a:gsLst>
              <a:gs pos="33000">
                <a:schemeClr val="accent6">
                  <a:lumMod val="60000"/>
                  <a:lumOff val="40000"/>
                </a:schemeClr>
              </a:gs>
              <a:gs pos="100000">
                <a:schemeClr val="accent6"/>
              </a:gs>
            </a:gsLst>
            <a:lin ang="5400000" scaled="0"/>
          </a:gradFill>
          <a:ln w="3175">
            <a:solidFill>
              <a:srgbClr val="D7D7D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lnSpc>
                <a:spcPct val="120000"/>
              </a:lnSpc>
              <a:spcBef>
                <a:spcPts val="600"/>
              </a:spcBef>
              <a:spcAft>
                <a:spcPts val="600"/>
              </a:spcAft>
              <a:defRPr/>
            </a:pPr>
            <a:endParaRPr lang="zh-CN" altLang="en-US" b="1">
              <a:solidFill>
                <a:schemeClr val="bg1"/>
              </a:solidFill>
              <a:latin typeface="Impact"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fltVal val="0.5"/>
                                          </p:val>
                                        </p:tav>
                                        <p:tav tm="100000">
                                          <p:val>
                                            <p:strVal val="#ppt_x"/>
                                          </p:val>
                                        </p:tav>
                                      </p:tavLst>
                                    </p:anim>
                                    <p:anim calcmode="lin" valueType="num">
                                      <p:cBhvr>
                                        <p:cTn id="15" dur="500" fill="hold"/>
                                        <p:tgtEl>
                                          <p:spTgt spid="20"/>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heel(1)">
                                      <p:cBhvr>
                                        <p:cTn id="20" dur="1000"/>
                                        <p:tgtEl>
                                          <p:spTgt spid="3"/>
                                        </p:tgtEl>
                                      </p:cBhvr>
                                    </p:animEffect>
                                  </p:childTnLst>
                                </p:cTn>
                              </p:par>
                            </p:childTnLst>
                          </p:cTn>
                        </p:par>
                        <p:par>
                          <p:cTn id="21" fill="hold">
                            <p:stCondLst>
                              <p:cond delay="1000"/>
                            </p:stCondLst>
                            <p:childTnLst>
                              <p:par>
                                <p:cTn id="22" presetID="53" presetClass="entr" presetSubtype="52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anim calcmode="lin" valueType="num">
                                      <p:cBhvr>
                                        <p:cTn id="27" dur="500" fill="hold"/>
                                        <p:tgtEl>
                                          <p:spTgt spid="16"/>
                                        </p:tgtEl>
                                        <p:attrNameLst>
                                          <p:attrName>ppt_x</p:attrName>
                                        </p:attrNameLst>
                                      </p:cBhvr>
                                      <p:tavLst>
                                        <p:tav tm="0">
                                          <p:val>
                                            <p:fltVal val="0.5"/>
                                          </p:val>
                                        </p:tav>
                                        <p:tav tm="100000">
                                          <p:val>
                                            <p:strVal val="#ppt_x"/>
                                          </p:val>
                                        </p:tav>
                                      </p:tavLst>
                                    </p:anim>
                                    <p:anim calcmode="lin" valueType="num">
                                      <p:cBhvr>
                                        <p:cTn id="28" dur="500" fill="hold"/>
                                        <p:tgtEl>
                                          <p:spTgt spid="16"/>
                                        </p:tgtEl>
                                        <p:attrNameLst>
                                          <p:attrName>ppt_y</p:attrName>
                                        </p:attrNameLst>
                                      </p:cBhvr>
                                      <p:tavLst>
                                        <p:tav tm="0">
                                          <p:val>
                                            <p:fltVal val="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heel(1)">
                                      <p:cBhvr>
                                        <p:cTn id="33" dur="1000"/>
                                        <p:tgtEl>
                                          <p:spTgt spid="4"/>
                                        </p:tgtEl>
                                      </p:cBhvr>
                                    </p:animEffect>
                                  </p:childTnLst>
                                </p:cTn>
                              </p:par>
                            </p:childTnLst>
                          </p:cTn>
                        </p:par>
                        <p:par>
                          <p:cTn id="34" fill="hold">
                            <p:stCondLst>
                              <p:cond delay="1000"/>
                            </p:stCondLst>
                            <p:childTnLst>
                              <p:par>
                                <p:cTn id="35" presetID="53" presetClass="entr" presetSubtype="52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fltVal val="0.5"/>
                                          </p:val>
                                        </p:tav>
                                        <p:tav tm="100000">
                                          <p:val>
                                            <p:strVal val="#ppt_x"/>
                                          </p:val>
                                        </p:tav>
                                      </p:tavLst>
                                    </p:anim>
                                    <p:anim calcmode="lin" valueType="num">
                                      <p:cBhvr>
                                        <p:cTn id="41"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组合 1"/>
          <p:cNvGrpSpPr>
            <a:grpSpLocks/>
          </p:cNvGrpSpPr>
          <p:nvPr/>
        </p:nvGrpSpPr>
        <p:grpSpPr bwMode="auto">
          <a:xfrm>
            <a:off x="7938" y="2205038"/>
            <a:ext cx="8815387" cy="2079625"/>
            <a:chOff x="7938" y="2933700"/>
            <a:chExt cx="8815387" cy="2079476"/>
          </a:xfrm>
        </p:grpSpPr>
        <p:grpSp>
          <p:nvGrpSpPr>
            <p:cNvPr id="21506" name="组合 2"/>
            <p:cNvGrpSpPr>
              <a:grpSpLocks/>
            </p:cNvGrpSpPr>
            <p:nvPr/>
          </p:nvGrpSpPr>
          <p:grpSpPr bwMode="auto">
            <a:xfrm>
              <a:off x="7938" y="2933700"/>
              <a:ext cx="3446462" cy="2079476"/>
              <a:chOff x="7938" y="2933700"/>
              <a:chExt cx="3446462" cy="2079476"/>
            </a:xfrm>
          </p:grpSpPr>
          <p:sp>
            <p:nvSpPr>
              <p:cNvPr id="62" name="Text Box 20"/>
              <p:cNvSpPr txBox="1">
                <a:spLocks noChangeArrowheads="1"/>
              </p:cNvSpPr>
              <p:nvPr/>
            </p:nvSpPr>
            <p:spPr bwMode="gray">
              <a:xfrm>
                <a:off x="804863" y="4767131"/>
                <a:ext cx="1463675" cy="24604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fontAlgn="auto">
                  <a:spcBef>
                    <a:spcPts val="0"/>
                  </a:spcBef>
                  <a:spcAft>
                    <a:spcPct val="40000"/>
                  </a:spcAft>
                  <a:defRPr/>
                </a:pPr>
                <a:r>
                  <a:rPr lang="zh-CN" altLang="en-US" sz="1600" kern="0" noProof="1">
                    <a:solidFill>
                      <a:srgbClr val="080808"/>
                    </a:solidFill>
                    <a:ea typeface="+mn-ea"/>
                    <a:cs typeface="Arial" charset="0"/>
                  </a:rPr>
                  <a:t>这里输入文本</a:t>
                </a:r>
                <a:endParaRPr lang="en-US" altLang="zh-CN" sz="1600" kern="0" noProof="1">
                  <a:solidFill>
                    <a:srgbClr val="080808"/>
                  </a:solidFill>
                  <a:ea typeface="+mn-ea"/>
                  <a:cs typeface="Arial" charset="0"/>
                </a:endParaRPr>
              </a:p>
            </p:txBody>
          </p:sp>
          <p:pic>
            <p:nvPicPr>
              <p:cNvPr id="21574" name="Picture 9"/>
              <p:cNvPicPr>
                <a:picLocks noChangeAspect="1" noChangeArrowheads="1"/>
              </p:cNvPicPr>
              <p:nvPr/>
            </p:nvPicPr>
            <p:blipFill>
              <a:blip r:embed="rId2"/>
              <a:srcRect/>
              <a:stretch>
                <a:fillRect/>
              </a:stretch>
            </p:blipFill>
            <p:spPr bwMode="gray">
              <a:xfrm>
                <a:off x="7938" y="4241800"/>
                <a:ext cx="3446462" cy="322263"/>
              </a:xfrm>
              <a:prstGeom prst="rect">
                <a:avLst/>
              </a:prstGeom>
              <a:noFill/>
              <a:ln w="9525">
                <a:noFill/>
                <a:miter lim="800000"/>
                <a:headEnd/>
                <a:tailEnd/>
              </a:ln>
            </p:spPr>
          </p:pic>
          <p:grpSp>
            <p:nvGrpSpPr>
              <p:cNvPr id="21575" name="组合 63"/>
              <p:cNvGrpSpPr>
                <a:grpSpLocks/>
              </p:cNvGrpSpPr>
              <p:nvPr/>
            </p:nvGrpSpPr>
            <p:grpSpPr bwMode="auto">
              <a:xfrm>
                <a:off x="796925" y="2933700"/>
                <a:ext cx="1487488" cy="1460500"/>
                <a:chOff x="796925" y="2933700"/>
                <a:chExt cx="1487488" cy="1460500"/>
              </a:xfrm>
            </p:grpSpPr>
            <p:sp>
              <p:nvSpPr>
                <p:cNvPr id="65" name="Freeform 7"/>
                <p:cNvSpPr>
                  <a:spLocks/>
                </p:cNvSpPr>
                <p:nvPr/>
              </p:nvSpPr>
              <p:spPr bwMode="gray">
                <a:xfrm>
                  <a:off x="796925" y="2989258"/>
                  <a:ext cx="1487488" cy="1404837"/>
                </a:xfrm>
                <a:custGeom>
                  <a:avLst/>
                  <a:gdLst>
                    <a:gd name="T0" fmla="*/ 372 w 784"/>
                    <a:gd name="T1" fmla="*/ 18 h 746"/>
                    <a:gd name="T2" fmla="*/ 611 w 784"/>
                    <a:gd name="T3" fmla="*/ 200 h 746"/>
                    <a:gd name="T4" fmla="*/ 527 w 784"/>
                    <a:gd name="T5" fmla="*/ 634 h 746"/>
                    <a:gd name="T6" fmla="*/ 104 w 784"/>
                    <a:gd name="T7" fmla="*/ 486 h 746"/>
                    <a:gd name="T8" fmla="*/ 52 w 784"/>
                    <a:gd name="T9" fmla="*/ 310 h 746"/>
                    <a:gd name="T10" fmla="*/ 372 w 784"/>
                    <a:gd name="T11" fmla="*/ 18 h 746"/>
                    <a:gd name="T12" fmla="*/ 0 60000 65536"/>
                    <a:gd name="T13" fmla="*/ 0 60000 65536"/>
                    <a:gd name="T14" fmla="*/ 0 60000 65536"/>
                    <a:gd name="T15" fmla="*/ 0 60000 65536"/>
                    <a:gd name="T16" fmla="*/ 0 60000 65536"/>
                    <a:gd name="T17" fmla="*/ 0 60000 65536"/>
                    <a:gd name="T18" fmla="*/ 0 w 784"/>
                    <a:gd name="T19" fmla="*/ 0 h 746"/>
                    <a:gd name="T20" fmla="*/ 784 w 784"/>
                    <a:gd name="T21" fmla="*/ 746 h 746"/>
                  </a:gdLst>
                  <a:ahLst/>
                  <a:cxnLst>
                    <a:cxn ang="T12">
                      <a:pos x="T0" y="T1"/>
                    </a:cxn>
                    <a:cxn ang="T13">
                      <a:pos x="T2" y="T3"/>
                    </a:cxn>
                    <a:cxn ang="T14">
                      <a:pos x="T4" y="T5"/>
                    </a:cxn>
                    <a:cxn ang="T15">
                      <a:pos x="T6" y="T7"/>
                    </a:cxn>
                    <a:cxn ang="T16">
                      <a:pos x="T8" y="T9"/>
                    </a:cxn>
                    <a:cxn ang="T17">
                      <a:pos x="T10" y="T11"/>
                    </a:cxn>
                  </a:cxnLst>
                  <a:rect l="T18" t="T19" r="T20" b="T21"/>
                  <a:pathLst>
                    <a:path w="784" h="746">
                      <a:moveTo>
                        <a:pt x="408" y="22"/>
                      </a:moveTo>
                      <a:cubicBezTo>
                        <a:pt x="408" y="22"/>
                        <a:pt x="556" y="28"/>
                        <a:pt x="670" y="224"/>
                      </a:cubicBezTo>
                      <a:cubicBezTo>
                        <a:pt x="784" y="420"/>
                        <a:pt x="760" y="666"/>
                        <a:pt x="578" y="706"/>
                      </a:cubicBezTo>
                      <a:cubicBezTo>
                        <a:pt x="396" y="746"/>
                        <a:pt x="212" y="636"/>
                        <a:pt x="114" y="542"/>
                      </a:cubicBezTo>
                      <a:cubicBezTo>
                        <a:pt x="114" y="542"/>
                        <a:pt x="0" y="436"/>
                        <a:pt x="56" y="346"/>
                      </a:cubicBezTo>
                      <a:cubicBezTo>
                        <a:pt x="112" y="256"/>
                        <a:pt x="298" y="0"/>
                        <a:pt x="408" y="22"/>
                      </a:cubicBezTo>
                      <a:close/>
                    </a:path>
                  </a:pathLst>
                </a:custGeom>
                <a:gradFill rotWithShape="1">
                  <a:gsLst>
                    <a:gs pos="0">
                      <a:srgbClr val="4D4D4D">
                        <a:lumMod val="60000"/>
                        <a:lumOff val="40000"/>
                      </a:srgbClr>
                    </a:gs>
                    <a:gs pos="100000">
                      <a:srgbClr val="4D4D4D">
                        <a:lumMod val="20000"/>
                        <a:lumOff val="80000"/>
                      </a:srgbClr>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6" name="Freeform 9"/>
                <p:cNvSpPr>
                  <a:spLocks/>
                </p:cNvSpPr>
                <p:nvPr/>
              </p:nvSpPr>
              <p:spPr bwMode="gray">
                <a:xfrm>
                  <a:off x="1790700" y="3333721"/>
                  <a:ext cx="371475" cy="531774"/>
                </a:xfrm>
                <a:custGeom>
                  <a:avLst/>
                  <a:gdLst>
                    <a:gd name="T0" fmla="*/ 0 w 196"/>
                    <a:gd name="T1" fmla="*/ 62 h 284"/>
                    <a:gd name="T2" fmla="*/ 34 w 196"/>
                    <a:gd name="T3" fmla="*/ 211 h 284"/>
                    <a:gd name="T4" fmla="*/ 150 w 196"/>
                    <a:gd name="T5" fmla="*/ 250 h 284"/>
                    <a:gd name="T6" fmla="*/ 55 w 196"/>
                    <a:gd name="T7" fmla="*/ 0 h 284"/>
                    <a:gd name="T8" fmla="*/ 0 w 196"/>
                    <a:gd name="T9" fmla="*/ 62 h 284"/>
                    <a:gd name="T10" fmla="*/ 0 60000 65536"/>
                    <a:gd name="T11" fmla="*/ 0 60000 65536"/>
                    <a:gd name="T12" fmla="*/ 0 60000 65536"/>
                    <a:gd name="T13" fmla="*/ 0 60000 65536"/>
                    <a:gd name="T14" fmla="*/ 0 60000 65536"/>
                    <a:gd name="T15" fmla="*/ 0 w 196"/>
                    <a:gd name="T16" fmla="*/ 0 h 284"/>
                    <a:gd name="T17" fmla="*/ 196 w 196"/>
                    <a:gd name="T18" fmla="*/ 284 h 284"/>
                  </a:gdLst>
                  <a:ahLst/>
                  <a:cxnLst>
                    <a:cxn ang="T10">
                      <a:pos x="T0" y="T1"/>
                    </a:cxn>
                    <a:cxn ang="T11">
                      <a:pos x="T2" y="T3"/>
                    </a:cxn>
                    <a:cxn ang="T12">
                      <a:pos x="T4" y="T5"/>
                    </a:cxn>
                    <a:cxn ang="T13">
                      <a:pos x="T6" y="T7"/>
                    </a:cxn>
                    <a:cxn ang="T14">
                      <a:pos x="T8" y="T9"/>
                    </a:cxn>
                  </a:cxnLst>
                  <a:rect l="T15" t="T16" r="T17" b="T18"/>
                  <a:pathLst>
                    <a:path w="196" h="284">
                      <a:moveTo>
                        <a:pt x="0" y="70"/>
                      </a:moveTo>
                      <a:cubicBezTo>
                        <a:pt x="0" y="70"/>
                        <a:pt x="48" y="166"/>
                        <a:pt x="38" y="240"/>
                      </a:cubicBezTo>
                      <a:cubicBezTo>
                        <a:pt x="166" y="284"/>
                        <a:pt x="166" y="284"/>
                        <a:pt x="166" y="284"/>
                      </a:cubicBezTo>
                      <a:cubicBezTo>
                        <a:pt x="166" y="284"/>
                        <a:pt x="196" y="148"/>
                        <a:pt x="60" y="0"/>
                      </a:cubicBezTo>
                      <a:lnTo>
                        <a:pt x="0" y="70"/>
                      </a:lnTo>
                      <a:close/>
                    </a:path>
                  </a:pathLst>
                </a:custGeom>
                <a:gradFill rotWithShape="1">
                  <a:gsLst>
                    <a:gs pos="0">
                      <a:sysClr val="window" lastClr="FFFFFF">
                        <a:alpha val="32999"/>
                      </a:sysClr>
                    </a:gs>
                    <a:gs pos="100000">
                      <a:sysClr val="window" lastClr="FFFFFF">
                        <a:alpha val="78998"/>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7" name="Freeform 12"/>
                <p:cNvSpPr>
                  <a:spLocks/>
                </p:cNvSpPr>
                <p:nvPr/>
              </p:nvSpPr>
              <p:spPr bwMode="gray">
                <a:xfrm>
                  <a:off x="968375" y="3889306"/>
                  <a:ext cx="1136650" cy="463517"/>
                </a:xfrm>
                <a:custGeom>
                  <a:avLst/>
                  <a:gdLst>
                    <a:gd name="T0" fmla="*/ 0 w 600"/>
                    <a:gd name="T1" fmla="*/ 0 h 246"/>
                    <a:gd name="T2" fmla="*/ 313 w 600"/>
                    <a:gd name="T3" fmla="*/ 192 h 246"/>
                    <a:gd name="T4" fmla="*/ 546 w 600"/>
                    <a:gd name="T5" fmla="*/ 95 h 246"/>
                    <a:gd name="T6" fmla="*/ 238 w 600"/>
                    <a:gd name="T7" fmla="*/ 148 h 246"/>
                    <a:gd name="T8" fmla="*/ 98 w 600"/>
                    <a:gd name="T9" fmla="*/ 78 h 246"/>
                    <a:gd name="T10" fmla="*/ 0 w 600"/>
                    <a:gd name="T11" fmla="*/ 0 h 246"/>
                    <a:gd name="T12" fmla="*/ 0 60000 65536"/>
                    <a:gd name="T13" fmla="*/ 0 60000 65536"/>
                    <a:gd name="T14" fmla="*/ 0 60000 65536"/>
                    <a:gd name="T15" fmla="*/ 0 60000 65536"/>
                    <a:gd name="T16" fmla="*/ 0 60000 65536"/>
                    <a:gd name="T17" fmla="*/ 0 60000 65536"/>
                    <a:gd name="T18" fmla="*/ 0 w 600"/>
                    <a:gd name="T19" fmla="*/ 0 h 246"/>
                    <a:gd name="T20" fmla="*/ 600 w 600"/>
                    <a:gd name="T21" fmla="*/ 246 h 246"/>
                  </a:gdLst>
                  <a:ahLst/>
                  <a:cxnLst>
                    <a:cxn ang="T12">
                      <a:pos x="T0" y="T1"/>
                    </a:cxn>
                    <a:cxn ang="T13">
                      <a:pos x="T2" y="T3"/>
                    </a:cxn>
                    <a:cxn ang="T14">
                      <a:pos x="T4" y="T5"/>
                    </a:cxn>
                    <a:cxn ang="T15">
                      <a:pos x="T6" y="T7"/>
                    </a:cxn>
                    <a:cxn ang="T16">
                      <a:pos x="T8" y="T9"/>
                    </a:cxn>
                    <a:cxn ang="T17">
                      <a:pos x="T10" y="T11"/>
                    </a:cxn>
                  </a:cxnLst>
                  <a:rect l="T18" t="T19" r="T20" b="T21"/>
                  <a:pathLst>
                    <a:path w="600" h="246">
                      <a:moveTo>
                        <a:pt x="0" y="0"/>
                      </a:moveTo>
                      <a:cubicBezTo>
                        <a:pt x="0" y="0"/>
                        <a:pt x="122" y="178"/>
                        <a:pt x="344" y="212"/>
                      </a:cubicBezTo>
                      <a:cubicBezTo>
                        <a:pt x="566" y="246"/>
                        <a:pt x="600" y="104"/>
                        <a:pt x="600" y="104"/>
                      </a:cubicBezTo>
                      <a:cubicBezTo>
                        <a:pt x="600" y="104"/>
                        <a:pt x="516" y="238"/>
                        <a:pt x="262" y="164"/>
                      </a:cubicBezTo>
                      <a:cubicBezTo>
                        <a:pt x="262" y="164"/>
                        <a:pt x="116" y="102"/>
                        <a:pt x="106" y="86"/>
                      </a:cubicBezTo>
                      <a:cubicBezTo>
                        <a:pt x="96" y="70"/>
                        <a:pt x="102" y="96"/>
                        <a:pt x="0" y="0"/>
                      </a:cubicBezTo>
                      <a:close/>
                    </a:path>
                  </a:pathLst>
                </a:custGeom>
                <a:solidFill>
                  <a:srgbClr val="4D4D4D">
                    <a:lumMod val="40000"/>
                    <a:lumOff val="60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8" name="Freeform 13"/>
                <p:cNvSpPr>
                  <a:spLocks/>
                </p:cNvSpPr>
                <p:nvPr/>
              </p:nvSpPr>
              <p:spPr bwMode="gray">
                <a:xfrm>
                  <a:off x="1320800" y="2933700"/>
                  <a:ext cx="857250" cy="958781"/>
                </a:xfrm>
                <a:custGeom>
                  <a:avLst/>
                  <a:gdLst>
                    <a:gd name="T0" fmla="*/ 0 w 454"/>
                    <a:gd name="T1" fmla="*/ 120 h 503"/>
                    <a:gd name="T2" fmla="*/ 240 w 454"/>
                    <a:gd name="T3" fmla="*/ 118 h 503"/>
                    <a:gd name="T4" fmla="*/ 399 w 454"/>
                    <a:gd name="T5" fmla="*/ 475 h 503"/>
                    <a:gd name="T6" fmla="*/ 388 w 454"/>
                    <a:gd name="T7" fmla="*/ 415 h 503"/>
                    <a:gd name="T8" fmla="*/ 241 w 454"/>
                    <a:gd name="T9" fmla="*/ 152 h 503"/>
                    <a:gd name="T10" fmla="*/ 0 w 454"/>
                    <a:gd name="T11" fmla="*/ 120 h 503"/>
                    <a:gd name="T12" fmla="*/ 0 60000 65536"/>
                    <a:gd name="T13" fmla="*/ 0 60000 65536"/>
                    <a:gd name="T14" fmla="*/ 0 60000 65536"/>
                    <a:gd name="T15" fmla="*/ 0 60000 65536"/>
                    <a:gd name="T16" fmla="*/ 0 60000 65536"/>
                    <a:gd name="T17" fmla="*/ 0 60000 65536"/>
                    <a:gd name="T18" fmla="*/ 0 w 454"/>
                    <a:gd name="T19" fmla="*/ 0 h 503"/>
                    <a:gd name="T20" fmla="*/ 454 w 454"/>
                    <a:gd name="T21" fmla="*/ 503 h 503"/>
                  </a:gdLst>
                  <a:ahLst/>
                  <a:cxnLst>
                    <a:cxn ang="T12">
                      <a:pos x="T0" y="T1"/>
                    </a:cxn>
                    <a:cxn ang="T13">
                      <a:pos x="T2" y="T3"/>
                    </a:cxn>
                    <a:cxn ang="T14">
                      <a:pos x="T4" y="T5"/>
                    </a:cxn>
                    <a:cxn ang="T15">
                      <a:pos x="T6" y="T7"/>
                    </a:cxn>
                    <a:cxn ang="T16">
                      <a:pos x="T8" y="T9"/>
                    </a:cxn>
                    <a:cxn ang="T17">
                      <a:pos x="T10" y="T11"/>
                    </a:cxn>
                  </a:cxnLst>
                  <a:rect l="T18" t="T19" r="T20" b="T21"/>
                  <a:pathLst>
                    <a:path w="454" h="503">
                      <a:moveTo>
                        <a:pt x="0" y="128"/>
                      </a:moveTo>
                      <a:cubicBezTo>
                        <a:pt x="0" y="128"/>
                        <a:pt x="107" y="0"/>
                        <a:pt x="269" y="126"/>
                      </a:cubicBezTo>
                      <a:cubicBezTo>
                        <a:pt x="431" y="252"/>
                        <a:pt x="454" y="451"/>
                        <a:pt x="448" y="503"/>
                      </a:cubicBezTo>
                      <a:cubicBezTo>
                        <a:pt x="448" y="503"/>
                        <a:pt x="444" y="464"/>
                        <a:pt x="435" y="439"/>
                      </a:cubicBezTo>
                      <a:cubicBezTo>
                        <a:pt x="426" y="414"/>
                        <a:pt x="389" y="262"/>
                        <a:pt x="271" y="160"/>
                      </a:cubicBezTo>
                      <a:cubicBezTo>
                        <a:pt x="153" y="58"/>
                        <a:pt x="59" y="99"/>
                        <a:pt x="0" y="128"/>
                      </a:cubicBezTo>
                      <a:close/>
                    </a:path>
                  </a:pathLst>
                </a:custGeom>
                <a:gradFill rotWithShape="1">
                  <a:gsLst>
                    <a:gs pos="0">
                      <a:sysClr val="window" lastClr="FFFFFF"/>
                    </a:gs>
                    <a:gs pos="100000">
                      <a:sysClr val="window" lastClr="FFFFFF">
                        <a:alpha val="50998"/>
                      </a:sysClr>
                    </a:gs>
                  </a:gsLst>
                  <a:lin ang="27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69" name="Oval 14"/>
                <p:cNvSpPr>
                  <a:spLocks noChangeArrowheads="1"/>
                </p:cNvSpPr>
                <p:nvPr/>
              </p:nvSpPr>
              <p:spPr bwMode="gray">
                <a:xfrm rot="2700000">
                  <a:off x="1238251" y="3317844"/>
                  <a:ext cx="39685" cy="80962"/>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70" name="Freeform 8"/>
                <p:cNvSpPr>
                  <a:spLocks/>
                </p:cNvSpPr>
                <p:nvPr/>
              </p:nvSpPr>
              <p:spPr bwMode="gray">
                <a:xfrm>
                  <a:off x="1222375" y="2944811"/>
                  <a:ext cx="565150" cy="504789"/>
                </a:xfrm>
                <a:custGeom>
                  <a:avLst/>
                  <a:gdLst>
                    <a:gd name="T0" fmla="*/ 0 w 298"/>
                    <a:gd name="T1" fmla="*/ 164 h 270"/>
                    <a:gd name="T2" fmla="*/ 44 w 298"/>
                    <a:gd name="T3" fmla="*/ 236 h 270"/>
                    <a:gd name="T4" fmla="*/ 250 w 298"/>
                    <a:gd name="T5" fmla="*/ 220 h 270"/>
                    <a:gd name="T6" fmla="*/ 270 w 298"/>
                    <a:gd name="T7" fmla="*/ 119 h 270"/>
                    <a:gd name="T8" fmla="*/ 0 w 298"/>
                    <a:gd name="T9" fmla="*/ 164 h 270"/>
                    <a:gd name="T10" fmla="*/ 0 60000 65536"/>
                    <a:gd name="T11" fmla="*/ 0 60000 65536"/>
                    <a:gd name="T12" fmla="*/ 0 60000 65536"/>
                    <a:gd name="T13" fmla="*/ 0 60000 65536"/>
                    <a:gd name="T14" fmla="*/ 0 60000 65536"/>
                    <a:gd name="T15" fmla="*/ 0 w 298"/>
                    <a:gd name="T16" fmla="*/ 0 h 270"/>
                    <a:gd name="T17" fmla="*/ 298 w 298"/>
                    <a:gd name="T18" fmla="*/ 270 h 270"/>
                  </a:gdLst>
                  <a:ahLst/>
                  <a:cxnLst>
                    <a:cxn ang="T10">
                      <a:pos x="T0" y="T1"/>
                    </a:cxn>
                    <a:cxn ang="T11">
                      <a:pos x="T2" y="T3"/>
                    </a:cxn>
                    <a:cxn ang="T12">
                      <a:pos x="T4" y="T5"/>
                    </a:cxn>
                    <a:cxn ang="T13">
                      <a:pos x="T6" y="T7"/>
                    </a:cxn>
                    <a:cxn ang="T14">
                      <a:pos x="T8" y="T9"/>
                    </a:cxn>
                  </a:cxnLst>
                  <a:rect l="T15" t="T16" r="T17" b="T18"/>
                  <a:pathLst>
                    <a:path w="298" h="270">
                      <a:moveTo>
                        <a:pt x="0" y="188"/>
                      </a:moveTo>
                      <a:cubicBezTo>
                        <a:pt x="48" y="270"/>
                        <a:pt x="48" y="270"/>
                        <a:pt x="48" y="270"/>
                      </a:cubicBezTo>
                      <a:cubicBezTo>
                        <a:pt x="48" y="270"/>
                        <a:pt x="178" y="210"/>
                        <a:pt x="274" y="252"/>
                      </a:cubicBezTo>
                      <a:cubicBezTo>
                        <a:pt x="298" y="136"/>
                        <a:pt x="298" y="136"/>
                        <a:pt x="298" y="136"/>
                      </a:cubicBezTo>
                      <a:cubicBezTo>
                        <a:pt x="298" y="136"/>
                        <a:pt x="140" y="0"/>
                        <a:pt x="0" y="188"/>
                      </a:cubicBezTo>
                      <a:close/>
                    </a:path>
                  </a:pathLst>
                </a:custGeom>
                <a:gradFill rotWithShape="1">
                  <a:gsLst>
                    <a:gs pos="0">
                      <a:sysClr val="window" lastClr="FFFFFF">
                        <a:alpha val="32999"/>
                      </a:sysClr>
                    </a:gs>
                    <a:gs pos="100000">
                      <a:sysClr val="window" lastClr="FFFFFF">
                        <a:alpha val="78000"/>
                      </a:sysClr>
                    </a:gs>
                  </a:gsLst>
                  <a:lin ang="189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1" name="Oval 15"/>
                <p:cNvSpPr>
                  <a:spLocks noChangeArrowheads="1"/>
                </p:cNvSpPr>
                <p:nvPr/>
              </p:nvSpPr>
              <p:spPr bwMode="gray">
                <a:xfrm rot="2700000">
                  <a:off x="1177132" y="3398009"/>
                  <a:ext cx="23811" cy="44450"/>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72" name="Freeform 10"/>
                <p:cNvSpPr>
                  <a:spLocks/>
                </p:cNvSpPr>
                <p:nvPr/>
              </p:nvSpPr>
              <p:spPr bwMode="gray">
                <a:xfrm>
                  <a:off x="804863" y="3465474"/>
                  <a:ext cx="1300162" cy="857188"/>
                </a:xfrm>
                <a:custGeom>
                  <a:avLst/>
                  <a:gdLst>
                    <a:gd name="T0" fmla="*/ 118 w 688"/>
                    <a:gd name="T1" fmla="*/ 0 h 454"/>
                    <a:gd name="T2" fmla="*/ 184 w 688"/>
                    <a:gd name="T3" fmla="*/ 272 h 454"/>
                    <a:gd name="T4" fmla="*/ 618 w 688"/>
                    <a:gd name="T5" fmla="*/ 297 h 454"/>
                    <a:gd name="T6" fmla="*/ 397 w 688"/>
                    <a:gd name="T7" fmla="*/ 370 h 454"/>
                    <a:gd name="T8" fmla="*/ 100 w 688"/>
                    <a:gd name="T9" fmla="*/ 224 h 454"/>
                    <a:gd name="T10" fmla="*/ 54 w 688"/>
                    <a:gd name="T11" fmla="*/ 106 h 454"/>
                    <a:gd name="T12" fmla="*/ 118 w 688"/>
                    <a:gd name="T13" fmla="*/ 0 h 454"/>
                    <a:gd name="T14" fmla="*/ 0 60000 65536"/>
                    <a:gd name="T15" fmla="*/ 0 60000 65536"/>
                    <a:gd name="T16" fmla="*/ 0 60000 65536"/>
                    <a:gd name="T17" fmla="*/ 0 60000 65536"/>
                    <a:gd name="T18" fmla="*/ 0 60000 65536"/>
                    <a:gd name="T19" fmla="*/ 0 60000 65536"/>
                    <a:gd name="T20" fmla="*/ 0 60000 65536"/>
                    <a:gd name="T21" fmla="*/ 0 w 688"/>
                    <a:gd name="T22" fmla="*/ 0 h 454"/>
                    <a:gd name="T23" fmla="*/ 688 w 688"/>
                    <a:gd name="T24" fmla="*/ 454 h 4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8" h="454">
                      <a:moveTo>
                        <a:pt x="130" y="0"/>
                      </a:moveTo>
                      <a:cubicBezTo>
                        <a:pt x="130" y="0"/>
                        <a:pt x="0" y="190"/>
                        <a:pt x="204" y="300"/>
                      </a:cubicBezTo>
                      <a:cubicBezTo>
                        <a:pt x="408" y="410"/>
                        <a:pt x="576" y="454"/>
                        <a:pt x="688" y="328"/>
                      </a:cubicBezTo>
                      <a:cubicBezTo>
                        <a:pt x="688" y="328"/>
                        <a:pt x="626" y="430"/>
                        <a:pt x="442" y="408"/>
                      </a:cubicBezTo>
                      <a:cubicBezTo>
                        <a:pt x="258" y="386"/>
                        <a:pt x="112" y="248"/>
                        <a:pt x="112" y="248"/>
                      </a:cubicBezTo>
                      <a:cubicBezTo>
                        <a:pt x="112" y="248"/>
                        <a:pt x="42" y="194"/>
                        <a:pt x="60" y="118"/>
                      </a:cubicBezTo>
                      <a:cubicBezTo>
                        <a:pt x="78" y="42"/>
                        <a:pt x="130" y="0"/>
                        <a:pt x="130" y="0"/>
                      </a:cubicBezTo>
                      <a:close/>
                    </a:path>
                  </a:pathLst>
                </a:custGeom>
                <a:gradFill rotWithShape="1">
                  <a:gsLst>
                    <a:gs pos="0">
                      <a:sysClr val="window" lastClr="FFFFFF">
                        <a:alpha val="32999"/>
                      </a:sysClr>
                    </a:gs>
                    <a:gs pos="100000">
                      <a:sysClr val="window" lastClr="FFFFFF"/>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73" name="Freeform 11"/>
                <p:cNvSpPr>
                  <a:spLocks/>
                </p:cNvSpPr>
                <p:nvPr/>
              </p:nvSpPr>
              <p:spPr bwMode="gray">
                <a:xfrm>
                  <a:off x="975579" y="3806131"/>
                  <a:ext cx="1157367" cy="444921"/>
                </a:xfrm>
                <a:custGeom>
                  <a:avLst/>
                  <a:gdLst>
                    <a:gd name="T0" fmla="*/ 0 w 612"/>
                    <a:gd name="T1" fmla="*/ 0 h 236"/>
                    <a:gd name="T2" fmla="*/ 472 w 612"/>
                    <a:gd name="T3" fmla="*/ 108 h 236"/>
                    <a:gd name="T4" fmla="*/ 612 w 612"/>
                    <a:gd name="T5" fmla="*/ 92 h 236"/>
                    <a:gd name="T6" fmla="*/ 428 w 612"/>
                    <a:gd name="T7" fmla="*/ 228 h 236"/>
                    <a:gd name="T8" fmla="*/ 154 w 612"/>
                    <a:gd name="T9" fmla="*/ 144 h 236"/>
                    <a:gd name="T10" fmla="*/ 14 w 612"/>
                    <a:gd name="T11" fmla="*/ 34 h 236"/>
                    <a:gd name="T12" fmla="*/ 0 w 612"/>
                    <a:gd name="T13" fmla="*/ 0 h 236"/>
                    <a:gd name="T14" fmla="*/ 0 60000 65536"/>
                    <a:gd name="T15" fmla="*/ 0 60000 65536"/>
                    <a:gd name="T16" fmla="*/ 0 60000 65536"/>
                    <a:gd name="T17" fmla="*/ 0 60000 65536"/>
                    <a:gd name="T18" fmla="*/ 0 60000 65536"/>
                    <a:gd name="T19" fmla="*/ 0 60000 65536"/>
                    <a:gd name="T20" fmla="*/ 0 60000 65536"/>
                    <a:gd name="T21" fmla="*/ 0 w 612"/>
                    <a:gd name="T22" fmla="*/ 0 h 236"/>
                    <a:gd name="T23" fmla="*/ 612 w 612"/>
                    <a:gd name="T24" fmla="*/ 236 h 2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2" h="236">
                      <a:moveTo>
                        <a:pt x="0" y="0"/>
                      </a:moveTo>
                      <a:cubicBezTo>
                        <a:pt x="0" y="0"/>
                        <a:pt x="238" y="112"/>
                        <a:pt x="472" y="108"/>
                      </a:cubicBezTo>
                      <a:cubicBezTo>
                        <a:pt x="472" y="108"/>
                        <a:pt x="596" y="100"/>
                        <a:pt x="612" y="92"/>
                      </a:cubicBezTo>
                      <a:cubicBezTo>
                        <a:pt x="612" y="92"/>
                        <a:pt x="608" y="210"/>
                        <a:pt x="428" y="228"/>
                      </a:cubicBezTo>
                      <a:cubicBezTo>
                        <a:pt x="428" y="228"/>
                        <a:pt x="328" y="236"/>
                        <a:pt x="154" y="144"/>
                      </a:cubicBezTo>
                      <a:cubicBezTo>
                        <a:pt x="154" y="144"/>
                        <a:pt x="58" y="106"/>
                        <a:pt x="14" y="34"/>
                      </a:cubicBezTo>
                      <a:lnTo>
                        <a:pt x="0" y="0"/>
                      </a:lnTo>
                      <a:close/>
                    </a:path>
                  </a:pathLst>
                </a:custGeom>
                <a:gradFill rotWithShape="1">
                  <a:gsLst>
                    <a:gs pos="0">
                      <a:sysClr val="window" lastClr="FFFFFF">
                        <a:alpha val="21999"/>
                      </a:sysClr>
                    </a:gs>
                    <a:gs pos="50000">
                      <a:sysClr val="window" lastClr="FFFFFF">
                        <a:alpha val="82999"/>
                      </a:sysClr>
                    </a:gs>
                    <a:gs pos="100000">
                      <a:sysClr val="window" lastClr="FFFFFF">
                        <a:alpha val="21999"/>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grpSp>
          <p:nvGrpSpPr>
            <p:cNvPr id="21507" name="组合 3"/>
            <p:cNvGrpSpPr>
              <a:grpSpLocks/>
            </p:cNvGrpSpPr>
            <p:nvPr/>
          </p:nvGrpSpPr>
          <p:grpSpPr bwMode="auto">
            <a:xfrm>
              <a:off x="7169150" y="3516313"/>
              <a:ext cx="1654175" cy="981194"/>
              <a:chOff x="7169150" y="3516313"/>
              <a:chExt cx="1654175" cy="981194"/>
            </a:xfrm>
          </p:grpSpPr>
          <p:sp>
            <p:nvSpPr>
              <p:cNvPr id="48" name="Text Box 14"/>
              <p:cNvSpPr txBox="1">
                <a:spLocks noChangeArrowheads="1"/>
              </p:cNvSpPr>
              <p:nvPr/>
            </p:nvSpPr>
            <p:spPr bwMode="gray">
              <a:xfrm>
                <a:off x="7524750" y="4005185"/>
                <a:ext cx="1298575" cy="492090"/>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algn="r" fontAlgn="auto">
                  <a:spcBef>
                    <a:spcPts val="0"/>
                  </a:spcBef>
                  <a:spcAft>
                    <a:spcPct val="40000"/>
                  </a:spcAft>
                  <a:defRPr/>
                </a:pPr>
                <a:r>
                  <a:rPr lang="zh-CN" altLang="en-US" sz="1600" kern="0" noProof="1">
                    <a:solidFill>
                      <a:srgbClr val="080808"/>
                    </a:solidFill>
                    <a:ea typeface="+mn-ea"/>
                    <a:cs typeface="Arial" charset="0"/>
                  </a:rPr>
                  <a:t>这里输入文本</a:t>
                </a:r>
                <a:br>
                  <a:rPr lang="en-US" altLang="zh-CN" sz="1600" kern="0" noProof="1">
                    <a:solidFill>
                      <a:srgbClr val="080808"/>
                    </a:solidFill>
                    <a:ea typeface="+mn-ea"/>
                    <a:cs typeface="Arial" charset="0"/>
                  </a:rPr>
                </a:br>
                <a:endParaRPr lang="en-US" altLang="zh-CN" sz="1600" kern="0" noProof="1">
                  <a:solidFill>
                    <a:srgbClr val="080808"/>
                  </a:solidFill>
                  <a:ea typeface="+mn-ea"/>
                  <a:cs typeface="Arial" charset="0"/>
                </a:endParaRPr>
              </a:p>
            </p:txBody>
          </p:sp>
          <p:grpSp>
            <p:nvGrpSpPr>
              <p:cNvPr id="21558" name="组合 48"/>
              <p:cNvGrpSpPr>
                <a:grpSpLocks/>
              </p:cNvGrpSpPr>
              <p:nvPr/>
            </p:nvGrpSpPr>
            <p:grpSpPr bwMode="auto">
              <a:xfrm>
                <a:off x="7169150" y="3516313"/>
                <a:ext cx="1520825" cy="385762"/>
                <a:chOff x="7169150" y="3516313"/>
                <a:chExt cx="1520825" cy="385762"/>
              </a:xfrm>
            </p:grpSpPr>
            <p:pic>
              <p:nvPicPr>
                <p:cNvPr id="21559" name="Picture 9"/>
                <p:cNvPicPr>
                  <a:picLocks noChangeAspect="1" noChangeArrowheads="1"/>
                </p:cNvPicPr>
                <p:nvPr/>
              </p:nvPicPr>
              <p:blipFill>
                <a:blip r:embed="rId3"/>
                <a:srcRect/>
                <a:stretch>
                  <a:fillRect/>
                </a:stretch>
              </p:blipFill>
              <p:spPr bwMode="gray">
                <a:xfrm>
                  <a:off x="7169150" y="3759200"/>
                  <a:ext cx="1520825" cy="142875"/>
                </a:xfrm>
                <a:prstGeom prst="rect">
                  <a:avLst/>
                </a:prstGeom>
                <a:noFill/>
                <a:ln w="9525">
                  <a:noFill/>
                  <a:miter lim="800000"/>
                  <a:headEnd/>
                  <a:tailEnd/>
                </a:ln>
              </p:spPr>
            </p:pic>
            <p:grpSp>
              <p:nvGrpSpPr>
                <p:cNvPr id="21560" name="组合 50"/>
                <p:cNvGrpSpPr>
                  <a:grpSpLocks/>
                </p:cNvGrpSpPr>
                <p:nvPr/>
              </p:nvGrpSpPr>
              <p:grpSpPr bwMode="auto">
                <a:xfrm>
                  <a:off x="7758113" y="3516313"/>
                  <a:ext cx="350837" cy="360362"/>
                  <a:chOff x="7758113" y="3516313"/>
                  <a:chExt cx="350837" cy="360362"/>
                </a:xfrm>
              </p:grpSpPr>
              <p:sp>
                <p:nvSpPr>
                  <p:cNvPr id="52" name="Freeform 72"/>
                  <p:cNvSpPr>
                    <a:spLocks/>
                  </p:cNvSpPr>
                  <p:nvPr/>
                </p:nvSpPr>
                <p:spPr bwMode="gray">
                  <a:xfrm>
                    <a:off x="7758113" y="3522620"/>
                    <a:ext cx="350837" cy="353987"/>
                  </a:xfrm>
                  <a:custGeom>
                    <a:avLst/>
                    <a:gdLst>
                      <a:gd name="T0" fmla="*/ 2236 w 144"/>
                      <a:gd name="T1" fmla="*/ 115 h 147"/>
                      <a:gd name="T2" fmla="*/ 250 w 144"/>
                      <a:gd name="T3" fmla="*/ 2271 h 147"/>
                      <a:gd name="T4" fmla="*/ 4382 w 144"/>
                      <a:gd name="T5" fmla="*/ 2177 h 147"/>
                      <a:gd name="T6" fmla="*/ 2236 w 144"/>
                      <a:gd name="T7" fmla="*/ 115 h 147"/>
                      <a:gd name="T8" fmla="*/ 0 60000 65536"/>
                      <a:gd name="T9" fmla="*/ 0 60000 65536"/>
                      <a:gd name="T10" fmla="*/ 0 60000 65536"/>
                      <a:gd name="T11" fmla="*/ 0 60000 65536"/>
                      <a:gd name="T12" fmla="*/ 0 w 144"/>
                      <a:gd name="T13" fmla="*/ 0 h 147"/>
                      <a:gd name="T14" fmla="*/ 144 w 144"/>
                      <a:gd name="T15" fmla="*/ 147 h 147"/>
                    </a:gdLst>
                    <a:ahLst/>
                    <a:cxnLst>
                      <a:cxn ang="T8">
                        <a:pos x="T0" y="T1"/>
                      </a:cxn>
                      <a:cxn ang="T9">
                        <a:pos x="T2" y="T3"/>
                      </a:cxn>
                      <a:cxn ang="T10">
                        <a:pos x="T4" y="T5"/>
                      </a:cxn>
                      <a:cxn ang="T11">
                        <a:pos x="T6" y="T7"/>
                      </a:cxn>
                    </a:cxnLst>
                    <a:rect l="T12" t="T13" r="T14" b="T15"/>
                    <a:pathLst>
                      <a:path w="144" h="147">
                        <a:moveTo>
                          <a:pt x="72" y="4"/>
                        </a:moveTo>
                        <a:cubicBezTo>
                          <a:pt x="72" y="4"/>
                          <a:pt x="0" y="0"/>
                          <a:pt x="8" y="74"/>
                        </a:cubicBezTo>
                        <a:cubicBezTo>
                          <a:pt x="15" y="147"/>
                          <a:pt x="138" y="112"/>
                          <a:pt x="141" y="71"/>
                        </a:cubicBezTo>
                        <a:cubicBezTo>
                          <a:pt x="144" y="29"/>
                          <a:pt x="121" y="6"/>
                          <a:pt x="72" y="4"/>
                        </a:cubicBezTo>
                        <a:close/>
                      </a:path>
                    </a:pathLst>
                  </a:custGeom>
                  <a:gradFill rotWithShape="1">
                    <a:gsLst>
                      <a:gs pos="0">
                        <a:srgbClr val="4D4D4D">
                          <a:lumMod val="60000"/>
                          <a:lumOff val="40000"/>
                        </a:srgbClr>
                      </a:gs>
                      <a:gs pos="100000">
                        <a:srgbClr val="4D4D4D">
                          <a:lumMod val="20000"/>
                          <a:lumOff val="80000"/>
                        </a:srgbClr>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3" name="Freeform 73"/>
                  <p:cNvSpPr>
                    <a:spLocks/>
                  </p:cNvSpPr>
                  <p:nvPr/>
                </p:nvSpPr>
                <p:spPr bwMode="gray">
                  <a:xfrm>
                    <a:off x="7817962" y="3727207"/>
                    <a:ext cx="247650" cy="112613"/>
                  </a:xfrm>
                  <a:custGeom>
                    <a:avLst/>
                    <a:gdLst>
                      <a:gd name="T0" fmla="*/ 0 w 101"/>
                      <a:gd name="T1" fmla="*/ 0 h 47"/>
                      <a:gd name="T2" fmla="*/ 101 w 101"/>
                      <a:gd name="T3" fmla="*/ 1 h 47"/>
                      <a:gd name="T4" fmla="*/ 0 w 101"/>
                      <a:gd name="T5" fmla="*/ 0 h 47"/>
                      <a:gd name="T6" fmla="*/ 0 60000 65536"/>
                      <a:gd name="T7" fmla="*/ 0 60000 65536"/>
                      <a:gd name="T8" fmla="*/ 0 60000 65536"/>
                      <a:gd name="T9" fmla="*/ 0 w 101"/>
                      <a:gd name="T10" fmla="*/ 0 h 47"/>
                      <a:gd name="T11" fmla="*/ 101 w 101"/>
                      <a:gd name="T12" fmla="*/ 47 h 47"/>
                    </a:gdLst>
                    <a:ahLst/>
                    <a:cxnLst>
                      <a:cxn ang="T6">
                        <a:pos x="T0" y="T1"/>
                      </a:cxn>
                      <a:cxn ang="T7">
                        <a:pos x="T2" y="T3"/>
                      </a:cxn>
                      <a:cxn ang="T8">
                        <a:pos x="T4" y="T5"/>
                      </a:cxn>
                    </a:cxnLst>
                    <a:rect l="T9" t="T10" r="T11" b="T12"/>
                    <a:pathLst>
                      <a:path w="101" h="47">
                        <a:moveTo>
                          <a:pt x="0" y="0"/>
                        </a:moveTo>
                        <a:cubicBezTo>
                          <a:pt x="101" y="1"/>
                          <a:pt x="101" y="1"/>
                          <a:pt x="101" y="1"/>
                        </a:cubicBezTo>
                        <a:cubicBezTo>
                          <a:pt x="101" y="1"/>
                          <a:pt x="39" y="47"/>
                          <a:pt x="0" y="0"/>
                        </a:cubicBezTo>
                        <a:close/>
                      </a:path>
                    </a:pathLst>
                  </a:custGeom>
                  <a:gradFill rotWithShape="1">
                    <a:gsLst>
                      <a:gs pos="0">
                        <a:sysClr val="window" lastClr="FFFFFF">
                          <a:alpha val="21999"/>
                        </a:sysClr>
                      </a:gs>
                      <a:gs pos="50000">
                        <a:sysClr val="window" lastClr="FFFFFF">
                          <a:alpha val="82999"/>
                        </a:sysClr>
                      </a:gs>
                      <a:gs pos="100000">
                        <a:sysClr val="window" lastClr="FFFFFF">
                          <a:alpha val="21999"/>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4" name="Freeform 74"/>
                  <p:cNvSpPr>
                    <a:spLocks/>
                  </p:cNvSpPr>
                  <p:nvPr/>
                </p:nvSpPr>
                <p:spPr bwMode="gray">
                  <a:xfrm>
                    <a:off x="7791450" y="3659135"/>
                    <a:ext cx="254000" cy="152389"/>
                  </a:xfrm>
                  <a:custGeom>
                    <a:avLst/>
                    <a:gdLst>
                      <a:gd name="T0" fmla="*/ 0 w 104"/>
                      <a:gd name="T1" fmla="*/ 0 h 63"/>
                      <a:gd name="T2" fmla="*/ 1405 w 104"/>
                      <a:gd name="T3" fmla="*/ 1511 h 63"/>
                      <a:gd name="T4" fmla="*/ 3257 w 104"/>
                      <a:gd name="T5" fmla="*/ 1029 h 63"/>
                      <a:gd name="T6" fmla="*/ 1008 w 104"/>
                      <a:gd name="T7" fmla="*/ 1471 h 63"/>
                      <a:gd name="T8" fmla="*/ 0 w 104"/>
                      <a:gd name="T9" fmla="*/ 0 h 63"/>
                      <a:gd name="T10" fmla="*/ 0 60000 65536"/>
                      <a:gd name="T11" fmla="*/ 0 60000 65536"/>
                      <a:gd name="T12" fmla="*/ 0 60000 65536"/>
                      <a:gd name="T13" fmla="*/ 0 60000 65536"/>
                      <a:gd name="T14" fmla="*/ 0 60000 65536"/>
                      <a:gd name="T15" fmla="*/ 0 w 104"/>
                      <a:gd name="T16" fmla="*/ 0 h 63"/>
                      <a:gd name="T17" fmla="*/ 104 w 104"/>
                      <a:gd name="T18" fmla="*/ 63 h 63"/>
                    </a:gdLst>
                    <a:ahLst/>
                    <a:cxnLst>
                      <a:cxn ang="T10">
                        <a:pos x="T0" y="T1"/>
                      </a:cxn>
                      <a:cxn ang="T11">
                        <a:pos x="T2" y="T3"/>
                      </a:cxn>
                      <a:cxn ang="T12">
                        <a:pos x="T4" y="T5"/>
                      </a:cxn>
                      <a:cxn ang="T13">
                        <a:pos x="T6" y="T7"/>
                      </a:cxn>
                      <a:cxn ang="T14">
                        <a:pos x="T8" y="T9"/>
                      </a:cxn>
                    </a:cxnLst>
                    <a:rect l="T15" t="T16" r="T17" b="T18"/>
                    <a:pathLst>
                      <a:path w="104" h="63">
                        <a:moveTo>
                          <a:pt x="0" y="0"/>
                        </a:moveTo>
                        <a:cubicBezTo>
                          <a:pt x="0" y="0"/>
                          <a:pt x="4" y="41"/>
                          <a:pt x="45" y="48"/>
                        </a:cubicBezTo>
                        <a:cubicBezTo>
                          <a:pt x="45" y="48"/>
                          <a:pt x="71" y="55"/>
                          <a:pt x="104" y="33"/>
                        </a:cubicBezTo>
                        <a:cubicBezTo>
                          <a:pt x="104" y="33"/>
                          <a:pt x="65" y="63"/>
                          <a:pt x="32" y="47"/>
                        </a:cubicBezTo>
                        <a:cubicBezTo>
                          <a:pt x="32" y="47"/>
                          <a:pt x="3" y="38"/>
                          <a:pt x="0" y="0"/>
                        </a:cubicBezTo>
                        <a:close/>
                      </a:path>
                    </a:pathLst>
                  </a:custGeom>
                  <a:gradFill rotWithShape="1">
                    <a:gsLst>
                      <a:gs pos="0">
                        <a:sysClr val="window" lastClr="FFFFFF">
                          <a:alpha val="32999"/>
                        </a:sysClr>
                      </a:gs>
                      <a:gs pos="100000">
                        <a:sysClr val="window" lastClr="FFFFFF"/>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5" name="Freeform 75"/>
                  <p:cNvSpPr>
                    <a:spLocks/>
                  </p:cNvSpPr>
                  <p:nvPr/>
                </p:nvSpPr>
                <p:spPr bwMode="gray">
                  <a:xfrm>
                    <a:off x="7807325" y="3714694"/>
                    <a:ext cx="227013" cy="161913"/>
                  </a:xfrm>
                  <a:custGeom>
                    <a:avLst/>
                    <a:gdLst>
                      <a:gd name="T0" fmla="*/ 0 w 93"/>
                      <a:gd name="T1" fmla="*/ 0 h 67"/>
                      <a:gd name="T2" fmla="*/ 1628 w 93"/>
                      <a:gd name="T3" fmla="*/ 868 h 67"/>
                      <a:gd name="T4" fmla="*/ 2910 w 93"/>
                      <a:gd name="T5" fmla="*/ 406 h 67"/>
                      <a:gd name="T6" fmla="*/ 0 w 93"/>
                      <a:gd name="T7" fmla="*/ 0 h 67"/>
                      <a:gd name="T8" fmla="*/ 0 60000 65536"/>
                      <a:gd name="T9" fmla="*/ 0 60000 65536"/>
                      <a:gd name="T10" fmla="*/ 0 60000 65536"/>
                      <a:gd name="T11" fmla="*/ 0 60000 65536"/>
                      <a:gd name="T12" fmla="*/ 0 w 93"/>
                      <a:gd name="T13" fmla="*/ 0 h 67"/>
                      <a:gd name="T14" fmla="*/ 93 w 93"/>
                      <a:gd name="T15" fmla="*/ 67 h 67"/>
                    </a:gdLst>
                    <a:ahLst/>
                    <a:cxnLst>
                      <a:cxn ang="T8">
                        <a:pos x="T0" y="T1"/>
                      </a:cxn>
                      <a:cxn ang="T9">
                        <a:pos x="T2" y="T3"/>
                      </a:cxn>
                      <a:cxn ang="T10">
                        <a:pos x="T4" y="T5"/>
                      </a:cxn>
                      <a:cxn ang="T11">
                        <a:pos x="T6" y="T7"/>
                      </a:cxn>
                    </a:cxnLst>
                    <a:rect l="T12" t="T13" r="T14" b="T15"/>
                    <a:pathLst>
                      <a:path w="93" h="67">
                        <a:moveTo>
                          <a:pt x="0" y="0"/>
                        </a:moveTo>
                        <a:cubicBezTo>
                          <a:pt x="0" y="0"/>
                          <a:pt x="16" y="33"/>
                          <a:pt x="52" y="28"/>
                        </a:cubicBezTo>
                        <a:cubicBezTo>
                          <a:pt x="52" y="28"/>
                          <a:pt x="70" y="28"/>
                          <a:pt x="93" y="13"/>
                        </a:cubicBezTo>
                        <a:cubicBezTo>
                          <a:pt x="93" y="13"/>
                          <a:pt x="35" y="67"/>
                          <a:pt x="0" y="0"/>
                        </a:cubicBezTo>
                        <a:close/>
                      </a:path>
                    </a:pathLst>
                  </a:custGeom>
                  <a:solidFill>
                    <a:srgbClr val="4D4D4D">
                      <a:lumMod val="40000"/>
                      <a:lumOff val="60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6" name="Freeform 77"/>
                  <p:cNvSpPr>
                    <a:spLocks/>
                  </p:cNvSpPr>
                  <p:nvPr/>
                </p:nvSpPr>
                <p:spPr bwMode="gray">
                  <a:xfrm>
                    <a:off x="8024813" y="3617863"/>
                    <a:ext cx="68262" cy="87307"/>
                  </a:xfrm>
                  <a:custGeom>
                    <a:avLst/>
                    <a:gdLst>
                      <a:gd name="T0" fmla="*/ 523 w 28"/>
                      <a:gd name="T1" fmla="*/ 0 h 36"/>
                      <a:gd name="T2" fmla="*/ 0 w 28"/>
                      <a:gd name="T3" fmla="*/ 184 h 36"/>
                      <a:gd name="T4" fmla="*/ 118 w 28"/>
                      <a:gd name="T5" fmla="*/ 1053 h 36"/>
                      <a:gd name="T6" fmla="*/ 745 w 28"/>
                      <a:gd name="T7" fmla="*/ 1122 h 36"/>
                      <a:gd name="T8" fmla="*/ 523 w 28"/>
                      <a:gd name="T9" fmla="*/ 0 h 36"/>
                      <a:gd name="T10" fmla="*/ 0 60000 65536"/>
                      <a:gd name="T11" fmla="*/ 0 60000 65536"/>
                      <a:gd name="T12" fmla="*/ 0 60000 65536"/>
                      <a:gd name="T13" fmla="*/ 0 60000 65536"/>
                      <a:gd name="T14" fmla="*/ 0 60000 65536"/>
                      <a:gd name="T15" fmla="*/ 0 w 28"/>
                      <a:gd name="T16" fmla="*/ 0 h 36"/>
                      <a:gd name="T17" fmla="*/ 28 w 28"/>
                      <a:gd name="T18" fmla="*/ 36 h 36"/>
                    </a:gdLst>
                    <a:ahLst/>
                    <a:cxnLst>
                      <a:cxn ang="T10">
                        <a:pos x="T0" y="T1"/>
                      </a:cxn>
                      <a:cxn ang="T11">
                        <a:pos x="T2" y="T3"/>
                      </a:cxn>
                      <a:cxn ang="T12">
                        <a:pos x="T4" y="T5"/>
                      </a:cxn>
                      <a:cxn ang="T13">
                        <a:pos x="T6" y="T7"/>
                      </a:cxn>
                      <a:cxn ang="T14">
                        <a:pos x="T8" y="T9"/>
                      </a:cxn>
                    </a:cxnLst>
                    <a:rect l="T15" t="T16" r="T17" b="T18"/>
                    <a:pathLst>
                      <a:path w="28" h="36">
                        <a:moveTo>
                          <a:pt x="17" y="0"/>
                        </a:moveTo>
                        <a:cubicBezTo>
                          <a:pt x="0" y="6"/>
                          <a:pt x="0" y="6"/>
                          <a:pt x="0" y="6"/>
                        </a:cubicBezTo>
                        <a:cubicBezTo>
                          <a:pt x="0" y="6"/>
                          <a:pt x="16" y="24"/>
                          <a:pt x="4" y="34"/>
                        </a:cubicBezTo>
                        <a:cubicBezTo>
                          <a:pt x="24" y="36"/>
                          <a:pt x="24" y="36"/>
                          <a:pt x="24" y="36"/>
                        </a:cubicBezTo>
                        <a:cubicBezTo>
                          <a:pt x="24" y="36"/>
                          <a:pt x="28" y="14"/>
                          <a:pt x="17" y="0"/>
                        </a:cubicBezTo>
                        <a:close/>
                      </a:path>
                    </a:pathLst>
                  </a:custGeom>
                  <a:gradFill rotWithShape="1">
                    <a:gsLst>
                      <a:gs pos="0">
                        <a:sysClr val="window" lastClr="FFFFFF">
                          <a:alpha val="32999"/>
                        </a:sysClr>
                      </a:gs>
                      <a:gs pos="100000">
                        <a:sysClr val="window" lastClr="FFFFFF">
                          <a:alpha val="78998"/>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57" name="Freeform 78"/>
                  <p:cNvSpPr>
                    <a:spLocks/>
                  </p:cNvSpPr>
                  <p:nvPr/>
                </p:nvSpPr>
                <p:spPr bwMode="gray">
                  <a:xfrm>
                    <a:off x="7851775" y="3533732"/>
                    <a:ext cx="228600" cy="114292"/>
                  </a:xfrm>
                  <a:custGeom>
                    <a:avLst/>
                    <a:gdLst>
                      <a:gd name="T0" fmla="*/ 0 w 94"/>
                      <a:gd name="T1" fmla="*/ 659 h 47"/>
                      <a:gd name="T2" fmla="*/ 1122 w 94"/>
                      <a:gd name="T3" fmla="*/ 222 h 47"/>
                      <a:gd name="T4" fmla="*/ 2237 w 94"/>
                      <a:gd name="T5" fmla="*/ 590 h 47"/>
                      <a:gd name="T6" fmla="*/ 2924 w 94"/>
                      <a:gd name="T7" fmla="*/ 1462 h 47"/>
                      <a:gd name="T8" fmla="*/ 1188 w 94"/>
                      <a:gd name="T9" fmla="*/ 66 h 47"/>
                      <a:gd name="T10" fmla="*/ 0 w 94"/>
                      <a:gd name="T11" fmla="*/ 659 h 47"/>
                      <a:gd name="T12" fmla="*/ 0 60000 65536"/>
                      <a:gd name="T13" fmla="*/ 0 60000 65536"/>
                      <a:gd name="T14" fmla="*/ 0 60000 65536"/>
                      <a:gd name="T15" fmla="*/ 0 60000 65536"/>
                      <a:gd name="T16" fmla="*/ 0 60000 65536"/>
                      <a:gd name="T17" fmla="*/ 0 60000 65536"/>
                      <a:gd name="T18" fmla="*/ 0 w 94"/>
                      <a:gd name="T19" fmla="*/ 0 h 47"/>
                      <a:gd name="T20" fmla="*/ 94 w 94"/>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94" h="47">
                        <a:moveTo>
                          <a:pt x="0" y="21"/>
                        </a:moveTo>
                        <a:cubicBezTo>
                          <a:pt x="0" y="21"/>
                          <a:pt x="4" y="12"/>
                          <a:pt x="36" y="7"/>
                        </a:cubicBezTo>
                        <a:cubicBezTo>
                          <a:pt x="36" y="7"/>
                          <a:pt x="58" y="7"/>
                          <a:pt x="72" y="19"/>
                        </a:cubicBezTo>
                        <a:cubicBezTo>
                          <a:pt x="72" y="19"/>
                          <a:pt x="91" y="33"/>
                          <a:pt x="94" y="47"/>
                        </a:cubicBezTo>
                        <a:cubicBezTo>
                          <a:pt x="94" y="47"/>
                          <a:pt x="89" y="11"/>
                          <a:pt x="38" y="2"/>
                        </a:cubicBezTo>
                        <a:cubicBezTo>
                          <a:pt x="38" y="2"/>
                          <a:pt x="14" y="0"/>
                          <a:pt x="0" y="21"/>
                        </a:cubicBezTo>
                        <a:close/>
                      </a:path>
                    </a:pathLst>
                  </a:custGeom>
                  <a:gradFill rotWithShape="1">
                    <a:gsLst>
                      <a:gs pos="0">
                        <a:sysClr val="window" lastClr="FFFFFF"/>
                      </a:gs>
                      <a:gs pos="100000">
                        <a:sysClr val="window" lastClr="FFFFFF">
                          <a:alpha val="50998"/>
                        </a:sysClr>
                      </a:gs>
                    </a:gsLst>
                    <a:lin ang="27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nvGrpSpPr>
                  <p:cNvPr id="21569" name="Group 82"/>
                  <p:cNvGrpSpPr>
                    <a:grpSpLocks/>
                  </p:cNvGrpSpPr>
                  <p:nvPr/>
                </p:nvGrpSpPr>
                <p:grpSpPr bwMode="auto">
                  <a:xfrm>
                    <a:off x="7838599" y="3586952"/>
                    <a:ext cx="44371" cy="31736"/>
                    <a:chOff x="2863" y="2111"/>
                    <a:chExt cx="68" cy="49"/>
                  </a:xfrm>
                </p:grpSpPr>
                <p:sp>
                  <p:nvSpPr>
                    <p:cNvPr id="60" name="Oval 79"/>
                    <p:cNvSpPr>
                      <a:spLocks noChangeArrowheads="1"/>
                    </p:cNvSpPr>
                    <p:nvPr/>
                  </p:nvSpPr>
                  <p:spPr bwMode="gray">
                    <a:xfrm rot="2700000">
                      <a:off x="2900" y="2100"/>
                      <a:ext cx="22" cy="41"/>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61" name="Oval 80"/>
                    <p:cNvSpPr>
                      <a:spLocks noChangeArrowheads="1"/>
                    </p:cNvSpPr>
                    <p:nvPr/>
                  </p:nvSpPr>
                  <p:spPr bwMode="gray">
                    <a:xfrm rot="2700000">
                      <a:off x="2869" y="2142"/>
                      <a:ext cx="12" cy="22"/>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grpSp>
              <p:sp>
                <p:nvSpPr>
                  <p:cNvPr id="59" name="Freeform 76"/>
                  <p:cNvSpPr>
                    <a:spLocks/>
                  </p:cNvSpPr>
                  <p:nvPr/>
                </p:nvSpPr>
                <p:spPr bwMode="gray">
                  <a:xfrm>
                    <a:off x="7859713" y="3516270"/>
                    <a:ext cx="166687" cy="111117"/>
                  </a:xfrm>
                  <a:custGeom>
                    <a:avLst/>
                    <a:gdLst>
                      <a:gd name="T0" fmla="*/ 0 w 68"/>
                      <a:gd name="T1" fmla="*/ 829 h 43"/>
                      <a:gd name="T2" fmla="*/ 225 w 68"/>
                      <a:gd name="T3" fmla="*/ 1774 h 43"/>
                      <a:gd name="T4" fmla="*/ 1856 w 68"/>
                      <a:gd name="T5" fmla="*/ 1612 h 43"/>
                      <a:gd name="T6" fmla="*/ 2136 w 68"/>
                      <a:gd name="T7" fmla="*/ 946 h 43"/>
                      <a:gd name="T8" fmla="*/ 0 w 68"/>
                      <a:gd name="T9" fmla="*/ 829 h 43"/>
                      <a:gd name="T10" fmla="*/ 0 60000 65536"/>
                      <a:gd name="T11" fmla="*/ 0 60000 65536"/>
                      <a:gd name="T12" fmla="*/ 0 60000 65536"/>
                      <a:gd name="T13" fmla="*/ 0 60000 65536"/>
                      <a:gd name="T14" fmla="*/ 0 60000 65536"/>
                      <a:gd name="T15" fmla="*/ 0 w 68"/>
                      <a:gd name="T16" fmla="*/ 0 h 43"/>
                      <a:gd name="T17" fmla="*/ 68 w 68"/>
                      <a:gd name="T18" fmla="*/ 43 h 43"/>
                    </a:gdLst>
                    <a:ahLst/>
                    <a:cxnLst>
                      <a:cxn ang="T10">
                        <a:pos x="T0" y="T1"/>
                      </a:cxn>
                      <a:cxn ang="T11">
                        <a:pos x="T2" y="T3"/>
                      </a:cxn>
                      <a:cxn ang="T12">
                        <a:pos x="T4" y="T5"/>
                      </a:cxn>
                      <a:cxn ang="T13">
                        <a:pos x="T6" y="T7"/>
                      </a:cxn>
                      <a:cxn ang="T14">
                        <a:pos x="T8" y="T9"/>
                      </a:cxn>
                    </a:cxnLst>
                    <a:rect l="T15" t="T16" r="T17" b="T18"/>
                    <a:pathLst>
                      <a:path w="68" h="43">
                        <a:moveTo>
                          <a:pt x="0" y="20"/>
                        </a:moveTo>
                        <a:cubicBezTo>
                          <a:pt x="7" y="43"/>
                          <a:pt x="7" y="43"/>
                          <a:pt x="7" y="43"/>
                        </a:cubicBezTo>
                        <a:cubicBezTo>
                          <a:pt x="7" y="43"/>
                          <a:pt x="31" y="28"/>
                          <a:pt x="59" y="39"/>
                        </a:cubicBezTo>
                        <a:cubicBezTo>
                          <a:pt x="68" y="23"/>
                          <a:pt x="68" y="23"/>
                          <a:pt x="68" y="23"/>
                        </a:cubicBezTo>
                        <a:cubicBezTo>
                          <a:pt x="68" y="23"/>
                          <a:pt x="46" y="0"/>
                          <a:pt x="0" y="20"/>
                        </a:cubicBezTo>
                        <a:close/>
                      </a:path>
                    </a:pathLst>
                  </a:custGeom>
                  <a:gradFill rotWithShape="1">
                    <a:gsLst>
                      <a:gs pos="0">
                        <a:sysClr val="window" lastClr="FFFFFF">
                          <a:alpha val="32999"/>
                        </a:sysClr>
                      </a:gs>
                      <a:gs pos="100000">
                        <a:sysClr val="window" lastClr="FFFFFF">
                          <a:alpha val="78000"/>
                        </a:sysClr>
                      </a:gs>
                    </a:gsLst>
                    <a:lin ang="189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grpSp>
        <p:grpSp>
          <p:nvGrpSpPr>
            <p:cNvPr id="21508" name="组合 4"/>
            <p:cNvGrpSpPr>
              <a:grpSpLocks/>
            </p:cNvGrpSpPr>
            <p:nvPr/>
          </p:nvGrpSpPr>
          <p:grpSpPr bwMode="auto">
            <a:xfrm>
              <a:off x="2476500" y="2998788"/>
              <a:ext cx="2682875" cy="1763870"/>
              <a:chOff x="2476500" y="2998788"/>
              <a:chExt cx="2682875" cy="1763870"/>
            </a:xfrm>
          </p:grpSpPr>
          <p:grpSp>
            <p:nvGrpSpPr>
              <p:cNvPr id="21541" name="组合 33"/>
              <p:cNvGrpSpPr>
                <a:grpSpLocks/>
              </p:cNvGrpSpPr>
              <p:nvPr/>
            </p:nvGrpSpPr>
            <p:grpSpPr bwMode="auto">
              <a:xfrm>
                <a:off x="2476500" y="2998788"/>
                <a:ext cx="2682875" cy="1330325"/>
                <a:chOff x="2476500" y="2998788"/>
                <a:chExt cx="2682875" cy="1330325"/>
              </a:xfrm>
            </p:grpSpPr>
            <p:pic>
              <p:nvPicPr>
                <p:cNvPr id="21543" name="Picture 9"/>
                <p:cNvPicPr>
                  <a:picLocks noChangeAspect="1" noChangeArrowheads="1"/>
                </p:cNvPicPr>
                <p:nvPr/>
              </p:nvPicPr>
              <p:blipFill>
                <a:blip r:embed="rId2"/>
                <a:srcRect/>
                <a:stretch>
                  <a:fillRect/>
                </a:stretch>
              </p:blipFill>
              <p:spPr bwMode="gray">
                <a:xfrm>
                  <a:off x="2476500" y="4073525"/>
                  <a:ext cx="2682875" cy="250825"/>
                </a:xfrm>
                <a:prstGeom prst="rect">
                  <a:avLst/>
                </a:prstGeom>
                <a:noFill/>
                <a:ln w="9525">
                  <a:noFill/>
                  <a:miter lim="800000"/>
                  <a:headEnd/>
                  <a:tailEnd/>
                </a:ln>
              </p:spPr>
            </p:pic>
            <p:grpSp>
              <p:nvGrpSpPr>
                <p:cNvPr id="21544" name="组合 36"/>
                <p:cNvGrpSpPr>
                  <a:grpSpLocks/>
                </p:cNvGrpSpPr>
                <p:nvPr/>
              </p:nvGrpSpPr>
              <p:grpSpPr bwMode="auto">
                <a:xfrm>
                  <a:off x="2994025" y="2998788"/>
                  <a:ext cx="1243013" cy="1330325"/>
                  <a:chOff x="2994025" y="2998788"/>
                  <a:chExt cx="1243013" cy="1330325"/>
                </a:xfrm>
              </p:grpSpPr>
              <p:sp>
                <p:nvSpPr>
                  <p:cNvPr id="38" name="AutoShape 32"/>
                  <p:cNvSpPr>
                    <a:spLocks noChangeAspect="1" noChangeArrowheads="1" noTextEdit="1"/>
                  </p:cNvSpPr>
                  <p:nvPr/>
                </p:nvSpPr>
                <p:spPr bwMode="gray">
                  <a:xfrm>
                    <a:off x="3176588" y="3140060"/>
                    <a:ext cx="992187" cy="1009578"/>
                  </a:xfrm>
                  <a:prstGeom prst="rect">
                    <a:avLst/>
                  </a:prstGeom>
                  <a:no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9" name="Freeform 34"/>
                  <p:cNvSpPr>
                    <a:spLocks/>
                  </p:cNvSpPr>
                  <p:nvPr/>
                </p:nvSpPr>
                <p:spPr bwMode="gray">
                  <a:xfrm>
                    <a:off x="2994025" y="2998782"/>
                    <a:ext cx="1243013" cy="1330230"/>
                  </a:xfrm>
                  <a:custGeom>
                    <a:avLst/>
                    <a:gdLst>
                      <a:gd name="T0" fmla="*/ 7536 w 458"/>
                      <a:gd name="T1" fmla="*/ 1401 h 490"/>
                      <a:gd name="T2" fmla="*/ 2016 w 458"/>
                      <a:gd name="T3" fmla="*/ 2854 h 490"/>
                      <a:gd name="T4" fmla="*/ 3617 w 458"/>
                      <a:gd name="T5" fmla="*/ 6856 h 490"/>
                      <a:gd name="T6" fmla="*/ 7623 w 458"/>
                      <a:gd name="T7" fmla="*/ 7765 h 490"/>
                      <a:gd name="T8" fmla="*/ 7536 w 458"/>
                      <a:gd name="T9" fmla="*/ 1401 h 490"/>
                      <a:gd name="T10" fmla="*/ 0 60000 65536"/>
                      <a:gd name="T11" fmla="*/ 0 60000 65536"/>
                      <a:gd name="T12" fmla="*/ 0 60000 65536"/>
                      <a:gd name="T13" fmla="*/ 0 60000 65536"/>
                      <a:gd name="T14" fmla="*/ 0 60000 65536"/>
                      <a:gd name="T15" fmla="*/ 0 w 458"/>
                      <a:gd name="T16" fmla="*/ 0 h 490"/>
                      <a:gd name="T17" fmla="*/ 458 w 458"/>
                      <a:gd name="T18" fmla="*/ 490 h 490"/>
                    </a:gdLst>
                    <a:ahLst/>
                    <a:cxnLst>
                      <a:cxn ang="T10">
                        <a:pos x="T0" y="T1"/>
                      </a:cxn>
                      <a:cxn ang="T11">
                        <a:pos x="T2" y="T3"/>
                      </a:cxn>
                      <a:cxn ang="T12">
                        <a:pos x="T4" y="T5"/>
                      </a:cxn>
                      <a:cxn ang="T13">
                        <a:pos x="T6" y="T7"/>
                      </a:cxn>
                      <a:cxn ang="T14">
                        <a:pos x="T8" y="T9"/>
                      </a:cxn>
                    </a:cxnLst>
                    <a:rect l="T15" t="T16" r="T17" b="T18"/>
                    <a:pathLst>
                      <a:path w="458" h="490">
                        <a:moveTo>
                          <a:pt x="367" y="68"/>
                        </a:moveTo>
                        <a:cubicBezTo>
                          <a:pt x="367" y="68"/>
                          <a:pt x="195" y="0"/>
                          <a:pt x="98" y="139"/>
                        </a:cubicBezTo>
                        <a:cubicBezTo>
                          <a:pt x="0" y="278"/>
                          <a:pt x="159" y="303"/>
                          <a:pt x="176" y="334"/>
                        </a:cubicBezTo>
                        <a:cubicBezTo>
                          <a:pt x="194" y="364"/>
                          <a:pt x="294" y="490"/>
                          <a:pt x="371" y="378"/>
                        </a:cubicBezTo>
                        <a:cubicBezTo>
                          <a:pt x="448" y="266"/>
                          <a:pt x="458" y="98"/>
                          <a:pt x="367" y="68"/>
                        </a:cubicBezTo>
                        <a:close/>
                      </a:path>
                    </a:pathLst>
                  </a:custGeom>
                  <a:gradFill rotWithShape="1">
                    <a:gsLst>
                      <a:gs pos="0">
                        <a:srgbClr val="4D4D4D">
                          <a:lumMod val="60000"/>
                          <a:lumOff val="40000"/>
                        </a:srgbClr>
                      </a:gs>
                      <a:gs pos="100000">
                        <a:srgbClr val="4D4D4D">
                          <a:lumMod val="20000"/>
                          <a:lumOff val="80000"/>
                        </a:srgbClr>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0" name="Freeform 36"/>
                  <p:cNvSpPr>
                    <a:spLocks/>
                  </p:cNvSpPr>
                  <p:nvPr/>
                </p:nvSpPr>
                <p:spPr bwMode="gray">
                  <a:xfrm>
                    <a:off x="3903663" y="3373405"/>
                    <a:ext cx="230187" cy="382561"/>
                  </a:xfrm>
                  <a:custGeom>
                    <a:avLst/>
                    <a:gdLst>
                      <a:gd name="T0" fmla="*/ 1071 w 85"/>
                      <a:gd name="T1" fmla="*/ 0 h 141"/>
                      <a:gd name="T2" fmla="*/ 0 w 85"/>
                      <a:gd name="T3" fmla="*/ 923 h 141"/>
                      <a:gd name="T4" fmla="*/ 85 w 85"/>
                      <a:gd name="T5" fmla="*/ 2887 h 141"/>
                      <a:gd name="T6" fmla="*/ 1293 w 85"/>
                      <a:gd name="T7" fmla="*/ 2887 h 141"/>
                      <a:gd name="T8" fmla="*/ 1071 w 85"/>
                      <a:gd name="T9" fmla="*/ 0 h 141"/>
                      <a:gd name="T10" fmla="*/ 0 60000 65536"/>
                      <a:gd name="T11" fmla="*/ 0 60000 65536"/>
                      <a:gd name="T12" fmla="*/ 0 60000 65536"/>
                      <a:gd name="T13" fmla="*/ 0 60000 65536"/>
                      <a:gd name="T14" fmla="*/ 0 60000 65536"/>
                      <a:gd name="T15" fmla="*/ 0 w 85"/>
                      <a:gd name="T16" fmla="*/ 0 h 141"/>
                      <a:gd name="T17" fmla="*/ 85 w 85"/>
                      <a:gd name="T18" fmla="*/ 141 h 141"/>
                    </a:gdLst>
                    <a:ahLst/>
                    <a:cxnLst>
                      <a:cxn ang="T10">
                        <a:pos x="T0" y="T1"/>
                      </a:cxn>
                      <a:cxn ang="T11">
                        <a:pos x="T2" y="T3"/>
                      </a:cxn>
                      <a:cxn ang="T12">
                        <a:pos x="T4" y="T5"/>
                      </a:cxn>
                      <a:cxn ang="T13">
                        <a:pos x="T6" y="T7"/>
                      </a:cxn>
                      <a:cxn ang="T14">
                        <a:pos x="T8" y="T9"/>
                      </a:cxn>
                    </a:cxnLst>
                    <a:rect l="T15" t="T16" r="T17" b="T18"/>
                    <a:pathLst>
                      <a:path w="85" h="141">
                        <a:moveTo>
                          <a:pt x="52" y="0"/>
                        </a:moveTo>
                        <a:cubicBezTo>
                          <a:pt x="0" y="45"/>
                          <a:pt x="0" y="45"/>
                          <a:pt x="0" y="45"/>
                        </a:cubicBezTo>
                        <a:cubicBezTo>
                          <a:pt x="0" y="45"/>
                          <a:pt x="13" y="82"/>
                          <a:pt x="4" y="141"/>
                        </a:cubicBezTo>
                        <a:cubicBezTo>
                          <a:pt x="63" y="141"/>
                          <a:pt x="63" y="141"/>
                          <a:pt x="63" y="141"/>
                        </a:cubicBezTo>
                        <a:cubicBezTo>
                          <a:pt x="63" y="141"/>
                          <a:pt x="85" y="29"/>
                          <a:pt x="52" y="0"/>
                        </a:cubicBezTo>
                        <a:close/>
                      </a:path>
                    </a:pathLst>
                  </a:custGeom>
                  <a:gradFill rotWithShape="1">
                    <a:gsLst>
                      <a:gs pos="0">
                        <a:sysClr val="window" lastClr="FFFFFF">
                          <a:alpha val="32999"/>
                        </a:sysClr>
                      </a:gs>
                      <a:gs pos="100000">
                        <a:sysClr val="window" lastClr="FFFFFF">
                          <a:alpha val="78998"/>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1" name="Freeform 37"/>
                  <p:cNvSpPr>
                    <a:spLocks/>
                  </p:cNvSpPr>
                  <p:nvPr/>
                </p:nvSpPr>
                <p:spPr bwMode="gray">
                  <a:xfrm>
                    <a:off x="3470275" y="3128948"/>
                    <a:ext cx="682625" cy="561935"/>
                  </a:xfrm>
                  <a:custGeom>
                    <a:avLst/>
                    <a:gdLst>
                      <a:gd name="T0" fmla="*/ 0 w 252"/>
                      <a:gd name="T1" fmla="*/ 822 h 207"/>
                      <a:gd name="T2" fmla="*/ 2782 w 252"/>
                      <a:gd name="T3" fmla="*/ 326 h 207"/>
                      <a:gd name="T4" fmla="*/ 5054 w 252"/>
                      <a:gd name="T5" fmla="*/ 2429 h 207"/>
                      <a:gd name="T6" fmla="*/ 4890 w 252"/>
                      <a:gd name="T7" fmla="*/ 4267 h 207"/>
                      <a:gd name="T8" fmla="*/ 3765 w 252"/>
                      <a:gd name="T9" fmla="*/ 1112 h 207"/>
                      <a:gd name="T10" fmla="*/ 0 w 252"/>
                      <a:gd name="T11" fmla="*/ 822 h 207"/>
                      <a:gd name="T12" fmla="*/ 0 60000 65536"/>
                      <a:gd name="T13" fmla="*/ 0 60000 65536"/>
                      <a:gd name="T14" fmla="*/ 0 60000 65536"/>
                      <a:gd name="T15" fmla="*/ 0 60000 65536"/>
                      <a:gd name="T16" fmla="*/ 0 60000 65536"/>
                      <a:gd name="T17" fmla="*/ 0 60000 65536"/>
                      <a:gd name="T18" fmla="*/ 0 w 252"/>
                      <a:gd name="T19" fmla="*/ 0 h 207"/>
                      <a:gd name="T20" fmla="*/ 252 w 252"/>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252" h="207">
                        <a:moveTo>
                          <a:pt x="0" y="40"/>
                        </a:moveTo>
                        <a:cubicBezTo>
                          <a:pt x="0" y="40"/>
                          <a:pt x="37" y="2"/>
                          <a:pt x="136" y="16"/>
                        </a:cubicBezTo>
                        <a:cubicBezTo>
                          <a:pt x="235" y="31"/>
                          <a:pt x="249" y="92"/>
                          <a:pt x="247" y="118"/>
                        </a:cubicBezTo>
                        <a:cubicBezTo>
                          <a:pt x="244" y="143"/>
                          <a:pt x="239" y="207"/>
                          <a:pt x="239" y="207"/>
                        </a:cubicBezTo>
                        <a:cubicBezTo>
                          <a:pt x="239" y="207"/>
                          <a:pt x="252" y="99"/>
                          <a:pt x="184" y="54"/>
                        </a:cubicBezTo>
                        <a:cubicBezTo>
                          <a:pt x="184" y="54"/>
                          <a:pt x="92" y="0"/>
                          <a:pt x="0" y="40"/>
                        </a:cubicBezTo>
                        <a:close/>
                      </a:path>
                    </a:pathLst>
                  </a:custGeom>
                  <a:gradFill rotWithShape="1">
                    <a:gsLst>
                      <a:gs pos="0">
                        <a:sysClr val="window" lastClr="FFFFFF"/>
                      </a:gs>
                      <a:gs pos="100000">
                        <a:sysClr val="window" lastClr="FFFFFF">
                          <a:alpha val="50998"/>
                        </a:sysClr>
                      </a:gs>
                    </a:gsLst>
                    <a:lin ang="27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2" name="Freeform 38"/>
                  <p:cNvSpPr>
                    <a:spLocks/>
                  </p:cNvSpPr>
                  <p:nvPr/>
                </p:nvSpPr>
                <p:spPr bwMode="gray">
                  <a:xfrm>
                    <a:off x="3335694" y="3744943"/>
                    <a:ext cx="724135" cy="475754"/>
                  </a:xfrm>
                  <a:custGeom>
                    <a:avLst/>
                    <a:gdLst>
                      <a:gd name="T0" fmla="*/ 0 w 266"/>
                      <a:gd name="T1" fmla="*/ 0 h 175"/>
                      <a:gd name="T2" fmla="*/ 125 w 266"/>
                      <a:gd name="T3" fmla="*/ 44 h 175"/>
                      <a:gd name="T4" fmla="*/ 266 w 266"/>
                      <a:gd name="T5" fmla="*/ 36 h 175"/>
                      <a:gd name="T6" fmla="*/ 105 w 266"/>
                      <a:gd name="T7" fmla="*/ 83 h 175"/>
                      <a:gd name="T8" fmla="*/ 0 w 266"/>
                      <a:gd name="T9" fmla="*/ 0 h 175"/>
                      <a:gd name="T10" fmla="*/ 0 60000 65536"/>
                      <a:gd name="T11" fmla="*/ 0 60000 65536"/>
                      <a:gd name="T12" fmla="*/ 0 60000 65536"/>
                      <a:gd name="T13" fmla="*/ 0 60000 65536"/>
                      <a:gd name="T14" fmla="*/ 0 60000 65536"/>
                      <a:gd name="T15" fmla="*/ 0 w 266"/>
                      <a:gd name="T16" fmla="*/ 0 h 175"/>
                      <a:gd name="T17" fmla="*/ 266 w 266"/>
                      <a:gd name="T18" fmla="*/ 175 h 175"/>
                    </a:gdLst>
                    <a:ahLst/>
                    <a:cxnLst>
                      <a:cxn ang="T10">
                        <a:pos x="T0" y="T1"/>
                      </a:cxn>
                      <a:cxn ang="T11">
                        <a:pos x="T2" y="T3"/>
                      </a:cxn>
                      <a:cxn ang="T12">
                        <a:pos x="T4" y="T5"/>
                      </a:cxn>
                      <a:cxn ang="T13">
                        <a:pos x="T6" y="T7"/>
                      </a:cxn>
                      <a:cxn ang="T14">
                        <a:pos x="T8" y="T9"/>
                      </a:cxn>
                    </a:cxnLst>
                    <a:rect l="T15" t="T16" r="T17" b="T18"/>
                    <a:pathLst>
                      <a:path w="266" h="175">
                        <a:moveTo>
                          <a:pt x="0" y="0"/>
                        </a:moveTo>
                        <a:cubicBezTo>
                          <a:pt x="0" y="0"/>
                          <a:pt x="114" y="20"/>
                          <a:pt x="125" y="44"/>
                        </a:cubicBezTo>
                        <a:cubicBezTo>
                          <a:pt x="136" y="68"/>
                          <a:pt x="237" y="64"/>
                          <a:pt x="266" y="36"/>
                        </a:cubicBezTo>
                        <a:cubicBezTo>
                          <a:pt x="266" y="36"/>
                          <a:pt x="205" y="175"/>
                          <a:pt x="105" y="83"/>
                        </a:cubicBezTo>
                        <a:lnTo>
                          <a:pt x="0" y="0"/>
                        </a:lnTo>
                        <a:close/>
                      </a:path>
                    </a:pathLst>
                  </a:custGeom>
                  <a:gradFill rotWithShape="1">
                    <a:gsLst>
                      <a:gs pos="0">
                        <a:sysClr val="window" lastClr="FFFFFF">
                          <a:alpha val="21999"/>
                        </a:sysClr>
                      </a:gs>
                      <a:gs pos="50000">
                        <a:sysClr val="window" lastClr="FFFFFF">
                          <a:alpha val="82999"/>
                        </a:sysClr>
                      </a:gs>
                      <a:gs pos="100000">
                        <a:sysClr val="window" lastClr="FFFFFF">
                          <a:alpha val="21999"/>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3" name="Freeform 39"/>
                  <p:cNvSpPr>
                    <a:spLocks/>
                  </p:cNvSpPr>
                  <p:nvPr/>
                </p:nvSpPr>
                <p:spPr bwMode="gray">
                  <a:xfrm>
                    <a:off x="3157538" y="3470236"/>
                    <a:ext cx="854075" cy="666702"/>
                  </a:xfrm>
                  <a:custGeom>
                    <a:avLst/>
                    <a:gdLst>
                      <a:gd name="T0" fmla="*/ 579 w 315"/>
                      <a:gd name="T1" fmla="*/ 0 h 245"/>
                      <a:gd name="T2" fmla="*/ 1453 w 315"/>
                      <a:gd name="T3" fmla="*/ 2165 h 245"/>
                      <a:gd name="T4" fmla="*/ 3108 w 315"/>
                      <a:gd name="T5" fmla="*/ 3481 h 245"/>
                      <a:gd name="T6" fmla="*/ 3686 w 315"/>
                      <a:gd name="T7" fmla="*/ 3954 h 245"/>
                      <a:gd name="T8" fmla="*/ 5849 w 315"/>
                      <a:gd name="T9" fmla="*/ 4044 h 245"/>
                      <a:gd name="T10" fmla="*/ 6447 w 315"/>
                      <a:gd name="T11" fmla="*/ 3464 h 245"/>
                      <a:gd name="T12" fmla="*/ 4396 w 315"/>
                      <a:gd name="T13" fmla="*/ 4449 h 245"/>
                      <a:gd name="T14" fmla="*/ 3741 w 315"/>
                      <a:gd name="T15" fmla="*/ 4140 h 245"/>
                      <a:gd name="T16" fmla="*/ 3091 w 315"/>
                      <a:gd name="T17" fmla="*/ 3645 h 245"/>
                      <a:gd name="T18" fmla="*/ 1453 w 315"/>
                      <a:gd name="T19" fmla="*/ 2410 h 245"/>
                      <a:gd name="T20" fmla="*/ 579 w 315"/>
                      <a:gd name="T21" fmla="*/ 0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5"/>
                      <a:gd name="T34" fmla="*/ 0 h 245"/>
                      <a:gd name="T35" fmla="*/ 315 w 315"/>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 h="245">
                        <a:moveTo>
                          <a:pt x="28" y="0"/>
                        </a:moveTo>
                        <a:cubicBezTo>
                          <a:pt x="28" y="0"/>
                          <a:pt x="19" y="77"/>
                          <a:pt x="71" y="105"/>
                        </a:cubicBezTo>
                        <a:cubicBezTo>
                          <a:pt x="152" y="169"/>
                          <a:pt x="152" y="169"/>
                          <a:pt x="152" y="169"/>
                        </a:cubicBezTo>
                        <a:cubicBezTo>
                          <a:pt x="180" y="192"/>
                          <a:pt x="180" y="192"/>
                          <a:pt x="180" y="192"/>
                        </a:cubicBezTo>
                        <a:cubicBezTo>
                          <a:pt x="180" y="192"/>
                          <a:pt x="234" y="241"/>
                          <a:pt x="286" y="196"/>
                        </a:cubicBezTo>
                        <a:cubicBezTo>
                          <a:pt x="286" y="196"/>
                          <a:pt x="310" y="174"/>
                          <a:pt x="315" y="168"/>
                        </a:cubicBezTo>
                        <a:cubicBezTo>
                          <a:pt x="315" y="168"/>
                          <a:pt x="266" y="245"/>
                          <a:pt x="215" y="216"/>
                        </a:cubicBezTo>
                        <a:cubicBezTo>
                          <a:pt x="183" y="201"/>
                          <a:pt x="183" y="201"/>
                          <a:pt x="183" y="201"/>
                        </a:cubicBezTo>
                        <a:cubicBezTo>
                          <a:pt x="151" y="177"/>
                          <a:pt x="151" y="177"/>
                          <a:pt x="151" y="177"/>
                        </a:cubicBezTo>
                        <a:cubicBezTo>
                          <a:pt x="71" y="117"/>
                          <a:pt x="71" y="117"/>
                          <a:pt x="71" y="117"/>
                        </a:cubicBezTo>
                        <a:cubicBezTo>
                          <a:pt x="71" y="117"/>
                          <a:pt x="0" y="86"/>
                          <a:pt x="28" y="0"/>
                        </a:cubicBezTo>
                        <a:close/>
                      </a:path>
                    </a:pathLst>
                  </a:custGeom>
                  <a:gradFill rotWithShape="1">
                    <a:gsLst>
                      <a:gs pos="0">
                        <a:sysClr val="window" lastClr="FFFFFF">
                          <a:alpha val="32999"/>
                        </a:sysClr>
                      </a:gs>
                      <a:gs pos="100000">
                        <a:sysClr val="window" lastClr="FFFFFF"/>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4" name="Freeform 40"/>
                  <p:cNvSpPr>
                    <a:spLocks/>
                  </p:cNvSpPr>
                  <p:nvPr/>
                </p:nvSpPr>
                <p:spPr bwMode="gray">
                  <a:xfrm>
                    <a:off x="3121025" y="3521033"/>
                    <a:ext cx="877888" cy="639716"/>
                  </a:xfrm>
                  <a:custGeom>
                    <a:avLst/>
                    <a:gdLst>
                      <a:gd name="T0" fmla="*/ 6646 w 323"/>
                      <a:gd name="T1" fmla="*/ 3195 h 236"/>
                      <a:gd name="T2" fmla="*/ 4754 w 323"/>
                      <a:gd name="T3" fmla="*/ 4399 h 236"/>
                      <a:gd name="T4" fmla="*/ 3112 w 323"/>
                      <a:gd name="T5" fmla="*/ 3320 h 236"/>
                      <a:gd name="T6" fmla="*/ 2822 w 323"/>
                      <a:gd name="T7" fmla="*/ 2946 h 236"/>
                      <a:gd name="T8" fmla="*/ 2115 w 323"/>
                      <a:gd name="T9" fmla="*/ 2433 h 236"/>
                      <a:gd name="T10" fmla="*/ 743 w 323"/>
                      <a:gd name="T11" fmla="*/ 0 h 236"/>
                      <a:gd name="T12" fmla="*/ 1257 w 323"/>
                      <a:gd name="T13" fmla="*/ 1706 h 236"/>
                      <a:gd name="T14" fmla="*/ 3372 w 323"/>
                      <a:gd name="T15" fmla="*/ 3252 h 236"/>
                      <a:gd name="T16" fmla="*/ 4028 w 323"/>
                      <a:gd name="T17" fmla="*/ 3742 h 236"/>
                      <a:gd name="T18" fmla="*/ 4918 w 323"/>
                      <a:gd name="T19" fmla="*/ 4139 h 236"/>
                      <a:gd name="T20" fmla="*/ 6646 w 323"/>
                      <a:gd name="T21" fmla="*/ 3195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236"/>
                      <a:gd name="T35" fmla="*/ 323 w 323"/>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236">
                        <a:moveTo>
                          <a:pt x="323" y="156"/>
                        </a:moveTo>
                        <a:cubicBezTo>
                          <a:pt x="323" y="156"/>
                          <a:pt x="297" y="236"/>
                          <a:pt x="231" y="215"/>
                        </a:cubicBezTo>
                        <a:cubicBezTo>
                          <a:pt x="231" y="215"/>
                          <a:pt x="201" y="207"/>
                          <a:pt x="151" y="162"/>
                        </a:cubicBezTo>
                        <a:cubicBezTo>
                          <a:pt x="137" y="144"/>
                          <a:pt x="137" y="144"/>
                          <a:pt x="137" y="144"/>
                        </a:cubicBezTo>
                        <a:cubicBezTo>
                          <a:pt x="137" y="144"/>
                          <a:pt x="120" y="128"/>
                          <a:pt x="103" y="119"/>
                        </a:cubicBezTo>
                        <a:cubicBezTo>
                          <a:pt x="103" y="119"/>
                          <a:pt x="0" y="68"/>
                          <a:pt x="36" y="0"/>
                        </a:cubicBezTo>
                        <a:cubicBezTo>
                          <a:pt x="36" y="0"/>
                          <a:pt x="27" y="52"/>
                          <a:pt x="61" y="83"/>
                        </a:cubicBezTo>
                        <a:cubicBezTo>
                          <a:pt x="164" y="159"/>
                          <a:pt x="164" y="159"/>
                          <a:pt x="164" y="159"/>
                        </a:cubicBezTo>
                        <a:cubicBezTo>
                          <a:pt x="196" y="183"/>
                          <a:pt x="196" y="183"/>
                          <a:pt x="196" y="183"/>
                        </a:cubicBezTo>
                        <a:cubicBezTo>
                          <a:pt x="196" y="183"/>
                          <a:pt x="232" y="200"/>
                          <a:pt x="239" y="202"/>
                        </a:cubicBezTo>
                        <a:cubicBezTo>
                          <a:pt x="239" y="202"/>
                          <a:pt x="276" y="219"/>
                          <a:pt x="323" y="156"/>
                        </a:cubicBezTo>
                        <a:close/>
                      </a:path>
                    </a:pathLst>
                  </a:custGeom>
                  <a:solidFill>
                    <a:srgbClr val="4D4D4D">
                      <a:lumMod val="40000"/>
                      <a:lumOff val="60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45" name="Oval 41"/>
                  <p:cNvSpPr>
                    <a:spLocks noChangeArrowheads="1"/>
                  </p:cNvSpPr>
                  <p:nvPr/>
                </p:nvSpPr>
                <p:spPr bwMode="gray">
                  <a:xfrm rot="2700000">
                    <a:off x="3395664" y="3343243"/>
                    <a:ext cx="34923" cy="66675"/>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46" name="Oval 42"/>
                  <p:cNvSpPr>
                    <a:spLocks noChangeArrowheads="1"/>
                  </p:cNvSpPr>
                  <p:nvPr/>
                </p:nvSpPr>
                <p:spPr bwMode="gray">
                  <a:xfrm rot="2700000">
                    <a:off x="3345658" y="3412294"/>
                    <a:ext cx="19049" cy="36513"/>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47" name="Freeform 35"/>
                  <p:cNvSpPr>
                    <a:spLocks/>
                  </p:cNvSpPr>
                  <p:nvPr/>
                </p:nvSpPr>
                <p:spPr bwMode="gray">
                  <a:xfrm>
                    <a:off x="3360738" y="3079739"/>
                    <a:ext cx="615950" cy="363511"/>
                  </a:xfrm>
                  <a:custGeom>
                    <a:avLst/>
                    <a:gdLst>
                      <a:gd name="T0" fmla="*/ 4653 w 227"/>
                      <a:gd name="T1" fmla="*/ 1470 h 134"/>
                      <a:gd name="T2" fmla="*/ 3834 w 227"/>
                      <a:gd name="T3" fmla="*/ 2742 h 134"/>
                      <a:gd name="T4" fmla="*/ 983 w 227"/>
                      <a:gd name="T5" fmla="*/ 2722 h 134"/>
                      <a:gd name="T6" fmla="*/ 0 w 227"/>
                      <a:gd name="T7" fmla="*/ 1759 h 134"/>
                      <a:gd name="T8" fmla="*/ 4653 w 227"/>
                      <a:gd name="T9" fmla="*/ 1470 h 134"/>
                      <a:gd name="T10" fmla="*/ 0 60000 65536"/>
                      <a:gd name="T11" fmla="*/ 0 60000 65536"/>
                      <a:gd name="T12" fmla="*/ 0 60000 65536"/>
                      <a:gd name="T13" fmla="*/ 0 60000 65536"/>
                      <a:gd name="T14" fmla="*/ 0 60000 65536"/>
                      <a:gd name="T15" fmla="*/ 0 w 227"/>
                      <a:gd name="T16" fmla="*/ 0 h 134"/>
                      <a:gd name="T17" fmla="*/ 227 w 227"/>
                      <a:gd name="T18" fmla="*/ 134 h 134"/>
                    </a:gdLst>
                    <a:ahLst/>
                    <a:cxnLst>
                      <a:cxn ang="T10">
                        <a:pos x="T0" y="T1"/>
                      </a:cxn>
                      <a:cxn ang="T11">
                        <a:pos x="T2" y="T3"/>
                      </a:cxn>
                      <a:cxn ang="T12">
                        <a:pos x="T4" y="T5"/>
                      </a:cxn>
                      <a:cxn ang="T13">
                        <a:pos x="T6" y="T7"/>
                      </a:cxn>
                      <a:cxn ang="T14">
                        <a:pos x="T8" y="T9"/>
                      </a:cxn>
                    </a:cxnLst>
                    <a:rect l="T15" t="T16" r="T17" b="T18"/>
                    <a:pathLst>
                      <a:path w="227" h="134">
                        <a:moveTo>
                          <a:pt x="227" y="72"/>
                        </a:moveTo>
                        <a:cubicBezTo>
                          <a:pt x="187" y="134"/>
                          <a:pt x="187" y="134"/>
                          <a:pt x="187" y="134"/>
                        </a:cubicBezTo>
                        <a:cubicBezTo>
                          <a:pt x="187" y="134"/>
                          <a:pt x="79" y="105"/>
                          <a:pt x="48" y="133"/>
                        </a:cubicBezTo>
                        <a:cubicBezTo>
                          <a:pt x="0" y="86"/>
                          <a:pt x="0" y="86"/>
                          <a:pt x="0" y="86"/>
                        </a:cubicBezTo>
                        <a:cubicBezTo>
                          <a:pt x="0" y="86"/>
                          <a:pt x="72" y="0"/>
                          <a:pt x="227" y="72"/>
                        </a:cubicBezTo>
                        <a:close/>
                      </a:path>
                    </a:pathLst>
                  </a:custGeom>
                  <a:gradFill rotWithShape="1">
                    <a:gsLst>
                      <a:gs pos="0">
                        <a:sysClr val="window" lastClr="FFFFFF">
                          <a:alpha val="32999"/>
                        </a:sysClr>
                      </a:gs>
                      <a:gs pos="100000">
                        <a:sysClr val="window" lastClr="FFFFFF">
                          <a:alpha val="78000"/>
                        </a:sysClr>
                      </a:gs>
                    </a:gsLst>
                    <a:lin ang="189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sp>
            <p:nvSpPr>
              <p:cNvPr id="35" name="Text Box 20"/>
              <p:cNvSpPr txBox="1">
                <a:spLocks noChangeArrowheads="1"/>
              </p:cNvSpPr>
              <p:nvPr/>
            </p:nvSpPr>
            <p:spPr bwMode="gray">
              <a:xfrm>
                <a:off x="2938463" y="4516324"/>
                <a:ext cx="1462087" cy="24604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fontAlgn="auto">
                  <a:spcBef>
                    <a:spcPts val="0"/>
                  </a:spcBef>
                  <a:spcAft>
                    <a:spcPct val="40000"/>
                  </a:spcAft>
                  <a:defRPr/>
                </a:pPr>
                <a:r>
                  <a:rPr lang="zh-CN" altLang="en-US" sz="1600" kern="0" noProof="1">
                    <a:solidFill>
                      <a:srgbClr val="080808"/>
                    </a:solidFill>
                    <a:ea typeface="+mn-ea"/>
                    <a:cs typeface="Arial" charset="0"/>
                  </a:rPr>
                  <a:t>这里输入文本</a:t>
                </a:r>
                <a:endParaRPr lang="en-US" altLang="zh-CN" sz="1600" kern="0" noProof="1">
                  <a:solidFill>
                    <a:srgbClr val="080808"/>
                  </a:solidFill>
                  <a:ea typeface="+mn-ea"/>
                  <a:cs typeface="Arial" charset="0"/>
                </a:endParaRPr>
              </a:p>
            </p:txBody>
          </p:sp>
        </p:grpSp>
        <p:grpSp>
          <p:nvGrpSpPr>
            <p:cNvPr id="21509" name="组合 5"/>
            <p:cNvGrpSpPr>
              <a:grpSpLocks/>
            </p:cNvGrpSpPr>
            <p:nvPr/>
          </p:nvGrpSpPr>
          <p:grpSpPr bwMode="auto">
            <a:xfrm>
              <a:off x="4297363" y="3211513"/>
              <a:ext cx="2332037" cy="1399812"/>
              <a:chOff x="4297363" y="3211513"/>
              <a:chExt cx="2332037" cy="1399812"/>
            </a:xfrm>
          </p:grpSpPr>
          <p:grpSp>
            <p:nvGrpSpPr>
              <p:cNvPr id="21526" name="组合 20"/>
              <p:cNvGrpSpPr>
                <a:grpSpLocks/>
              </p:cNvGrpSpPr>
              <p:nvPr/>
            </p:nvGrpSpPr>
            <p:grpSpPr bwMode="auto">
              <a:xfrm>
                <a:off x="4297363" y="3211513"/>
                <a:ext cx="2332037" cy="925512"/>
                <a:chOff x="4297363" y="3211513"/>
                <a:chExt cx="2332037" cy="925512"/>
              </a:xfrm>
            </p:grpSpPr>
            <p:pic>
              <p:nvPicPr>
                <p:cNvPr id="21528" name="Picture 9"/>
                <p:cNvPicPr>
                  <a:picLocks noChangeAspect="1" noChangeArrowheads="1"/>
                </p:cNvPicPr>
                <p:nvPr/>
              </p:nvPicPr>
              <p:blipFill>
                <a:blip r:embed="rId2"/>
                <a:srcRect/>
                <a:stretch>
                  <a:fillRect/>
                </a:stretch>
              </p:blipFill>
              <p:spPr bwMode="gray">
                <a:xfrm>
                  <a:off x="4297363" y="3917950"/>
                  <a:ext cx="2332037" cy="219075"/>
                </a:xfrm>
                <a:prstGeom prst="rect">
                  <a:avLst/>
                </a:prstGeom>
                <a:noFill/>
                <a:ln w="9525">
                  <a:noFill/>
                  <a:miter lim="800000"/>
                  <a:headEnd/>
                  <a:tailEnd/>
                </a:ln>
              </p:spPr>
            </p:pic>
            <p:grpSp>
              <p:nvGrpSpPr>
                <p:cNvPr id="21529" name="组合 23"/>
                <p:cNvGrpSpPr>
                  <a:grpSpLocks/>
                </p:cNvGrpSpPr>
                <p:nvPr/>
              </p:nvGrpSpPr>
              <p:grpSpPr bwMode="auto">
                <a:xfrm>
                  <a:off x="4948238" y="3211513"/>
                  <a:ext cx="892175" cy="906462"/>
                  <a:chOff x="4948238" y="3211513"/>
                  <a:chExt cx="892175" cy="906462"/>
                </a:xfrm>
              </p:grpSpPr>
              <p:sp>
                <p:nvSpPr>
                  <p:cNvPr id="25" name="Freeform 49"/>
                  <p:cNvSpPr>
                    <a:spLocks/>
                  </p:cNvSpPr>
                  <p:nvPr/>
                </p:nvSpPr>
                <p:spPr bwMode="gray">
                  <a:xfrm>
                    <a:off x="4948238" y="3211492"/>
                    <a:ext cx="892175" cy="906398"/>
                  </a:xfrm>
                  <a:custGeom>
                    <a:avLst/>
                    <a:gdLst>
                      <a:gd name="T0" fmla="*/ 303 w 300"/>
                      <a:gd name="T1" fmla="*/ 105 h 303"/>
                      <a:gd name="T2" fmla="*/ 234 w 300"/>
                      <a:gd name="T3" fmla="*/ 277 h 303"/>
                      <a:gd name="T4" fmla="*/ 89 w 300"/>
                      <a:gd name="T5" fmla="*/ 227 h 303"/>
                      <a:gd name="T6" fmla="*/ 141 w 300"/>
                      <a:gd name="T7" fmla="*/ 33 h 303"/>
                      <a:gd name="T8" fmla="*/ 303 w 300"/>
                      <a:gd name="T9" fmla="*/ 105 h 303"/>
                      <a:gd name="T10" fmla="*/ 0 60000 65536"/>
                      <a:gd name="T11" fmla="*/ 0 60000 65536"/>
                      <a:gd name="T12" fmla="*/ 0 60000 65536"/>
                      <a:gd name="T13" fmla="*/ 0 60000 65536"/>
                      <a:gd name="T14" fmla="*/ 0 60000 65536"/>
                      <a:gd name="T15" fmla="*/ 0 w 300"/>
                      <a:gd name="T16" fmla="*/ 0 h 303"/>
                      <a:gd name="T17" fmla="*/ 300 w 300"/>
                      <a:gd name="T18" fmla="*/ 303 h 303"/>
                    </a:gdLst>
                    <a:ahLst/>
                    <a:cxnLst>
                      <a:cxn ang="T10">
                        <a:pos x="T0" y="T1"/>
                      </a:cxn>
                      <a:cxn ang="T11">
                        <a:pos x="T2" y="T3"/>
                      </a:cxn>
                      <a:cxn ang="T12">
                        <a:pos x="T4" y="T5"/>
                      </a:cxn>
                      <a:cxn ang="T13">
                        <a:pos x="T6" y="T7"/>
                      </a:cxn>
                      <a:cxn ang="T14">
                        <a:pos x="T8" y="T9"/>
                      </a:cxn>
                    </a:cxnLst>
                    <a:rect l="T15" t="T16" r="T17" b="T18"/>
                    <a:pathLst>
                      <a:path w="300" h="303">
                        <a:moveTo>
                          <a:pt x="276" y="94"/>
                        </a:moveTo>
                        <a:cubicBezTo>
                          <a:pt x="276" y="94"/>
                          <a:pt x="300" y="195"/>
                          <a:pt x="214" y="249"/>
                        </a:cubicBezTo>
                        <a:cubicBezTo>
                          <a:pt x="128" y="303"/>
                          <a:pt x="81" y="204"/>
                          <a:pt x="81" y="204"/>
                        </a:cubicBezTo>
                        <a:cubicBezTo>
                          <a:pt x="81" y="204"/>
                          <a:pt x="0" y="77"/>
                          <a:pt x="129" y="29"/>
                        </a:cubicBezTo>
                        <a:cubicBezTo>
                          <a:pt x="129" y="29"/>
                          <a:pt x="252" y="0"/>
                          <a:pt x="276" y="94"/>
                        </a:cubicBezTo>
                        <a:close/>
                      </a:path>
                    </a:pathLst>
                  </a:custGeom>
                  <a:gradFill rotWithShape="1">
                    <a:gsLst>
                      <a:gs pos="0">
                        <a:srgbClr val="4D4D4D">
                          <a:lumMod val="60000"/>
                          <a:lumOff val="40000"/>
                        </a:srgbClr>
                      </a:gs>
                      <a:gs pos="100000">
                        <a:srgbClr val="4D4D4D">
                          <a:lumMod val="20000"/>
                          <a:lumOff val="80000"/>
                        </a:srgbClr>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6" name="Freeform 51"/>
                  <p:cNvSpPr>
                    <a:spLocks/>
                  </p:cNvSpPr>
                  <p:nvPr/>
                </p:nvSpPr>
                <p:spPr bwMode="gray">
                  <a:xfrm>
                    <a:off x="5605463" y="3500396"/>
                    <a:ext cx="144462" cy="226997"/>
                  </a:xfrm>
                  <a:custGeom>
                    <a:avLst/>
                    <a:gdLst>
                      <a:gd name="T0" fmla="*/ 36 w 49"/>
                      <a:gd name="T1" fmla="*/ 0 h 76"/>
                      <a:gd name="T2" fmla="*/ 0 w 49"/>
                      <a:gd name="T3" fmla="*/ 11 h 76"/>
                      <a:gd name="T4" fmla="*/ 1 w 49"/>
                      <a:gd name="T5" fmla="*/ 72 h 76"/>
                      <a:gd name="T6" fmla="*/ 39 w 49"/>
                      <a:gd name="T7" fmla="*/ 84 h 76"/>
                      <a:gd name="T8" fmla="*/ 36 w 49"/>
                      <a:gd name="T9" fmla="*/ 0 h 76"/>
                      <a:gd name="T10" fmla="*/ 0 60000 65536"/>
                      <a:gd name="T11" fmla="*/ 0 60000 65536"/>
                      <a:gd name="T12" fmla="*/ 0 60000 65536"/>
                      <a:gd name="T13" fmla="*/ 0 60000 65536"/>
                      <a:gd name="T14" fmla="*/ 0 60000 65536"/>
                      <a:gd name="T15" fmla="*/ 0 w 49"/>
                      <a:gd name="T16" fmla="*/ 0 h 76"/>
                      <a:gd name="T17" fmla="*/ 49 w 49"/>
                      <a:gd name="T18" fmla="*/ 76 h 76"/>
                    </a:gdLst>
                    <a:ahLst/>
                    <a:cxnLst>
                      <a:cxn ang="T10">
                        <a:pos x="T0" y="T1"/>
                      </a:cxn>
                      <a:cxn ang="T11">
                        <a:pos x="T2" y="T3"/>
                      </a:cxn>
                      <a:cxn ang="T12">
                        <a:pos x="T4" y="T5"/>
                      </a:cxn>
                      <a:cxn ang="T13">
                        <a:pos x="T6" y="T7"/>
                      </a:cxn>
                      <a:cxn ang="T14">
                        <a:pos x="T8" y="T9"/>
                      </a:cxn>
                    </a:cxnLst>
                    <a:rect l="T15" t="T16" r="T17" b="T18"/>
                    <a:pathLst>
                      <a:path w="49" h="76">
                        <a:moveTo>
                          <a:pt x="32" y="0"/>
                        </a:moveTo>
                        <a:cubicBezTo>
                          <a:pt x="0" y="11"/>
                          <a:pt x="0" y="11"/>
                          <a:pt x="0" y="11"/>
                        </a:cubicBezTo>
                        <a:cubicBezTo>
                          <a:pt x="0" y="11"/>
                          <a:pt x="9" y="42"/>
                          <a:pt x="1" y="64"/>
                        </a:cubicBezTo>
                        <a:cubicBezTo>
                          <a:pt x="35" y="76"/>
                          <a:pt x="35" y="76"/>
                          <a:pt x="35" y="76"/>
                        </a:cubicBezTo>
                        <a:cubicBezTo>
                          <a:pt x="35" y="76"/>
                          <a:pt x="49" y="29"/>
                          <a:pt x="32" y="0"/>
                        </a:cubicBezTo>
                        <a:close/>
                      </a:path>
                    </a:pathLst>
                  </a:custGeom>
                  <a:gradFill rotWithShape="1">
                    <a:gsLst>
                      <a:gs pos="0">
                        <a:sysClr val="window" lastClr="FFFFFF">
                          <a:alpha val="32999"/>
                        </a:sysClr>
                      </a:gs>
                      <a:gs pos="100000">
                        <a:sysClr val="window" lastClr="FFFFFF">
                          <a:alpha val="78998"/>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7" name="Freeform 52"/>
                  <p:cNvSpPr>
                    <a:spLocks/>
                  </p:cNvSpPr>
                  <p:nvPr/>
                </p:nvSpPr>
                <p:spPr bwMode="gray">
                  <a:xfrm>
                    <a:off x="5346700" y="3240065"/>
                    <a:ext cx="423863" cy="423833"/>
                  </a:xfrm>
                  <a:custGeom>
                    <a:avLst/>
                    <a:gdLst>
                      <a:gd name="T0" fmla="*/ 0 w 143"/>
                      <a:gd name="T1" fmla="*/ 36 h 142"/>
                      <a:gd name="T2" fmla="*/ 143 w 143"/>
                      <a:gd name="T3" fmla="*/ 83 h 142"/>
                      <a:gd name="T4" fmla="*/ 149 w 143"/>
                      <a:gd name="T5" fmla="*/ 154 h 142"/>
                      <a:gd name="T6" fmla="*/ 124 w 143"/>
                      <a:gd name="T7" fmla="*/ 73 h 142"/>
                      <a:gd name="T8" fmla="*/ 0 w 143"/>
                      <a:gd name="T9" fmla="*/ 36 h 142"/>
                      <a:gd name="T10" fmla="*/ 0 60000 65536"/>
                      <a:gd name="T11" fmla="*/ 0 60000 65536"/>
                      <a:gd name="T12" fmla="*/ 0 60000 65536"/>
                      <a:gd name="T13" fmla="*/ 0 60000 65536"/>
                      <a:gd name="T14" fmla="*/ 0 60000 65536"/>
                      <a:gd name="T15" fmla="*/ 0 w 143"/>
                      <a:gd name="T16" fmla="*/ 0 h 142"/>
                      <a:gd name="T17" fmla="*/ 143 w 143"/>
                      <a:gd name="T18" fmla="*/ 142 h 142"/>
                    </a:gdLst>
                    <a:ahLst/>
                    <a:cxnLst>
                      <a:cxn ang="T10">
                        <a:pos x="T0" y="T1"/>
                      </a:cxn>
                      <a:cxn ang="T11">
                        <a:pos x="T2" y="T3"/>
                      </a:cxn>
                      <a:cxn ang="T12">
                        <a:pos x="T4" y="T5"/>
                      </a:cxn>
                      <a:cxn ang="T13">
                        <a:pos x="T6" y="T7"/>
                      </a:cxn>
                      <a:cxn ang="T14">
                        <a:pos x="T8" y="T9"/>
                      </a:cxn>
                    </a:cxnLst>
                    <a:rect l="T15" t="T16" r="T17" b="T18"/>
                    <a:pathLst>
                      <a:path w="143" h="142">
                        <a:moveTo>
                          <a:pt x="0" y="32"/>
                        </a:moveTo>
                        <a:cubicBezTo>
                          <a:pt x="0" y="32"/>
                          <a:pt x="90" y="0"/>
                          <a:pt x="131" y="75"/>
                        </a:cubicBezTo>
                        <a:cubicBezTo>
                          <a:pt x="131" y="75"/>
                          <a:pt x="143" y="109"/>
                          <a:pt x="137" y="142"/>
                        </a:cubicBezTo>
                        <a:cubicBezTo>
                          <a:pt x="137" y="142"/>
                          <a:pt x="142" y="104"/>
                          <a:pt x="115" y="68"/>
                        </a:cubicBezTo>
                        <a:cubicBezTo>
                          <a:pt x="88" y="32"/>
                          <a:pt x="23" y="18"/>
                          <a:pt x="0" y="32"/>
                        </a:cubicBezTo>
                        <a:close/>
                      </a:path>
                    </a:pathLst>
                  </a:custGeom>
                  <a:gradFill rotWithShape="1">
                    <a:gsLst>
                      <a:gs pos="0">
                        <a:sysClr val="window" lastClr="FFFFFF"/>
                      </a:gs>
                      <a:gs pos="100000">
                        <a:sysClr val="window" lastClr="FFFFFF">
                          <a:alpha val="50998"/>
                        </a:sysClr>
                      </a:gs>
                    </a:gsLst>
                    <a:lin ang="27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8" name="Freeform 53"/>
                  <p:cNvSpPr>
                    <a:spLocks/>
                  </p:cNvSpPr>
                  <p:nvPr/>
                </p:nvSpPr>
                <p:spPr bwMode="gray">
                  <a:xfrm>
                    <a:off x="5238849" y="3779873"/>
                    <a:ext cx="459165" cy="151563"/>
                  </a:xfrm>
                  <a:custGeom>
                    <a:avLst/>
                    <a:gdLst>
                      <a:gd name="T0" fmla="*/ 0 w 154"/>
                      <a:gd name="T1" fmla="*/ 7 h 49"/>
                      <a:gd name="T2" fmla="*/ 154 w 154"/>
                      <a:gd name="T3" fmla="*/ 0 h 49"/>
                      <a:gd name="T4" fmla="*/ 66 w 154"/>
                      <a:gd name="T5" fmla="*/ 46 h 49"/>
                      <a:gd name="T6" fmla="*/ 0 w 154"/>
                      <a:gd name="T7" fmla="*/ 7 h 49"/>
                      <a:gd name="T8" fmla="*/ 0 60000 65536"/>
                      <a:gd name="T9" fmla="*/ 0 60000 65536"/>
                      <a:gd name="T10" fmla="*/ 0 60000 65536"/>
                      <a:gd name="T11" fmla="*/ 0 60000 65536"/>
                      <a:gd name="T12" fmla="*/ 0 w 154"/>
                      <a:gd name="T13" fmla="*/ 0 h 49"/>
                      <a:gd name="T14" fmla="*/ 154 w 154"/>
                      <a:gd name="T15" fmla="*/ 49 h 49"/>
                    </a:gdLst>
                    <a:ahLst/>
                    <a:cxnLst>
                      <a:cxn ang="T8">
                        <a:pos x="T0" y="T1"/>
                      </a:cxn>
                      <a:cxn ang="T9">
                        <a:pos x="T2" y="T3"/>
                      </a:cxn>
                      <a:cxn ang="T10">
                        <a:pos x="T4" y="T5"/>
                      </a:cxn>
                      <a:cxn ang="T11">
                        <a:pos x="T6" y="T7"/>
                      </a:cxn>
                    </a:cxnLst>
                    <a:rect l="T12" t="T13" r="T14" b="T15"/>
                    <a:pathLst>
                      <a:path w="154" h="49">
                        <a:moveTo>
                          <a:pt x="0" y="7"/>
                        </a:moveTo>
                        <a:cubicBezTo>
                          <a:pt x="0" y="7"/>
                          <a:pt x="80" y="20"/>
                          <a:pt x="154" y="0"/>
                        </a:cubicBezTo>
                        <a:cubicBezTo>
                          <a:pt x="154" y="0"/>
                          <a:pt x="109" y="49"/>
                          <a:pt x="66" y="46"/>
                        </a:cubicBezTo>
                        <a:cubicBezTo>
                          <a:pt x="66" y="46"/>
                          <a:pt x="37" y="49"/>
                          <a:pt x="0" y="7"/>
                        </a:cubicBezTo>
                        <a:close/>
                      </a:path>
                    </a:pathLst>
                  </a:custGeom>
                  <a:gradFill rotWithShape="1">
                    <a:gsLst>
                      <a:gs pos="0">
                        <a:sysClr val="window" lastClr="FFFFFF">
                          <a:alpha val="21999"/>
                        </a:sysClr>
                      </a:gs>
                      <a:gs pos="50000">
                        <a:sysClr val="window" lastClr="FFFFFF">
                          <a:alpha val="82999"/>
                        </a:sysClr>
                      </a:gs>
                      <a:gs pos="100000">
                        <a:sysClr val="window" lastClr="FFFFFF">
                          <a:alpha val="21999"/>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29" name="Freeform 54"/>
                  <p:cNvSpPr>
                    <a:spLocks/>
                  </p:cNvSpPr>
                  <p:nvPr/>
                </p:nvSpPr>
                <p:spPr bwMode="gray">
                  <a:xfrm>
                    <a:off x="5127625" y="3590878"/>
                    <a:ext cx="533400" cy="393672"/>
                  </a:xfrm>
                  <a:custGeom>
                    <a:avLst/>
                    <a:gdLst>
                      <a:gd name="T0" fmla="*/ 7 w 178"/>
                      <a:gd name="T1" fmla="*/ 0 h 132"/>
                      <a:gd name="T2" fmla="*/ 36 w 178"/>
                      <a:gd name="T3" fmla="*/ 74 h 132"/>
                      <a:gd name="T4" fmla="*/ 111 w 178"/>
                      <a:gd name="T5" fmla="*/ 123 h 132"/>
                      <a:gd name="T6" fmla="*/ 198 w 178"/>
                      <a:gd name="T7" fmla="*/ 83 h 132"/>
                      <a:gd name="T8" fmla="*/ 127 w 178"/>
                      <a:gd name="T9" fmla="*/ 130 h 132"/>
                      <a:gd name="T10" fmla="*/ 7 w 178"/>
                      <a:gd name="T11" fmla="*/ 0 h 132"/>
                      <a:gd name="T12" fmla="*/ 0 60000 65536"/>
                      <a:gd name="T13" fmla="*/ 0 60000 65536"/>
                      <a:gd name="T14" fmla="*/ 0 60000 65536"/>
                      <a:gd name="T15" fmla="*/ 0 60000 65536"/>
                      <a:gd name="T16" fmla="*/ 0 60000 65536"/>
                      <a:gd name="T17" fmla="*/ 0 60000 65536"/>
                      <a:gd name="T18" fmla="*/ 0 w 178"/>
                      <a:gd name="T19" fmla="*/ 0 h 132"/>
                      <a:gd name="T20" fmla="*/ 178 w 178"/>
                      <a:gd name="T21" fmla="*/ 132 h 132"/>
                    </a:gdLst>
                    <a:ahLst/>
                    <a:cxnLst>
                      <a:cxn ang="T12">
                        <a:pos x="T0" y="T1"/>
                      </a:cxn>
                      <a:cxn ang="T13">
                        <a:pos x="T2" y="T3"/>
                      </a:cxn>
                      <a:cxn ang="T14">
                        <a:pos x="T4" y="T5"/>
                      </a:cxn>
                      <a:cxn ang="T15">
                        <a:pos x="T6" y="T7"/>
                      </a:cxn>
                      <a:cxn ang="T16">
                        <a:pos x="T8" y="T9"/>
                      </a:cxn>
                      <a:cxn ang="T17">
                        <a:pos x="T10" y="T11"/>
                      </a:cxn>
                    </a:cxnLst>
                    <a:rect l="T18" t="T19" r="T20" b="T21"/>
                    <a:pathLst>
                      <a:path w="178" h="132">
                        <a:moveTo>
                          <a:pt x="7" y="0"/>
                        </a:moveTo>
                        <a:cubicBezTo>
                          <a:pt x="7" y="0"/>
                          <a:pt x="5" y="34"/>
                          <a:pt x="32" y="66"/>
                        </a:cubicBezTo>
                        <a:cubicBezTo>
                          <a:pt x="59" y="98"/>
                          <a:pt x="90" y="111"/>
                          <a:pt x="99" y="111"/>
                        </a:cubicBezTo>
                        <a:cubicBezTo>
                          <a:pt x="108" y="111"/>
                          <a:pt x="149" y="107"/>
                          <a:pt x="178" y="75"/>
                        </a:cubicBezTo>
                        <a:cubicBezTo>
                          <a:pt x="178" y="75"/>
                          <a:pt x="160" y="104"/>
                          <a:pt x="115" y="118"/>
                        </a:cubicBezTo>
                        <a:cubicBezTo>
                          <a:pt x="70" y="132"/>
                          <a:pt x="0" y="56"/>
                          <a:pt x="7" y="0"/>
                        </a:cubicBezTo>
                        <a:close/>
                      </a:path>
                    </a:pathLst>
                  </a:custGeom>
                  <a:gradFill rotWithShape="1">
                    <a:gsLst>
                      <a:gs pos="0">
                        <a:sysClr val="window" lastClr="FFFFFF">
                          <a:alpha val="32999"/>
                        </a:sysClr>
                      </a:gs>
                      <a:gs pos="100000">
                        <a:sysClr val="window" lastClr="FFFFFF"/>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0" name="Freeform 55"/>
                  <p:cNvSpPr>
                    <a:spLocks/>
                  </p:cNvSpPr>
                  <p:nvPr/>
                </p:nvSpPr>
                <p:spPr bwMode="gray">
                  <a:xfrm>
                    <a:off x="5210175" y="3789301"/>
                    <a:ext cx="450850" cy="249220"/>
                  </a:xfrm>
                  <a:custGeom>
                    <a:avLst/>
                    <a:gdLst>
                      <a:gd name="T0" fmla="*/ 0 w 151"/>
                      <a:gd name="T1" fmla="*/ 0 h 84"/>
                      <a:gd name="T2" fmla="*/ 119 w 151"/>
                      <a:gd name="T3" fmla="*/ 56 h 84"/>
                      <a:gd name="T4" fmla="*/ 167 w 151"/>
                      <a:gd name="T5" fmla="*/ 8 h 84"/>
                      <a:gd name="T6" fmla="*/ 96 w 151"/>
                      <a:gd name="T7" fmla="*/ 55 h 84"/>
                      <a:gd name="T8" fmla="*/ 0 w 151"/>
                      <a:gd name="T9" fmla="*/ 0 h 84"/>
                      <a:gd name="T10" fmla="*/ 0 60000 65536"/>
                      <a:gd name="T11" fmla="*/ 0 60000 65536"/>
                      <a:gd name="T12" fmla="*/ 0 60000 65536"/>
                      <a:gd name="T13" fmla="*/ 0 60000 65536"/>
                      <a:gd name="T14" fmla="*/ 0 60000 65536"/>
                      <a:gd name="T15" fmla="*/ 0 w 151"/>
                      <a:gd name="T16" fmla="*/ 0 h 84"/>
                      <a:gd name="T17" fmla="*/ 151 w 151"/>
                      <a:gd name="T18" fmla="*/ 84 h 84"/>
                    </a:gdLst>
                    <a:ahLst/>
                    <a:cxnLst>
                      <a:cxn ang="T10">
                        <a:pos x="T0" y="T1"/>
                      </a:cxn>
                      <a:cxn ang="T11">
                        <a:pos x="T2" y="T3"/>
                      </a:cxn>
                      <a:cxn ang="T12">
                        <a:pos x="T4" y="T5"/>
                      </a:cxn>
                      <a:cxn ang="T13">
                        <a:pos x="T6" y="T7"/>
                      </a:cxn>
                      <a:cxn ang="T14">
                        <a:pos x="T8" y="T9"/>
                      </a:cxn>
                    </a:cxnLst>
                    <a:rect l="T15" t="T16" r="T17" b="T18"/>
                    <a:pathLst>
                      <a:path w="151" h="84">
                        <a:moveTo>
                          <a:pt x="0" y="0"/>
                        </a:moveTo>
                        <a:cubicBezTo>
                          <a:pt x="0" y="0"/>
                          <a:pt x="34" y="84"/>
                          <a:pt x="107" y="52"/>
                        </a:cubicBezTo>
                        <a:cubicBezTo>
                          <a:pt x="107" y="52"/>
                          <a:pt x="124" y="49"/>
                          <a:pt x="151" y="8"/>
                        </a:cubicBezTo>
                        <a:cubicBezTo>
                          <a:pt x="151" y="8"/>
                          <a:pt x="126" y="40"/>
                          <a:pt x="88" y="51"/>
                        </a:cubicBezTo>
                        <a:cubicBezTo>
                          <a:pt x="50" y="62"/>
                          <a:pt x="5" y="11"/>
                          <a:pt x="0" y="0"/>
                        </a:cubicBezTo>
                        <a:close/>
                      </a:path>
                    </a:pathLst>
                  </a:custGeom>
                  <a:solidFill>
                    <a:srgbClr val="4D4D4D">
                      <a:lumMod val="40000"/>
                      <a:lumOff val="60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31" name="Oval 59"/>
                  <p:cNvSpPr>
                    <a:spLocks noChangeArrowheads="1"/>
                  </p:cNvSpPr>
                  <p:nvPr/>
                </p:nvSpPr>
                <p:spPr bwMode="gray">
                  <a:xfrm rot="2700000">
                    <a:off x="5268120" y="3418644"/>
                    <a:ext cx="22223" cy="46037"/>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32" name="Oval 60"/>
                  <p:cNvSpPr>
                    <a:spLocks noChangeArrowheads="1"/>
                  </p:cNvSpPr>
                  <p:nvPr/>
                </p:nvSpPr>
                <p:spPr bwMode="gray">
                  <a:xfrm rot="2700000">
                    <a:off x="5229226" y="3468648"/>
                    <a:ext cx="15874" cy="22225"/>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33" name="Freeform 50"/>
                  <p:cNvSpPr>
                    <a:spLocks/>
                  </p:cNvSpPr>
                  <p:nvPr/>
                </p:nvSpPr>
                <p:spPr bwMode="gray">
                  <a:xfrm>
                    <a:off x="5249863" y="3221016"/>
                    <a:ext cx="419100" cy="300016"/>
                  </a:xfrm>
                  <a:custGeom>
                    <a:avLst/>
                    <a:gdLst>
                      <a:gd name="T0" fmla="*/ 0 w 140"/>
                      <a:gd name="T1" fmla="*/ 61 h 101"/>
                      <a:gd name="T2" fmla="*/ 25 w 140"/>
                      <a:gd name="T3" fmla="*/ 107 h 101"/>
                      <a:gd name="T4" fmla="*/ 122 w 140"/>
                      <a:gd name="T5" fmla="*/ 109 h 101"/>
                      <a:gd name="T6" fmla="*/ 156 w 140"/>
                      <a:gd name="T7" fmla="*/ 71 h 101"/>
                      <a:gd name="T8" fmla="*/ 0 w 140"/>
                      <a:gd name="T9" fmla="*/ 61 h 101"/>
                      <a:gd name="T10" fmla="*/ 0 60000 65536"/>
                      <a:gd name="T11" fmla="*/ 0 60000 65536"/>
                      <a:gd name="T12" fmla="*/ 0 60000 65536"/>
                      <a:gd name="T13" fmla="*/ 0 60000 65536"/>
                      <a:gd name="T14" fmla="*/ 0 60000 65536"/>
                      <a:gd name="T15" fmla="*/ 0 w 140"/>
                      <a:gd name="T16" fmla="*/ 0 h 101"/>
                      <a:gd name="T17" fmla="*/ 140 w 140"/>
                      <a:gd name="T18" fmla="*/ 101 h 101"/>
                    </a:gdLst>
                    <a:ahLst/>
                    <a:cxnLst>
                      <a:cxn ang="T10">
                        <a:pos x="T0" y="T1"/>
                      </a:cxn>
                      <a:cxn ang="T11">
                        <a:pos x="T2" y="T3"/>
                      </a:cxn>
                      <a:cxn ang="T12">
                        <a:pos x="T4" y="T5"/>
                      </a:cxn>
                      <a:cxn ang="T13">
                        <a:pos x="T6" y="T7"/>
                      </a:cxn>
                      <a:cxn ang="T14">
                        <a:pos x="T8" y="T9"/>
                      </a:cxn>
                    </a:cxnLst>
                    <a:rect l="T15" t="T16" r="T17" b="T18"/>
                    <a:pathLst>
                      <a:path w="140" h="101">
                        <a:moveTo>
                          <a:pt x="0" y="57"/>
                        </a:moveTo>
                        <a:cubicBezTo>
                          <a:pt x="21" y="99"/>
                          <a:pt x="21" y="99"/>
                          <a:pt x="21" y="99"/>
                        </a:cubicBezTo>
                        <a:cubicBezTo>
                          <a:pt x="21" y="99"/>
                          <a:pt x="64" y="77"/>
                          <a:pt x="110" y="101"/>
                        </a:cubicBezTo>
                        <a:cubicBezTo>
                          <a:pt x="140" y="67"/>
                          <a:pt x="140" y="67"/>
                          <a:pt x="140" y="67"/>
                        </a:cubicBezTo>
                        <a:cubicBezTo>
                          <a:pt x="140" y="67"/>
                          <a:pt x="72" y="0"/>
                          <a:pt x="0" y="57"/>
                        </a:cubicBezTo>
                        <a:close/>
                      </a:path>
                    </a:pathLst>
                  </a:custGeom>
                  <a:gradFill rotWithShape="1">
                    <a:gsLst>
                      <a:gs pos="0">
                        <a:sysClr val="window" lastClr="FFFFFF">
                          <a:alpha val="32999"/>
                        </a:sysClr>
                      </a:gs>
                      <a:gs pos="100000">
                        <a:sysClr val="window" lastClr="FFFFFF">
                          <a:alpha val="78000"/>
                        </a:sysClr>
                      </a:gs>
                    </a:gsLst>
                    <a:lin ang="189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sp>
            <p:nvSpPr>
              <p:cNvPr id="22" name="Text Box 20"/>
              <p:cNvSpPr txBox="1">
                <a:spLocks noChangeArrowheads="1"/>
              </p:cNvSpPr>
              <p:nvPr/>
            </p:nvSpPr>
            <p:spPr bwMode="gray">
              <a:xfrm>
                <a:off x="4827588" y="4365523"/>
                <a:ext cx="1462087" cy="246044"/>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fontAlgn="auto">
                  <a:spcBef>
                    <a:spcPts val="0"/>
                  </a:spcBef>
                  <a:spcAft>
                    <a:spcPct val="40000"/>
                  </a:spcAft>
                  <a:defRPr/>
                </a:pPr>
                <a:r>
                  <a:rPr lang="zh-CN" altLang="en-US" sz="1600" kern="0" noProof="1">
                    <a:solidFill>
                      <a:srgbClr val="080808"/>
                    </a:solidFill>
                    <a:ea typeface="+mn-ea"/>
                    <a:cs typeface="Arial" charset="0"/>
                  </a:rPr>
                  <a:t>这里输入文本</a:t>
                </a:r>
                <a:endParaRPr lang="en-US" altLang="zh-CN" sz="1600" kern="0" noProof="1">
                  <a:solidFill>
                    <a:srgbClr val="080808"/>
                  </a:solidFill>
                  <a:ea typeface="+mn-ea"/>
                  <a:cs typeface="Arial" charset="0"/>
                </a:endParaRPr>
              </a:p>
            </p:txBody>
          </p:sp>
        </p:grpSp>
        <p:grpSp>
          <p:nvGrpSpPr>
            <p:cNvPr id="21510" name="组合 6"/>
            <p:cNvGrpSpPr>
              <a:grpSpLocks/>
            </p:cNvGrpSpPr>
            <p:nvPr/>
          </p:nvGrpSpPr>
          <p:grpSpPr bwMode="auto">
            <a:xfrm>
              <a:off x="5959475" y="3292475"/>
              <a:ext cx="1832690" cy="1174834"/>
              <a:chOff x="5959475" y="3292475"/>
              <a:chExt cx="1832690" cy="1174834"/>
            </a:xfrm>
          </p:grpSpPr>
          <p:grpSp>
            <p:nvGrpSpPr>
              <p:cNvPr id="21511" name="组合 7"/>
              <p:cNvGrpSpPr>
                <a:grpSpLocks/>
              </p:cNvGrpSpPr>
              <p:nvPr/>
            </p:nvGrpSpPr>
            <p:grpSpPr bwMode="auto">
              <a:xfrm>
                <a:off x="5959475" y="3292475"/>
                <a:ext cx="1776413" cy="774700"/>
                <a:chOff x="5959475" y="3292475"/>
                <a:chExt cx="1776413" cy="774700"/>
              </a:xfrm>
            </p:grpSpPr>
            <p:pic>
              <p:nvPicPr>
                <p:cNvPr id="21513" name="Picture 9"/>
                <p:cNvPicPr>
                  <a:picLocks noChangeAspect="1" noChangeArrowheads="1"/>
                </p:cNvPicPr>
                <p:nvPr/>
              </p:nvPicPr>
              <p:blipFill>
                <a:blip r:embed="rId4"/>
                <a:srcRect/>
                <a:stretch>
                  <a:fillRect/>
                </a:stretch>
              </p:blipFill>
              <p:spPr bwMode="gray">
                <a:xfrm>
                  <a:off x="5959475" y="3863975"/>
                  <a:ext cx="1776413" cy="166688"/>
                </a:xfrm>
                <a:prstGeom prst="rect">
                  <a:avLst/>
                </a:prstGeom>
                <a:noFill/>
                <a:ln w="9525">
                  <a:noFill/>
                  <a:miter lim="800000"/>
                  <a:headEnd/>
                  <a:tailEnd/>
                </a:ln>
              </p:spPr>
            </p:pic>
            <p:grpSp>
              <p:nvGrpSpPr>
                <p:cNvPr id="21514" name="组合 10"/>
                <p:cNvGrpSpPr>
                  <a:grpSpLocks/>
                </p:cNvGrpSpPr>
                <p:nvPr/>
              </p:nvGrpSpPr>
              <p:grpSpPr bwMode="auto">
                <a:xfrm>
                  <a:off x="6550025" y="3292475"/>
                  <a:ext cx="496888" cy="774700"/>
                  <a:chOff x="6550025" y="3292475"/>
                  <a:chExt cx="496888" cy="774700"/>
                </a:xfrm>
              </p:grpSpPr>
              <p:sp>
                <p:nvSpPr>
                  <p:cNvPr id="12" name="Freeform 21"/>
                  <p:cNvSpPr>
                    <a:spLocks/>
                  </p:cNvSpPr>
                  <p:nvPr/>
                </p:nvSpPr>
                <p:spPr bwMode="gray">
                  <a:xfrm>
                    <a:off x="6550025" y="3335308"/>
                    <a:ext cx="496888" cy="731786"/>
                  </a:xfrm>
                  <a:custGeom>
                    <a:avLst/>
                    <a:gdLst>
                      <a:gd name="T0" fmla="*/ 214 w 207"/>
                      <a:gd name="T1" fmla="*/ 7 h 304"/>
                      <a:gd name="T2" fmla="*/ 381 w 207"/>
                      <a:gd name="T3" fmla="*/ 286 h 304"/>
                      <a:gd name="T4" fmla="*/ 138 w 207"/>
                      <a:gd name="T5" fmla="*/ 437 h 304"/>
                      <a:gd name="T6" fmla="*/ 76 w 207"/>
                      <a:gd name="T7" fmla="*/ 185 h 304"/>
                      <a:gd name="T8" fmla="*/ 169 w 207"/>
                      <a:gd name="T9" fmla="*/ 20 h 304"/>
                      <a:gd name="T10" fmla="*/ 214 w 207"/>
                      <a:gd name="T11" fmla="*/ 7 h 304"/>
                      <a:gd name="T12" fmla="*/ 0 60000 65536"/>
                      <a:gd name="T13" fmla="*/ 0 60000 65536"/>
                      <a:gd name="T14" fmla="*/ 0 60000 65536"/>
                      <a:gd name="T15" fmla="*/ 0 60000 65536"/>
                      <a:gd name="T16" fmla="*/ 0 60000 65536"/>
                      <a:gd name="T17" fmla="*/ 0 60000 65536"/>
                      <a:gd name="T18" fmla="*/ 0 w 207"/>
                      <a:gd name="T19" fmla="*/ 0 h 304"/>
                      <a:gd name="T20" fmla="*/ 207 w 207"/>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207" h="304">
                        <a:moveTo>
                          <a:pt x="109" y="3"/>
                        </a:moveTo>
                        <a:cubicBezTo>
                          <a:pt x="109" y="3"/>
                          <a:pt x="186" y="21"/>
                          <a:pt x="194" y="144"/>
                        </a:cubicBezTo>
                        <a:cubicBezTo>
                          <a:pt x="194" y="144"/>
                          <a:pt x="207" y="304"/>
                          <a:pt x="71" y="220"/>
                        </a:cubicBezTo>
                        <a:cubicBezTo>
                          <a:pt x="71" y="220"/>
                          <a:pt x="0" y="170"/>
                          <a:pt x="39" y="93"/>
                        </a:cubicBezTo>
                        <a:cubicBezTo>
                          <a:pt x="39" y="93"/>
                          <a:pt x="74" y="20"/>
                          <a:pt x="86" y="10"/>
                        </a:cubicBezTo>
                        <a:cubicBezTo>
                          <a:pt x="98" y="0"/>
                          <a:pt x="109" y="3"/>
                          <a:pt x="109" y="3"/>
                        </a:cubicBezTo>
                        <a:close/>
                      </a:path>
                    </a:pathLst>
                  </a:custGeom>
                  <a:gradFill rotWithShape="1">
                    <a:gsLst>
                      <a:gs pos="0">
                        <a:srgbClr val="4D4D4D">
                          <a:lumMod val="60000"/>
                          <a:lumOff val="40000"/>
                        </a:srgbClr>
                      </a:gs>
                      <a:gs pos="100000">
                        <a:srgbClr val="4D4D4D">
                          <a:lumMod val="20000"/>
                          <a:lumOff val="80000"/>
                        </a:srgbClr>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3" name="Freeform 23"/>
                  <p:cNvSpPr>
                    <a:spLocks/>
                  </p:cNvSpPr>
                  <p:nvPr/>
                </p:nvSpPr>
                <p:spPr bwMode="gray">
                  <a:xfrm>
                    <a:off x="6894513" y="3474998"/>
                    <a:ext cx="122237" cy="234933"/>
                  </a:xfrm>
                  <a:custGeom>
                    <a:avLst/>
                    <a:gdLst>
                      <a:gd name="T0" fmla="*/ 25 w 51"/>
                      <a:gd name="T1" fmla="*/ 0 h 98"/>
                      <a:gd name="T2" fmla="*/ 0 w 51"/>
                      <a:gd name="T3" fmla="*/ 45 h 98"/>
                      <a:gd name="T4" fmla="*/ 21 w 51"/>
                      <a:gd name="T5" fmla="*/ 157 h 98"/>
                      <a:gd name="T6" fmla="*/ 72 w 51"/>
                      <a:gd name="T7" fmla="*/ 192 h 98"/>
                      <a:gd name="T8" fmla="*/ 25 w 51"/>
                      <a:gd name="T9" fmla="*/ 0 h 98"/>
                      <a:gd name="T10" fmla="*/ 0 60000 65536"/>
                      <a:gd name="T11" fmla="*/ 0 60000 65536"/>
                      <a:gd name="T12" fmla="*/ 0 60000 65536"/>
                      <a:gd name="T13" fmla="*/ 0 60000 65536"/>
                      <a:gd name="T14" fmla="*/ 0 60000 65536"/>
                      <a:gd name="T15" fmla="*/ 0 w 51"/>
                      <a:gd name="T16" fmla="*/ 0 h 98"/>
                      <a:gd name="T17" fmla="*/ 51 w 51"/>
                      <a:gd name="T18" fmla="*/ 98 h 98"/>
                    </a:gdLst>
                    <a:ahLst/>
                    <a:cxnLst>
                      <a:cxn ang="T10">
                        <a:pos x="T0" y="T1"/>
                      </a:cxn>
                      <a:cxn ang="T11">
                        <a:pos x="T2" y="T3"/>
                      </a:cxn>
                      <a:cxn ang="T12">
                        <a:pos x="T4" y="T5"/>
                      </a:cxn>
                      <a:cxn ang="T13">
                        <a:pos x="T6" y="T7"/>
                      </a:cxn>
                      <a:cxn ang="T14">
                        <a:pos x="T8" y="T9"/>
                      </a:cxn>
                    </a:cxnLst>
                    <a:rect l="T15" t="T16" r="T17" b="T18"/>
                    <a:pathLst>
                      <a:path w="51" h="98">
                        <a:moveTo>
                          <a:pt x="13" y="0"/>
                        </a:moveTo>
                        <a:cubicBezTo>
                          <a:pt x="0" y="23"/>
                          <a:pt x="0" y="23"/>
                          <a:pt x="0" y="23"/>
                        </a:cubicBezTo>
                        <a:cubicBezTo>
                          <a:pt x="0" y="23"/>
                          <a:pt x="15" y="54"/>
                          <a:pt x="11" y="80"/>
                        </a:cubicBezTo>
                        <a:cubicBezTo>
                          <a:pt x="37" y="98"/>
                          <a:pt x="37" y="98"/>
                          <a:pt x="37" y="98"/>
                        </a:cubicBezTo>
                        <a:cubicBezTo>
                          <a:pt x="37" y="98"/>
                          <a:pt x="51" y="54"/>
                          <a:pt x="13" y="0"/>
                        </a:cubicBezTo>
                        <a:close/>
                      </a:path>
                    </a:pathLst>
                  </a:custGeom>
                  <a:gradFill rotWithShape="1">
                    <a:gsLst>
                      <a:gs pos="0">
                        <a:sysClr val="window" lastClr="FFFFFF">
                          <a:alpha val="32999"/>
                        </a:sysClr>
                      </a:gs>
                      <a:gs pos="100000">
                        <a:sysClr val="window" lastClr="FFFFFF">
                          <a:alpha val="78998"/>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4" name="Freeform 24"/>
                  <p:cNvSpPr>
                    <a:spLocks/>
                  </p:cNvSpPr>
                  <p:nvPr/>
                </p:nvSpPr>
                <p:spPr bwMode="gray">
                  <a:xfrm>
                    <a:off x="6649403" y="3677797"/>
                    <a:ext cx="346808" cy="184549"/>
                  </a:xfrm>
                  <a:custGeom>
                    <a:avLst/>
                    <a:gdLst>
                      <a:gd name="T0" fmla="*/ 0 w 145"/>
                      <a:gd name="T1" fmla="*/ 0 h 77"/>
                      <a:gd name="T2" fmla="*/ 145 w 145"/>
                      <a:gd name="T3" fmla="*/ 36 h 77"/>
                      <a:gd name="T4" fmla="*/ 97 w 145"/>
                      <a:gd name="T5" fmla="*/ 76 h 77"/>
                      <a:gd name="T6" fmla="*/ 0 w 145"/>
                      <a:gd name="T7" fmla="*/ 0 h 77"/>
                      <a:gd name="T8" fmla="*/ 0 60000 65536"/>
                      <a:gd name="T9" fmla="*/ 0 60000 65536"/>
                      <a:gd name="T10" fmla="*/ 0 60000 65536"/>
                      <a:gd name="T11" fmla="*/ 0 60000 65536"/>
                      <a:gd name="T12" fmla="*/ 0 w 145"/>
                      <a:gd name="T13" fmla="*/ 0 h 77"/>
                      <a:gd name="T14" fmla="*/ 145 w 145"/>
                      <a:gd name="T15" fmla="*/ 77 h 77"/>
                    </a:gdLst>
                    <a:ahLst/>
                    <a:cxnLst>
                      <a:cxn ang="T8">
                        <a:pos x="T0" y="T1"/>
                      </a:cxn>
                      <a:cxn ang="T9">
                        <a:pos x="T2" y="T3"/>
                      </a:cxn>
                      <a:cxn ang="T10">
                        <a:pos x="T4" y="T5"/>
                      </a:cxn>
                      <a:cxn ang="T11">
                        <a:pos x="T6" y="T7"/>
                      </a:cxn>
                    </a:cxnLst>
                    <a:rect l="T12" t="T13" r="T14" b="T15"/>
                    <a:pathLst>
                      <a:path w="145" h="77">
                        <a:moveTo>
                          <a:pt x="0" y="0"/>
                        </a:moveTo>
                        <a:cubicBezTo>
                          <a:pt x="0" y="0"/>
                          <a:pt x="51" y="53"/>
                          <a:pt x="145" y="36"/>
                        </a:cubicBezTo>
                        <a:cubicBezTo>
                          <a:pt x="145" y="36"/>
                          <a:pt x="132" y="75"/>
                          <a:pt x="97" y="76"/>
                        </a:cubicBezTo>
                        <a:cubicBezTo>
                          <a:pt x="62" y="77"/>
                          <a:pt x="23" y="66"/>
                          <a:pt x="0" y="0"/>
                        </a:cubicBezTo>
                        <a:close/>
                      </a:path>
                    </a:pathLst>
                  </a:custGeom>
                  <a:gradFill rotWithShape="1">
                    <a:gsLst>
                      <a:gs pos="0">
                        <a:sysClr val="window" lastClr="FFFFFF">
                          <a:alpha val="21999"/>
                        </a:sysClr>
                      </a:gs>
                      <a:gs pos="50000">
                        <a:sysClr val="window" lastClr="FFFFFF">
                          <a:alpha val="82999"/>
                        </a:sysClr>
                      </a:gs>
                      <a:gs pos="100000">
                        <a:sysClr val="window" lastClr="FFFFFF">
                          <a:alpha val="21999"/>
                        </a:sysClr>
                      </a:gs>
                    </a:gsLst>
                    <a:lin ang="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5" name="Freeform 25"/>
                  <p:cNvSpPr>
                    <a:spLocks/>
                  </p:cNvSpPr>
                  <p:nvPr/>
                </p:nvSpPr>
                <p:spPr bwMode="gray">
                  <a:xfrm>
                    <a:off x="6746875" y="3292449"/>
                    <a:ext cx="273050" cy="388909"/>
                  </a:xfrm>
                  <a:custGeom>
                    <a:avLst/>
                    <a:gdLst>
                      <a:gd name="T0" fmla="*/ 0 w 114"/>
                      <a:gd name="T1" fmla="*/ 89 h 162"/>
                      <a:gd name="T2" fmla="*/ 142 w 114"/>
                      <a:gd name="T3" fmla="*/ 109 h 162"/>
                      <a:gd name="T4" fmla="*/ 211 w 114"/>
                      <a:gd name="T5" fmla="*/ 320 h 162"/>
                      <a:gd name="T6" fmla="*/ 189 w 114"/>
                      <a:gd name="T7" fmla="*/ 212 h 162"/>
                      <a:gd name="T8" fmla="*/ 0 w 114"/>
                      <a:gd name="T9" fmla="*/ 89 h 162"/>
                      <a:gd name="T10" fmla="*/ 0 60000 65536"/>
                      <a:gd name="T11" fmla="*/ 0 60000 65536"/>
                      <a:gd name="T12" fmla="*/ 0 60000 65536"/>
                      <a:gd name="T13" fmla="*/ 0 60000 65536"/>
                      <a:gd name="T14" fmla="*/ 0 60000 65536"/>
                      <a:gd name="T15" fmla="*/ 0 w 114"/>
                      <a:gd name="T16" fmla="*/ 0 h 162"/>
                      <a:gd name="T17" fmla="*/ 114 w 114"/>
                      <a:gd name="T18" fmla="*/ 162 h 162"/>
                    </a:gdLst>
                    <a:ahLst/>
                    <a:cxnLst>
                      <a:cxn ang="T10">
                        <a:pos x="T0" y="T1"/>
                      </a:cxn>
                      <a:cxn ang="T11">
                        <a:pos x="T2" y="T3"/>
                      </a:cxn>
                      <a:cxn ang="T12">
                        <a:pos x="T4" y="T5"/>
                      </a:cxn>
                      <a:cxn ang="T13">
                        <a:pos x="T6" y="T7"/>
                      </a:cxn>
                      <a:cxn ang="T14">
                        <a:pos x="T8" y="T9"/>
                      </a:cxn>
                    </a:cxnLst>
                    <a:rect l="T15" t="T16" r="T17" b="T18"/>
                    <a:pathLst>
                      <a:path w="114" h="162">
                        <a:moveTo>
                          <a:pt x="0" y="45"/>
                        </a:moveTo>
                        <a:cubicBezTo>
                          <a:pt x="0" y="45"/>
                          <a:pt x="30" y="0"/>
                          <a:pt x="72" y="56"/>
                        </a:cubicBezTo>
                        <a:cubicBezTo>
                          <a:pt x="114" y="112"/>
                          <a:pt x="107" y="162"/>
                          <a:pt x="107" y="162"/>
                        </a:cubicBezTo>
                        <a:cubicBezTo>
                          <a:pt x="107" y="162"/>
                          <a:pt x="106" y="127"/>
                          <a:pt x="96" y="107"/>
                        </a:cubicBezTo>
                        <a:cubicBezTo>
                          <a:pt x="86" y="87"/>
                          <a:pt x="41" y="4"/>
                          <a:pt x="0" y="45"/>
                        </a:cubicBezTo>
                        <a:close/>
                      </a:path>
                    </a:pathLst>
                  </a:custGeom>
                  <a:gradFill rotWithShape="1">
                    <a:gsLst>
                      <a:gs pos="0">
                        <a:sysClr val="window" lastClr="FFFFFF"/>
                      </a:gs>
                      <a:gs pos="100000">
                        <a:sysClr val="window" lastClr="FFFFFF">
                          <a:alpha val="50998"/>
                        </a:sysClr>
                      </a:gs>
                    </a:gsLst>
                    <a:lin ang="27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6" name="Freeform 26"/>
                  <p:cNvSpPr>
                    <a:spLocks/>
                  </p:cNvSpPr>
                  <p:nvPr/>
                </p:nvSpPr>
                <p:spPr bwMode="gray">
                  <a:xfrm>
                    <a:off x="6613525" y="3644849"/>
                    <a:ext cx="354013" cy="238108"/>
                  </a:xfrm>
                  <a:custGeom>
                    <a:avLst/>
                    <a:gdLst>
                      <a:gd name="T0" fmla="*/ 24 w 148"/>
                      <a:gd name="T1" fmla="*/ 0 h 98"/>
                      <a:gd name="T2" fmla="*/ 93 w 148"/>
                      <a:gd name="T3" fmla="*/ 138 h 98"/>
                      <a:gd name="T4" fmla="*/ 290 w 148"/>
                      <a:gd name="T5" fmla="*/ 140 h 98"/>
                      <a:gd name="T6" fmla="*/ 181 w 148"/>
                      <a:gd name="T7" fmla="*/ 186 h 98"/>
                      <a:gd name="T8" fmla="*/ 24 w 148"/>
                      <a:gd name="T9" fmla="*/ 0 h 98"/>
                      <a:gd name="T10" fmla="*/ 0 60000 65536"/>
                      <a:gd name="T11" fmla="*/ 0 60000 65536"/>
                      <a:gd name="T12" fmla="*/ 0 60000 65536"/>
                      <a:gd name="T13" fmla="*/ 0 60000 65536"/>
                      <a:gd name="T14" fmla="*/ 0 60000 65536"/>
                      <a:gd name="T15" fmla="*/ 0 w 148"/>
                      <a:gd name="T16" fmla="*/ 0 h 98"/>
                      <a:gd name="T17" fmla="*/ 148 w 148"/>
                      <a:gd name="T18" fmla="*/ 98 h 98"/>
                    </a:gdLst>
                    <a:ahLst/>
                    <a:cxnLst>
                      <a:cxn ang="T10">
                        <a:pos x="T0" y="T1"/>
                      </a:cxn>
                      <a:cxn ang="T11">
                        <a:pos x="T2" y="T3"/>
                      </a:cxn>
                      <a:cxn ang="T12">
                        <a:pos x="T4" y="T5"/>
                      </a:cxn>
                      <a:cxn ang="T13">
                        <a:pos x="T6" y="T7"/>
                      </a:cxn>
                      <a:cxn ang="T14">
                        <a:pos x="T8" y="T9"/>
                      </a:cxn>
                    </a:cxnLst>
                    <a:rect l="T15" t="T16" r="T17" b="T18"/>
                    <a:pathLst>
                      <a:path w="148" h="98">
                        <a:moveTo>
                          <a:pt x="12" y="0"/>
                        </a:moveTo>
                        <a:cubicBezTo>
                          <a:pt x="12" y="0"/>
                          <a:pt x="19" y="40"/>
                          <a:pt x="48" y="68"/>
                        </a:cubicBezTo>
                        <a:cubicBezTo>
                          <a:pt x="77" y="95"/>
                          <a:pt x="130" y="98"/>
                          <a:pt x="148" y="69"/>
                        </a:cubicBezTo>
                        <a:cubicBezTo>
                          <a:pt x="148" y="69"/>
                          <a:pt x="139" y="94"/>
                          <a:pt x="92" y="92"/>
                        </a:cubicBezTo>
                        <a:cubicBezTo>
                          <a:pt x="45" y="91"/>
                          <a:pt x="0" y="32"/>
                          <a:pt x="12" y="0"/>
                        </a:cubicBezTo>
                        <a:close/>
                      </a:path>
                    </a:pathLst>
                  </a:custGeom>
                  <a:gradFill rotWithShape="1">
                    <a:gsLst>
                      <a:gs pos="0">
                        <a:sysClr val="window" lastClr="FFFFFF">
                          <a:alpha val="32999"/>
                        </a:sysClr>
                      </a:gs>
                      <a:gs pos="100000">
                        <a:sysClr val="window" lastClr="FFFFFF"/>
                      </a:gs>
                    </a:gsLst>
                    <a:lin ang="54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7" name="Freeform 27"/>
                  <p:cNvSpPr>
                    <a:spLocks/>
                  </p:cNvSpPr>
                  <p:nvPr/>
                </p:nvSpPr>
                <p:spPr bwMode="gray">
                  <a:xfrm>
                    <a:off x="6654800" y="3743267"/>
                    <a:ext cx="312738" cy="182549"/>
                  </a:xfrm>
                  <a:custGeom>
                    <a:avLst/>
                    <a:gdLst>
                      <a:gd name="T0" fmla="*/ 0 w 130"/>
                      <a:gd name="T1" fmla="*/ 0 h 76"/>
                      <a:gd name="T2" fmla="*/ 155 w 130"/>
                      <a:gd name="T3" fmla="*/ 105 h 76"/>
                      <a:gd name="T4" fmla="*/ 256 w 130"/>
                      <a:gd name="T5" fmla="*/ 56 h 76"/>
                      <a:gd name="T6" fmla="*/ 116 w 130"/>
                      <a:gd name="T7" fmla="*/ 117 h 76"/>
                      <a:gd name="T8" fmla="*/ 0 w 130"/>
                      <a:gd name="T9" fmla="*/ 0 h 76"/>
                      <a:gd name="T10" fmla="*/ 0 60000 65536"/>
                      <a:gd name="T11" fmla="*/ 0 60000 65536"/>
                      <a:gd name="T12" fmla="*/ 0 60000 65536"/>
                      <a:gd name="T13" fmla="*/ 0 60000 65536"/>
                      <a:gd name="T14" fmla="*/ 0 60000 65536"/>
                      <a:gd name="T15" fmla="*/ 0 w 130"/>
                      <a:gd name="T16" fmla="*/ 0 h 76"/>
                      <a:gd name="T17" fmla="*/ 130 w 130"/>
                      <a:gd name="T18" fmla="*/ 76 h 76"/>
                    </a:gdLst>
                    <a:ahLst/>
                    <a:cxnLst>
                      <a:cxn ang="T10">
                        <a:pos x="T0" y="T1"/>
                      </a:cxn>
                      <a:cxn ang="T11">
                        <a:pos x="T2" y="T3"/>
                      </a:cxn>
                      <a:cxn ang="T12">
                        <a:pos x="T4" y="T5"/>
                      </a:cxn>
                      <a:cxn ang="T13">
                        <a:pos x="T6" y="T7"/>
                      </a:cxn>
                      <a:cxn ang="T14">
                        <a:pos x="T8" y="T9"/>
                      </a:cxn>
                    </a:cxnLst>
                    <a:rect l="T15" t="T16" r="T17" b="T18"/>
                    <a:pathLst>
                      <a:path w="130" h="76">
                        <a:moveTo>
                          <a:pt x="0" y="0"/>
                        </a:moveTo>
                        <a:cubicBezTo>
                          <a:pt x="0" y="0"/>
                          <a:pt x="23" y="50"/>
                          <a:pt x="79" y="53"/>
                        </a:cubicBezTo>
                        <a:cubicBezTo>
                          <a:pt x="79" y="53"/>
                          <a:pt x="113" y="54"/>
                          <a:pt x="130" y="29"/>
                        </a:cubicBezTo>
                        <a:cubicBezTo>
                          <a:pt x="130" y="29"/>
                          <a:pt x="109" y="76"/>
                          <a:pt x="59" y="60"/>
                        </a:cubicBezTo>
                        <a:cubicBezTo>
                          <a:pt x="9" y="45"/>
                          <a:pt x="0" y="0"/>
                          <a:pt x="0" y="0"/>
                        </a:cubicBezTo>
                        <a:close/>
                      </a:path>
                    </a:pathLst>
                  </a:custGeom>
                  <a:solidFill>
                    <a:srgbClr val="4D4D4D">
                      <a:lumMod val="40000"/>
                      <a:lumOff val="60000"/>
                    </a:srgbClr>
                  </a:soli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sp>
                <p:nvSpPr>
                  <p:cNvPr id="18" name="Oval 28"/>
                  <p:cNvSpPr>
                    <a:spLocks noChangeArrowheads="1"/>
                  </p:cNvSpPr>
                  <p:nvPr/>
                </p:nvSpPr>
                <p:spPr bwMode="gray">
                  <a:xfrm rot="2700000">
                    <a:off x="6732589" y="3462298"/>
                    <a:ext cx="19049" cy="34925"/>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19" name="Oval 29"/>
                  <p:cNvSpPr>
                    <a:spLocks noChangeArrowheads="1"/>
                  </p:cNvSpPr>
                  <p:nvPr/>
                </p:nvSpPr>
                <p:spPr bwMode="gray">
                  <a:xfrm rot="2700000">
                    <a:off x="6710363" y="3495633"/>
                    <a:ext cx="7937" cy="17463"/>
                  </a:xfrm>
                  <a:prstGeom prst="ellipse">
                    <a:avLst/>
                  </a:prstGeom>
                  <a:solidFill>
                    <a:sysClr val="window" lastClr="FFFFFF"/>
                  </a:solidFill>
                  <a:ln>
                    <a:noFill/>
                  </a:ln>
                </p:spPr>
                <p:txBody>
                  <a:bodyPr rot="10800000" vert="eaVert" wrap="none" anchor="ctr"/>
                  <a:lstStyle/>
                  <a:p>
                    <a:pPr fontAlgn="auto">
                      <a:spcBef>
                        <a:spcPts val="0"/>
                      </a:spcBef>
                      <a:spcAft>
                        <a:spcPts val="0"/>
                      </a:spcAft>
                      <a:defRPr/>
                    </a:pPr>
                    <a:endParaRPr lang="zh-CN" altLang="zh-CN" kern="0">
                      <a:solidFill>
                        <a:sysClr val="windowText" lastClr="000000"/>
                      </a:solidFill>
                      <a:latin typeface="+mn-lt"/>
                      <a:ea typeface="+mn-ea"/>
                      <a:cs typeface="Arial" charset="0"/>
                    </a:endParaRPr>
                  </a:p>
                </p:txBody>
              </p:sp>
              <p:sp>
                <p:nvSpPr>
                  <p:cNvPr id="20" name="Freeform 22"/>
                  <p:cNvSpPr>
                    <a:spLocks/>
                  </p:cNvSpPr>
                  <p:nvPr/>
                </p:nvSpPr>
                <p:spPr bwMode="gray">
                  <a:xfrm>
                    <a:off x="6723063" y="3297211"/>
                    <a:ext cx="168275" cy="234933"/>
                  </a:xfrm>
                  <a:custGeom>
                    <a:avLst/>
                    <a:gdLst>
                      <a:gd name="T0" fmla="*/ 0 w 70"/>
                      <a:gd name="T1" fmla="*/ 122 h 97"/>
                      <a:gd name="T2" fmla="*/ 25 w 70"/>
                      <a:gd name="T3" fmla="*/ 195 h 97"/>
                      <a:gd name="T4" fmla="*/ 123 w 70"/>
                      <a:gd name="T5" fmla="*/ 185 h 97"/>
                      <a:gd name="T6" fmla="*/ 135 w 70"/>
                      <a:gd name="T7" fmla="*/ 199 h 97"/>
                      <a:gd name="T8" fmla="*/ 138 w 70"/>
                      <a:gd name="T9" fmla="*/ 105 h 97"/>
                      <a:gd name="T10" fmla="*/ 0 w 70"/>
                      <a:gd name="T11" fmla="*/ 122 h 97"/>
                      <a:gd name="T12" fmla="*/ 0 60000 65536"/>
                      <a:gd name="T13" fmla="*/ 0 60000 65536"/>
                      <a:gd name="T14" fmla="*/ 0 60000 65536"/>
                      <a:gd name="T15" fmla="*/ 0 60000 65536"/>
                      <a:gd name="T16" fmla="*/ 0 60000 65536"/>
                      <a:gd name="T17" fmla="*/ 0 60000 65536"/>
                      <a:gd name="T18" fmla="*/ 0 w 70"/>
                      <a:gd name="T19" fmla="*/ 0 h 97"/>
                      <a:gd name="T20" fmla="*/ 70 w 70"/>
                      <a:gd name="T21" fmla="*/ 97 h 97"/>
                    </a:gdLst>
                    <a:ahLst/>
                    <a:cxnLst>
                      <a:cxn ang="T12">
                        <a:pos x="T0" y="T1"/>
                      </a:cxn>
                      <a:cxn ang="T13">
                        <a:pos x="T2" y="T3"/>
                      </a:cxn>
                      <a:cxn ang="T14">
                        <a:pos x="T4" y="T5"/>
                      </a:cxn>
                      <a:cxn ang="T15">
                        <a:pos x="T6" y="T7"/>
                      </a:cxn>
                      <a:cxn ang="T16">
                        <a:pos x="T8" y="T9"/>
                      </a:cxn>
                      <a:cxn ang="T17">
                        <a:pos x="T10" y="T11"/>
                      </a:cxn>
                    </a:cxnLst>
                    <a:rect l="T18" t="T19" r="T20" b="T21"/>
                    <a:pathLst>
                      <a:path w="70" h="97">
                        <a:moveTo>
                          <a:pt x="0" y="59"/>
                        </a:moveTo>
                        <a:cubicBezTo>
                          <a:pt x="13" y="95"/>
                          <a:pt x="13" y="95"/>
                          <a:pt x="13" y="95"/>
                        </a:cubicBezTo>
                        <a:cubicBezTo>
                          <a:pt x="13" y="95"/>
                          <a:pt x="44" y="70"/>
                          <a:pt x="62" y="91"/>
                        </a:cubicBezTo>
                        <a:cubicBezTo>
                          <a:pt x="68" y="97"/>
                          <a:pt x="68" y="97"/>
                          <a:pt x="68" y="97"/>
                        </a:cubicBezTo>
                        <a:cubicBezTo>
                          <a:pt x="70" y="52"/>
                          <a:pt x="70" y="52"/>
                          <a:pt x="70" y="52"/>
                        </a:cubicBezTo>
                        <a:cubicBezTo>
                          <a:pt x="70" y="52"/>
                          <a:pt x="30" y="0"/>
                          <a:pt x="0" y="59"/>
                        </a:cubicBezTo>
                        <a:close/>
                      </a:path>
                    </a:pathLst>
                  </a:custGeom>
                  <a:gradFill rotWithShape="1">
                    <a:gsLst>
                      <a:gs pos="0">
                        <a:sysClr val="window" lastClr="FFFFFF">
                          <a:alpha val="32999"/>
                        </a:sysClr>
                      </a:gs>
                      <a:gs pos="100000">
                        <a:sysClr val="window" lastClr="FFFFFF">
                          <a:alpha val="78000"/>
                        </a:sysClr>
                      </a:gs>
                    </a:gsLst>
                    <a:lin ang="18900000" scaled="1"/>
                  </a:gradFill>
                  <a:ln>
                    <a:noFill/>
                  </a:ln>
                </p:spPr>
                <p:txBody>
                  <a:bodyPr/>
                  <a:lstStyle/>
                  <a:p>
                    <a:pPr fontAlgn="auto">
                      <a:spcBef>
                        <a:spcPts val="0"/>
                      </a:spcBef>
                      <a:spcAft>
                        <a:spcPts val="0"/>
                      </a:spcAft>
                      <a:defRPr/>
                    </a:pPr>
                    <a:endParaRPr lang="zh-CN" altLang="en-US" kern="0">
                      <a:solidFill>
                        <a:sysClr val="windowText" lastClr="000000"/>
                      </a:solidFill>
                      <a:latin typeface="+mn-lt"/>
                      <a:ea typeface="+mn-ea"/>
                    </a:endParaRPr>
                  </a:p>
                </p:txBody>
              </p:sp>
            </p:grpSp>
          </p:grpSp>
          <p:sp>
            <p:nvSpPr>
              <p:cNvPr id="9" name="Text Box 20"/>
              <p:cNvSpPr txBox="1">
                <a:spLocks noChangeArrowheads="1"/>
              </p:cNvSpPr>
              <p:nvPr/>
            </p:nvSpPr>
            <p:spPr bwMode="gray">
              <a:xfrm>
                <a:off x="6329363" y="4221070"/>
                <a:ext cx="1462087" cy="246045"/>
              </a:xfrm>
              <a:prstGeom prst="rect">
                <a:avLst/>
              </a:prstGeom>
              <a:noFill/>
              <a:ln>
                <a:noFill/>
              </a:ln>
            </p:spPr>
            <p:txBody>
              <a:bodyPr lIns="0" tIns="0" rIns="0" bIns="0">
                <a:spAutoFit/>
              </a:bodyPr>
              <a:lstStyle>
                <a:lvl1pPr defTabSz="801688">
                  <a:defRPr>
                    <a:solidFill>
                      <a:schemeClr val="tx1"/>
                    </a:solidFill>
                    <a:latin typeface="Arial" charset="0"/>
                  </a:defRPr>
                </a:lvl1pPr>
                <a:lvl2pPr marL="742950" indent="-285750" defTabSz="801688">
                  <a:defRPr>
                    <a:solidFill>
                      <a:schemeClr val="tx1"/>
                    </a:solidFill>
                    <a:latin typeface="Arial" charset="0"/>
                  </a:defRPr>
                </a:lvl2pPr>
                <a:lvl3pPr marL="1143000" indent="-228600" defTabSz="801688">
                  <a:defRPr>
                    <a:solidFill>
                      <a:schemeClr val="tx1"/>
                    </a:solidFill>
                    <a:latin typeface="Arial" charset="0"/>
                  </a:defRPr>
                </a:lvl3pPr>
                <a:lvl4pPr marL="1600200" indent="-228600" defTabSz="801688">
                  <a:defRPr>
                    <a:solidFill>
                      <a:schemeClr val="tx1"/>
                    </a:solidFill>
                    <a:latin typeface="Arial" charset="0"/>
                  </a:defRPr>
                </a:lvl4pPr>
                <a:lvl5pPr marL="2057400" indent="-228600" defTabSz="801688">
                  <a:defRPr>
                    <a:solidFill>
                      <a:schemeClr val="tx1"/>
                    </a:solidFill>
                    <a:latin typeface="Arial" charset="0"/>
                  </a:defRPr>
                </a:lvl5pPr>
                <a:lvl6pPr marL="2514600" indent="-228600" defTabSz="801688" fontAlgn="base">
                  <a:spcBef>
                    <a:spcPct val="0"/>
                  </a:spcBef>
                  <a:spcAft>
                    <a:spcPct val="0"/>
                  </a:spcAft>
                  <a:defRPr>
                    <a:solidFill>
                      <a:schemeClr val="tx1"/>
                    </a:solidFill>
                    <a:latin typeface="Arial" charset="0"/>
                  </a:defRPr>
                </a:lvl6pPr>
                <a:lvl7pPr marL="2971800" indent="-228600" defTabSz="801688" fontAlgn="base">
                  <a:spcBef>
                    <a:spcPct val="0"/>
                  </a:spcBef>
                  <a:spcAft>
                    <a:spcPct val="0"/>
                  </a:spcAft>
                  <a:defRPr>
                    <a:solidFill>
                      <a:schemeClr val="tx1"/>
                    </a:solidFill>
                    <a:latin typeface="Arial" charset="0"/>
                  </a:defRPr>
                </a:lvl7pPr>
                <a:lvl8pPr marL="3429000" indent="-228600" defTabSz="801688" fontAlgn="base">
                  <a:spcBef>
                    <a:spcPct val="0"/>
                  </a:spcBef>
                  <a:spcAft>
                    <a:spcPct val="0"/>
                  </a:spcAft>
                  <a:defRPr>
                    <a:solidFill>
                      <a:schemeClr val="tx1"/>
                    </a:solidFill>
                    <a:latin typeface="Arial" charset="0"/>
                  </a:defRPr>
                </a:lvl8pPr>
                <a:lvl9pPr marL="3886200" indent="-228600" defTabSz="801688" fontAlgn="base">
                  <a:spcBef>
                    <a:spcPct val="0"/>
                  </a:spcBef>
                  <a:spcAft>
                    <a:spcPct val="0"/>
                  </a:spcAft>
                  <a:defRPr>
                    <a:solidFill>
                      <a:schemeClr val="tx1"/>
                    </a:solidFill>
                    <a:latin typeface="Arial" charset="0"/>
                  </a:defRPr>
                </a:lvl9pPr>
              </a:lstStyle>
              <a:p>
                <a:pPr fontAlgn="auto">
                  <a:spcBef>
                    <a:spcPts val="0"/>
                  </a:spcBef>
                  <a:spcAft>
                    <a:spcPct val="40000"/>
                  </a:spcAft>
                  <a:defRPr/>
                </a:pPr>
                <a:r>
                  <a:rPr lang="zh-CN" altLang="en-US" sz="1600" kern="0" noProof="1">
                    <a:solidFill>
                      <a:srgbClr val="080808"/>
                    </a:solidFill>
                    <a:ea typeface="+mn-ea"/>
                    <a:cs typeface="Arial" charset="0"/>
                  </a:rPr>
                  <a:t>这里输入文本</a:t>
                </a:r>
                <a:endParaRPr lang="en-US" altLang="zh-CN" sz="1600" kern="0" noProof="1">
                  <a:solidFill>
                    <a:srgbClr val="080808"/>
                  </a:solidFill>
                  <a:ea typeface="+mn-ea"/>
                  <a:cs typeface="Arial" charset="0"/>
                </a:endParaRPr>
              </a:p>
            </p:txBody>
          </p:sp>
        </p:grpSp>
      </p:grpSp>
      <p:sp>
        <p:nvSpPr>
          <p:cNvPr id="21588" name="Text Box 84"/>
          <p:cNvSpPr txBox="1">
            <a:spLocks noChangeArrowheads="1"/>
          </p:cNvSpPr>
          <p:nvPr/>
        </p:nvSpPr>
        <p:spPr bwMode="auto">
          <a:xfrm>
            <a:off x="1455738" y="5897563"/>
            <a:ext cx="248786" cy="369332"/>
          </a:xfrm>
          <a:prstGeom prst="rect">
            <a:avLst/>
          </a:prstGeom>
          <a:noFill/>
          <a:ln w="9525">
            <a:noFill/>
            <a:miter lim="800000"/>
            <a:headEnd/>
            <a:tailEnd/>
          </a:ln>
          <a:effectLst/>
        </p:spPr>
        <p:txBody>
          <a:bodyPr wrap="none">
            <a:spAutoFit/>
          </a:bodyPr>
          <a:lstStyle/>
          <a:p>
            <a:r>
              <a:rPr lang="en-US" altLang="zh-CN" dirty="0"/>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8"/>
          <p:cNvSpPr>
            <a:spLocks noChangeArrowheads="1"/>
          </p:cNvSpPr>
          <p:nvPr/>
        </p:nvSpPr>
        <p:spPr bwMode="auto">
          <a:xfrm>
            <a:off x="3905250" y="3413125"/>
            <a:ext cx="1135063" cy="1566863"/>
          </a:xfrm>
          <a:prstGeom prst="rect">
            <a:avLst/>
          </a:pr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a:lnSpc>
                <a:spcPct val="120000"/>
              </a:lnSpc>
              <a:defRPr/>
            </a:pPr>
            <a:endParaRPr lang="en-US" sz="1200" kern="0">
              <a:solidFill>
                <a:srgbClr val="4D4D4D"/>
              </a:solidFill>
              <a:latin typeface="微软雅黑" pitchFamily="34" charset="-122"/>
              <a:ea typeface="微软雅黑" pitchFamily="34" charset="-122"/>
            </a:endParaRPr>
          </a:p>
        </p:txBody>
      </p:sp>
      <p:sp>
        <p:nvSpPr>
          <p:cNvPr id="3" name="Freeform 19"/>
          <p:cNvSpPr>
            <a:spLocks/>
          </p:cNvSpPr>
          <p:nvPr/>
        </p:nvSpPr>
        <p:spPr bwMode="auto">
          <a:xfrm>
            <a:off x="2635250" y="1779588"/>
            <a:ext cx="3659188" cy="3013075"/>
          </a:xfrm>
          <a:custGeom>
            <a:avLst/>
            <a:gdLst>
              <a:gd name="T0" fmla="*/ 0 w 1291"/>
              <a:gd name="T1" fmla="*/ 0 h 951"/>
              <a:gd name="T2" fmla="*/ 446 w 1291"/>
              <a:gd name="T3" fmla="*/ 947 h 951"/>
              <a:gd name="T4" fmla="*/ 844 w 1291"/>
              <a:gd name="T5" fmla="*/ 950 h 951"/>
              <a:gd name="T6" fmla="*/ 1290 w 1291"/>
              <a:gd name="T7" fmla="*/ 3 h 951"/>
              <a:gd name="T8" fmla="*/ 0 w 1291"/>
              <a:gd name="T9" fmla="*/ 0 h 951"/>
            </a:gdLst>
            <a:ahLst/>
            <a:cxnLst>
              <a:cxn ang="0">
                <a:pos x="T0" y="T1"/>
              </a:cxn>
              <a:cxn ang="0">
                <a:pos x="T2" y="T3"/>
              </a:cxn>
              <a:cxn ang="0">
                <a:pos x="T4" y="T5"/>
              </a:cxn>
              <a:cxn ang="0">
                <a:pos x="T6" y="T7"/>
              </a:cxn>
              <a:cxn ang="0">
                <a:pos x="T8" y="T9"/>
              </a:cxn>
            </a:cxnLst>
            <a:rect l="0" t="0" r="r" b="b"/>
            <a:pathLst>
              <a:path w="1291" h="951">
                <a:moveTo>
                  <a:pt x="0" y="0"/>
                </a:moveTo>
                <a:lnTo>
                  <a:pt x="446" y="947"/>
                </a:lnTo>
                <a:lnTo>
                  <a:pt x="844" y="950"/>
                </a:lnTo>
                <a:lnTo>
                  <a:pt x="1290" y="3"/>
                </a:lnTo>
                <a:lnTo>
                  <a:pt x="0" y="0"/>
                </a:lnTo>
              </a:path>
            </a:pathLst>
          </a:cu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fontAlgn="auto">
              <a:lnSpc>
                <a:spcPct val="120000"/>
              </a:lnSpc>
              <a:spcBef>
                <a:spcPts val="0"/>
              </a:spcBef>
              <a:spcAft>
                <a:spcPts val="0"/>
              </a:spcAft>
              <a:defRPr/>
            </a:pPr>
            <a:endParaRPr lang="en-US" sz="1200" kern="0">
              <a:solidFill>
                <a:srgbClr val="4D4D4D"/>
              </a:solidFill>
              <a:latin typeface="微软雅黑" pitchFamily="34" charset="-122"/>
              <a:ea typeface="微软雅黑" pitchFamily="34" charset="-122"/>
            </a:endParaRPr>
          </a:p>
        </p:txBody>
      </p:sp>
      <p:sp>
        <p:nvSpPr>
          <p:cNvPr id="4" name="Oval 20"/>
          <p:cNvSpPr>
            <a:spLocks noChangeArrowheads="1"/>
          </p:cNvSpPr>
          <p:nvPr/>
        </p:nvSpPr>
        <p:spPr bwMode="auto">
          <a:xfrm>
            <a:off x="2657475" y="1644650"/>
            <a:ext cx="3636963" cy="261938"/>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fontAlgn="auto">
              <a:lnSpc>
                <a:spcPct val="120000"/>
              </a:lnSpc>
              <a:spcBef>
                <a:spcPts val="0"/>
              </a:spcBef>
              <a:spcAft>
                <a:spcPts val="0"/>
              </a:spcAft>
              <a:defRPr/>
            </a:pPr>
            <a:endParaRPr lang="en-US" sz="1200" kern="0">
              <a:solidFill>
                <a:srgbClr val="4D4D4D"/>
              </a:solidFill>
              <a:latin typeface="微软雅黑" pitchFamily="34" charset="-122"/>
              <a:ea typeface="微软雅黑" pitchFamily="34" charset="-122"/>
            </a:endParaRPr>
          </a:p>
        </p:txBody>
      </p:sp>
      <p:sp>
        <p:nvSpPr>
          <p:cNvPr id="5" name="AutoShape 21"/>
          <p:cNvSpPr>
            <a:spLocks noChangeArrowheads="1"/>
          </p:cNvSpPr>
          <p:nvPr/>
        </p:nvSpPr>
        <p:spPr bwMode="auto">
          <a:xfrm rot="16200000" flipH="1">
            <a:off x="2962276" y="1235075"/>
            <a:ext cx="501650" cy="549275"/>
          </a:xfrm>
          <a:prstGeom prst="rightArrow">
            <a:avLst>
              <a:gd name="adj1" fmla="val 50000"/>
              <a:gd name="adj2" fmla="val 29014"/>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6" name="Oval 22"/>
          <p:cNvSpPr>
            <a:spLocks noChangeArrowheads="1"/>
          </p:cNvSpPr>
          <p:nvPr/>
        </p:nvSpPr>
        <p:spPr bwMode="auto">
          <a:xfrm>
            <a:off x="3089275" y="2632075"/>
            <a:ext cx="2768600" cy="358775"/>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fontAlgn="auto">
              <a:lnSpc>
                <a:spcPct val="120000"/>
              </a:lnSpc>
              <a:spcBef>
                <a:spcPts val="0"/>
              </a:spcBef>
              <a:spcAft>
                <a:spcPts val="0"/>
              </a:spcAft>
              <a:defRPr/>
            </a:pPr>
            <a:endParaRPr lang="en-US" sz="1200" kern="0">
              <a:solidFill>
                <a:srgbClr val="4D4D4D"/>
              </a:solidFill>
              <a:latin typeface="微软雅黑" pitchFamily="34" charset="-122"/>
              <a:ea typeface="微软雅黑" pitchFamily="34" charset="-122"/>
            </a:endParaRPr>
          </a:p>
        </p:txBody>
      </p:sp>
      <p:sp>
        <p:nvSpPr>
          <p:cNvPr id="7" name="Oval 23"/>
          <p:cNvSpPr>
            <a:spLocks noChangeArrowheads="1"/>
          </p:cNvSpPr>
          <p:nvPr/>
        </p:nvSpPr>
        <p:spPr bwMode="auto">
          <a:xfrm>
            <a:off x="3494088" y="3652838"/>
            <a:ext cx="1920875" cy="361950"/>
          </a:xfrm>
          <a:prstGeom prst="ellipse">
            <a:avLst/>
          </a:prstGeom>
          <a:gradFill>
            <a:gsLst>
              <a:gs pos="33000">
                <a:srgbClr val="F9F9F9"/>
              </a:gs>
              <a:gs pos="100000">
                <a:srgbClr val="D7D7D7"/>
              </a:gs>
            </a:gsLst>
            <a:lin ang="5400000" scaled="0"/>
          </a:gradFill>
          <a:ln w="3175" cap="flat" cmpd="sng" algn="ctr">
            <a:solidFill>
              <a:srgbClr val="D7D7D7"/>
            </a:solidFill>
            <a:prstDash val="solid"/>
          </a:ln>
          <a:effectLst/>
        </p:spPr>
        <p:txBody>
          <a:bodyPr anchor="ctr"/>
          <a:lstStyle/>
          <a:p>
            <a:pPr algn="ctr" fontAlgn="auto">
              <a:lnSpc>
                <a:spcPct val="120000"/>
              </a:lnSpc>
              <a:spcBef>
                <a:spcPts val="0"/>
              </a:spcBef>
              <a:spcAft>
                <a:spcPts val="0"/>
              </a:spcAft>
              <a:defRPr/>
            </a:pPr>
            <a:endParaRPr lang="en-US" sz="1200" kern="0">
              <a:solidFill>
                <a:srgbClr val="4D4D4D"/>
              </a:solidFill>
              <a:latin typeface="微软雅黑" pitchFamily="34" charset="-122"/>
              <a:ea typeface="微软雅黑" pitchFamily="34" charset="-122"/>
            </a:endParaRPr>
          </a:p>
        </p:txBody>
      </p:sp>
      <p:sp>
        <p:nvSpPr>
          <p:cNvPr id="8" name="AutoShape 24"/>
          <p:cNvSpPr>
            <a:spLocks noChangeArrowheads="1"/>
          </p:cNvSpPr>
          <p:nvPr/>
        </p:nvSpPr>
        <p:spPr bwMode="auto">
          <a:xfrm rot="16200000" flipH="1">
            <a:off x="3699670" y="1789906"/>
            <a:ext cx="315912" cy="568325"/>
          </a:xfrm>
          <a:prstGeom prst="rightArrow">
            <a:avLst>
              <a:gd name="adj1" fmla="val 50000"/>
              <a:gd name="adj2" fmla="val 62505"/>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9" name="Freeform 25"/>
          <p:cNvSpPr>
            <a:spLocks/>
          </p:cNvSpPr>
          <p:nvPr/>
        </p:nvSpPr>
        <p:spPr bwMode="auto">
          <a:xfrm>
            <a:off x="5440363" y="2420938"/>
            <a:ext cx="889000" cy="574675"/>
          </a:xfrm>
          <a:custGeom>
            <a:avLst/>
            <a:gdLst>
              <a:gd name="T0" fmla="*/ 312 w 314"/>
              <a:gd name="T1" fmla="*/ 48 h 182"/>
              <a:gd name="T2" fmla="*/ 313 w 314"/>
              <a:gd name="T3" fmla="*/ 175 h 182"/>
              <a:gd name="T4" fmla="*/ 169 w 314"/>
              <a:gd name="T5" fmla="*/ 181 h 182"/>
              <a:gd name="T6" fmla="*/ 207 w 314"/>
              <a:gd name="T7" fmla="*/ 145 h 182"/>
              <a:gd name="T8" fmla="*/ 142 w 314"/>
              <a:gd name="T9" fmla="*/ 84 h 182"/>
              <a:gd name="T10" fmla="*/ 127 w 314"/>
              <a:gd name="T11" fmla="*/ 78 h 182"/>
              <a:gd name="T12" fmla="*/ 111 w 314"/>
              <a:gd name="T13" fmla="*/ 80 h 182"/>
              <a:gd name="T14" fmla="*/ 92 w 314"/>
              <a:gd name="T15" fmla="*/ 88 h 182"/>
              <a:gd name="T16" fmla="*/ 70 w 314"/>
              <a:gd name="T17" fmla="*/ 105 h 182"/>
              <a:gd name="T18" fmla="*/ 50 w 314"/>
              <a:gd name="T19" fmla="*/ 124 h 182"/>
              <a:gd name="T20" fmla="*/ 0 w 314"/>
              <a:gd name="T21" fmla="*/ 77 h 182"/>
              <a:gd name="T22" fmla="*/ 34 w 314"/>
              <a:gd name="T23" fmla="*/ 46 h 182"/>
              <a:gd name="T24" fmla="*/ 48 w 314"/>
              <a:gd name="T25" fmla="*/ 36 h 182"/>
              <a:gd name="T26" fmla="*/ 67 w 314"/>
              <a:gd name="T27" fmla="*/ 24 h 182"/>
              <a:gd name="T28" fmla="*/ 82 w 314"/>
              <a:gd name="T29" fmla="*/ 17 h 182"/>
              <a:gd name="T30" fmla="*/ 96 w 314"/>
              <a:gd name="T31" fmla="*/ 9 h 182"/>
              <a:gd name="T32" fmla="*/ 112 w 314"/>
              <a:gd name="T33" fmla="*/ 3 h 182"/>
              <a:gd name="T34" fmla="*/ 129 w 314"/>
              <a:gd name="T35" fmla="*/ 0 h 182"/>
              <a:gd name="T36" fmla="*/ 148 w 314"/>
              <a:gd name="T37" fmla="*/ 0 h 182"/>
              <a:gd name="T38" fmla="*/ 164 w 314"/>
              <a:gd name="T39" fmla="*/ 1 h 182"/>
              <a:gd name="T40" fmla="*/ 181 w 314"/>
              <a:gd name="T41" fmla="*/ 5 h 182"/>
              <a:gd name="T42" fmla="*/ 198 w 314"/>
              <a:gd name="T43" fmla="*/ 13 h 182"/>
              <a:gd name="T44" fmla="*/ 208 w 314"/>
              <a:gd name="T45" fmla="*/ 23 h 182"/>
              <a:gd name="T46" fmla="*/ 275 w 314"/>
              <a:gd name="T47" fmla="*/ 82 h 182"/>
              <a:gd name="T48" fmla="*/ 312 w 314"/>
              <a:gd name="T49" fmla="*/ 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182">
                <a:moveTo>
                  <a:pt x="312" y="48"/>
                </a:moveTo>
                <a:lnTo>
                  <a:pt x="313" y="175"/>
                </a:lnTo>
                <a:lnTo>
                  <a:pt x="169" y="181"/>
                </a:lnTo>
                <a:lnTo>
                  <a:pt x="207" y="145"/>
                </a:lnTo>
                <a:lnTo>
                  <a:pt x="142" y="84"/>
                </a:lnTo>
                <a:lnTo>
                  <a:pt x="127" y="78"/>
                </a:lnTo>
                <a:lnTo>
                  <a:pt x="111" y="80"/>
                </a:lnTo>
                <a:lnTo>
                  <a:pt x="92" y="88"/>
                </a:lnTo>
                <a:lnTo>
                  <a:pt x="70" y="105"/>
                </a:lnTo>
                <a:lnTo>
                  <a:pt x="50" y="124"/>
                </a:lnTo>
                <a:lnTo>
                  <a:pt x="0" y="77"/>
                </a:lnTo>
                <a:lnTo>
                  <a:pt x="34" y="46"/>
                </a:lnTo>
                <a:lnTo>
                  <a:pt x="48" y="36"/>
                </a:lnTo>
                <a:lnTo>
                  <a:pt x="67" y="24"/>
                </a:lnTo>
                <a:lnTo>
                  <a:pt x="82" y="17"/>
                </a:lnTo>
                <a:lnTo>
                  <a:pt x="96" y="9"/>
                </a:lnTo>
                <a:lnTo>
                  <a:pt x="112" y="3"/>
                </a:lnTo>
                <a:lnTo>
                  <a:pt x="129" y="0"/>
                </a:lnTo>
                <a:lnTo>
                  <a:pt x="148" y="0"/>
                </a:lnTo>
                <a:lnTo>
                  <a:pt x="164" y="1"/>
                </a:lnTo>
                <a:lnTo>
                  <a:pt x="181" y="5"/>
                </a:lnTo>
                <a:lnTo>
                  <a:pt x="198" y="13"/>
                </a:lnTo>
                <a:lnTo>
                  <a:pt x="208" y="23"/>
                </a:lnTo>
                <a:lnTo>
                  <a:pt x="275" y="82"/>
                </a:lnTo>
                <a:lnTo>
                  <a:pt x="312" y="48"/>
                </a:lnTo>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0" name="Freeform 26"/>
          <p:cNvSpPr>
            <a:spLocks/>
          </p:cNvSpPr>
          <p:nvPr/>
        </p:nvSpPr>
        <p:spPr bwMode="auto">
          <a:xfrm>
            <a:off x="4997450" y="3517900"/>
            <a:ext cx="892175" cy="577850"/>
          </a:xfrm>
          <a:custGeom>
            <a:avLst/>
            <a:gdLst>
              <a:gd name="T0" fmla="*/ 313 w 315"/>
              <a:gd name="T1" fmla="*/ 48 h 182"/>
              <a:gd name="T2" fmla="*/ 314 w 315"/>
              <a:gd name="T3" fmla="*/ 175 h 182"/>
              <a:gd name="T4" fmla="*/ 170 w 315"/>
              <a:gd name="T5" fmla="*/ 181 h 182"/>
              <a:gd name="T6" fmla="*/ 208 w 315"/>
              <a:gd name="T7" fmla="*/ 145 h 182"/>
              <a:gd name="T8" fmla="*/ 143 w 315"/>
              <a:gd name="T9" fmla="*/ 84 h 182"/>
              <a:gd name="T10" fmla="*/ 127 w 315"/>
              <a:gd name="T11" fmla="*/ 78 h 182"/>
              <a:gd name="T12" fmla="*/ 111 w 315"/>
              <a:gd name="T13" fmla="*/ 80 h 182"/>
              <a:gd name="T14" fmla="*/ 93 w 315"/>
              <a:gd name="T15" fmla="*/ 88 h 182"/>
              <a:gd name="T16" fmla="*/ 70 w 315"/>
              <a:gd name="T17" fmla="*/ 105 h 182"/>
              <a:gd name="T18" fmla="*/ 50 w 315"/>
              <a:gd name="T19" fmla="*/ 124 h 182"/>
              <a:gd name="T20" fmla="*/ 0 w 315"/>
              <a:gd name="T21" fmla="*/ 77 h 182"/>
              <a:gd name="T22" fmla="*/ 34 w 315"/>
              <a:gd name="T23" fmla="*/ 46 h 182"/>
              <a:gd name="T24" fmla="*/ 48 w 315"/>
              <a:gd name="T25" fmla="*/ 36 h 182"/>
              <a:gd name="T26" fmla="*/ 67 w 315"/>
              <a:gd name="T27" fmla="*/ 24 h 182"/>
              <a:gd name="T28" fmla="*/ 82 w 315"/>
              <a:gd name="T29" fmla="*/ 17 h 182"/>
              <a:gd name="T30" fmla="*/ 96 w 315"/>
              <a:gd name="T31" fmla="*/ 9 h 182"/>
              <a:gd name="T32" fmla="*/ 112 w 315"/>
              <a:gd name="T33" fmla="*/ 3 h 182"/>
              <a:gd name="T34" fmla="*/ 129 w 315"/>
              <a:gd name="T35" fmla="*/ 0 h 182"/>
              <a:gd name="T36" fmla="*/ 149 w 315"/>
              <a:gd name="T37" fmla="*/ 0 h 182"/>
              <a:gd name="T38" fmla="*/ 165 w 315"/>
              <a:gd name="T39" fmla="*/ 1 h 182"/>
              <a:gd name="T40" fmla="*/ 182 w 315"/>
              <a:gd name="T41" fmla="*/ 5 h 182"/>
              <a:gd name="T42" fmla="*/ 199 w 315"/>
              <a:gd name="T43" fmla="*/ 13 h 182"/>
              <a:gd name="T44" fmla="*/ 209 w 315"/>
              <a:gd name="T45" fmla="*/ 23 h 182"/>
              <a:gd name="T46" fmla="*/ 276 w 315"/>
              <a:gd name="T47" fmla="*/ 82 h 182"/>
              <a:gd name="T48" fmla="*/ 313 w 315"/>
              <a:gd name="T49" fmla="*/ 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5" h="182">
                <a:moveTo>
                  <a:pt x="313" y="48"/>
                </a:moveTo>
                <a:lnTo>
                  <a:pt x="314" y="175"/>
                </a:lnTo>
                <a:lnTo>
                  <a:pt x="170" y="181"/>
                </a:lnTo>
                <a:lnTo>
                  <a:pt x="208" y="145"/>
                </a:lnTo>
                <a:lnTo>
                  <a:pt x="143" y="84"/>
                </a:lnTo>
                <a:lnTo>
                  <a:pt x="127" y="78"/>
                </a:lnTo>
                <a:lnTo>
                  <a:pt x="111" y="80"/>
                </a:lnTo>
                <a:lnTo>
                  <a:pt x="93" y="88"/>
                </a:lnTo>
                <a:lnTo>
                  <a:pt x="70" y="105"/>
                </a:lnTo>
                <a:lnTo>
                  <a:pt x="50" y="124"/>
                </a:lnTo>
                <a:lnTo>
                  <a:pt x="0" y="77"/>
                </a:lnTo>
                <a:lnTo>
                  <a:pt x="34" y="46"/>
                </a:lnTo>
                <a:lnTo>
                  <a:pt x="48" y="36"/>
                </a:lnTo>
                <a:lnTo>
                  <a:pt x="67" y="24"/>
                </a:lnTo>
                <a:lnTo>
                  <a:pt x="82" y="17"/>
                </a:lnTo>
                <a:lnTo>
                  <a:pt x="96" y="9"/>
                </a:lnTo>
                <a:lnTo>
                  <a:pt x="112" y="3"/>
                </a:lnTo>
                <a:lnTo>
                  <a:pt x="129" y="0"/>
                </a:lnTo>
                <a:lnTo>
                  <a:pt x="149" y="0"/>
                </a:lnTo>
                <a:lnTo>
                  <a:pt x="165" y="1"/>
                </a:lnTo>
                <a:lnTo>
                  <a:pt x="182" y="5"/>
                </a:lnTo>
                <a:lnTo>
                  <a:pt x="199" y="13"/>
                </a:lnTo>
                <a:lnTo>
                  <a:pt x="209" y="23"/>
                </a:lnTo>
                <a:lnTo>
                  <a:pt x="276" y="82"/>
                </a:lnTo>
                <a:lnTo>
                  <a:pt x="313" y="48"/>
                </a:lnTo>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1" name="Freeform 27"/>
          <p:cNvSpPr>
            <a:spLocks/>
          </p:cNvSpPr>
          <p:nvPr/>
        </p:nvSpPr>
        <p:spPr bwMode="auto">
          <a:xfrm>
            <a:off x="5634038" y="1320800"/>
            <a:ext cx="889000" cy="581025"/>
          </a:xfrm>
          <a:custGeom>
            <a:avLst/>
            <a:gdLst>
              <a:gd name="T0" fmla="*/ 312 w 314"/>
              <a:gd name="T1" fmla="*/ 48 h 183"/>
              <a:gd name="T2" fmla="*/ 313 w 314"/>
              <a:gd name="T3" fmla="*/ 176 h 183"/>
              <a:gd name="T4" fmla="*/ 169 w 314"/>
              <a:gd name="T5" fmla="*/ 182 h 183"/>
              <a:gd name="T6" fmla="*/ 207 w 314"/>
              <a:gd name="T7" fmla="*/ 146 h 183"/>
              <a:gd name="T8" fmla="*/ 142 w 314"/>
              <a:gd name="T9" fmla="*/ 85 h 183"/>
              <a:gd name="T10" fmla="*/ 127 w 314"/>
              <a:gd name="T11" fmla="*/ 78 h 183"/>
              <a:gd name="T12" fmla="*/ 111 w 314"/>
              <a:gd name="T13" fmla="*/ 81 h 183"/>
              <a:gd name="T14" fmla="*/ 92 w 314"/>
              <a:gd name="T15" fmla="*/ 89 h 183"/>
              <a:gd name="T16" fmla="*/ 70 w 314"/>
              <a:gd name="T17" fmla="*/ 105 h 183"/>
              <a:gd name="T18" fmla="*/ 50 w 314"/>
              <a:gd name="T19" fmla="*/ 125 h 183"/>
              <a:gd name="T20" fmla="*/ 0 w 314"/>
              <a:gd name="T21" fmla="*/ 78 h 183"/>
              <a:gd name="T22" fmla="*/ 34 w 314"/>
              <a:gd name="T23" fmla="*/ 47 h 183"/>
              <a:gd name="T24" fmla="*/ 48 w 314"/>
              <a:gd name="T25" fmla="*/ 36 h 183"/>
              <a:gd name="T26" fmla="*/ 67 w 314"/>
              <a:gd name="T27" fmla="*/ 24 h 183"/>
              <a:gd name="T28" fmla="*/ 82 w 314"/>
              <a:gd name="T29" fmla="*/ 17 h 183"/>
              <a:gd name="T30" fmla="*/ 96 w 314"/>
              <a:gd name="T31" fmla="*/ 9 h 183"/>
              <a:gd name="T32" fmla="*/ 112 w 314"/>
              <a:gd name="T33" fmla="*/ 3 h 183"/>
              <a:gd name="T34" fmla="*/ 129 w 314"/>
              <a:gd name="T35" fmla="*/ 0 h 183"/>
              <a:gd name="T36" fmla="*/ 148 w 314"/>
              <a:gd name="T37" fmla="*/ 0 h 183"/>
              <a:gd name="T38" fmla="*/ 164 w 314"/>
              <a:gd name="T39" fmla="*/ 1 h 183"/>
              <a:gd name="T40" fmla="*/ 181 w 314"/>
              <a:gd name="T41" fmla="*/ 5 h 183"/>
              <a:gd name="T42" fmla="*/ 198 w 314"/>
              <a:gd name="T43" fmla="*/ 13 h 183"/>
              <a:gd name="T44" fmla="*/ 208 w 314"/>
              <a:gd name="T45" fmla="*/ 23 h 183"/>
              <a:gd name="T46" fmla="*/ 275 w 314"/>
              <a:gd name="T47" fmla="*/ 82 h 183"/>
              <a:gd name="T48" fmla="*/ 312 w 314"/>
              <a:gd name="T49" fmla="*/ 4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 h="183">
                <a:moveTo>
                  <a:pt x="312" y="48"/>
                </a:moveTo>
                <a:lnTo>
                  <a:pt x="313" y="176"/>
                </a:lnTo>
                <a:lnTo>
                  <a:pt x="169" y="182"/>
                </a:lnTo>
                <a:lnTo>
                  <a:pt x="207" y="146"/>
                </a:lnTo>
                <a:lnTo>
                  <a:pt x="142" y="85"/>
                </a:lnTo>
                <a:lnTo>
                  <a:pt x="127" y="78"/>
                </a:lnTo>
                <a:lnTo>
                  <a:pt x="111" y="81"/>
                </a:lnTo>
                <a:lnTo>
                  <a:pt x="92" y="89"/>
                </a:lnTo>
                <a:lnTo>
                  <a:pt x="70" y="105"/>
                </a:lnTo>
                <a:lnTo>
                  <a:pt x="50" y="125"/>
                </a:lnTo>
                <a:lnTo>
                  <a:pt x="0" y="78"/>
                </a:lnTo>
                <a:lnTo>
                  <a:pt x="34" y="47"/>
                </a:lnTo>
                <a:lnTo>
                  <a:pt x="48" y="36"/>
                </a:lnTo>
                <a:lnTo>
                  <a:pt x="67" y="24"/>
                </a:lnTo>
                <a:lnTo>
                  <a:pt x="82" y="17"/>
                </a:lnTo>
                <a:lnTo>
                  <a:pt x="96" y="9"/>
                </a:lnTo>
                <a:lnTo>
                  <a:pt x="112" y="3"/>
                </a:lnTo>
                <a:lnTo>
                  <a:pt x="129" y="0"/>
                </a:lnTo>
                <a:lnTo>
                  <a:pt x="148" y="0"/>
                </a:lnTo>
                <a:lnTo>
                  <a:pt x="164" y="1"/>
                </a:lnTo>
                <a:lnTo>
                  <a:pt x="181" y="5"/>
                </a:lnTo>
                <a:lnTo>
                  <a:pt x="198" y="13"/>
                </a:lnTo>
                <a:lnTo>
                  <a:pt x="208" y="23"/>
                </a:lnTo>
                <a:lnTo>
                  <a:pt x="275" y="82"/>
                </a:lnTo>
                <a:lnTo>
                  <a:pt x="312" y="48"/>
                </a:lnTo>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2" name="Rectangle 28"/>
          <p:cNvSpPr>
            <a:spLocks noChangeArrowheads="1"/>
          </p:cNvSpPr>
          <p:nvPr/>
        </p:nvSpPr>
        <p:spPr bwMode="auto">
          <a:xfrm>
            <a:off x="3724275" y="1216025"/>
            <a:ext cx="263525" cy="623888"/>
          </a:xfrm>
          <a:prstGeom prst="rect">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3" name="AutoShape 29"/>
          <p:cNvSpPr>
            <a:spLocks noChangeArrowheads="1"/>
          </p:cNvSpPr>
          <p:nvPr/>
        </p:nvSpPr>
        <p:spPr bwMode="auto">
          <a:xfrm rot="16200000" flipH="1">
            <a:off x="4339432" y="1789906"/>
            <a:ext cx="315912" cy="568325"/>
          </a:xfrm>
          <a:prstGeom prst="rightArrow">
            <a:avLst>
              <a:gd name="adj1" fmla="val 50000"/>
              <a:gd name="adj2" fmla="val 62505"/>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4" name="Rectangle 30"/>
          <p:cNvSpPr>
            <a:spLocks noChangeArrowheads="1"/>
          </p:cNvSpPr>
          <p:nvPr/>
        </p:nvSpPr>
        <p:spPr bwMode="auto">
          <a:xfrm>
            <a:off x="4364038" y="1216025"/>
            <a:ext cx="265112" cy="623888"/>
          </a:xfrm>
          <a:prstGeom prst="rect">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5" name="AutoShape 31"/>
          <p:cNvSpPr>
            <a:spLocks noChangeArrowheads="1"/>
          </p:cNvSpPr>
          <p:nvPr/>
        </p:nvSpPr>
        <p:spPr bwMode="auto">
          <a:xfrm rot="16200000" flipH="1">
            <a:off x="4970463" y="1792288"/>
            <a:ext cx="315912" cy="563562"/>
          </a:xfrm>
          <a:prstGeom prst="rightArrow">
            <a:avLst>
              <a:gd name="adj1" fmla="val 50000"/>
              <a:gd name="adj2" fmla="val 62505"/>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6" name="Rectangle 32"/>
          <p:cNvSpPr>
            <a:spLocks noChangeArrowheads="1"/>
          </p:cNvSpPr>
          <p:nvPr/>
        </p:nvSpPr>
        <p:spPr bwMode="auto">
          <a:xfrm>
            <a:off x="4994275" y="1216025"/>
            <a:ext cx="266700" cy="623888"/>
          </a:xfrm>
          <a:prstGeom prst="rect">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7" name="AutoShape 33"/>
          <p:cNvSpPr>
            <a:spLocks noChangeArrowheads="1"/>
          </p:cNvSpPr>
          <p:nvPr/>
        </p:nvSpPr>
        <p:spPr bwMode="auto">
          <a:xfrm rot="16200000" flipH="1">
            <a:off x="3930651" y="2859087"/>
            <a:ext cx="317500" cy="568325"/>
          </a:xfrm>
          <a:prstGeom prst="rightArrow">
            <a:avLst>
              <a:gd name="adj1" fmla="val 50000"/>
              <a:gd name="adj2" fmla="val 62505"/>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8" name="Rectangle 34"/>
          <p:cNvSpPr>
            <a:spLocks noChangeArrowheads="1"/>
          </p:cNvSpPr>
          <p:nvPr/>
        </p:nvSpPr>
        <p:spPr bwMode="auto">
          <a:xfrm>
            <a:off x="3959225" y="2306638"/>
            <a:ext cx="261938" cy="622300"/>
          </a:xfrm>
          <a:prstGeom prst="rect">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19" name="AutoShape 35"/>
          <p:cNvSpPr>
            <a:spLocks noChangeArrowheads="1"/>
          </p:cNvSpPr>
          <p:nvPr/>
        </p:nvSpPr>
        <p:spPr bwMode="auto">
          <a:xfrm rot="16200000" flipH="1">
            <a:off x="4565650" y="2859088"/>
            <a:ext cx="319087" cy="566738"/>
          </a:xfrm>
          <a:prstGeom prst="rightArrow">
            <a:avLst>
              <a:gd name="adj1" fmla="val 50000"/>
              <a:gd name="adj2" fmla="val 62505"/>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20" name="Rectangle 36"/>
          <p:cNvSpPr>
            <a:spLocks noChangeArrowheads="1"/>
          </p:cNvSpPr>
          <p:nvPr/>
        </p:nvSpPr>
        <p:spPr bwMode="auto">
          <a:xfrm>
            <a:off x="4592638" y="2306638"/>
            <a:ext cx="265112" cy="622300"/>
          </a:xfrm>
          <a:prstGeom prst="rect">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21" name="AutoShape 37"/>
          <p:cNvSpPr>
            <a:spLocks noChangeArrowheads="1"/>
          </p:cNvSpPr>
          <p:nvPr/>
        </p:nvSpPr>
        <p:spPr bwMode="auto">
          <a:xfrm rot="16200000" flipH="1">
            <a:off x="4248150" y="3900488"/>
            <a:ext cx="319088" cy="563562"/>
          </a:xfrm>
          <a:prstGeom prst="rightArrow">
            <a:avLst>
              <a:gd name="adj1" fmla="val 50000"/>
              <a:gd name="adj2" fmla="val 62505"/>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22" name="Rectangle 38"/>
          <p:cNvSpPr>
            <a:spLocks noChangeArrowheads="1"/>
          </p:cNvSpPr>
          <p:nvPr/>
        </p:nvSpPr>
        <p:spPr bwMode="auto">
          <a:xfrm>
            <a:off x="4276725" y="3344863"/>
            <a:ext cx="265113" cy="623887"/>
          </a:xfrm>
          <a:prstGeom prst="rect">
            <a:avLst/>
          </a:pr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ctr"/>
          <a:lstStyle/>
          <a:p>
            <a:pPr algn="ctr">
              <a:lnSpc>
                <a:spcPct val="120000"/>
              </a:lnSpc>
              <a:spcBef>
                <a:spcPts val="600"/>
              </a:spcBef>
              <a:spcAft>
                <a:spcPts val="600"/>
              </a:spcAft>
              <a:defRPr/>
            </a:pPr>
            <a:endParaRPr lang="en-US" sz="2800" kern="0">
              <a:solidFill>
                <a:sysClr val="window" lastClr="FFFFFF"/>
              </a:solidFill>
              <a:latin typeface="Impact" pitchFamily="34" charset="0"/>
              <a:ea typeface="微软雅黑" pitchFamily="34" charset="-122"/>
            </a:endParaRPr>
          </a:p>
        </p:txBody>
      </p:sp>
      <p:sp>
        <p:nvSpPr>
          <p:cNvPr id="22551" name="Text Box 23"/>
          <p:cNvSpPr txBox="1">
            <a:spLocks noChangeArrowheads="1"/>
          </p:cNvSpPr>
          <p:nvPr/>
        </p:nvSpPr>
        <p:spPr bwMode="auto">
          <a:xfrm>
            <a:off x="1455738" y="5897563"/>
            <a:ext cx="248786" cy="369332"/>
          </a:xfrm>
          <a:prstGeom prst="rect">
            <a:avLst/>
          </a:prstGeom>
          <a:noFill/>
          <a:ln w="9525">
            <a:noFill/>
            <a:miter lim="800000"/>
            <a:headEnd/>
            <a:tailEnd/>
          </a:ln>
          <a:effectLst/>
        </p:spPr>
        <p:txBody>
          <a:bodyPr wrap="none">
            <a:spAutoFit/>
          </a:bodyPr>
          <a:lstStyle/>
          <a:p>
            <a:r>
              <a:rPr lang="en-US" altLang="zh-CN" dirty="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Oval 26"/>
          <p:cNvSpPr>
            <a:spLocks noChangeArrowheads="1"/>
          </p:cNvSpPr>
          <p:nvPr/>
        </p:nvSpPr>
        <p:spPr bwMode="auto">
          <a:xfrm>
            <a:off x="1214438" y="3814763"/>
            <a:ext cx="6715125" cy="1944687"/>
          </a:xfrm>
          <a:prstGeom prst="ellipse">
            <a:avLst/>
          </a:prstGeom>
          <a:gradFill rotWithShape="1">
            <a:gsLst>
              <a:gs pos="0">
                <a:srgbClr val="777777"/>
              </a:gs>
              <a:gs pos="100000">
                <a:srgbClr val="535353">
                  <a:alpha val="0"/>
                </a:srgbClr>
              </a:gs>
            </a:gsLst>
            <a:path path="shape">
              <a:fillToRect l="50000" t="50000" r="50000" b="50000"/>
            </a:path>
          </a:gradFill>
          <a:ln w="3175">
            <a:noFill/>
            <a:round/>
            <a:headEnd/>
            <a:tailEnd/>
          </a:ln>
        </p:spPr>
        <p:txBody>
          <a:bodyPr wrap="none" anchor="ctr"/>
          <a:lstStyle/>
          <a:p>
            <a:endParaRPr lang="en-SG" altLang="zh-CN">
              <a:latin typeface="微软雅黑" pitchFamily="34" charset="-122"/>
            </a:endParaRPr>
          </a:p>
        </p:txBody>
      </p:sp>
      <p:sp>
        <p:nvSpPr>
          <p:cNvPr id="23554" name="Oval 24"/>
          <p:cNvSpPr>
            <a:spLocks noChangeArrowheads="1"/>
          </p:cNvSpPr>
          <p:nvPr/>
        </p:nvSpPr>
        <p:spPr bwMode="auto">
          <a:xfrm rot="-208661">
            <a:off x="2130425" y="4025900"/>
            <a:ext cx="5584825" cy="1577975"/>
          </a:xfrm>
          <a:prstGeom prst="ellipse">
            <a:avLst/>
          </a:prstGeom>
          <a:gradFill rotWithShape="1">
            <a:gsLst>
              <a:gs pos="0">
                <a:srgbClr val="000000"/>
              </a:gs>
              <a:gs pos="100000">
                <a:srgbClr val="000000">
                  <a:alpha val="0"/>
                </a:srgbClr>
              </a:gs>
            </a:gsLst>
            <a:path path="shape">
              <a:fillToRect l="50000" t="50000" r="50000" b="50000"/>
            </a:path>
          </a:gradFill>
          <a:ln w="3175">
            <a:noFill/>
            <a:round/>
            <a:headEnd/>
            <a:tailEnd/>
          </a:ln>
        </p:spPr>
        <p:txBody>
          <a:bodyPr wrap="none" anchor="ctr"/>
          <a:lstStyle/>
          <a:p>
            <a:endParaRPr lang="en-SG" altLang="zh-CN">
              <a:solidFill>
                <a:srgbClr val="000000"/>
              </a:solidFill>
              <a:latin typeface="微软雅黑" pitchFamily="34" charset="-122"/>
            </a:endParaRPr>
          </a:p>
        </p:txBody>
      </p:sp>
      <p:grpSp>
        <p:nvGrpSpPr>
          <p:cNvPr id="4" name="Group 5"/>
          <p:cNvGrpSpPr/>
          <p:nvPr/>
        </p:nvGrpSpPr>
        <p:grpSpPr>
          <a:xfrm>
            <a:off x="2357438" y="1099335"/>
            <a:ext cx="3857652" cy="3857652"/>
            <a:chOff x="3428992" y="1500174"/>
            <a:chExt cx="3857652" cy="3857652"/>
          </a:xfrm>
          <a:scene3d>
            <a:camera prst="perspectiveLeft">
              <a:rot lat="0" lon="3000000" rev="0"/>
            </a:camera>
            <a:lightRig rig="threePt" dir="t">
              <a:rot lat="0" lon="0" rev="3600000"/>
            </a:lightRig>
          </a:scene3d>
        </p:grpSpPr>
        <p:sp>
          <p:nvSpPr>
            <p:cNvPr id="5" name="Oval 6"/>
            <p:cNvSpPr/>
            <p:nvPr/>
          </p:nvSpPr>
          <p:spPr>
            <a:xfrm>
              <a:off x="3428992" y="1500174"/>
              <a:ext cx="3857652" cy="3857652"/>
            </a:xfrm>
            <a:prstGeom prst="ellipse">
              <a:avLst/>
            </a:prstGeom>
            <a:solidFill>
              <a:srgbClr val="F68426"/>
            </a:solidFill>
            <a:ln w="25400" cap="flat" cmpd="sng" algn="ctr">
              <a:noFill/>
              <a:prstDash val="solid"/>
            </a:ln>
            <a:effectLst/>
            <a:sp3d prstMaterial="plastic">
              <a:bevelB w="1270000" h="1905000"/>
              <a:extrusionClr>
                <a:srgbClr val="0070C0"/>
              </a:extrusionClr>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6" name="Oval 7"/>
            <p:cNvSpPr/>
            <p:nvPr/>
          </p:nvSpPr>
          <p:spPr>
            <a:xfrm>
              <a:off x="3786182" y="1857364"/>
              <a:ext cx="3143272" cy="3143272"/>
            </a:xfrm>
            <a:prstGeom prst="ellipse">
              <a:avLst/>
            </a:prstGeom>
            <a:solidFill>
              <a:sysClr val="window" lastClr="FFFFFF"/>
            </a:solidFill>
            <a:ln w="25400" cap="flat" cmpd="sng" algn="ctr">
              <a:noFill/>
              <a:prstDash val="solid"/>
            </a:ln>
            <a:effectLst/>
            <a:sp3d prstMaterial="plastic">
              <a:bevelB w="1270000" h="1524000"/>
              <a:extrusionClr>
                <a:srgbClr val="0070C0"/>
              </a:extrusionClr>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7" name="Oval 8"/>
            <p:cNvSpPr/>
            <p:nvPr/>
          </p:nvSpPr>
          <p:spPr>
            <a:xfrm>
              <a:off x="4143372" y="2214554"/>
              <a:ext cx="2428892" cy="2428892"/>
            </a:xfrm>
            <a:prstGeom prst="ellipse">
              <a:avLst/>
            </a:prstGeom>
            <a:solidFill>
              <a:srgbClr val="F68426"/>
            </a:solidFill>
            <a:ln w="25400" cap="flat" cmpd="sng" algn="ctr">
              <a:noFill/>
              <a:prstDash val="solid"/>
            </a:ln>
            <a:effectLst/>
            <a:sp3d prstMaterial="plastic">
              <a:bevelB w="1270000" h="1524000"/>
              <a:extrusionClr>
                <a:srgbClr val="0070C0"/>
              </a:extrusionClr>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sp>
          <p:nvSpPr>
            <p:cNvPr id="8" name="Oval 9"/>
            <p:cNvSpPr/>
            <p:nvPr/>
          </p:nvSpPr>
          <p:spPr>
            <a:xfrm>
              <a:off x="4429124" y="2500306"/>
              <a:ext cx="1847864" cy="1847864"/>
            </a:xfrm>
            <a:prstGeom prst="ellipse">
              <a:avLst/>
            </a:prstGeom>
            <a:solidFill>
              <a:sysClr val="window" lastClr="FFFFFF"/>
            </a:solidFill>
            <a:ln w="25400" cap="flat" cmpd="sng" algn="ctr">
              <a:noFill/>
              <a:prstDash val="solid"/>
            </a:ln>
            <a:effectLst/>
            <a:sp3d prstMaterial="plastic">
              <a:bevelB w="1270000" h="1524000"/>
              <a:extrusionClr>
                <a:srgbClr val="0070C0"/>
              </a:extrusionClr>
            </a:sp3d>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SG" dirty="0">
                <a:solidFill>
                  <a:sysClr val="window" lastClr="FFFFFF"/>
                </a:solidFill>
                <a:latin typeface="微软雅黑" pitchFamily="34" charset="-122"/>
              </a:endParaRPr>
            </a:p>
          </p:txBody>
        </p:sp>
      </p:grpSp>
      <p:sp>
        <p:nvSpPr>
          <p:cNvPr id="23556" name="矩形 8"/>
          <p:cNvSpPr>
            <a:spLocks noChangeArrowheads="1"/>
          </p:cNvSpPr>
          <p:nvPr/>
        </p:nvSpPr>
        <p:spPr bwMode="auto">
          <a:xfrm>
            <a:off x="3714750" y="2814638"/>
            <a:ext cx="1108075" cy="368300"/>
          </a:xfrm>
          <a:prstGeom prst="rect">
            <a:avLst/>
          </a:prstGeom>
          <a:noFill/>
          <a:ln w="9525">
            <a:noFill/>
            <a:miter lim="800000"/>
            <a:headEnd/>
            <a:tailEnd/>
          </a:ln>
        </p:spPr>
        <p:txBody>
          <a:bodyPr wrap="none">
            <a:spAutoFit/>
          </a:bodyPr>
          <a:lstStyle/>
          <a:p>
            <a:pPr algn="ctr"/>
            <a:r>
              <a:rPr lang="zh-CN" altLang="en-US" b="1">
                <a:solidFill>
                  <a:srgbClr val="333333"/>
                </a:solidFill>
                <a:latin typeface="微软雅黑" pitchFamily="34" charset="-122"/>
                <a:ea typeface="微软雅黑" pitchFamily="34" charset="-122"/>
              </a:rPr>
              <a:t>输入文本</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1363</Words>
  <Application>Microsoft Office PowerPoint</Application>
  <PresentationFormat>全屏显示(4:3)</PresentationFormat>
  <Paragraphs>303</Paragraphs>
  <Slides>58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58</vt:i4>
      </vt:variant>
    </vt:vector>
  </HeadingPairs>
  <TitlesOfParts>
    <vt:vector size="64"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王琳</dc:creator>
  <cp:lastModifiedBy>Qingri-1</cp:lastModifiedBy>
  <cp:revision>6</cp:revision>
  <dcterms:created xsi:type="dcterms:W3CDTF">2012-06-08T02:07:39Z</dcterms:created>
  <dcterms:modified xsi:type="dcterms:W3CDTF">2019-12-06T08:53:57Z</dcterms:modified>
</cp:coreProperties>
</file>