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312" r:id="rId4"/>
    <p:sldId id="313" r:id="rId5"/>
    <p:sldId id="322" r:id="rId6"/>
    <p:sldId id="318" r:id="rId7"/>
    <p:sldId id="32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82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  <p15:guide id="4" pos="1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FCC001"/>
    <a:srgbClr val="F5F5F5"/>
    <a:srgbClr val="F2F7FB"/>
    <a:srgbClr val="3C2415"/>
    <a:srgbClr val="C49A6C"/>
    <a:srgbClr val="50301C"/>
    <a:srgbClr val="C37F55"/>
    <a:srgbClr val="04447E"/>
    <a:srgbClr val="065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165" autoAdjust="0"/>
  </p:normalViewPr>
  <p:slideViewPr>
    <p:cSldViewPr snapToGrid="0" showGuides="1">
      <p:cViewPr varScale="1">
        <p:scale>
          <a:sx n="100" d="100"/>
          <a:sy n="100" d="100"/>
        </p:scale>
        <p:origin x="900" y="84"/>
      </p:cViewPr>
      <p:guideLst>
        <p:guide pos="7582"/>
        <p:guide orient="horz" pos="2092"/>
        <p:guide pos="1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A3D8-F4F4-49FE-B21F-3803E41CAD47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C25CC-09EF-4EB7-A235-1C555322F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8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1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8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7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4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5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87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76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81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97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51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FBB56E-1587-4105-A03B-B1B12D1D3AB4}" type="datetime1">
              <a:rPr lang="en-JM"/>
              <a:pPr>
                <a:defRPr/>
              </a:pPr>
              <a:t>20/7/2021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32538"/>
            <a:ext cx="3860800" cy="3651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dirty="0">
                <a:latin typeface="Arial" panose="020B0604020202020204" pitchFamily="34" charset="0"/>
              </a:defRPr>
            </a:lvl1pPr>
          </a:lstStyle>
          <a:p>
            <a:pPr eaLnBrk="0" hangingPunct="0">
              <a:defRPr/>
            </a:pPr>
            <a:r>
              <a:rPr lang="en-JM">
                <a:solidFill>
                  <a:prstClr val="black"/>
                </a:solidFill>
                <a:ea typeface="宋体" panose="02010600030101010101" pitchFamily="2" charset="-122"/>
              </a:rPr>
              <a:t>WWW.DESIGNERSPARADISE.COM</a:t>
            </a:r>
          </a:p>
        </p:txBody>
      </p:sp>
    </p:spTree>
    <p:extLst>
      <p:ext uri="{BB962C8B-B14F-4D97-AF65-F5344CB8AC3E}">
        <p14:creationId xmlns:p14="http://schemas.microsoft.com/office/powerpoint/2010/main" val="56307115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3025775" y="479425"/>
            <a:ext cx="75580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2"/>
          <p:cNvGrpSpPr>
            <a:grpSpLocks/>
          </p:cNvGrpSpPr>
          <p:nvPr userDrawn="1"/>
        </p:nvGrpSpPr>
        <p:grpSpPr bwMode="auto">
          <a:xfrm>
            <a:off x="0" y="195263"/>
            <a:ext cx="3125788" cy="569912"/>
            <a:chOff x="0" y="194743"/>
            <a:chExt cx="3126179" cy="569433"/>
          </a:xfrm>
        </p:grpSpPr>
        <p:sp>
          <p:nvSpPr>
            <p:cNvPr id="5" name="圆角矩形 4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14"/>
            <p:cNvGrpSpPr>
              <a:grpSpLocks/>
            </p:cNvGrpSpPr>
            <p:nvPr/>
          </p:nvGrpSpPr>
          <p:grpSpPr bwMode="auto"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7" name="椭圆 6"/>
              <p:cNvSpPr/>
              <p:nvPr/>
            </p:nvSpPr>
            <p:spPr>
              <a:xfrm rot="16200000">
                <a:off x="737504" y="928677"/>
                <a:ext cx="157030" cy="155594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16200000">
                <a:off x="737504" y="728820"/>
                <a:ext cx="157030" cy="155594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" name="组合 23"/>
          <p:cNvGrpSpPr>
            <a:grpSpLocks/>
          </p:cNvGrpSpPr>
          <p:nvPr userDrawn="1"/>
        </p:nvGrpSpPr>
        <p:grpSpPr bwMode="auto">
          <a:xfrm>
            <a:off x="10707688" y="174625"/>
            <a:ext cx="1265237" cy="793750"/>
            <a:chOff x="10708281" y="175129"/>
            <a:chExt cx="1264903" cy="793623"/>
          </a:xfrm>
        </p:grpSpPr>
        <p:grpSp>
          <p:nvGrpSpPr>
            <p:cNvPr id="16" name="组合 24"/>
            <p:cNvGrpSpPr>
              <a:grpSpLocks/>
            </p:cNvGrpSpPr>
            <p:nvPr userDrawn="1"/>
          </p:nvGrpSpPr>
          <p:grpSpPr bwMode="auto">
            <a:xfrm>
              <a:off x="11335541" y="175628"/>
              <a:ext cx="637643" cy="567980"/>
              <a:chOff x="265701" y="226342"/>
              <a:chExt cx="532466" cy="474292"/>
            </a:xfrm>
          </p:grpSpPr>
          <p:pic>
            <p:nvPicPr>
              <p:cNvPr id="21" name="图片 29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913" y="226342"/>
                <a:ext cx="472826" cy="472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图片 30"/>
              <p:cNvPicPr>
                <a:picLocks noChangeAspect="1"/>
              </p:cNvPicPr>
              <p:nvPr userDrawn="1"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279"/>
              <a:stretch>
                <a:fillRect/>
              </a:stretch>
            </p:blipFill>
            <p:spPr bwMode="auto">
              <a:xfrm flipH="1">
                <a:off x="265701" y="654915"/>
                <a:ext cx="532466" cy="45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文本框 25"/>
            <p:cNvSpPr txBox="1">
              <a:spLocks noChangeArrowheads="1"/>
            </p:cNvSpPr>
            <p:nvPr userDrawn="1"/>
          </p:nvSpPr>
          <p:spPr bwMode="auto">
            <a:xfrm>
              <a:off x="10718198" y="753308"/>
              <a:ext cx="123291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>
                  <a:solidFill>
                    <a:srgbClr val="595959"/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杜小二  </a:t>
              </a:r>
              <a:r>
                <a:rPr lang="en-US" altLang="zh-CN" sz="800">
                  <a:solidFill>
                    <a:srgbClr val="595959"/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&amp;  </a:t>
              </a:r>
              <a:r>
                <a:rPr lang="zh-CN" altLang="en-US" sz="800">
                  <a:solidFill>
                    <a:srgbClr val="595959"/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一宏</a:t>
              </a:r>
            </a:p>
          </p:txBody>
        </p:sp>
        <p:grpSp>
          <p:nvGrpSpPr>
            <p:cNvPr id="18" name="组合 26"/>
            <p:cNvGrpSpPr>
              <a:grpSpLocks/>
            </p:cNvGrpSpPr>
            <p:nvPr userDrawn="1"/>
          </p:nvGrpSpPr>
          <p:grpSpPr bwMode="auto">
            <a:xfrm>
              <a:off x="10708281" y="175129"/>
              <a:ext cx="647560" cy="567980"/>
              <a:chOff x="257420" y="226342"/>
              <a:chExt cx="540747" cy="474292"/>
            </a:xfrm>
          </p:grpSpPr>
          <p:pic>
            <p:nvPicPr>
              <p:cNvPr id="19" name="图片 27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420" y="226342"/>
                <a:ext cx="472830" cy="472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28"/>
              <p:cNvPicPr>
                <a:picLocks noChangeAspect="1"/>
              </p:cNvPicPr>
              <p:nvPr userDrawn="1"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279"/>
              <a:stretch>
                <a:fillRect/>
              </a:stretch>
            </p:blipFill>
            <p:spPr bwMode="auto">
              <a:xfrm flipH="1">
                <a:off x="265701" y="654915"/>
                <a:ext cx="532466" cy="45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4348CB-3466-48A0-828F-F7643997B208}" type="datetime1">
              <a:rPr lang="en-JM"/>
              <a:pPr>
                <a:defRPr/>
              </a:pPr>
              <a:t>20/7/2021</a:t>
            </a:fld>
            <a:endParaRPr lang="en-JM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32538"/>
            <a:ext cx="3860800" cy="3651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 eaLnBrk="0" hangingPunct="0">
              <a:defRPr/>
            </a:pPr>
            <a:r>
              <a:rPr lang="en-JM">
                <a:solidFill>
                  <a:prstClr val="black"/>
                </a:solidFill>
              </a:rPr>
              <a:t>xiaoer.yanj.cn</a:t>
            </a:r>
            <a:endParaRPr lang="en-JM" dirty="0">
              <a:solidFill>
                <a:prstClr val="black"/>
              </a:solidFill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2363" y="6143625"/>
            <a:ext cx="481012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2F24919-3CC1-4C91-9C28-3D72EDAAFBF4}" type="slidenum">
              <a:rPr lang="en-JM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JM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50462"/>
      </p:ext>
    </p:extLst>
  </p:cSld>
  <p:clrMapOvr>
    <a:masterClrMapping/>
  </p:clrMapOvr>
  <p:transition spd="slow">
    <p:fade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 userDrawn="1"/>
        </p:nvSpPr>
        <p:spPr>
          <a:xfrm>
            <a:off x="-9525" y="0"/>
            <a:ext cx="12204700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ADA536-A2D7-45CB-96DD-E3EACCA465A9}" type="datetime1">
              <a:rPr lang="en-JM"/>
              <a:pPr>
                <a:defRPr/>
              </a:pPr>
              <a:t>20/7/2021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8493993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2BE1D-96C6-4BC2-88BE-90C50E4D035D}" type="datetime1">
              <a:rPr lang="en-JM"/>
              <a:pPr>
                <a:defRPr/>
              </a:pPr>
              <a:t>20/7/2021</a:t>
            </a:fld>
            <a:endParaRPr lang="en-JM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32538"/>
            <a:ext cx="3860800" cy="3651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eaLnBrk="0" hangingPunct="0">
              <a:defRPr/>
            </a:pPr>
            <a:r>
              <a:rPr lang="en-JM">
                <a:solidFill>
                  <a:prstClr val="black"/>
                </a:solidFill>
                <a:ea typeface="宋体" panose="02010600030101010101" pitchFamily="2" charset="-122"/>
              </a:rPr>
              <a:t>WWW.DESIGNERSPARADISE.COM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282363" y="6143625"/>
            <a:ext cx="4810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6645FBF-153F-4DDA-AB26-9FBEBF6A3D45}" type="slidenum">
              <a:rPr lang="en-JM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JM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695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1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30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3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7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0D8B-904F-4979-B003-823CB068765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A1F2-C402-4024-AF63-A5570BCC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16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95A1AC9-FFA5-4F47-BBF6-33846168803C}" type="datetime1">
              <a:rPr lang="en-JM">
                <a:ea typeface="宋体" panose="02010600030101010101" pitchFamily="2" charset="-122"/>
              </a:rPr>
              <a:pPr>
                <a:defRPr/>
              </a:pPr>
              <a:t>20/7/2021</a:t>
            </a:fld>
            <a:endParaRPr lang="en-JM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7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ransition spd="slow">
    <p:fade/>
  </p:transition>
  <p:hf hdr="0" ftr="0" dt="0"/>
  <p:txStyles>
    <p:titleStyle>
      <a:lvl1pPr algn="l" defTabSz="1217613" rtl="0" fontAlgn="base">
        <a:spcBef>
          <a:spcPct val="0"/>
        </a:spcBef>
        <a:spcAft>
          <a:spcPct val="0"/>
        </a:spcAft>
        <a:defRPr sz="45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  <a:lvl2pPr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2pPr>
      <a:lvl3pPr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3pPr>
      <a:lvl4pPr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4pPr>
      <a:lvl5pPr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5pPr>
      <a:lvl6pPr marL="457200"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6pPr>
      <a:lvl7pPr marL="914400"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7pPr>
      <a:lvl8pPr marL="1371600"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8pPr>
      <a:lvl9pPr marL="1828800" algn="l" defTabSz="1217613" rtl="0" fontAlgn="base">
        <a:spcBef>
          <a:spcPct val="0"/>
        </a:spcBef>
        <a:spcAft>
          <a:spcPct val="0"/>
        </a:spcAft>
        <a:defRPr sz="4500">
          <a:solidFill>
            <a:srgbClr val="17375E"/>
          </a:solidFill>
          <a:latin typeface="Signika"/>
          <a:ea typeface="Open Sans Extrabold"/>
          <a:cs typeface="Signika"/>
        </a:defRPr>
      </a:lvl9pPr>
    </p:titleStyle>
    <p:bodyStyle>
      <a:lvl1pPr marL="455613" indent="-455613" algn="l" defTabSz="12176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rgbClr val="17375E"/>
          </a:solidFill>
          <a:latin typeface="+mn-lt"/>
          <a:ea typeface="+mn-ea"/>
          <a:cs typeface="+mn-cs"/>
        </a:defRPr>
      </a:lvl1pPr>
      <a:lvl2pPr marL="989013" indent="-379413" algn="l" defTabSz="12176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2413" indent="-303213" algn="l" defTabSz="12176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2013" indent="-303213" algn="l" defTabSz="12176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17375E"/>
          </a:solidFill>
          <a:latin typeface="+mn-lt"/>
          <a:ea typeface="+mn-ea"/>
          <a:cs typeface="+mn-cs"/>
        </a:defRPr>
      </a:lvl4pPr>
      <a:lvl5pPr marL="2741613" indent="-303213" algn="l" defTabSz="12176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17375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连接符 48"/>
          <p:cNvCxnSpPr/>
          <p:nvPr/>
        </p:nvCxnSpPr>
        <p:spPr>
          <a:xfrm flipH="1" flipV="1">
            <a:off x="7724310" y="5055140"/>
            <a:ext cx="526879" cy="526879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3940007" y="5055140"/>
            <a:ext cx="526879" cy="526879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7724310" y="1273006"/>
            <a:ext cx="526879" cy="526879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5" idx="5"/>
          </p:cNvCxnSpPr>
          <p:nvPr/>
        </p:nvCxnSpPr>
        <p:spPr>
          <a:xfrm>
            <a:off x="3940007" y="1273006"/>
            <a:ext cx="526879" cy="526879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4303067" y="1641504"/>
            <a:ext cx="3585867" cy="3574992"/>
            <a:chOff x="4002442" y="1341792"/>
            <a:chExt cx="4187117" cy="4174417"/>
          </a:xfrm>
        </p:grpSpPr>
        <p:grpSp>
          <p:nvGrpSpPr>
            <p:cNvPr id="9" name="组合 8"/>
            <p:cNvGrpSpPr/>
            <p:nvPr/>
          </p:nvGrpSpPr>
          <p:grpSpPr>
            <a:xfrm>
              <a:off x="4002442" y="1341792"/>
              <a:ext cx="1990017" cy="1990017"/>
              <a:chOff x="3845536" y="1830658"/>
              <a:chExt cx="1990017" cy="1990017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845536" y="1830658"/>
                <a:ext cx="1990017" cy="199001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4036823" y="2021945"/>
                <a:ext cx="1607443" cy="1607443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280590" y="2265712"/>
                <a:ext cx="1119909" cy="1119909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  <a:effectLst>
                <a:innerShdw dist="1270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199542" y="1341792"/>
              <a:ext cx="1990017" cy="1990017"/>
              <a:chOff x="3845536" y="1830658"/>
              <a:chExt cx="1990017" cy="1990017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3845536" y="1830658"/>
                <a:ext cx="1990017" cy="199001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4036823" y="2021945"/>
                <a:ext cx="1607443" cy="1607443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280590" y="2265712"/>
                <a:ext cx="1119909" cy="111990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innerShdw dist="127000" dir="13500000">
                  <a:schemeClr val="accent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2442" y="3526192"/>
              <a:ext cx="1990017" cy="1990017"/>
              <a:chOff x="3845536" y="1830658"/>
              <a:chExt cx="1990017" cy="1990017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845536" y="1830658"/>
                <a:ext cx="1990017" cy="199001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036823" y="2021945"/>
                <a:ext cx="1607443" cy="1607443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280590" y="2265712"/>
                <a:ext cx="1119909" cy="1119909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innerShdw dist="127000" dir="13500000">
                  <a:schemeClr val="accent3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199542" y="3526192"/>
              <a:ext cx="1990017" cy="1990017"/>
              <a:chOff x="3845536" y="1830658"/>
              <a:chExt cx="1990017" cy="1990017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845536" y="1830658"/>
                <a:ext cx="1990017" cy="199001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dist="152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036823" y="2021945"/>
                <a:ext cx="1607443" cy="1607443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2F2F2"/>
                  </a:gs>
                  <a:gs pos="5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280590" y="2265712"/>
                <a:ext cx="1119909" cy="1119909"/>
              </a:xfrm>
              <a:prstGeom prst="roundRect">
                <a:avLst>
                  <a:gd name="adj" fmla="val 0"/>
                </a:avLst>
              </a:prstGeom>
              <a:solidFill>
                <a:srgbClr val="7B448E"/>
              </a:solidFill>
              <a:ln>
                <a:noFill/>
              </a:ln>
              <a:effectLst>
                <a:innerShdw dist="127000" dir="13500000">
                  <a:schemeClr val="accent4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669724" y="1002723"/>
            <a:ext cx="344053" cy="344053"/>
            <a:chOff x="3845536" y="1830658"/>
            <a:chExt cx="1990017" cy="1990017"/>
          </a:xfrm>
        </p:grpSpPr>
        <p:sp>
          <p:nvSpPr>
            <p:cNvPr id="24" name="圆角矩形 23"/>
            <p:cNvSpPr/>
            <p:nvPr/>
          </p:nvSpPr>
          <p:spPr>
            <a:xfrm>
              <a:off x="3845536" y="1830658"/>
              <a:ext cx="1990017" cy="1990017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036823" y="2021945"/>
              <a:ext cx="1607443" cy="1607443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331496" y="2316618"/>
              <a:ext cx="1018097" cy="1018097"/>
            </a:xfrm>
            <a:prstGeom prst="ellipse">
              <a:avLst/>
            </a:prstGeom>
            <a:ln>
              <a:noFill/>
            </a:ln>
            <a:effectLst>
              <a:innerShdw dist="38100" dir="13500000">
                <a:schemeClr val="accent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178223" y="1002723"/>
            <a:ext cx="344053" cy="344053"/>
            <a:chOff x="3845536" y="1830658"/>
            <a:chExt cx="1990017" cy="1990017"/>
          </a:xfrm>
        </p:grpSpPr>
        <p:sp>
          <p:nvSpPr>
            <p:cNvPr id="28" name="圆角矩形 23"/>
            <p:cNvSpPr/>
            <p:nvPr/>
          </p:nvSpPr>
          <p:spPr>
            <a:xfrm>
              <a:off x="3845536" y="1830658"/>
              <a:ext cx="1990017" cy="1990017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4"/>
            <p:cNvSpPr/>
            <p:nvPr/>
          </p:nvSpPr>
          <p:spPr>
            <a:xfrm>
              <a:off x="4036823" y="2021945"/>
              <a:ext cx="1607443" cy="1607443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5"/>
            <p:cNvSpPr/>
            <p:nvPr/>
          </p:nvSpPr>
          <p:spPr>
            <a:xfrm>
              <a:off x="4331496" y="2316618"/>
              <a:ext cx="1018097" cy="10180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dist="38100" dir="13500000">
                <a:schemeClr val="accent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69724" y="5511224"/>
            <a:ext cx="344053" cy="344053"/>
            <a:chOff x="3845536" y="1830658"/>
            <a:chExt cx="1990017" cy="1990017"/>
          </a:xfrm>
        </p:grpSpPr>
        <p:sp>
          <p:nvSpPr>
            <p:cNvPr id="36" name="圆角矩形 23"/>
            <p:cNvSpPr/>
            <p:nvPr/>
          </p:nvSpPr>
          <p:spPr>
            <a:xfrm>
              <a:off x="3845536" y="1830658"/>
              <a:ext cx="1990017" cy="1990017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24"/>
            <p:cNvSpPr/>
            <p:nvPr/>
          </p:nvSpPr>
          <p:spPr>
            <a:xfrm>
              <a:off x="4036823" y="2021945"/>
              <a:ext cx="1607443" cy="1607443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25"/>
            <p:cNvSpPr/>
            <p:nvPr/>
          </p:nvSpPr>
          <p:spPr>
            <a:xfrm>
              <a:off x="4331496" y="2316618"/>
              <a:ext cx="1018097" cy="101809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dist="381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78223" y="5511224"/>
            <a:ext cx="344053" cy="344053"/>
            <a:chOff x="3845536" y="1830658"/>
            <a:chExt cx="1990017" cy="1990017"/>
          </a:xfrm>
        </p:grpSpPr>
        <p:sp>
          <p:nvSpPr>
            <p:cNvPr id="40" name="圆角矩形 23"/>
            <p:cNvSpPr/>
            <p:nvPr/>
          </p:nvSpPr>
          <p:spPr>
            <a:xfrm>
              <a:off x="3845536" y="1830658"/>
              <a:ext cx="1990017" cy="1990017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24"/>
            <p:cNvSpPr/>
            <p:nvPr/>
          </p:nvSpPr>
          <p:spPr>
            <a:xfrm>
              <a:off x="4036823" y="2021945"/>
              <a:ext cx="1607443" cy="1607443"/>
            </a:xfrm>
            <a:prstGeom prst="ellipse">
              <a:avLst/>
            </a:prstGeom>
            <a:gradFill flip="none" rotWithShape="1">
              <a:gsLst>
                <a:gs pos="50000">
                  <a:srgbClr val="F2F2F2"/>
                </a:gs>
                <a:gs pos="5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25"/>
            <p:cNvSpPr/>
            <p:nvPr/>
          </p:nvSpPr>
          <p:spPr>
            <a:xfrm>
              <a:off x="4331496" y="2316618"/>
              <a:ext cx="1018097" cy="1018097"/>
            </a:xfrm>
            <a:prstGeom prst="ellipse">
              <a:avLst/>
            </a:prstGeom>
            <a:solidFill>
              <a:srgbClr val="7B448E"/>
            </a:solidFill>
            <a:ln>
              <a:noFill/>
            </a:ln>
            <a:effectLst>
              <a:innerShdw dist="38100" dir="13500000">
                <a:schemeClr val="accent4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37894" y="886512"/>
            <a:ext cx="2406357" cy="897082"/>
            <a:chOff x="2665566" y="1142711"/>
            <a:chExt cx="2406357" cy="897082"/>
          </a:xfrm>
        </p:grpSpPr>
        <p:sp>
          <p:nvSpPr>
            <p:cNvPr id="57" name="文本框 56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37894" y="5435311"/>
            <a:ext cx="2406357" cy="897082"/>
            <a:chOff x="2665566" y="1142711"/>
            <a:chExt cx="2406357" cy="897082"/>
          </a:xfrm>
        </p:grpSpPr>
        <p:sp>
          <p:nvSpPr>
            <p:cNvPr id="61" name="文本框 60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62" name="文本框 61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accent3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flipH="1">
            <a:off x="8592691" y="886512"/>
            <a:ext cx="2406357" cy="897082"/>
            <a:chOff x="2665566" y="1142711"/>
            <a:chExt cx="2406357" cy="897082"/>
          </a:xfrm>
        </p:grpSpPr>
        <p:sp>
          <p:nvSpPr>
            <p:cNvPr id="65" name="文本框 64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66" name="文本框 65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flipH="1">
            <a:off x="8592691" y="5435311"/>
            <a:ext cx="2406357" cy="897082"/>
            <a:chOff x="2665566" y="1142711"/>
            <a:chExt cx="2406357" cy="897082"/>
          </a:xfrm>
        </p:grpSpPr>
        <p:sp>
          <p:nvSpPr>
            <p:cNvPr id="69" name="文本框 68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70" name="文本框 69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accent4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26385" y="2325973"/>
            <a:ext cx="485029" cy="402655"/>
            <a:chOff x="3132963" y="3140191"/>
            <a:chExt cx="645573" cy="535933"/>
          </a:xfrm>
          <a:solidFill>
            <a:schemeClr val="bg1"/>
          </a:solidFill>
        </p:grpSpPr>
        <p:sp>
          <p:nvSpPr>
            <p:cNvPr id="73" name="Freeform 226"/>
            <p:cNvSpPr>
              <a:spLocks/>
            </p:cNvSpPr>
            <p:nvPr/>
          </p:nvSpPr>
          <p:spPr bwMode="auto">
            <a:xfrm>
              <a:off x="3421629" y="3217854"/>
              <a:ext cx="356907" cy="392027"/>
            </a:xfrm>
            <a:custGeom>
              <a:avLst/>
              <a:gdLst>
                <a:gd name="T0" fmla="*/ 0 w 529"/>
                <a:gd name="T1" fmla="*/ 0 h 581"/>
                <a:gd name="T2" fmla="*/ 2 w 529"/>
                <a:gd name="T3" fmla="*/ 11 h 581"/>
                <a:gd name="T4" fmla="*/ 25 w 529"/>
                <a:gd name="T5" fmla="*/ 56 h 581"/>
                <a:gd name="T6" fmla="*/ 473 w 529"/>
                <a:gd name="T7" fmla="*/ 56 h 581"/>
                <a:gd name="T8" fmla="*/ 473 w 529"/>
                <a:gd name="T9" fmla="*/ 525 h 581"/>
                <a:gd name="T10" fmla="*/ 127 w 529"/>
                <a:gd name="T11" fmla="*/ 525 h 581"/>
                <a:gd name="T12" fmla="*/ 127 w 529"/>
                <a:gd name="T13" fmla="*/ 581 h 581"/>
                <a:gd name="T14" fmla="*/ 529 w 529"/>
                <a:gd name="T15" fmla="*/ 581 h 581"/>
                <a:gd name="T16" fmla="*/ 529 w 529"/>
                <a:gd name="T17" fmla="*/ 0 h 581"/>
                <a:gd name="T18" fmla="*/ 0 w 529"/>
                <a:gd name="T1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581">
                  <a:moveTo>
                    <a:pt x="0" y="0"/>
                  </a:moveTo>
                  <a:cubicBezTo>
                    <a:pt x="1" y="4"/>
                    <a:pt x="2" y="7"/>
                    <a:pt x="2" y="11"/>
                  </a:cubicBezTo>
                  <a:cubicBezTo>
                    <a:pt x="14" y="22"/>
                    <a:pt x="22" y="38"/>
                    <a:pt x="25" y="56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473" y="525"/>
                    <a:pt x="473" y="525"/>
                    <a:pt x="473" y="525"/>
                  </a:cubicBezTo>
                  <a:cubicBezTo>
                    <a:pt x="127" y="525"/>
                    <a:pt x="127" y="525"/>
                    <a:pt x="127" y="525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529" y="581"/>
                    <a:pt x="529" y="581"/>
                    <a:pt x="529" y="581"/>
                  </a:cubicBezTo>
                  <a:cubicBezTo>
                    <a:pt x="529" y="0"/>
                    <a:pt x="529" y="0"/>
                    <a:pt x="5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227"/>
            <p:cNvSpPr>
              <a:spLocks/>
            </p:cNvSpPr>
            <p:nvPr/>
          </p:nvSpPr>
          <p:spPr bwMode="auto">
            <a:xfrm>
              <a:off x="3198348" y="3140191"/>
              <a:ext cx="224709" cy="247551"/>
            </a:xfrm>
            <a:custGeom>
              <a:avLst/>
              <a:gdLst>
                <a:gd name="T0" fmla="*/ 45 w 333"/>
                <a:gd name="T1" fmla="*/ 243 h 367"/>
                <a:gd name="T2" fmla="*/ 170 w 333"/>
                <a:gd name="T3" fmla="*/ 367 h 367"/>
                <a:gd name="T4" fmla="*/ 289 w 333"/>
                <a:gd name="T5" fmla="*/ 243 h 367"/>
                <a:gd name="T6" fmla="*/ 326 w 333"/>
                <a:gd name="T7" fmla="*/ 203 h 367"/>
                <a:gd name="T8" fmla="*/ 306 w 333"/>
                <a:gd name="T9" fmla="*/ 142 h 367"/>
                <a:gd name="T10" fmla="*/ 166 w 333"/>
                <a:gd name="T11" fmla="*/ 0 h 367"/>
                <a:gd name="T12" fmla="*/ 26 w 333"/>
                <a:gd name="T13" fmla="*/ 142 h 367"/>
                <a:gd name="T14" fmla="*/ 7 w 333"/>
                <a:gd name="T15" fmla="*/ 203 h 367"/>
                <a:gd name="T16" fmla="*/ 45 w 333"/>
                <a:gd name="T17" fmla="*/ 24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67">
                  <a:moveTo>
                    <a:pt x="45" y="243"/>
                  </a:moveTo>
                  <a:cubicBezTo>
                    <a:pt x="71" y="308"/>
                    <a:pt x="118" y="367"/>
                    <a:pt x="170" y="367"/>
                  </a:cubicBezTo>
                  <a:cubicBezTo>
                    <a:pt x="222" y="367"/>
                    <a:pt x="266" y="308"/>
                    <a:pt x="289" y="243"/>
                  </a:cubicBezTo>
                  <a:cubicBezTo>
                    <a:pt x="305" y="242"/>
                    <a:pt x="320" y="226"/>
                    <a:pt x="326" y="203"/>
                  </a:cubicBezTo>
                  <a:cubicBezTo>
                    <a:pt x="333" y="176"/>
                    <a:pt x="324" y="149"/>
                    <a:pt x="306" y="142"/>
                  </a:cubicBezTo>
                  <a:cubicBezTo>
                    <a:pt x="302" y="63"/>
                    <a:pt x="241" y="0"/>
                    <a:pt x="166" y="0"/>
                  </a:cubicBezTo>
                  <a:cubicBezTo>
                    <a:pt x="92" y="0"/>
                    <a:pt x="31" y="63"/>
                    <a:pt x="26" y="142"/>
                  </a:cubicBezTo>
                  <a:cubicBezTo>
                    <a:pt x="9" y="149"/>
                    <a:pt x="0" y="176"/>
                    <a:pt x="7" y="203"/>
                  </a:cubicBezTo>
                  <a:cubicBezTo>
                    <a:pt x="13" y="227"/>
                    <a:pt x="29" y="243"/>
                    <a:pt x="4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228"/>
            <p:cNvSpPr>
              <a:spLocks/>
            </p:cNvSpPr>
            <p:nvPr/>
          </p:nvSpPr>
          <p:spPr bwMode="auto">
            <a:xfrm>
              <a:off x="3481875" y="3306367"/>
              <a:ext cx="233275" cy="180738"/>
            </a:xfrm>
            <a:custGeom>
              <a:avLst/>
              <a:gdLst>
                <a:gd name="T0" fmla="*/ 41 w 346"/>
                <a:gd name="T1" fmla="*/ 111 h 268"/>
                <a:gd name="T2" fmla="*/ 0 w 346"/>
                <a:gd name="T3" fmla="*/ 151 h 268"/>
                <a:gd name="T4" fmla="*/ 90 w 346"/>
                <a:gd name="T5" fmla="*/ 268 h 268"/>
                <a:gd name="T6" fmla="*/ 254 w 346"/>
                <a:gd name="T7" fmla="*/ 125 h 268"/>
                <a:gd name="T8" fmla="*/ 284 w 346"/>
                <a:gd name="T9" fmla="*/ 158 h 268"/>
                <a:gd name="T10" fmla="*/ 346 w 346"/>
                <a:gd name="T11" fmla="*/ 0 h 268"/>
                <a:gd name="T12" fmla="*/ 184 w 346"/>
                <a:gd name="T13" fmla="*/ 50 h 268"/>
                <a:gd name="T14" fmla="*/ 218 w 346"/>
                <a:gd name="T15" fmla="*/ 87 h 268"/>
                <a:gd name="T16" fmla="*/ 99 w 346"/>
                <a:gd name="T17" fmla="*/ 190 h 268"/>
                <a:gd name="T18" fmla="*/ 41 w 346"/>
                <a:gd name="T19" fmla="*/ 11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268">
                  <a:moveTo>
                    <a:pt x="41" y="11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2" y="165"/>
                    <a:pt x="90" y="268"/>
                    <a:pt x="90" y="268"/>
                  </a:cubicBezTo>
                  <a:cubicBezTo>
                    <a:pt x="254" y="125"/>
                    <a:pt x="254" y="125"/>
                    <a:pt x="254" y="125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218" y="87"/>
                    <a:pt x="218" y="87"/>
                    <a:pt x="218" y="87"/>
                  </a:cubicBezTo>
                  <a:cubicBezTo>
                    <a:pt x="99" y="190"/>
                    <a:pt x="99" y="190"/>
                    <a:pt x="99" y="190"/>
                  </a:cubicBezTo>
                  <a:lnTo>
                    <a:pt x="4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229"/>
            <p:cNvSpPr>
              <a:spLocks/>
            </p:cNvSpPr>
            <p:nvPr/>
          </p:nvSpPr>
          <p:spPr bwMode="auto">
            <a:xfrm>
              <a:off x="3132963" y="3377178"/>
              <a:ext cx="355480" cy="298946"/>
            </a:xfrm>
            <a:custGeom>
              <a:avLst/>
              <a:gdLst>
                <a:gd name="T0" fmla="*/ 407 w 527"/>
                <a:gd name="T1" fmla="*/ 0 h 443"/>
                <a:gd name="T2" fmla="*/ 294 w 527"/>
                <a:gd name="T3" fmla="*/ 190 h 443"/>
                <a:gd name="T4" fmla="*/ 280 w 527"/>
                <a:gd name="T5" fmla="*/ 105 h 443"/>
                <a:gd name="T6" fmla="*/ 295 w 527"/>
                <a:gd name="T7" fmla="*/ 77 h 443"/>
                <a:gd name="T8" fmla="*/ 263 w 527"/>
                <a:gd name="T9" fmla="*/ 44 h 443"/>
                <a:gd name="T10" fmla="*/ 230 w 527"/>
                <a:gd name="T11" fmla="*/ 77 h 443"/>
                <a:gd name="T12" fmla="*/ 246 w 527"/>
                <a:gd name="T13" fmla="*/ 105 h 443"/>
                <a:gd name="T14" fmla="*/ 232 w 527"/>
                <a:gd name="T15" fmla="*/ 189 h 443"/>
                <a:gd name="T16" fmla="*/ 120 w 527"/>
                <a:gd name="T17" fmla="*/ 0 h 443"/>
                <a:gd name="T18" fmla="*/ 2 w 527"/>
                <a:gd name="T19" fmla="*/ 125 h 443"/>
                <a:gd name="T20" fmla="*/ 0 w 527"/>
                <a:gd name="T21" fmla="*/ 125 h 443"/>
                <a:gd name="T22" fmla="*/ 0 w 527"/>
                <a:gd name="T23" fmla="*/ 402 h 443"/>
                <a:gd name="T24" fmla="*/ 1 w 527"/>
                <a:gd name="T25" fmla="*/ 402 h 443"/>
                <a:gd name="T26" fmla="*/ 263 w 527"/>
                <a:gd name="T27" fmla="*/ 443 h 443"/>
                <a:gd name="T28" fmla="*/ 526 w 527"/>
                <a:gd name="T29" fmla="*/ 402 h 443"/>
                <a:gd name="T30" fmla="*/ 527 w 527"/>
                <a:gd name="T31" fmla="*/ 402 h 443"/>
                <a:gd name="T32" fmla="*/ 527 w 527"/>
                <a:gd name="T33" fmla="*/ 125 h 443"/>
                <a:gd name="T34" fmla="*/ 525 w 527"/>
                <a:gd name="T35" fmla="*/ 125 h 443"/>
                <a:gd name="T36" fmla="*/ 407 w 527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7" h="443">
                  <a:moveTo>
                    <a:pt x="407" y="0"/>
                  </a:moveTo>
                  <a:cubicBezTo>
                    <a:pt x="294" y="190"/>
                    <a:pt x="294" y="190"/>
                    <a:pt x="294" y="190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89" y="99"/>
                    <a:pt x="295" y="89"/>
                    <a:pt x="295" y="77"/>
                  </a:cubicBezTo>
                  <a:cubicBezTo>
                    <a:pt x="295" y="59"/>
                    <a:pt x="281" y="44"/>
                    <a:pt x="263" y="44"/>
                  </a:cubicBezTo>
                  <a:cubicBezTo>
                    <a:pt x="245" y="44"/>
                    <a:pt x="230" y="59"/>
                    <a:pt x="230" y="77"/>
                  </a:cubicBezTo>
                  <a:cubicBezTo>
                    <a:pt x="230" y="89"/>
                    <a:pt x="237" y="99"/>
                    <a:pt x="246" y="105"/>
                  </a:cubicBezTo>
                  <a:cubicBezTo>
                    <a:pt x="232" y="189"/>
                    <a:pt x="232" y="189"/>
                    <a:pt x="232" y="189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6" y="27"/>
                    <a:pt x="12" y="72"/>
                    <a:pt x="2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1" y="402"/>
                    <a:pt x="1" y="402"/>
                    <a:pt x="1" y="402"/>
                  </a:cubicBezTo>
                  <a:cubicBezTo>
                    <a:pt x="14" y="425"/>
                    <a:pt x="126" y="443"/>
                    <a:pt x="263" y="443"/>
                  </a:cubicBezTo>
                  <a:cubicBezTo>
                    <a:pt x="401" y="443"/>
                    <a:pt x="513" y="425"/>
                    <a:pt x="526" y="402"/>
                  </a:cubicBezTo>
                  <a:cubicBezTo>
                    <a:pt x="527" y="402"/>
                    <a:pt x="527" y="402"/>
                    <a:pt x="527" y="402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5" y="125"/>
                    <a:pt x="525" y="125"/>
                    <a:pt x="525" y="125"/>
                  </a:cubicBezTo>
                  <a:cubicBezTo>
                    <a:pt x="515" y="72"/>
                    <a:pt x="471" y="27"/>
                    <a:pt x="4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230"/>
            <p:cNvSpPr>
              <a:spLocks/>
            </p:cNvSpPr>
            <p:nvPr/>
          </p:nvSpPr>
          <p:spPr bwMode="auto">
            <a:xfrm>
              <a:off x="3598655" y="3487105"/>
              <a:ext cx="54536" cy="68241"/>
            </a:xfrm>
            <a:custGeom>
              <a:avLst/>
              <a:gdLst>
                <a:gd name="T0" fmla="*/ 0 w 81"/>
                <a:gd name="T1" fmla="*/ 0 h 101"/>
                <a:gd name="T2" fmla="*/ 0 w 81"/>
                <a:gd name="T3" fmla="*/ 55 h 101"/>
                <a:gd name="T4" fmla="*/ 40 w 81"/>
                <a:gd name="T5" fmla="*/ 101 h 101"/>
                <a:gd name="T6" fmla="*/ 81 w 81"/>
                <a:gd name="T7" fmla="*/ 56 h 101"/>
                <a:gd name="T8" fmla="*/ 81 w 81"/>
                <a:gd name="T9" fmla="*/ 0 h 101"/>
                <a:gd name="T10" fmla="*/ 59 w 81"/>
                <a:gd name="T11" fmla="*/ 0 h 101"/>
                <a:gd name="T12" fmla="*/ 59 w 81"/>
                <a:gd name="T13" fmla="*/ 57 h 101"/>
                <a:gd name="T14" fmla="*/ 40 w 81"/>
                <a:gd name="T15" fmla="*/ 83 h 101"/>
                <a:gd name="T16" fmla="*/ 22 w 81"/>
                <a:gd name="T17" fmla="*/ 57 h 101"/>
                <a:gd name="T18" fmla="*/ 22 w 81"/>
                <a:gd name="T19" fmla="*/ 0 h 101"/>
                <a:gd name="T20" fmla="*/ 0 w 81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1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87"/>
                    <a:pt x="15" y="101"/>
                    <a:pt x="40" y="101"/>
                  </a:cubicBezTo>
                  <a:cubicBezTo>
                    <a:pt x="65" y="101"/>
                    <a:pt x="81" y="86"/>
                    <a:pt x="81" y="5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75"/>
                    <a:pt x="52" y="83"/>
                    <a:pt x="40" y="83"/>
                  </a:cubicBezTo>
                  <a:cubicBezTo>
                    <a:pt x="29" y="83"/>
                    <a:pt x="22" y="74"/>
                    <a:pt x="22" y="57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231"/>
            <p:cNvSpPr>
              <a:spLocks noEditPoints="1"/>
            </p:cNvSpPr>
            <p:nvPr/>
          </p:nvSpPr>
          <p:spPr bwMode="auto">
            <a:xfrm>
              <a:off x="3666040" y="3486534"/>
              <a:ext cx="47968" cy="67384"/>
            </a:xfrm>
            <a:custGeom>
              <a:avLst/>
              <a:gdLst>
                <a:gd name="T0" fmla="*/ 31 w 71"/>
                <a:gd name="T1" fmla="*/ 0 h 100"/>
                <a:gd name="T2" fmla="*/ 0 w 71"/>
                <a:gd name="T3" fmla="*/ 2 h 100"/>
                <a:gd name="T4" fmla="*/ 0 w 71"/>
                <a:gd name="T5" fmla="*/ 100 h 100"/>
                <a:gd name="T6" fmla="*/ 23 w 71"/>
                <a:gd name="T7" fmla="*/ 100 h 100"/>
                <a:gd name="T8" fmla="*/ 23 w 71"/>
                <a:gd name="T9" fmla="*/ 65 h 100"/>
                <a:gd name="T10" fmla="*/ 30 w 71"/>
                <a:gd name="T11" fmla="*/ 65 h 100"/>
                <a:gd name="T12" fmla="*/ 62 w 71"/>
                <a:gd name="T13" fmla="*/ 55 h 100"/>
                <a:gd name="T14" fmla="*/ 71 w 71"/>
                <a:gd name="T15" fmla="*/ 31 h 100"/>
                <a:gd name="T16" fmla="*/ 61 w 71"/>
                <a:gd name="T17" fmla="*/ 8 h 100"/>
                <a:gd name="T18" fmla="*/ 31 w 71"/>
                <a:gd name="T19" fmla="*/ 0 h 100"/>
                <a:gd name="T20" fmla="*/ 30 w 71"/>
                <a:gd name="T21" fmla="*/ 48 h 100"/>
                <a:gd name="T22" fmla="*/ 23 w 71"/>
                <a:gd name="T23" fmla="*/ 47 h 100"/>
                <a:gd name="T24" fmla="*/ 23 w 71"/>
                <a:gd name="T25" fmla="*/ 18 h 100"/>
                <a:gd name="T26" fmla="*/ 32 w 71"/>
                <a:gd name="T27" fmla="*/ 17 h 100"/>
                <a:gd name="T28" fmla="*/ 49 w 71"/>
                <a:gd name="T29" fmla="*/ 32 h 100"/>
                <a:gd name="T30" fmla="*/ 30 w 71"/>
                <a:gd name="T31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00">
                  <a:moveTo>
                    <a:pt x="31" y="0"/>
                  </a:moveTo>
                  <a:cubicBezTo>
                    <a:pt x="17" y="0"/>
                    <a:pt x="7" y="1"/>
                    <a:pt x="0" y="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5" y="65"/>
                    <a:pt x="27" y="65"/>
                    <a:pt x="30" y="65"/>
                  </a:cubicBezTo>
                  <a:cubicBezTo>
                    <a:pt x="43" y="65"/>
                    <a:pt x="55" y="62"/>
                    <a:pt x="62" y="55"/>
                  </a:cubicBezTo>
                  <a:cubicBezTo>
                    <a:pt x="68" y="49"/>
                    <a:pt x="71" y="41"/>
                    <a:pt x="71" y="31"/>
                  </a:cubicBezTo>
                  <a:cubicBezTo>
                    <a:pt x="71" y="22"/>
                    <a:pt x="67" y="13"/>
                    <a:pt x="61" y="8"/>
                  </a:cubicBezTo>
                  <a:cubicBezTo>
                    <a:pt x="54" y="3"/>
                    <a:pt x="44" y="0"/>
                    <a:pt x="31" y="0"/>
                  </a:cubicBezTo>
                  <a:close/>
                  <a:moveTo>
                    <a:pt x="30" y="48"/>
                  </a:moveTo>
                  <a:cubicBezTo>
                    <a:pt x="27" y="48"/>
                    <a:pt x="24" y="48"/>
                    <a:pt x="23" y="4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7" y="17"/>
                    <a:pt x="32" y="17"/>
                  </a:cubicBezTo>
                  <a:cubicBezTo>
                    <a:pt x="43" y="17"/>
                    <a:pt x="49" y="23"/>
                    <a:pt x="49" y="32"/>
                  </a:cubicBezTo>
                  <a:cubicBezTo>
                    <a:pt x="49" y="42"/>
                    <a:pt x="42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818320" y="2292508"/>
            <a:ext cx="460359" cy="469584"/>
            <a:chOff x="5700126" y="3099646"/>
            <a:chExt cx="612739" cy="625016"/>
          </a:xfrm>
          <a:solidFill>
            <a:schemeClr val="bg1"/>
          </a:solidFill>
        </p:grpSpPr>
        <p:sp>
          <p:nvSpPr>
            <p:cNvPr id="80" name="Freeform 268"/>
            <p:cNvSpPr>
              <a:spLocks/>
            </p:cNvSpPr>
            <p:nvPr/>
          </p:nvSpPr>
          <p:spPr bwMode="auto">
            <a:xfrm>
              <a:off x="6173813" y="3099646"/>
              <a:ext cx="81089" cy="89084"/>
            </a:xfrm>
            <a:custGeom>
              <a:avLst/>
              <a:gdLst>
                <a:gd name="T0" fmla="*/ 17 w 120"/>
                <a:gd name="T1" fmla="*/ 87 h 132"/>
                <a:gd name="T2" fmla="*/ 61 w 120"/>
                <a:gd name="T3" fmla="*/ 132 h 132"/>
                <a:gd name="T4" fmla="*/ 104 w 120"/>
                <a:gd name="T5" fmla="*/ 87 h 132"/>
                <a:gd name="T6" fmla="*/ 118 w 120"/>
                <a:gd name="T7" fmla="*/ 72 h 132"/>
                <a:gd name="T8" fmla="*/ 111 w 120"/>
                <a:gd name="T9" fmla="*/ 51 h 132"/>
                <a:gd name="T10" fmla="*/ 60 w 120"/>
                <a:gd name="T11" fmla="*/ 0 h 132"/>
                <a:gd name="T12" fmla="*/ 10 w 120"/>
                <a:gd name="T13" fmla="*/ 51 h 132"/>
                <a:gd name="T14" fmla="*/ 3 w 120"/>
                <a:gd name="T15" fmla="*/ 72 h 132"/>
                <a:gd name="T16" fmla="*/ 17 w 120"/>
                <a:gd name="T17" fmla="*/ 8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32">
                  <a:moveTo>
                    <a:pt x="17" y="87"/>
                  </a:moveTo>
                  <a:cubicBezTo>
                    <a:pt x="26" y="110"/>
                    <a:pt x="43" y="132"/>
                    <a:pt x="61" y="132"/>
                  </a:cubicBezTo>
                  <a:cubicBezTo>
                    <a:pt x="80" y="132"/>
                    <a:pt x="96" y="110"/>
                    <a:pt x="104" y="87"/>
                  </a:cubicBezTo>
                  <a:cubicBezTo>
                    <a:pt x="110" y="86"/>
                    <a:pt x="115" y="81"/>
                    <a:pt x="118" y="72"/>
                  </a:cubicBezTo>
                  <a:cubicBezTo>
                    <a:pt x="120" y="63"/>
                    <a:pt x="117" y="53"/>
                    <a:pt x="111" y="51"/>
                  </a:cubicBezTo>
                  <a:cubicBezTo>
                    <a:pt x="109" y="22"/>
                    <a:pt x="87" y="0"/>
                    <a:pt x="60" y="0"/>
                  </a:cubicBezTo>
                  <a:cubicBezTo>
                    <a:pt x="33" y="0"/>
                    <a:pt x="12" y="22"/>
                    <a:pt x="10" y="51"/>
                  </a:cubicBezTo>
                  <a:cubicBezTo>
                    <a:pt x="3" y="53"/>
                    <a:pt x="0" y="63"/>
                    <a:pt x="3" y="72"/>
                  </a:cubicBezTo>
                  <a:cubicBezTo>
                    <a:pt x="5" y="81"/>
                    <a:pt x="11" y="87"/>
                    <a:pt x="1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269"/>
            <p:cNvSpPr>
              <a:spLocks/>
            </p:cNvSpPr>
            <p:nvPr/>
          </p:nvSpPr>
          <p:spPr bwMode="auto">
            <a:xfrm>
              <a:off x="6150115" y="3184733"/>
              <a:ext cx="128201" cy="479683"/>
            </a:xfrm>
            <a:custGeom>
              <a:avLst/>
              <a:gdLst>
                <a:gd name="T0" fmla="*/ 41 w 190"/>
                <a:gd name="T1" fmla="*/ 156 h 711"/>
                <a:gd name="T2" fmla="*/ 41 w 190"/>
                <a:gd name="T3" fmla="*/ 711 h 711"/>
                <a:gd name="T4" fmla="*/ 150 w 190"/>
                <a:gd name="T5" fmla="*/ 711 h 711"/>
                <a:gd name="T6" fmla="*/ 150 w 190"/>
                <a:gd name="T7" fmla="*/ 156 h 711"/>
                <a:gd name="T8" fmla="*/ 189 w 190"/>
                <a:gd name="T9" fmla="*/ 144 h 711"/>
                <a:gd name="T10" fmla="*/ 190 w 190"/>
                <a:gd name="T11" fmla="*/ 144 h 711"/>
                <a:gd name="T12" fmla="*/ 189 w 190"/>
                <a:gd name="T13" fmla="*/ 45 h 711"/>
                <a:gd name="T14" fmla="*/ 147 w 190"/>
                <a:gd name="T15" fmla="*/ 0 h 711"/>
                <a:gd name="T16" fmla="*/ 106 w 190"/>
                <a:gd name="T17" fmla="*/ 68 h 711"/>
                <a:gd name="T18" fmla="*/ 101 w 190"/>
                <a:gd name="T19" fmla="*/ 37 h 711"/>
                <a:gd name="T20" fmla="*/ 107 w 190"/>
                <a:gd name="T21" fmla="*/ 27 h 711"/>
                <a:gd name="T22" fmla="*/ 95 w 190"/>
                <a:gd name="T23" fmla="*/ 16 h 711"/>
                <a:gd name="T24" fmla="*/ 83 w 190"/>
                <a:gd name="T25" fmla="*/ 27 h 711"/>
                <a:gd name="T26" fmla="*/ 89 w 190"/>
                <a:gd name="T27" fmla="*/ 37 h 711"/>
                <a:gd name="T28" fmla="*/ 84 w 190"/>
                <a:gd name="T29" fmla="*/ 68 h 711"/>
                <a:gd name="T30" fmla="*/ 44 w 190"/>
                <a:gd name="T31" fmla="*/ 0 h 711"/>
                <a:gd name="T32" fmla="*/ 1 w 190"/>
                <a:gd name="T33" fmla="*/ 45 h 711"/>
                <a:gd name="T34" fmla="*/ 0 w 190"/>
                <a:gd name="T35" fmla="*/ 45 h 711"/>
                <a:gd name="T36" fmla="*/ 0 w 190"/>
                <a:gd name="T37" fmla="*/ 144 h 711"/>
                <a:gd name="T38" fmla="*/ 1 w 190"/>
                <a:gd name="T39" fmla="*/ 144 h 711"/>
                <a:gd name="T40" fmla="*/ 41 w 190"/>
                <a:gd name="T41" fmla="*/ 156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711">
                  <a:moveTo>
                    <a:pt x="41" y="156"/>
                  </a:moveTo>
                  <a:cubicBezTo>
                    <a:pt x="41" y="711"/>
                    <a:pt x="41" y="711"/>
                    <a:pt x="41" y="711"/>
                  </a:cubicBezTo>
                  <a:cubicBezTo>
                    <a:pt x="150" y="711"/>
                    <a:pt x="150" y="711"/>
                    <a:pt x="150" y="711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72" y="153"/>
                    <a:pt x="187" y="149"/>
                    <a:pt x="189" y="144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6" y="26"/>
                    <a:pt x="170" y="10"/>
                    <a:pt x="147" y="0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4" y="35"/>
                    <a:pt x="107" y="32"/>
                    <a:pt x="107" y="27"/>
                  </a:cubicBezTo>
                  <a:cubicBezTo>
                    <a:pt x="107" y="21"/>
                    <a:pt x="101" y="16"/>
                    <a:pt x="95" y="16"/>
                  </a:cubicBezTo>
                  <a:cubicBezTo>
                    <a:pt x="89" y="16"/>
                    <a:pt x="83" y="21"/>
                    <a:pt x="83" y="27"/>
                  </a:cubicBezTo>
                  <a:cubicBezTo>
                    <a:pt x="83" y="32"/>
                    <a:pt x="86" y="35"/>
                    <a:pt x="89" y="37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1" y="10"/>
                    <a:pt x="5" y="26"/>
                    <a:pt x="1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4" y="149"/>
                    <a:pt x="19" y="153"/>
                    <a:pt x="41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270"/>
            <p:cNvSpPr>
              <a:spLocks/>
            </p:cNvSpPr>
            <p:nvPr/>
          </p:nvSpPr>
          <p:spPr bwMode="auto">
            <a:xfrm>
              <a:off x="6051037" y="3188159"/>
              <a:ext cx="80804" cy="89084"/>
            </a:xfrm>
            <a:custGeom>
              <a:avLst/>
              <a:gdLst>
                <a:gd name="T0" fmla="*/ 16 w 120"/>
                <a:gd name="T1" fmla="*/ 87 h 132"/>
                <a:gd name="T2" fmla="*/ 61 w 120"/>
                <a:gd name="T3" fmla="*/ 132 h 132"/>
                <a:gd name="T4" fmla="*/ 104 w 120"/>
                <a:gd name="T5" fmla="*/ 87 h 132"/>
                <a:gd name="T6" fmla="*/ 117 w 120"/>
                <a:gd name="T7" fmla="*/ 73 h 132"/>
                <a:gd name="T8" fmla="*/ 110 w 120"/>
                <a:gd name="T9" fmla="*/ 51 h 132"/>
                <a:gd name="T10" fmla="*/ 60 w 120"/>
                <a:gd name="T11" fmla="*/ 0 h 132"/>
                <a:gd name="T12" fmla="*/ 10 w 120"/>
                <a:gd name="T13" fmla="*/ 51 h 132"/>
                <a:gd name="T14" fmla="*/ 3 w 120"/>
                <a:gd name="T15" fmla="*/ 73 h 132"/>
                <a:gd name="T16" fmla="*/ 16 w 120"/>
                <a:gd name="T17" fmla="*/ 8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32">
                  <a:moveTo>
                    <a:pt x="16" y="87"/>
                  </a:moveTo>
                  <a:cubicBezTo>
                    <a:pt x="26" y="110"/>
                    <a:pt x="42" y="132"/>
                    <a:pt x="61" y="132"/>
                  </a:cubicBezTo>
                  <a:cubicBezTo>
                    <a:pt x="80" y="132"/>
                    <a:pt x="96" y="110"/>
                    <a:pt x="104" y="87"/>
                  </a:cubicBezTo>
                  <a:cubicBezTo>
                    <a:pt x="110" y="87"/>
                    <a:pt x="115" y="81"/>
                    <a:pt x="117" y="73"/>
                  </a:cubicBezTo>
                  <a:cubicBezTo>
                    <a:pt x="120" y="63"/>
                    <a:pt x="117" y="53"/>
                    <a:pt x="110" y="51"/>
                  </a:cubicBezTo>
                  <a:cubicBezTo>
                    <a:pt x="109" y="23"/>
                    <a:pt x="87" y="0"/>
                    <a:pt x="60" y="0"/>
                  </a:cubicBezTo>
                  <a:cubicBezTo>
                    <a:pt x="33" y="0"/>
                    <a:pt x="11" y="23"/>
                    <a:pt x="10" y="51"/>
                  </a:cubicBezTo>
                  <a:cubicBezTo>
                    <a:pt x="3" y="53"/>
                    <a:pt x="0" y="63"/>
                    <a:pt x="3" y="73"/>
                  </a:cubicBezTo>
                  <a:cubicBezTo>
                    <a:pt x="5" y="81"/>
                    <a:pt x="11" y="87"/>
                    <a:pt x="16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271"/>
            <p:cNvSpPr>
              <a:spLocks/>
            </p:cNvSpPr>
            <p:nvPr/>
          </p:nvSpPr>
          <p:spPr bwMode="auto">
            <a:xfrm>
              <a:off x="6027338" y="3273246"/>
              <a:ext cx="128201" cy="391170"/>
            </a:xfrm>
            <a:custGeom>
              <a:avLst/>
              <a:gdLst>
                <a:gd name="T0" fmla="*/ 49 w 190"/>
                <a:gd name="T1" fmla="*/ 157 h 580"/>
                <a:gd name="T2" fmla="*/ 39 w 190"/>
                <a:gd name="T3" fmla="*/ 157 h 580"/>
                <a:gd name="T4" fmla="*/ 39 w 190"/>
                <a:gd name="T5" fmla="*/ 580 h 580"/>
                <a:gd name="T6" fmla="*/ 148 w 190"/>
                <a:gd name="T7" fmla="*/ 580 h 580"/>
                <a:gd name="T8" fmla="*/ 148 w 190"/>
                <a:gd name="T9" fmla="*/ 157 h 580"/>
                <a:gd name="T10" fmla="*/ 141 w 190"/>
                <a:gd name="T11" fmla="*/ 157 h 580"/>
                <a:gd name="T12" fmla="*/ 189 w 190"/>
                <a:gd name="T13" fmla="*/ 145 h 580"/>
                <a:gd name="T14" fmla="*/ 190 w 190"/>
                <a:gd name="T15" fmla="*/ 145 h 580"/>
                <a:gd name="T16" fmla="*/ 189 w 190"/>
                <a:gd name="T17" fmla="*/ 45 h 580"/>
                <a:gd name="T18" fmla="*/ 146 w 190"/>
                <a:gd name="T19" fmla="*/ 0 h 580"/>
                <a:gd name="T20" fmla="*/ 106 w 190"/>
                <a:gd name="T21" fmla="*/ 68 h 580"/>
                <a:gd name="T22" fmla="*/ 101 w 190"/>
                <a:gd name="T23" fmla="*/ 38 h 580"/>
                <a:gd name="T24" fmla="*/ 106 w 190"/>
                <a:gd name="T25" fmla="*/ 28 h 580"/>
                <a:gd name="T26" fmla="*/ 95 w 190"/>
                <a:gd name="T27" fmla="*/ 16 h 580"/>
                <a:gd name="T28" fmla="*/ 83 w 190"/>
                <a:gd name="T29" fmla="*/ 28 h 580"/>
                <a:gd name="T30" fmla="*/ 89 w 190"/>
                <a:gd name="T31" fmla="*/ 38 h 580"/>
                <a:gd name="T32" fmla="*/ 84 w 190"/>
                <a:gd name="T33" fmla="*/ 68 h 580"/>
                <a:gd name="T34" fmla="*/ 43 w 190"/>
                <a:gd name="T35" fmla="*/ 0 h 580"/>
                <a:gd name="T36" fmla="*/ 1 w 190"/>
                <a:gd name="T37" fmla="*/ 45 h 580"/>
                <a:gd name="T38" fmla="*/ 0 w 190"/>
                <a:gd name="T39" fmla="*/ 45 h 580"/>
                <a:gd name="T40" fmla="*/ 0 w 190"/>
                <a:gd name="T41" fmla="*/ 145 h 580"/>
                <a:gd name="T42" fmla="*/ 1 w 190"/>
                <a:gd name="T43" fmla="*/ 145 h 580"/>
                <a:gd name="T44" fmla="*/ 49 w 190"/>
                <a:gd name="T45" fmla="*/ 157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580">
                  <a:moveTo>
                    <a:pt x="49" y="157"/>
                  </a:moveTo>
                  <a:cubicBezTo>
                    <a:pt x="39" y="157"/>
                    <a:pt x="39" y="157"/>
                    <a:pt x="39" y="157"/>
                  </a:cubicBezTo>
                  <a:cubicBezTo>
                    <a:pt x="39" y="580"/>
                    <a:pt x="39" y="580"/>
                    <a:pt x="39" y="580"/>
                  </a:cubicBezTo>
                  <a:cubicBezTo>
                    <a:pt x="148" y="580"/>
                    <a:pt x="148" y="580"/>
                    <a:pt x="148" y="580"/>
                  </a:cubicBezTo>
                  <a:cubicBezTo>
                    <a:pt x="148" y="157"/>
                    <a:pt x="148" y="157"/>
                    <a:pt x="148" y="157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68" y="155"/>
                    <a:pt x="186" y="150"/>
                    <a:pt x="189" y="145"/>
                  </a:cubicBezTo>
                  <a:cubicBezTo>
                    <a:pt x="190" y="145"/>
                    <a:pt x="190" y="145"/>
                    <a:pt x="190" y="145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5" y="26"/>
                    <a:pt x="169" y="10"/>
                    <a:pt x="146" y="0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4" y="36"/>
                    <a:pt x="106" y="32"/>
                    <a:pt x="106" y="28"/>
                  </a:cubicBezTo>
                  <a:cubicBezTo>
                    <a:pt x="106" y="21"/>
                    <a:pt x="101" y="16"/>
                    <a:pt x="95" y="16"/>
                  </a:cubicBezTo>
                  <a:cubicBezTo>
                    <a:pt x="88" y="16"/>
                    <a:pt x="83" y="21"/>
                    <a:pt x="83" y="28"/>
                  </a:cubicBezTo>
                  <a:cubicBezTo>
                    <a:pt x="83" y="32"/>
                    <a:pt x="85" y="36"/>
                    <a:pt x="89" y="3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10"/>
                    <a:pt x="4" y="26"/>
                    <a:pt x="1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4" y="150"/>
                    <a:pt x="22" y="155"/>
                    <a:pt x="49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272"/>
            <p:cNvSpPr>
              <a:spLocks/>
            </p:cNvSpPr>
            <p:nvPr/>
          </p:nvSpPr>
          <p:spPr bwMode="auto">
            <a:xfrm>
              <a:off x="5913414" y="3249548"/>
              <a:ext cx="80804" cy="89084"/>
            </a:xfrm>
            <a:custGeom>
              <a:avLst/>
              <a:gdLst>
                <a:gd name="T0" fmla="*/ 17 w 120"/>
                <a:gd name="T1" fmla="*/ 87 h 132"/>
                <a:gd name="T2" fmla="*/ 62 w 120"/>
                <a:gd name="T3" fmla="*/ 132 h 132"/>
                <a:gd name="T4" fmla="*/ 105 w 120"/>
                <a:gd name="T5" fmla="*/ 87 h 132"/>
                <a:gd name="T6" fmla="*/ 118 w 120"/>
                <a:gd name="T7" fmla="*/ 73 h 132"/>
                <a:gd name="T8" fmla="*/ 111 w 120"/>
                <a:gd name="T9" fmla="*/ 51 h 132"/>
                <a:gd name="T10" fmla="*/ 60 w 120"/>
                <a:gd name="T11" fmla="*/ 0 h 132"/>
                <a:gd name="T12" fmla="*/ 10 w 120"/>
                <a:gd name="T13" fmla="*/ 51 h 132"/>
                <a:gd name="T14" fmla="*/ 3 w 120"/>
                <a:gd name="T15" fmla="*/ 73 h 132"/>
                <a:gd name="T16" fmla="*/ 17 w 120"/>
                <a:gd name="T17" fmla="*/ 8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32">
                  <a:moveTo>
                    <a:pt x="17" y="87"/>
                  </a:moveTo>
                  <a:cubicBezTo>
                    <a:pt x="26" y="110"/>
                    <a:pt x="43" y="132"/>
                    <a:pt x="62" y="132"/>
                  </a:cubicBezTo>
                  <a:cubicBezTo>
                    <a:pt x="80" y="132"/>
                    <a:pt x="96" y="110"/>
                    <a:pt x="105" y="87"/>
                  </a:cubicBezTo>
                  <a:cubicBezTo>
                    <a:pt x="110" y="87"/>
                    <a:pt x="116" y="81"/>
                    <a:pt x="118" y="73"/>
                  </a:cubicBezTo>
                  <a:cubicBezTo>
                    <a:pt x="120" y="63"/>
                    <a:pt x="117" y="53"/>
                    <a:pt x="111" y="51"/>
                  </a:cubicBezTo>
                  <a:cubicBezTo>
                    <a:pt x="109" y="23"/>
                    <a:pt x="87" y="0"/>
                    <a:pt x="60" y="0"/>
                  </a:cubicBezTo>
                  <a:cubicBezTo>
                    <a:pt x="34" y="0"/>
                    <a:pt x="12" y="23"/>
                    <a:pt x="10" y="51"/>
                  </a:cubicBezTo>
                  <a:cubicBezTo>
                    <a:pt x="4" y="53"/>
                    <a:pt x="0" y="63"/>
                    <a:pt x="3" y="73"/>
                  </a:cubicBezTo>
                  <a:cubicBezTo>
                    <a:pt x="5" y="81"/>
                    <a:pt x="11" y="87"/>
                    <a:pt x="1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273"/>
            <p:cNvSpPr>
              <a:spLocks/>
            </p:cNvSpPr>
            <p:nvPr/>
          </p:nvSpPr>
          <p:spPr bwMode="auto">
            <a:xfrm>
              <a:off x="5890572" y="3334634"/>
              <a:ext cx="127345" cy="329782"/>
            </a:xfrm>
            <a:custGeom>
              <a:avLst/>
              <a:gdLst>
                <a:gd name="T0" fmla="*/ 46 w 189"/>
                <a:gd name="T1" fmla="*/ 157 h 489"/>
                <a:gd name="T2" fmla="*/ 46 w 189"/>
                <a:gd name="T3" fmla="*/ 489 h 489"/>
                <a:gd name="T4" fmla="*/ 154 w 189"/>
                <a:gd name="T5" fmla="*/ 489 h 489"/>
                <a:gd name="T6" fmla="*/ 154 w 189"/>
                <a:gd name="T7" fmla="*/ 156 h 489"/>
                <a:gd name="T8" fmla="*/ 189 w 189"/>
                <a:gd name="T9" fmla="*/ 145 h 489"/>
                <a:gd name="T10" fmla="*/ 189 w 189"/>
                <a:gd name="T11" fmla="*/ 145 h 489"/>
                <a:gd name="T12" fmla="*/ 188 w 189"/>
                <a:gd name="T13" fmla="*/ 45 h 489"/>
                <a:gd name="T14" fmla="*/ 146 w 189"/>
                <a:gd name="T15" fmla="*/ 0 h 489"/>
                <a:gd name="T16" fmla="*/ 105 w 189"/>
                <a:gd name="T17" fmla="*/ 68 h 489"/>
                <a:gd name="T18" fmla="*/ 100 w 189"/>
                <a:gd name="T19" fmla="*/ 38 h 489"/>
                <a:gd name="T20" fmla="*/ 106 w 189"/>
                <a:gd name="T21" fmla="*/ 28 h 489"/>
                <a:gd name="T22" fmla="*/ 94 w 189"/>
                <a:gd name="T23" fmla="*/ 16 h 489"/>
                <a:gd name="T24" fmla="*/ 82 w 189"/>
                <a:gd name="T25" fmla="*/ 28 h 489"/>
                <a:gd name="T26" fmla="*/ 88 w 189"/>
                <a:gd name="T27" fmla="*/ 38 h 489"/>
                <a:gd name="T28" fmla="*/ 83 w 189"/>
                <a:gd name="T29" fmla="*/ 68 h 489"/>
                <a:gd name="T30" fmla="*/ 43 w 189"/>
                <a:gd name="T31" fmla="*/ 0 h 489"/>
                <a:gd name="T32" fmla="*/ 0 w 189"/>
                <a:gd name="T33" fmla="*/ 45 h 489"/>
                <a:gd name="T34" fmla="*/ 0 w 189"/>
                <a:gd name="T35" fmla="*/ 45 h 489"/>
                <a:gd name="T36" fmla="*/ 0 w 189"/>
                <a:gd name="T37" fmla="*/ 145 h 489"/>
                <a:gd name="T38" fmla="*/ 0 w 189"/>
                <a:gd name="T39" fmla="*/ 145 h 489"/>
                <a:gd name="T40" fmla="*/ 46 w 189"/>
                <a:gd name="T41" fmla="*/ 15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489">
                  <a:moveTo>
                    <a:pt x="46" y="157"/>
                  </a:moveTo>
                  <a:cubicBezTo>
                    <a:pt x="46" y="489"/>
                    <a:pt x="46" y="489"/>
                    <a:pt x="46" y="489"/>
                  </a:cubicBezTo>
                  <a:cubicBezTo>
                    <a:pt x="154" y="489"/>
                    <a:pt x="154" y="489"/>
                    <a:pt x="154" y="489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73" y="153"/>
                    <a:pt x="186" y="149"/>
                    <a:pt x="189" y="145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5" y="26"/>
                    <a:pt x="169" y="10"/>
                    <a:pt x="146" y="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4" y="36"/>
                    <a:pt x="106" y="32"/>
                    <a:pt x="106" y="28"/>
                  </a:cubicBezTo>
                  <a:cubicBezTo>
                    <a:pt x="106" y="21"/>
                    <a:pt x="101" y="16"/>
                    <a:pt x="94" y="16"/>
                  </a:cubicBezTo>
                  <a:cubicBezTo>
                    <a:pt x="88" y="16"/>
                    <a:pt x="82" y="21"/>
                    <a:pt x="82" y="28"/>
                  </a:cubicBezTo>
                  <a:cubicBezTo>
                    <a:pt x="82" y="32"/>
                    <a:pt x="85" y="36"/>
                    <a:pt x="88" y="3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10"/>
                    <a:pt x="4" y="26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" y="150"/>
                    <a:pt x="21" y="154"/>
                    <a:pt x="4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274"/>
            <p:cNvSpPr>
              <a:spLocks/>
            </p:cNvSpPr>
            <p:nvPr/>
          </p:nvSpPr>
          <p:spPr bwMode="auto">
            <a:xfrm>
              <a:off x="5786640" y="3363472"/>
              <a:ext cx="80804" cy="89084"/>
            </a:xfrm>
            <a:custGeom>
              <a:avLst/>
              <a:gdLst>
                <a:gd name="T0" fmla="*/ 17 w 120"/>
                <a:gd name="T1" fmla="*/ 88 h 132"/>
                <a:gd name="T2" fmla="*/ 62 w 120"/>
                <a:gd name="T3" fmla="*/ 132 h 132"/>
                <a:gd name="T4" fmla="*/ 104 w 120"/>
                <a:gd name="T5" fmla="*/ 88 h 132"/>
                <a:gd name="T6" fmla="*/ 118 w 120"/>
                <a:gd name="T7" fmla="*/ 73 h 132"/>
                <a:gd name="T8" fmla="*/ 111 w 120"/>
                <a:gd name="T9" fmla="*/ 51 h 132"/>
                <a:gd name="T10" fmla="*/ 60 w 120"/>
                <a:gd name="T11" fmla="*/ 0 h 132"/>
                <a:gd name="T12" fmla="*/ 10 w 120"/>
                <a:gd name="T13" fmla="*/ 51 h 132"/>
                <a:gd name="T14" fmla="*/ 3 w 120"/>
                <a:gd name="T15" fmla="*/ 73 h 132"/>
                <a:gd name="T16" fmla="*/ 17 w 120"/>
                <a:gd name="T17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32">
                  <a:moveTo>
                    <a:pt x="17" y="88"/>
                  </a:moveTo>
                  <a:cubicBezTo>
                    <a:pt x="26" y="111"/>
                    <a:pt x="43" y="132"/>
                    <a:pt x="62" y="132"/>
                  </a:cubicBezTo>
                  <a:cubicBezTo>
                    <a:pt x="80" y="132"/>
                    <a:pt x="96" y="111"/>
                    <a:pt x="104" y="88"/>
                  </a:cubicBezTo>
                  <a:cubicBezTo>
                    <a:pt x="110" y="87"/>
                    <a:pt x="116" y="81"/>
                    <a:pt x="118" y="73"/>
                  </a:cubicBezTo>
                  <a:cubicBezTo>
                    <a:pt x="120" y="63"/>
                    <a:pt x="117" y="54"/>
                    <a:pt x="111" y="51"/>
                  </a:cubicBezTo>
                  <a:cubicBezTo>
                    <a:pt x="109" y="23"/>
                    <a:pt x="87" y="0"/>
                    <a:pt x="60" y="0"/>
                  </a:cubicBezTo>
                  <a:cubicBezTo>
                    <a:pt x="33" y="0"/>
                    <a:pt x="12" y="23"/>
                    <a:pt x="10" y="51"/>
                  </a:cubicBezTo>
                  <a:cubicBezTo>
                    <a:pt x="4" y="54"/>
                    <a:pt x="0" y="63"/>
                    <a:pt x="3" y="73"/>
                  </a:cubicBezTo>
                  <a:cubicBezTo>
                    <a:pt x="5" y="82"/>
                    <a:pt x="11" y="87"/>
                    <a:pt x="17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275"/>
            <p:cNvSpPr>
              <a:spLocks/>
            </p:cNvSpPr>
            <p:nvPr/>
          </p:nvSpPr>
          <p:spPr bwMode="auto">
            <a:xfrm>
              <a:off x="5763513" y="3448559"/>
              <a:ext cx="127630" cy="215858"/>
            </a:xfrm>
            <a:custGeom>
              <a:avLst/>
              <a:gdLst>
                <a:gd name="T0" fmla="*/ 0 w 189"/>
                <a:gd name="T1" fmla="*/ 45 h 320"/>
                <a:gd name="T2" fmla="*/ 0 w 189"/>
                <a:gd name="T3" fmla="*/ 145 h 320"/>
                <a:gd name="T4" fmla="*/ 0 w 189"/>
                <a:gd name="T5" fmla="*/ 145 h 320"/>
                <a:gd name="T6" fmla="*/ 43 w 189"/>
                <a:gd name="T7" fmla="*/ 157 h 320"/>
                <a:gd name="T8" fmla="*/ 43 w 189"/>
                <a:gd name="T9" fmla="*/ 320 h 320"/>
                <a:gd name="T10" fmla="*/ 152 w 189"/>
                <a:gd name="T11" fmla="*/ 320 h 320"/>
                <a:gd name="T12" fmla="*/ 152 w 189"/>
                <a:gd name="T13" fmla="*/ 156 h 320"/>
                <a:gd name="T14" fmla="*/ 189 w 189"/>
                <a:gd name="T15" fmla="*/ 145 h 320"/>
                <a:gd name="T16" fmla="*/ 189 w 189"/>
                <a:gd name="T17" fmla="*/ 145 h 320"/>
                <a:gd name="T18" fmla="*/ 188 w 189"/>
                <a:gd name="T19" fmla="*/ 45 h 320"/>
                <a:gd name="T20" fmla="*/ 146 w 189"/>
                <a:gd name="T21" fmla="*/ 0 h 320"/>
                <a:gd name="T22" fmla="*/ 105 w 189"/>
                <a:gd name="T23" fmla="*/ 69 h 320"/>
                <a:gd name="T24" fmla="*/ 100 w 189"/>
                <a:gd name="T25" fmla="*/ 38 h 320"/>
                <a:gd name="T26" fmla="*/ 106 w 189"/>
                <a:gd name="T27" fmla="*/ 28 h 320"/>
                <a:gd name="T28" fmla="*/ 94 w 189"/>
                <a:gd name="T29" fmla="*/ 16 h 320"/>
                <a:gd name="T30" fmla="*/ 82 w 189"/>
                <a:gd name="T31" fmla="*/ 28 h 320"/>
                <a:gd name="T32" fmla="*/ 88 w 189"/>
                <a:gd name="T33" fmla="*/ 38 h 320"/>
                <a:gd name="T34" fmla="*/ 83 w 189"/>
                <a:gd name="T35" fmla="*/ 68 h 320"/>
                <a:gd name="T36" fmla="*/ 43 w 189"/>
                <a:gd name="T37" fmla="*/ 0 h 320"/>
                <a:gd name="T38" fmla="*/ 0 w 189"/>
                <a:gd name="T39" fmla="*/ 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9" h="320">
                  <a:moveTo>
                    <a:pt x="0" y="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" y="150"/>
                    <a:pt x="19" y="154"/>
                    <a:pt x="43" y="157"/>
                  </a:cubicBezTo>
                  <a:cubicBezTo>
                    <a:pt x="43" y="320"/>
                    <a:pt x="43" y="320"/>
                    <a:pt x="43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72" y="154"/>
                    <a:pt x="186" y="150"/>
                    <a:pt x="189" y="145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5" y="26"/>
                    <a:pt x="169" y="10"/>
                    <a:pt x="146" y="0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4" y="36"/>
                    <a:pt x="106" y="32"/>
                    <a:pt x="106" y="28"/>
                  </a:cubicBezTo>
                  <a:cubicBezTo>
                    <a:pt x="106" y="22"/>
                    <a:pt x="101" y="16"/>
                    <a:pt x="94" y="16"/>
                  </a:cubicBezTo>
                  <a:cubicBezTo>
                    <a:pt x="88" y="16"/>
                    <a:pt x="82" y="22"/>
                    <a:pt x="82" y="28"/>
                  </a:cubicBezTo>
                  <a:cubicBezTo>
                    <a:pt x="82" y="32"/>
                    <a:pt x="85" y="36"/>
                    <a:pt x="88" y="3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10"/>
                    <a:pt x="4" y="26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276"/>
            <p:cNvSpPr>
              <a:spLocks/>
            </p:cNvSpPr>
            <p:nvPr/>
          </p:nvSpPr>
          <p:spPr bwMode="auto">
            <a:xfrm>
              <a:off x="5700126" y="3151041"/>
              <a:ext cx="612739" cy="573621"/>
            </a:xfrm>
            <a:custGeom>
              <a:avLst/>
              <a:gdLst>
                <a:gd name="T0" fmla="*/ 875 w 908"/>
                <a:gd name="T1" fmla="*/ 762 h 850"/>
                <a:gd name="T2" fmla="*/ 843 w 908"/>
                <a:gd name="T3" fmla="*/ 787 h 850"/>
                <a:gd name="T4" fmla="*/ 72 w 908"/>
                <a:gd name="T5" fmla="*/ 787 h 850"/>
                <a:gd name="T6" fmla="*/ 72 w 908"/>
                <a:gd name="T7" fmla="*/ 64 h 850"/>
                <a:gd name="T8" fmla="*/ 96 w 908"/>
                <a:gd name="T9" fmla="*/ 33 h 850"/>
                <a:gd name="T10" fmla="*/ 63 w 908"/>
                <a:gd name="T11" fmla="*/ 0 h 850"/>
                <a:gd name="T12" fmla="*/ 31 w 908"/>
                <a:gd name="T13" fmla="*/ 33 h 850"/>
                <a:gd name="T14" fmla="*/ 55 w 908"/>
                <a:gd name="T15" fmla="*/ 64 h 850"/>
                <a:gd name="T16" fmla="*/ 55 w 908"/>
                <a:gd name="T17" fmla="*/ 787 h 850"/>
                <a:gd name="T18" fmla="*/ 0 w 908"/>
                <a:gd name="T19" fmla="*/ 787 h 850"/>
                <a:gd name="T20" fmla="*/ 0 w 908"/>
                <a:gd name="T21" fmla="*/ 804 h 850"/>
                <a:gd name="T22" fmla="*/ 55 w 908"/>
                <a:gd name="T23" fmla="*/ 804 h 850"/>
                <a:gd name="T24" fmla="*/ 55 w 908"/>
                <a:gd name="T25" fmla="*/ 850 h 850"/>
                <a:gd name="T26" fmla="*/ 72 w 908"/>
                <a:gd name="T27" fmla="*/ 850 h 850"/>
                <a:gd name="T28" fmla="*/ 72 w 908"/>
                <a:gd name="T29" fmla="*/ 804 h 850"/>
                <a:gd name="T30" fmla="*/ 844 w 908"/>
                <a:gd name="T31" fmla="*/ 804 h 850"/>
                <a:gd name="T32" fmla="*/ 875 w 908"/>
                <a:gd name="T33" fmla="*/ 827 h 850"/>
                <a:gd name="T34" fmla="*/ 908 w 908"/>
                <a:gd name="T35" fmla="*/ 794 h 850"/>
                <a:gd name="T36" fmla="*/ 875 w 908"/>
                <a:gd name="T37" fmla="*/ 762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8" h="850">
                  <a:moveTo>
                    <a:pt x="875" y="762"/>
                  </a:moveTo>
                  <a:cubicBezTo>
                    <a:pt x="860" y="762"/>
                    <a:pt x="847" y="773"/>
                    <a:pt x="843" y="787"/>
                  </a:cubicBezTo>
                  <a:cubicBezTo>
                    <a:pt x="72" y="787"/>
                    <a:pt x="72" y="787"/>
                    <a:pt x="72" y="78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86" y="60"/>
                    <a:pt x="96" y="48"/>
                    <a:pt x="96" y="33"/>
                  </a:cubicBezTo>
                  <a:cubicBezTo>
                    <a:pt x="96" y="15"/>
                    <a:pt x="81" y="0"/>
                    <a:pt x="63" y="0"/>
                  </a:cubicBezTo>
                  <a:cubicBezTo>
                    <a:pt x="45" y="0"/>
                    <a:pt x="31" y="15"/>
                    <a:pt x="31" y="33"/>
                  </a:cubicBezTo>
                  <a:cubicBezTo>
                    <a:pt x="31" y="48"/>
                    <a:pt x="41" y="60"/>
                    <a:pt x="55" y="64"/>
                  </a:cubicBezTo>
                  <a:cubicBezTo>
                    <a:pt x="55" y="787"/>
                    <a:pt x="55" y="787"/>
                    <a:pt x="55" y="787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55" y="804"/>
                    <a:pt x="55" y="804"/>
                    <a:pt x="55" y="804"/>
                  </a:cubicBezTo>
                  <a:cubicBezTo>
                    <a:pt x="55" y="850"/>
                    <a:pt x="55" y="850"/>
                    <a:pt x="55" y="850"/>
                  </a:cubicBezTo>
                  <a:cubicBezTo>
                    <a:pt x="72" y="850"/>
                    <a:pt x="72" y="850"/>
                    <a:pt x="72" y="850"/>
                  </a:cubicBezTo>
                  <a:cubicBezTo>
                    <a:pt x="72" y="804"/>
                    <a:pt x="72" y="804"/>
                    <a:pt x="72" y="804"/>
                  </a:cubicBezTo>
                  <a:cubicBezTo>
                    <a:pt x="844" y="804"/>
                    <a:pt x="844" y="804"/>
                    <a:pt x="844" y="804"/>
                  </a:cubicBezTo>
                  <a:cubicBezTo>
                    <a:pt x="848" y="817"/>
                    <a:pt x="861" y="827"/>
                    <a:pt x="875" y="827"/>
                  </a:cubicBezTo>
                  <a:cubicBezTo>
                    <a:pt x="893" y="827"/>
                    <a:pt x="908" y="812"/>
                    <a:pt x="908" y="794"/>
                  </a:cubicBezTo>
                  <a:cubicBezTo>
                    <a:pt x="908" y="776"/>
                    <a:pt x="893" y="762"/>
                    <a:pt x="875" y="7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927672" y="4153895"/>
            <a:ext cx="482455" cy="455211"/>
            <a:chOff x="3098700" y="5569159"/>
            <a:chExt cx="642147" cy="605886"/>
          </a:xfrm>
          <a:solidFill>
            <a:schemeClr val="bg1"/>
          </a:solidFill>
        </p:grpSpPr>
        <p:sp>
          <p:nvSpPr>
            <p:cNvPr id="90" name="Freeform 349"/>
            <p:cNvSpPr>
              <a:spLocks/>
            </p:cNvSpPr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350"/>
            <p:cNvSpPr>
              <a:spLocks/>
            </p:cNvSpPr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7569" y="4151428"/>
            <a:ext cx="461862" cy="460145"/>
            <a:chOff x="6932170" y="3118777"/>
            <a:chExt cx="614738" cy="612452"/>
          </a:xfrm>
          <a:solidFill>
            <a:schemeClr val="bg1"/>
          </a:solidFill>
        </p:grpSpPr>
        <p:sp>
          <p:nvSpPr>
            <p:cNvPr id="96" name="Freeform 374"/>
            <p:cNvSpPr>
              <a:spLocks noEditPoints="1"/>
            </p:cNvSpPr>
            <p:nvPr/>
          </p:nvSpPr>
          <p:spPr bwMode="auto">
            <a:xfrm>
              <a:off x="7265379" y="3119348"/>
              <a:ext cx="281529" cy="285526"/>
            </a:xfrm>
            <a:custGeom>
              <a:avLst/>
              <a:gdLst>
                <a:gd name="T0" fmla="*/ 0 w 417"/>
                <a:gd name="T1" fmla="*/ 0 h 423"/>
                <a:gd name="T2" fmla="*/ 0 w 417"/>
                <a:gd name="T3" fmla="*/ 423 h 423"/>
                <a:gd name="T4" fmla="*/ 417 w 417"/>
                <a:gd name="T5" fmla="*/ 423 h 423"/>
                <a:gd name="T6" fmla="*/ 0 w 417"/>
                <a:gd name="T7" fmla="*/ 0 h 423"/>
                <a:gd name="T8" fmla="*/ 19 w 417"/>
                <a:gd name="T9" fmla="*/ 22 h 423"/>
                <a:gd name="T10" fmla="*/ 273 w 417"/>
                <a:gd name="T11" fmla="*/ 148 h 423"/>
                <a:gd name="T12" fmla="*/ 396 w 417"/>
                <a:gd name="T13" fmla="*/ 403 h 423"/>
                <a:gd name="T14" fmla="*/ 19 w 417"/>
                <a:gd name="T15" fmla="*/ 403 h 423"/>
                <a:gd name="T16" fmla="*/ 19 w 417"/>
                <a:gd name="T17" fmla="*/ 2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423">
                  <a:moveTo>
                    <a:pt x="0" y="0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417" y="423"/>
                    <a:pt x="417" y="423"/>
                    <a:pt x="417" y="423"/>
                  </a:cubicBezTo>
                  <a:cubicBezTo>
                    <a:pt x="402" y="198"/>
                    <a:pt x="224" y="19"/>
                    <a:pt x="0" y="0"/>
                  </a:cubicBezTo>
                  <a:close/>
                  <a:moveTo>
                    <a:pt x="19" y="22"/>
                  </a:moveTo>
                  <a:cubicBezTo>
                    <a:pt x="115" y="35"/>
                    <a:pt x="205" y="79"/>
                    <a:pt x="273" y="148"/>
                  </a:cubicBezTo>
                  <a:cubicBezTo>
                    <a:pt x="341" y="217"/>
                    <a:pt x="385" y="307"/>
                    <a:pt x="396" y="403"/>
                  </a:cubicBezTo>
                  <a:cubicBezTo>
                    <a:pt x="19" y="403"/>
                    <a:pt x="19" y="403"/>
                    <a:pt x="19" y="403"/>
                  </a:cubicBezTo>
                  <a:lnTo>
                    <a:pt x="1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375"/>
            <p:cNvSpPr>
              <a:spLocks noEditPoints="1"/>
            </p:cNvSpPr>
            <p:nvPr/>
          </p:nvSpPr>
          <p:spPr bwMode="auto">
            <a:xfrm>
              <a:off x="7365313" y="3533075"/>
              <a:ext cx="51395" cy="50538"/>
            </a:xfrm>
            <a:custGeom>
              <a:avLst/>
              <a:gdLst>
                <a:gd name="T0" fmla="*/ 38 w 76"/>
                <a:gd name="T1" fmla="*/ 0 h 75"/>
                <a:gd name="T2" fmla="*/ 0 w 76"/>
                <a:gd name="T3" fmla="*/ 38 h 75"/>
                <a:gd name="T4" fmla="*/ 38 w 76"/>
                <a:gd name="T5" fmla="*/ 75 h 75"/>
                <a:gd name="T6" fmla="*/ 76 w 76"/>
                <a:gd name="T7" fmla="*/ 38 h 75"/>
                <a:gd name="T8" fmla="*/ 38 w 76"/>
                <a:gd name="T9" fmla="*/ 0 h 75"/>
                <a:gd name="T10" fmla="*/ 38 w 76"/>
                <a:gd name="T11" fmla="*/ 57 h 75"/>
                <a:gd name="T12" fmla="*/ 18 w 76"/>
                <a:gd name="T13" fmla="*/ 38 h 75"/>
                <a:gd name="T14" fmla="*/ 38 w 76"/>
                <a:gd name="T15" fmla="*/ 18 h 75"/>
                <a:gd name="T16" fmla="*/ 58 w 76"/>
                <a:gd name="T17" fmla="*/ 38 h 75"/>
                <a:gd name="T18" fmla="*/ 38 w 76"/>
                <a:gd name="T19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57"/>
                  </a:moveTo>
                  <a:cubicBezTo>
                    <a:pt x="27" y="57"/>
                    <a:pt x="18" y="48"/>
                    <a:pt x="18" y="38"/>
                  </a:cubicBezTo>
                  <a:cubicBezTo>
                    <a:pt x="18" y="27"/>
                    <a:pt x="27" y="18"/>
                    <a:pt x="38" y="18"/>
                  </a:cubicBezTo>
                  <a:cubicBezTo>
                    <a:pt x="49" y="18"/>
                    <a:pt x="58" y="27"/>
                    <a:pt x="58" y="38"/>
                  </a:cubicBezTo>
                  <a:cubicBezTo>
                    <a:pt x="58" y="48"/>
                    <a:pt x="49" y="57"/>
                    <a:pt x="3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Freeform 376"/>
            <p:cNvSpPr>
              <a:spLocks noEditPoints="1"/>
            </p:cNvSpPr>
            <p:nvPr/>
          </p:nvSpPr>
          <p:spPr bwMode="auto">
            <a:xfrm>
              <a:off x="7341614" y="3508519"/>
              <a:ext cx="99934" cy="99363"/>
            </a:xfrm>
            <a:custGeom>
              <a:avLst/>
              <a:gdLst>
                <a:gd name="T0" fmla="*/ 74 w 148"/>
                <a:gd name="T1" fmla="*/ 0 h 147"/>
                <a:gd name="T2" fmla="*/ 0 w 148"/>
                <a:gd name="T3" fmla="*/ 74 h 147"/>
                <a:gd name="T4" fmla="*/ 74 w 148"/>
                <a:gd name="T5" fmla="*/ 147 h 147"/>
                <a:gd name="T6" fmla="*/ 148 w 148"/>
                <a:gd name="T7" fmla="*/ 74 h 147"/>
                <a:gd name="T8" fmla="*/ 74 w 148"/>
                <a:gd name="T9" fmla="*/ 0 h 147"/>
                <a:gd name="T10" fmla="*/ 73 w 148"/>
                <a:gd name="T11" fmla="*/ 129 h 147"/>
                <a:gd name="T12" fmla="*/ 17 w 148"/>
                <a:gd name="T13" fmla="*/ 74 h 147"/>
                <a:gd name="T14" fmla="*/ 73 w 148"/>
                <a:gd name="T15" fmla="*/ 18 h 147"/>
                <a:gd name="T16" fmla="*/ 129 w 148"/>
                <a:gd name="T17" fmla="*/ 74 h 147"/>
                <a:gd name="T18" fmla="*/ 73 w 148"/>
                <a:gd name="T19" fmla="*/ 12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7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115" y="147"/>
                    <a:pt x="148" y="114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lose/>
                  <a:moveTo>
                    <a:pt x="73" y="129"/>
                  </a:moveTo>
                  <a:cubicBezTo>
                    <a:pt x="42" y="129"/>
                    <a:pt x="17" y="104"/>
                    <a:pt x="17" y="74"/>
                  </a:cubicBezTo>
                  <a:cubicBezTo>
                    <a:pt x="17" y="43"/>
                    <a:pt x="42" y="18"/>
                    <a:pt x="73" y="18"/>
                  </a:cubicBezTo>
                  <a:cubicBezTo>
                    <a:pt x="104" y="18"/>
                    <a:pt x="129" y="43"/>
                    <a:pt x="129" y="74"/>
                  </a:cubicBezTo>
                  <a:cubicBezTo>
                    <a:pt x="129" y="104"/>
                    <a:pt x="104" y="129"/>
                    <a:pt x="73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" name="Freeform 377"/>
            <p:cNvSpPr>
              <a:spLocks noEditPoints="1"/>
            </p:cNvSpPr>
            <p:nvPr/>
          </p:nvSpPr>
          <p:spPr bwMode="auto">
            <a:xfrm>
              <a:off x="7265379" y="3445989"/>
              <a:ext cx="281529" cy="284669"/>
            </a:xfrm>
            <a:custGeom>
              <a:avLst/>
              <a:gdLst>
                <a:gd name="T0" fmla="*/ 0 w 417"/>
                <a:gd name="T1" fmla="*/ 0 h 422"/>
                <a:gd name="T2" fmla="*/ 0 w 417"/>
                <a:gd name="T3" fmla="*/ 422 h 422"/>
                <a:gd name="T4" fmla="*/ 417 w 417"/>
                <a:gd name="T5" fmla="*/ 0 h 422"/>
                <a:gd name="T6" fmla="*/ 0 w 417"/>
                <a:gd name="T7" fmla="*/ 0 h 422"/>
                <a:gd name="T8" fmla="*/ 288 w 417"/>
                <a:gd name="T9" fmla="*/ 189 h 422"/>
                <a:gd name="T10" fmla="*/ 273 w 417"/>
                <a:gd name="T11" fmla="*/ 224 h 422"/>
                <a:gd name="T12" fmla="*/ 286 w 417"/>
                <a:gd name="T13" fmla="*/ 237 h 422"/>
                <a:gd name="T14" fmla="*/ 256 w 417"/>
                <a:gd name="T15" fmla="*/ 267 h 422"/>
                <a:gd name="T16" fmla="*/ 243 w 417"/>
                <a:gd name="T17" fmla="*/ 254 h 422"/>
                <a:gd name="T18" fmla="*/ 207 w 417"/>
                <a:gd name="T19" fmla="*/ 268 h 422"/>
                <a:gd name="T20" fmla="*/ 207 w 417"/>
                <a:gd name="T21" fmla="*/ 285 h 422"/>
                <a:gd name="T22" fmla="*/ 164 w 417"/>
                <a:gd name="T23" fmla="*/ 285 h 422"/>
                <a:gd name="T24" fmla="*/ 164 w 417"/>
                <a:gd name="T25" fmla="*/ 268 h 422"/>
                <a:gd name="T26" fmla="*/ 130 w 417"/>
                <a:gd name="T27" fmla="*/ 253 h 422"/>
                <a:gd name="T28" fmla="*/ 116 w 417"/>
                <a:gd name="T29" fmla="*/ 267 h 422"/>
                <a:gd name="T30" fmla="*/ 86 w 417"/>
                <a:gd name="T31" fmla="*/ 237 h 422"/>
                <a:gd name="T32" fmla="*/ 100 w 417"/>
                <a:gd name="T33" fmla="*/ 223 h 422"/>
                <a:gd name="T34" fmla="*/ 85 w 417"/>
                <a:gd name="T35" fmla="*/ 189 h 422"/>
                <a:gd name="T36" fmla="*/ 65 w 417"/>
                <a:gd name="T37" fmla="*/ 189 h 422"/>
                <a:gd name="T38" fmla="*/ 65 w 417"/>
                <a:gd name="T39" fmla="*/ 146 h 422"/>
                <a:gd name="T40" fmla="*/ 85 w 417"/>
                <a:gd name="T41" fmla="*/ 146 h 422"/>
                <a:gd name="T42" fmla="*/ 99 w 417"/>
                <a:gd name="T43" fmla="*/ 110 h 422"/>
                <a:gd name="T44" fmla="*/ 85 w 417"/>
                <a:gd name="T45" fmla="*/ 96 h 422"/>
                <a:gd name="T46" fmla="*/ 115 w 417"/>
                <a:gd name="T47" fmla="*/ 66 h 422"/>
                <a:gd name="T48" fmla="*/ 130 w 417"/>
                <a:gd name="T49" fmla="*/ 80 h 422"/>
                <a:gd name="T50" fmla="*/ 164 w 417"/>
                <a:gd name="T51" fmla="*/ 66 h 422"/>
                <a:gd name="T52" fmla="*/ 164 w 417"/>
                <a:gd name="T53" fmla="*/ 49 h 422"/>
                <a:gd name="T54" fmla="*/ 207 w 417"/>
                <a:gd name="T55" fmla="*/ 49 h 422"/>
                <a:gd name="T56" fmla="*/ 207 w 417"/>
                <a:gd name="T57" fmla="*/ 65 h 422"/>
                <a:gd name="T58" fmla="*/ 243 w 417"/>
                <a:gd name="T59" fmla="*/ 80 h 422"/>
                <a:gd name="T60" fmla="*/ 257 w 417"/>
                <a:gd name="T61" fmla="*/ 66 h 422"/>
                <a:gd name="T62" fmla="*/ 287 w 417"/>
                <a:gd name="T63" fmla="*/ 96 h 422"/>
                <a:gd name="T64" fmla="*/ 274 w 417"/>
                <a:gd name="T65" fmla="*/ 110 h 422"/>
                <a:gd name="T66" fmla="*/ 289 w 417"/>
                <a:gd name="T67" fmla="*/ 146 h 422"/>
                <a:gd name="T68" fmla="*/ 307 w 417"/>
                <a:gd name="T69" fmla="*/ 146 h 422"/>
                <a:gd name="T70" fmla="*/ 307 w 417"/>
                <a:gd name="T71" fmla="*/ 189 h 422"/>
                <a:gd name="T72" fmla="*/ 288 w 417"/>
                <a:gd name="T73" fmla="*/ 189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22">
                  <a:moveTo>
                    <a:pt x="0" y="0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224" y="404"/>
                    <a:pt x="402" y="224"/>
                    <a:pt x="417" y="0"/>
                  </a:cubicBezTo>
                  <a:lnTo>
                    <a:pt x="0" y="0"/>
                  </a:lnTo>
                  <a:close/>
                  <a:moveTo>
                    <a:pt x="288" y="189"/>
                  </a:moveTo>
                  <a:cubicBezTo>
                    <a:pt x="286" y="202"/>
                    <a:pt x="280" y="213"/>
                    <a:pt x="273" y="224"/>
                  </a:cubicBezTo>
                  <a:cubicBezTo>
                    <a:pt x="286" y="237"/>
                    <a:pt x="286" y="237"/>
                    <a:pt x="286" y="237"/>
                  </a:cubicBezTo>
                  <a:cubicBezTo>
                    <a:pt x="256" y="267"/>
                    <a:pt x="256" y="267"/>
                    <a:pt x="256" y="267"/>
                  </a:cubicBezTo>
                  <a:cubicBezTo>
                    <a:pt x="243" y="254"/>
                    <a:pt x="243" y="254"/>
                    <a:pt x="243" y="254"/>
                  </a:cubicBezTo>
                  <a:cubicBezTo>
                    <a:pt x="232" y="261"/>
                    <a:pt x="220" y="266"/>
                    <a:pt x="207" y="268"/>
                  </a:cubicBezTo>
                  <a:cubicBezTo>
                    <a:pt x="207" y="285"/>
                    <a:pt x="207" y="285"/>
                    <a:pt x="207" y="285"/>
                  </a:cubicBezTo>
                  <a:cubicBezTo>
                    <a:pt x="164" y="285"/>
                    <a:pt x="164" y="285"/>
                    <a:pt x="164" y="285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52" y="265"/>
                    <a:pt x="140" y="260"/>
                    <a:pt x="130" y="253"/>
                  </a:cubicBezTo>
                  <a:cubicBezTo>
                    <a:pt x="116" y="267"/>
                    <a:pt x="116" y="267"/>
                    <a:pt x="116" y="26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100" y="223"/>
                    <a:pt x="100" y="223"/>
                    <a:pt x="100" y="223"/>
                  </a:cubicBezTo>
                  <a:cubicBezTo>
                    <a:pt x="93" y="213"/>
                    <a:pt x="88" y="201"/>
                    <a:pt x="85" y="189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85" y="146"/>
                    <a:pt x="85" y="146"/>
                    <a:pt x="85" y="146"/>
                  </a:cubicBezTo>
                  <a:cubicBezTo>
                    <a:pt x="87" y="133"/>
                    <a:pt x="92" y="121"/>
                    <a:pt x="99" y="110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40" y="73"/>
                    <a:pt x="152" y="68"/>
                    <a:pt x="164" y="66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20" y="68"/>
                    <a:pt x="232" y="73"/>
                    <a:pt x="243" y="80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87" y="96"/>
                    <a:pt x="287" y="96"/>
                    <a:pt x="287" y="96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81" y="121"/>
                    <a:pt x="286" y="133"/>
                    <a:pt x="289" y="146"/>
                  </a:cubicBezTo>
                  <a:cubicBezTo>
                    <a:pt x="307" y="146"/>
                    <a:pt x="307" y="146"/>
                    <a:pt x="307" y="146"/>
                  </a:cubicBezTo>
                  <a:cubicBezTo>
                    <a:pt x="307" y="189"/>
                    <a:pt x="307" y="189"/>
                    <a:pt x="307" y="189"/>
                  </a:cubicBezTo>
                  <a:lnTo>
                    <a:pt x="288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Freeform 378"/>
            <p:cNvSpPr>
              <a:spLocks noEditPoints="1"/>
            </p:cNvSpPr>
            <p:nvPr/>
          </p:nvSpPr>
          <p:spPr bwMode="auto">
            <a:xfrm>
              <a:off x="6932170" y="3118777"/>
              <a:ext cx="292093" cy="286097"/>
            </a:xfrm>
            <a:custGeom>
              <a:avLst/>
              <a:gdLst>
                <a:gd name="T0" fmla="*/ 0 w 433"/>
                <a:gd name="T1" fmla="*/ 424 h 424"/>
                <a:gd name="T2" fmla="*/ 433 w 433"/>
                <a:gd name="T3" fmla="*/ 424 h 424"/>
                <a:gd name="T4" fmla="*/ 433 w 433"/>
                <a:gd name="T5" fmla="*/ 0 h 424"/>
                <a:gd name="T6" fmla="*/ 0 w 433"/>
                <a:gd name="T7" fmla="*/ 424 h 424"/>
                <a:gd name="T8" fmla="*/ 225 w 433"/>
                <a:gd name="T9" fmla="*/ 154 h 424"/>
                <a:gd name="T10" fmla="*/ 272 w 433"/>
                <a:gd name="T11" fmla="*/ 106 h 424"/>
                <a:gd name="T12" fmla="*/ 319 w 433"/>
                <a:gd name="T13" fmla="*/ 154 h 424"/>
                <a:gd name="T14" fmla="*/ 325 w 433"/>
                <a:gd name="T15" fmla="*/ 174 h 424"/>
                <a:gd name="T16" fmla="*/ 313 w 433"/>
                <a:gd name="T17" fmla="*/ 187 h 424"/>
                <a:gd name="T18" fmla="*/ 273 w 433"/>
                <a:gd name="T19" fmla="*/ 229 h 424"/>
                <a:gd name="T20" fmla="*/ 232 w 433"/>
                <a:gd name="T21" fmla="*/ 187 h 424"/>
                <a:gd name="T22" fmla="*/ 219 w 433"/>
                <a:gd name="T23" fmla="*/ 174 h 424"/>
                <a:gd name="T24" fmla="*/ 225 w 433"/>
                <a:gd name="T25" fmla="*/ 154 h 424"/>
                <a:gd name="T26" fmla="*/ 184 w 433"/>
                <a:gd name="T27" fmla="*/ 265 h 424"/>
                <a:gd name="T28" fmla="*/ 185 w 433"/>
                <a:gd name="T29" fmla="*/ 265 h 424"/>
                <a:gd name="T30" fmla="*/ 224 w 433"/>
                <a:gd name="T31" fmla="*/ 223 h 424"/>
                <a:gd name="T32" fmla="*/ 262 w 433"/>
                <a:gd name="T33" fmla="*/ 287 h 424"/>
                <a:gd name="T34" fmla="*/ 266 w 433"/>
                <a:gd name="T35" fmla="*/ 259 h 424"/>
                <a:gd name="T36" fmla="*/ 261 w 433"/>
                <a:gd name="T37" fmla="*/ 249 h 424"/>
                <a:gd name="T38" fmla="*/ 272 w 433"/>
                <a:gd name="T39" fmla="*/ 238 h 424"/>
                <a:gd name="T40" fmla="*/ 283 w 433"/>
                <a:gd name="T41" fmla="*/ 249 h 424"/>
                <a:gd name="T42" fmla="*/ 278 w 433"/>
                <a:gd name="T43" fmla="*/ 259 h 424"/>
                <a:gd name="T44" fmla="*/ 282 w 433"/>
                <a:gd name="T45" fmla="*/ 287 h 424"/>
                <a:gd name="T46" fmla="*/ 320 w 433"/>
                <a:gd name="T47" fmla="*/ 223 h 424"/>
                <a:gd name="T48" fmla="*/ 360 w 433"/>
                <a:gd name="T49" fmla="*/ 265 h 424"/>
                <a:gd name="T50" fmla="*/ 360 w 433"/>
                <a:gd name="T51" fmla="*/ 358 h 424"/>
                <a:gd name="T52" fmla="*/ 360 w 433"/>
                <a:gd name="T53" fmla="*/ 358 h 424"/>
                <a:gd name="T54" fmla="*/ 272 w 433"/>
                <a:gd name="T55" fmla="*/ 372 h 424"/>
                <a:gd name="T56" fmla="*/ 184 w 433"/>
                <a:gd name="T57" fmla="*/ 358 h 424"/>
                <a:gd name="T58" fmla="*/ 184 w 433"/>
                <a:gd name="T59" fmla="*/ 358 h 424"/>
                <a:gd name="T60" fmla="*/ 184 w 433"/>
                <a:gd name="T61" fmla="*/ 26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3" h="424">
                  <a:moveTo>
                    <a:pt x="0" y="424"/>
                  </a:moveTo>
                  <a:cubicBezTo>
                    <a:pt x="433" y="424"/>
                    <a:pt x="433" y="424"/>
                    <a:pt x="433" y="424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201" y="11"/>
                    <a:pt x="15" y="194"/>
                    <a:pt x="0" y="424"/>
                  </a:cubicBezTo>
                  <a:close/>
                  <a:moveTo>
                    <a:pt x="225" y="154"/>
                  </a:moveTo>
                  <a:cubicBezTo>
                    <a:pt x="227" y="127"/>
                    <a:pt x="247" y="106"/>
                    <a:pt x="272" y="106"/>
                  </a:cubicBezTo>
                  <a:cubicBezTo>
                    <a:pt x="297" y="106"/>
                    <a:pt x="317" y="127"/>
                    <a:pt x="319" y="154"/>
                  </a:cubicBezTo>
                  <a:cubicBezTo>
                    <a:pt x="325" y="156"/>
                    <a:pt x="328" y="165"/>
                    <a:pt x="325" y="174"/>
                  </a:cubicBezTo>
                  <a:cubicBezTo>
                    <a:pt x="323" y="182"/>
                    <a:pt x="318" y="187"/>
                    <a:pt x="313" y="187"/>
                  </a:cubicBezTo>
                  <a:cubicBezTo>
                    <a:pt x="305" y="209"/>
                    <a:pt x="291" y="229"/>
                    <a:pt x="273" y="229"/>
                  </a:cubicBezTo>
                  <a:cubicBezTo>
                    <a:pt x="256" y="229"/>
                    <a:pt x="240" y="209"/>
                    <a:pt x="232" y="187"/>
                  </a:cubicBezTo>
                  <a:cubicBezTo>
                    <a:pt x="226" y="187"/>
                    <a:pt x="221" y="182"/>
                    <a:pt x="219" y="174"/>
                  </a:cubicBezTo>
                  <a:cubicBezTo>
                    <a:pt x="216" y="165"/>
                    <a:pt x="219" y="156"/>
                    <a:pt x="225" y="154"/>
                  </a:cubicBezTo>
                  <a:close/>
                  <a:moveTo>
                    <a:pt x="184" y="265"/>
                  </a:moveTo>
                  <a:cubicBezTo>
                    <a:pt x="185" y="265"/>
                    <a:pt x="185" y="265"/>
                    <a:pt x="185" y="265"/>
                  </a:cubicBezTo>
                  <a:cubicBezTo>
                    <a:pt x="188" y="248"/>
                    <a:pt x="203" y="233"/>
                    <a:pt x="224" y="223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6" y="259"/>
                    <a:pt x="266" y="259"/>
                    <a:pt x="266" y="259"/>
                  </a:cubicBezTo>
                  <a:cubicBezTo>
                    <a:pt x="263" y="257"/>
                    <a:pt x="261" y="253"/>
                    <a:pt x="261" y="249"/>
                  </a:cubicBezTo>
                  <a:cubicBezTo>
                    <a:pt x="261" y="243"/>
                    <a:pt x="266" y="238"/>
                    <a:pt x="272" y="238"/>
                  </a:cubicBezTo>
                  <a:cubicBezTo>
                    <a:pt x="278" y="238"/>
                    <a:pt x="283" y="243"/>
                    <a:pt x="283" y="249"/>
                  </a:cubicBezTo>
                  <a:cubicBezTo>
                    <a:pt x="283" y="253"/>
                    <a:pt x="281" y="257"/>
                    <a:pt x="278" y="259"/>
                  </a:cubicBezTo>
                  <a:cubicBezTo>
                    <a:pt x="282" y="287"/>
                    <a:pt x="282" y="287"/>
                    <a:pt x="282" y="287"/>
                  </a:cubicBezTo>
                  <a:cubicBezTo>
                    <a:pt x="320" y="223"/>
                    <a:pt x="320" y="223"/>
                    <a:pt x="320" y="223"/>
                  </a:cubicBezTo>
                  <a:cubicBezTo>
                    <a:pt x="341" y="233"/>
                    <a:pt x="356" y="248"/>
                    <a:pt x="360" y="265"/>
                  </a:cubicBezTo>
                  <a:cubicBezTo>
                    <a:pt x="360" y="358"/>
                    <a:pt x="360" y="358"/>
                    <a:pt x="360" y="358"/>
                  </a:cubicBezTo>
                  <a:cubicBezTo>
                    <a:pt x="360" y="358"/>
                    <a:pt x="360" y="358"/>
                    <a:pt x="360" y="358"/>
                  </a:cubicBezTo>
                  <a:cubicBezTo>
                    <a:pt x="356" y="366"/>
                    <a:pt x="318" y="372"/>
                    <a:pt x="272" y="372"/>
                  </a:cubicBezTo>
                  <a:cubicBezTo>
                    <a:pt x="226" y="372"/>
                    <a:pt x="188" y="366"/>
                    <a:pt x="184" y="358"/>
                  </a:cubicBezTo>
                  <a:cubicBezTo>
                    <a:pt x="184" y="358"/>
                    <a:pt x="184" y="358"/>
                    <a:pt x="184" y="358"/>
                  </a:cubicBezTo>
                  <a:lnTo>
                    <a:pt x="184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Freeform 379"/>
            <p:cNvSpPr>
              <a:spLocks noEditPoints="1"/>
            </p:cNvSpPr>
            <p:nvPr/>
          </p:nvSpPr>
          <p:spPr bwMode="auto">
            <a:xfrm>
              <a:off x="6932170" y="3445989"/>
              <a:ext cx="292093" cy="285240"/>
            </a:xfrm>
            <a:custGeom>
              <a:avLst/>
              <a:gdLst>
                <a:gd name="T0" fmla="*/ 433 w 433"/>
                <a:gd name="T1" fmla="*/ 423 h 423"/>
                <a:gd name="T2" fmla="*/ 433 w 433"/>
                <a:gd name="T3" fmla="*/ 0 h 423"/>
                <a:gd name="T4" fmla="*/ 0 w 433"/>
                <a:gd name="T5" fmla="*/ 0 h 423"/>
                <a:gd name="T6" fmla="*/ 433 w 433"/>
                <a:gd name="T7" fmla="*/ 423 h 423"/>
                <a:gd name="T8" fmla="*/ 266 w 433"/>
                <a:gd name="T9" fmla="*/ 58 h 423"/>
                <a:gd name="T10" fmla="*/ 387 w 433"/>
                <a:gd name="T11" fmla="*/ 180 h 423"/>
                <a:gd name="T12" fmla="*/ 266 w 433"/>
                <a:gd name="T13" fmla="*/ 302 h 423"/>
                <a:gd name="T14" fmla="*/ 144 w 433"/>
                <a:gd name="T15" fmla="*/ 180 h 423"/>
                <a:gd name="T16" fmla="*/ 266 w 433"/>
                <a:gd name="T17" fmla="*/ 5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23">
                  <a:moveTo>
                    <a:pt x="433" y="423"/>
                  </a:moveTo>
                  <a:cubicBezTo>
                    <a:pt x="433" y="0"/>
                    <a:pt x="433" y="0"/>
                    <a:pt x="4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229"/>
                    <a:pt x="201" y="412"/>
                    <a:pt x="433" y="423"/>
                  </a:cubicBezTo>
                  <a:close/>
                  <a:moveTo>
                    <a:pt x="266" y="58"/>
                  </a:moveTo>
                  <a:cubicBezTo>
                    <a:pt x="332" y="58"/>
                    <a:pt x="387" y="112"/>
                    <a:pt x="387" y="180"/>
                  </a:cubicBezTo>
                  <a:cubicBezTo>
                    <a:pt x="387" y="247"/>
                    <a:pt x="332" y="302"/>
                    <a:pt x="266" y="302"/>
                  </a:cubicBezTo>
                  <a:cubicBezTo>
                    <a:pt x="199" y="302"/>
                    <a:pt x="144" y="247"/>
                    <a:pt x="144" y="180"/>
                  </a:cubicBezTo>
                  <a:cubicBezTo>
                    <a:pt x="144" y="112"/>
                    <a:pt x="199" y="58"/>
                    <a:pt x="26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Freeform 380"/>
            <p:cNvSpPr>
              <a:spLocks noEditPoints="1"/>
            </p:cNvSpPr>
            <p:nvPr/>
          </p:nvSpPr>
          <p:spPr bwMode="auto">
            <a:xfrm>
              <a:off x="7049521" y="3504522"/>
              <a:ext cx="124204" cy="125631"/>
            </a:xfrm>
            <a:custGeom>
              <a:avLst/>
              <a:gdLst>
                <a:gd name="T0" fmla="*/ 92 w 184"/>
                <a:gd name="T1" fmla="*/ 186 h 186"/>
                <a:gd name="T2" fmla="*/ 184 w 184"/>
                <a:gd name="T3" fmla="*/ 93 h 186"/>
                <a:gd name="T4" fmla="*/ 92 w 184"/>
                <a:gd name="T5" fmla="*/ 0 h 186"/>
                <a:gd name="T6" fmla="*/ 0 w 184"/>
                <a:gd name="T7" fmla="*/ 93 h 186"/>
                <a:gd name="T8" fmla="*/ 92 w 184"/>
                <a:gd name="T9" fmla="*/ 186 h 186"/>
                <a:gd name="T10" fmla="*/ 84 w 184"/>
                <a:gd name="T11" fmla="*/ 101 h 186"/>
                <a:gd name="T12" fmla="*/ 54 w 184"/>
                <a:gd name="T13" fmla="*/ 71 h 186"/>
                <a:gd name="T14" fmla="*/ 82 w 184"/>
                <a:gd name="T15" fmla="*/ 42 h 186"/>
                <a:gd name="T16" fmla="*/ 82 w 184"/>
                <a:gd name="T17" fmla="*/ 26 h 186"/>
                <a:gd name="T18" fmla="*/ 98 w 184"/>
                <a:gd name="T19" fmla="*/ 26 h 186"/>
                <a:gd name="T20" fmla="*/ 98 w 184"/>
                <a:gd name="T21" fmla="*/ 41 h 186"/>
                <a:gd name="T22" fmla="*/ 122 w 184"/>
                <a:gd name="T23" fmla="*/ 46 h 186"/>
                <a:gd name="T24" fmla="*/ 117 w 184"/>
                <a:gd name="T25" fmla="*/ 65 h 186"/>
                <a:gd name="T26" fmla="*/ 93 w 184"/>
                <a:gd name="T27" fmla="*/ 59 h 186"/>
                <a:gd name="T28" fmla="*/ 79 w 184"/>
                <a:gd name="T29" fmla="*/ 68 h 186"/>
                <a:gd name="T30" fmla="*/ 99 w 184"/>
                <a:gd name="T31" fmla="*/ 82 h 186"/>
                <a:gd name="T32" fmla="*/ 126 w 184"/>
                <a:gd name="T33" fmla="*/ 113 h 186"/>
                <a:gd name="T34" fmla="*/ 97 w 184"/>
                <a:gd name="T35" fmla="*/ 143 h 186"/>
                <a:gd name="T36" fmla="*/ 97 w 184"/>
                <a:gd name="T37" fmla="*/ 159 h 186"/>
                <a:gd name="T38" fmla="*/ 81 w 184"/>
                <a:gd name="T39" fmla="*/ 159 h 186"/>
                <a:gd name="T40" fmla="*/ 81 w 184"/>
                <a:gd name="T41" fmla="*/ 144 h 186"/>
                <a:gd name="T42" fmla="*/ 53 w 184"/>
                <a:gd name="T43" fmla="*/ 137 h 186"/>
                <a:gd name="T44" fmla="*/ 58 w 184"/>
                <a:gd name="T45" fmla="*/ 118 h 186"/>
                <a:gd name="T46" fmla="*/ 85 w 184"/>
                <a:gd name="T47" fmla="*/ 125 h 186"/>
                <a:gd name="T48" fmla="*/ 101 w 184"/>
                <a:gd name="T49" fmla="*/ 115 h 186"/>
                <a:gd name="T50" fmla="*/ 84 w 184"/>
                <a:gd name="T51" fmla="*/ 10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186">
                  <a:moveTo>
                    <a:pt x="92" y="186"/>
                  </a:moveTo>
                  <a:cubicBezTo>
                    <a:pt x="142" y="186"/>
                    <a:pt x="184" y="144"/>
                    <a:pt x="184" y="93"/>
                  </a:cubicBezTo>
                  <a:cubicBezTo>
                    <a:pt x="184" y="42"/>
                    <a:pt x="142" y="0"/>
                    <a:pt x="92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lose/>
                  <a:moveTo>
                    <a:pt x="84" y="101"/>
                  </a:moveTo>
                  <a:cubicBezTo>
                    <a:pt x="66" y="95"/>
                    <a:pt x="54" y="87"/>
                    <a:pt x="54" y="71"/>
                  </a:cubicBezTo>
                  <a:cubicBezTo>
                    <a:pt x="54" y="56"/>
                    <a:pt x="65" y="45"/>
                    <a:pt x="82" y="42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9" y="41"/>
                    <a:pt x="116" y="43"/>
                    <a:pt x="122" y="46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3" y="63"/>
                    <a:pt x="105" y="59"/>
                    <a:pt x="93" y="59"/>
                  </a:cubicBezTo>
                  <a:cubicBezTo>
                    <a:pt x="83" y="59"/>
                    <a:pt x="79" y="64"/>
                    <a:pt x="79" y="68"/>
                  </a:cubicBezTo>
                  <a:cubicBezTo>
                    <a:pt x="79" y="73"/>
                    <a:pt x="85" y="77"/>
                    <a:pt x="99" y="82"/>
                  </a:cubicBezTo>
                  <a:cubicBezTo>
                    <a:pt x="119" y="89"/>
                    <a:pt x="126" y="98"/>
                    <a:pt x="126" y="113"/>
                  </a:cubicBezTo>
                  <a:cubicBezTo>
                    <a:pt x="126" y="127"/>
                    <a:pt x="116" y="139"/>
                    <a:pt x="97" y="143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81" y="159"/>
                    <a:pt x="81" y="159"/>
                    <a:pt x="81" y="159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70" y="143"/>
                    <a:pt x="60" y="140"/>
                    <a:pt x="53" y="137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5" y="122"/>
                    <a:pt x="75" y="125"/>
                    <a:pt x="85" y="125"/>
                  </a:cubicBezTo>
                  <a:cubicBezTo>
                    <a:pt x="95" y="125"/>
                    <a:pt x="101" y="121"/>
                    <a:pt x="101" y="115"/>
                  </a:cubicBezTo>
                  <a:cubicBezTo>
                    <a:pt x="101" y="109"/>
                    <a:pt x="96" y="105"/>
                    <a:pt x="8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381"/>
            <p:cNvSpPr>
              <a:spLocks noEditPoints="1"/>
            </p:cNvSpPr>
            <p:nvPr/>
          </p:nvSpPr>
          <p:spPr bwMode="auto">
            <a:xfrm>
              <a:off x="7313918" y="3182735"/>
              <a:ext cx="120206" cy="150472"/>
            </a:xfrm>
            <a:custGeom>
              <a:avLst/>
              <a:gdLst>
                <a:gd name="T0" fmla="*/ 89 w 178"/>
                <a:gd name="T1" fmla="*/ 0 h 223"/>
                <a:gd name="T2" fmla="*/ 0 w 178"/>
                <a:gd name="T3" fmla="*/ 89 h 223"/>
                <a:gd name="T4" fmla="*/ 42 w 178"/>
                <a:gd name="T5" fmla="*/ 182 h 223"/>
                <a:gd name="T6" fmla="*/ 40 w 178"/>
                <a:gd name="T7" fmla="*/ 223 h 223"/>
                <a:gd name="T8" fmla="*/ 48 w 178"/>
                <a:gd name="T9" fmla="*/ 221 h 223"/>
                <a:gd name="T10" fmla="*/ 134 w 178"/>
                <a:gd name="T11" fmla="*/ 221 h 223"/>
                <a:gd name="T12" fmla="*/ 140 w 178"/>
                <a:gd name="T13" fmla="*/ 222 h 223"/>
                <a:gd name="T14" fmla="*/ 138 w 178"/>
                <a:gd name="T15" fmla="*/ 180 h 223"/>
                <a:gd name="T16" fmla="*/ 178 w 178"/>
                <a:gd name="T17" fmla="*/ 89 h 223"/>
                <a:gd name="T18" fmla="*/ 89 w 178"/>
                <a:gd name="T19" fmla="*/ 0 h 223"/>
                <a:gd name="T20" fmla="*/ 125 w 178"/>
                <a:gd name="T21" fmla="*/ 167 h 223"/>
                <a:gd name="T22" fmla="*/ 118 w 178"/>
                <a:gd name="T23" fmla="*/ 173 h 223"/>
                <a:gd name="T24" fmla="*/ 120 w 178"/>
                <a:gd name="T25" fmla="*/ 205 h 223"/>
                <a:gd name="T26" fmla="*/ 60 w 178"/>
                <a:gd name="T27" fmla="*/ 205 h 223"/>
                <a:gd name="T28" fmla="*/ 61 w 178"/>
                <a:gd name="T29" fmla="*/ 174 h 223"/>
                <a:gd name="T30" fmla="*/ 55 w 178"/>
                <a:gd name="T31" fmla="*/ 168 h 223"/>
                <a:gd name="T32" fmla="*/ 18 w 178"/>
                <a:gd name="T33" fmla="*/ 89 h 223"/>
                <a:gd name="T34" fmla="*/ 89 w 178"/>
                <a:gd name="T35" fmla="*/ 19 h 223"/>
                <a:gd name="T36" fmla="*/ 159 w 178"/>
                <a:gd name="T37" fmla="*/ 89 h 223"/>
                <a:gd name="T38" fmla="*/ 125 w 178"/>
                <a:gd name="T39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8" h="223">
                  <a:moveTo>
                    <a:pt x="89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22"/>
                    <a:pt x="17" y="160"/>
                    <a:pt x="42" y="182"/>
                  </a:cubicBezTo>
                  <a:cubicBezTo>
                    <a:pt x="40" y="223"/>
                    <a:pt x="40" y="223"/>
                    <a:pt x="40" y="223"/>
                  </a:cubicBezTo>
                  <a:cubicBezTo>
                    <a:pt x="42" y="221"/>
                    <a:pt x="45" y="221"/>
                    <a:pt x="48" y="221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36" y="221"/>
                    <a:pt x="138" y="221"/>
                    <a:pt x="140" y="222"/>
                  </a:cubicBezTo>
                  <a:cubicBezTo>
                    <a:pt x="138" y="180"/>
                    <a:pt x="138" y="180"/>
                    <a:pt x="138" y="180"/>
                  </a:cubicBezTo>
                  <a:cubicBezTo>
                    <a:pt x="162" y="158"/>
                    <a:pt x="178" y="121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lose/>
                  <a:moveTo>
                    <a:pt x="125" y="167"/>
                  </a:moveTo>
                  <a:cubicBezTo>
                    <a:pt x="118" y="173"/>
                    <a:pt x="118" y="173"/>
                    <a:pt x="118" y="173"/>
                  </a:cubicBezTo>
                  <a:cubicBezTo>
                    <a:pt x="120" y="205"/>
                    <a:pt x="120" y="205"/>
                    <a:pt x="12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1" y="174"/>
                    <a:pt x="61" y="174"/>
                    <a:pt x="61" y="174"/>
                  </a:cubicBezTo>
                  <a:cubicBezTo>
                    <a:pt x="55" y="168"/>
                    <a:pt x="55" y="168"/>
                    <a:pt x="55" y="168"/>
                  </a:cubicBezTo>
                  <a:cubicBezTo>
                    <a:pt x="33" y="149"/>
                    <a:pt x="18" y="117"/>
                    <a:pt x="18" y="89"/>
                  </a:cubicBezTo>
                  <a:cubicBezTo>
                    <a:pt x="18" y="50"/>
                    <a:pt x="50" y="19"/>
                    <a:pt x="89" y="19"/>
                  </a:cubicBezTo>
                  <a:cubicBezTo>
                    <a:pt x="128" y="19"/>
                    <a:pt x="159" y="50"/>
                    <a:pt x="159" y="89"/>
                  </a:cubicBezTo>
                  <a:cubicBezTo>
                    <a:pt x="159" y="116"/>
                    <a:pt x="145" y="148"/>
                    <a:pt x="125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382"/>
            <p:cNvSpPr>
              <a:spLocks/>
            </p:cNvSpPr>
            <p:nvPr/>
          </p:nvSpPr>
          <p:spPr bwMode="auto">
            <a:xfrm>
              <a:off x="7338188" y="3335205"/>
              <a:ext cx="73666" cy="14847"/>
            </a:xfrm>
            <a:custGeom>
              <a:avLst/>
              <a:gdLst>
                <a:gd name="T0" fmla="*/ 98 w 109"/>
                <a:gd name="T1" fmla="*/ 0 h 22"/>
                <a:gd name="T2" fmla="*/ 12 w 109"/>
                <a:gd name="T3" fmla="*/ 0 h 22"/>
                <a:gd name="T4" fmla="*/ 0 w 109"/>
                <a:gd name="T5" fmla="*/ 11 h 22"/>
                <a:gd name="T6" fmla="*/ 12 w 109"/>
                <a:gd name="T7" fmla="*/ 22 h 22"/>
                <a:gd name="T8" fmla="*/ 98 w 109"/>
                <a:gd name="T9" fmla="*/ 22 h 22"/>
                <a:gd name="T10" fmla="*/ 109 w 109"/>
                <a:gd name="T11" fmla="*/ 11 h 22"/>
                <a:gd name="T12" fmla="*/ 98 w 10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2">
                  <a:moveTo>
                    <a:pt x="9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4" y="22"/>
                    <a:pt x="109" y="17"/>
                    <a:pt x="109" y="11"/>
                  </a:cubicBezTo>
                  <a:cubicBezTo>
                    <a:pt x="109" y="5"/>
                    <a:pt x="104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383"/>
            <p:cNvSpPr>
              <a:spLocks/>
            </p:cNvSpPr>
            <p:nvPr/>
          </p:nvSpPr>
          <p:spPr bwMode="auto">
            <a:xfrm>
              <a:off x="7341043" y="3352908"/>
              <a:ext cx="67384" cy="14847"/>
            </a:xfrm>
            <a:custGeom>
              <a:avLst/>
              <a:gdLst>
                <a:gd name="T0" fmla="*/ 90 w 100"/>
                <a:gd name="T1" fmla="*/ 0 h 22"/>
                <a:gd name="T2" fmla="*/ 10 w 100"/>
                <a:gd name="T3" fmla="*/ 0 h 22"/>
                <a:gd name="T4" fmla="*/ 0 w 100"/>
                <a:gd name="T5" fmla="*/ 11 h 22"/>
                <a:gd name="T6" fmla="*/ 10 w 100"/>
                <a:gd name="T7" fmla="*/ 22 h 22"/>
                <a:gd name="T8" fmla="*/ 90 w 100"/>
                <a:gd name="T9" fmla="*/ 22 h 22"/>
                <a:gd name="T10" fmla="*/ 100 w 100"/>
                <a:gd name="T11" fmla="*/ 11 h 22"/>
                <a:gd name="T12" fmla="*/ 90 w 10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22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0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5" y="22"/>
                    <a:pt x="100" y="17"/>
                    <a:pt x="100" y="11"/>
                  </a:cubicBezTo>
                  <a:cubicBezTo>
                    <a:pt x="100" y="5"/>
                    <a:pt x="95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384"/>
            <p:cNvSpPr>
              <a:spLocks/>
            </p:cNvSpPr>
            <p:nvPr/>
          </p:nvSpPr>
          <p:spPr bwMode="auto">
            <a:xfrm>
              <a:off x="7347039" y="3370325"/>
              <a:ext cx="55392" cy="15418"/>
            </a:xfrm>
            <a:custGeom>
              <a:avLst/>
              <a:gdLst>
                <a:gd name="T0" fmla="*/ 74 w 82"/>
                <a:gd name="T1" fmla="*/ 0 h 23"/>
                <a:gd name="T2" fmla="*/ 9 w 82"/>
                <a:gd name="T3" fmla="*/ 0 h 23"/>
                <a:gd name="T4" fmla="*/ 0 w 82"/>
                <a:gd name="T5" fmla="*/ 12 h 23"/>
                <a:gd name="T6" fmla="*/ 9 w 82"/>
                <a:gd name="T7" fmla="*/ 23 h 23"/>
                <a:gd name="T8" fmla="*/ 74 w 82"/>
                <a:gd name="T9" fmla="*/ 23 h 23"/>
                <a:gd name="T10" fmla="*/ 82 w 82"/>
                <a:gd name="T11" fmla="*/ 12 h 23"/>
                <a:gd name="T12" fmla="*/ 74 w 8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23">
                  <a:moveTo>
                    <a:pt x="7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18"/>
                    <a:pt x="4" y="23"/>
                    <a:pt x="9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9" y="23"/>
                    <a:pt x="82" y="18"/>
                    <a:pt x="82" y="12"/>
                  </a:cubicBezTo>
                  <a:cubicBezTo>
                    <a:pt x="82" y="5"/>
                    <a:pt x="79" y="0"/>
                    <a:pt x="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385"/>
            <p:cNvSpPr>
              <a:spLocks/>
            </p:cNvSpPr>
            <p:nvPr/>
          </p:nvSpPr>
          <p:spPr bwMode="auto">
            <a:xfrm>
              <a:off x="7347039" y="3209003"/>
              <a:ext cx="64243" cy="60817"/>
            </a:xfrm>
            <a:custGeom>
              <a:avLst/>
              <a:gdLst>
                <a:gd name="T0" fmla="*/ 42 w 95"/>
                <a:gd name="T1" fmla="*/ 0 h 90"/>
                <a:gd name="T2" fmla="*/ 0 w 95"/>
                <a:gd name="T3" fmla="*/ 21 h 90"/>
                <a:gd name="T4" fmla="*/ 35 w 95"/>
                <a:gd name="T5" fmla="*/ 8 h 90"/>
                <a:gd name="T6" fmla="*/ 87 w 95"/>
                <a:gd name="T7" fmla="*/ 60 h 90"/>
                <a:gd name="T8" fmla="*/ 77 w 95"/>
                <a:gd name="T9" fmla="*/ 90 h 90"/>
                <a:gd name="T10" fmla="*/ 95 w 95"/>
                <a:gd name="T11" fmla="*/ 51 h 90"/>
                <a:gd name="T12" fmla="*/ 42 w 95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0">
                  <a:moveTo>
                    <a:pt x="42" y="0"/>
                  </a:moveTo>
                  <a:cubicBezTo>
                    <a:pt x="25" y="0"/>
                    <a:pt x="9" y="8"/>
                    <a:pt x="0" y="21"/>
                  </a:cubicBezTo>
                  <a:cubicBezTo>
                    <a:pt x="9" y="13"/>
                    <a:pt x="21" y="8"/>
                    <a:pt x="35" y="8"/>
                  </a:cubicBezTo>
                  <a:cubicBezTo>
                    <a:pt x="64" y="8"/>
                    <a:pt x="87" y="31"/>
                    <a:pt x="87" y="60"/>
                  </a:cubicBezTo>
                  <a:cubicBezTo>
                    <a:pt x="87" y="71"/>
                    <a:pt x="84" y="81"/>
                    <a:pt x="77" y="90"/>
                  </a:cubicBezTo>
                  <a:cubicBezTo>
                    <a:pt x="88" y="80"/>
                    <a:pt x="95" y="67"/>
                    <a:pt x="95" y="51"/>
                  </a:cubicBezTo>
                  <a:cubicBezTo>
                    <a:pt x="95" y="23"/>
                    <a:pt x="71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23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810218" y="1163042"/>
            <a:ext cx="2406357" cy="4439752"/>
            <a:chOff x="1466173" y="1296754"/>
            <a:chExt cx="2406357" cy="4439752"/>
          </a:xfrm>
        </p:grpSpPr>
        <p:sp>
          <p:nvSpPr>
            <p:cNvPr id="94" name="圆角矩形 93"/>
            <p:cNvSpPr/>
            <p:nvPr/>
          </p:nvSpPr>
          <p:spPr>
            <a:xfrm>
              <a:off x="1517303" y="1296754"/>
              <a:ext cx="2303205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2002721" y="1605930"/>
              <a:ext cx="1332368" cy="1332368"/>
              <a:chOff x="2002721" y="1605930"/>
              <a:chExt cx="1332368" cy="1332368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002721" y="1605930"/>
                <a:ext cx="1332368" cy="1332368"/>
                <a:chOff x="1236675" y="2423160"/>
                <a:chExt cx="1950720" cy="1950720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23667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ln>
                <a:noFill/>
              </a:ln>
              <a:effectLst>
                <a:innerShdw dist="1016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/>
            <p:cNvSpPr txBox="1"/>
            <p:nvPr/>
          </p:nvSpPr>
          <p:spPr bwMode="auto">
            <a:xfrm>
              <a:off x="1611365" y="3101868"/>
              <a:ext cx="211507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¥ 20015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1466173" y="4020030"/>
              <a:ext cx="2406357" cy="818632"/>
              <a:chOff x="1599523" y="3924780"/>
              <a:chExt cx="2406357" cy="818632"/>
            </a:xfrm>
          </p:grpSpPr>
          <p:sp>
            <p:nvSpPr>
              <p:cNvPr id="109" name="文本框 108"/>
              <p:cNvSpPr txBox="1"/>
              <p:nvPr/>
            </p:nvSpPr>
            <p:spPr bwMode="auto">
              <a:xfrm>
                <a:off x="1599523" y="4244814"/>
                <a:ext cx="2406357" cy="49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锐普有中国最大的原创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素材站有中国最强的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制作团队</a:t>
                </a:r>
              </a:p>
            </p:txBody>
          </p:sp>
          <p:sp>
            <p:nvSpPr>
              <p:cNvPr id="110" name="文本框 109"/>
              <p:cNvSpPr txBox="1"/>
              <p:nvPr/>
            </p:nvSpPr>
            <p:spPr bwMode="auto">
              <a:xfrm>
                <a:off x="1841303" y="3924780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</p:grpSp>
        <p:cxnSp>
          <p:nvCxnSpPr>
            <p:cNvPr id="114" name="直接连接符 113"/>
            <p:cNvCxnSpPr/>
            <p:nvPr/>
          </p:nvCxnSpPr>
          <p:spPr>
            <a:xfrm>
              <a:off x="1710281" y="381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2454177" y="5366612"/>
              <a:ext cx="429452" cy="83127"/>
              <a:chOff x="4600573" y="2237622"/>
              <a:chExt cx="390411" cy="75570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3532251" y="1163042"/>
            <a:ext cx="2406357" cy="4439752"/>
            <a:chOff x="1466173" y="1296754"/>
            <a:chExt cx="2406357" cy="4439752"/>
          </a:xfrm>
        </p:grpSpPr>
        <p:sp>
          <p:nvSpPr>
            <p:cNvPr id="165" name="圆角矩形 164"/>
            <p:cNvSpPr/>
            <p:nvPr/>
          </p:nvSpPr>
          <p:spPr>
            <a:xfrm>
              <a:off x="1517303" y="1296754"/>
              <a:ext cx="2303205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2002721" y="1605930"/>
              <a:ext cx="1332368" cy="1332368"/>
              <a:chOff x="2002721" y="1605930"/>
              <a:chExt cx="1332368" cy="1332368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2002721" y="1605930"/>
                <a:ext cx="1332368" cy="1332368"/>
                <a:chOff x="1236675" y="2423160"/>
                <a:chExt cx="1950720" cy="1950720"/>
              </a:xfrm>
            </p:grpSpPr>
            <p:sp>
              <p:nvSpPr>
                <p:cNvPr id="180" name="椭圆 179"/>
                <p:cNvSpPr/>
                <p:nvPr/>
              </p:nvSpPr>
              <p:spPr>
                <a:xfrm>
                  <a:off x="123667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9" name="椭圆 178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dist="101600" dir="13500000">
                  <a:schemeClr val="accent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7" name="文本框 166"/>
            <p:cNvSpPr txBox="1"/>
            <p:nvPr/>
          </p:nvSpPr>
          <p:spPr bwMode="auto">
            <a:xfrm>
              <a:off x="1611365" y="3101868"/>
              <a:ext cx="211507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accent2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¥ 28015</a:t>
              </a:r>
              <a:endParaRPr lang="zh-CN" altLang="en-US" sz="3200" dirty="0">
                <a:solidFill>
                  <a:schemeClr val="accent2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1466173" y="4020030"/>
              <a:ext cx="2406357" cy="818632"/>
              <a:chOff x="1599523" y="3924780"/>
              <a:chExt cx="2406357" cy="818632"/>
            </a:xfrm>
          </p:grpSpPr>
          <p:sp>
            <p:nvSpPr>
              <p:cNvPr id="176" name="文本框 175"/>
              <p:cNvSpPr txBox="1"/>
              <p:nvPr/>
            </p:nvSpPr>
            <p:spPr bwMode="auto">
              <a:xfrm>
                <a:off x="1599523" y="4244814"/>
                <a:ext cx="2406357" cy="49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锐普有中国最大的原创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素材站有中国最强的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制作团队</a:t>
                </a:r>
              </a:p>
            </p:txBody>
          </p:sp>
          <p:sp>
            <p:nvSpPr>
              <p:cNvPr id="177" name="文本框 176"/>
              <p:cNvSpPr txBox="1"/>
              <p:nvPr/>
            </p:nvSpPr>
            <p:spPr bwMode="auto">
              <a:xfrm>
                <a:off x="1841303" y="3924780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</p:grpSp>
        <p:cxnSp>
          <p:nvCxnSpPr>
            <p:cNvPr id="169" name="直接连接符 168"/>
            <p:cNvCxnSpPr/>
            <p:nvPr/>
          </p:nvCxnSpPr>
          <p:spPr>
            <a:xfrm>
              <a:off x="1710281" y="381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组合 170"/>
            <p:cNvGrpSpPr/>
            <p:nvPr/>
          </p:nvGrpSpPr>
          <p:grpSpPr>
            <a:xfrm>
              <a:off x="2454177" y="5366612"/>
              <a:ext cx="429452" cy="83127"/>
              <a:chOff x="4600573" y="2237622"/>
              <a:chExt cx="390411" cy="75570"/>
            </a:xfrm>
          </p:grpSpPr>
          <p:sp>
            <p:nvSpPr>
              <p:cNvPr id="172" name="椭圆 171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2" name="组合 181"/>
          <p:cNvGrpSpPr/>
          <p:nvPr/>
        </p:nvGrpSpPr>
        <p:grpSpPr>
          <a:xfrm>
            <a:off x="6254285" y="1163042"/>
            <a:ext cx="2406357" cy="4439752"/>
            <a:chOff x="1466173" y="1296754"/>
            <a:chExt cx="2406357" cy="4439752"/>
          </a:xfrm>
        </p:grpSpPr>
        <p:sp>
          <p:nvSpPr>
            <p:cNvPr id="183" name="圆角矩形 182"/>
            <p:cNvSpPr/>
            <p:nvPr/>
          </p:nvSpPr>
          <p:spPr>
            <a:xfrm>
              <a:off x="1505787" y="1296754"/>
              <a:ext cx="2304000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002721" y="1605930"/>
              <a:ext cx="1332368" cy="1332368"/>
              <a:chOff x="2002721" y="1605930"/>
              <a:chExt cx="1332368" cy="1332368"/>
            </a:xfrm>
          </p:grpSpPr>
          <p:grpSp>
            <p:nvGrpSpPr>
              <p:cNvPr id="196" name="组合 195"/>
              <p:cNvGrpSpPr/>
              <p:nvPr/>
            </p:nvGrpSpPr>
            <p:grpSpPr>
              <a:xfrm>
                <a:off x="2002721" y="1605930"/>
                <a:ext cx="1332368" cy="1332368"/>
                <a:chOff x="1236675" y="2423160"/>
                <a:chExt cx="1950720" cy="1950720"/>
              </a:xfrm>
            </p:grpSpPr>
            <p:sp>
              <p:nvSpPr>
                <p:cNvPr id="198" name="椭圆 197"/>
                <p:cNvSpPr/>
                <p:nvPr/>
              </p:nvSpPr>
              <p:spPr>
                <a:xfrm>
                  <a:off x="123667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7" name="椭圆 196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dist="101600" dir="13500000">
                  <a:schemeClr val="accent3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文本框 184"/>
            <p:cNvSpPr txBox="1"/>
            <p:nvPr/>
          </p:nvSpPr>
          <p:spPr bwMode="auto">
            <a:xfrm>
              <a:off x="1611365" y="3101868"/>
              <a:ext cx="211507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accent3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¥ 40515</a:t>
              </a:r>
              <a:endParaRPr lang="zh-CN" altLang="en-US" sz="3200" dirty="0">
                <a:solidFill>
                  <a:schemeClr val="accent3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466173" y="4020030"/>
              <a:ext cx="2406357" cy="818632"/>
              <a:chOff x="1599523" y="3924780"/>
              <a:chExt cx="2406357" cy="818632"/>
            </a:xfrm>
          </p:grpSpPr>
          <p:sp>
            <p:nvSpPr>
              <p:cNvPr id="194" name="文本框 193"/>
              <p:cNvSpPr txBox="1"/>
              <p:nvPr/>
            </p:nvSpPr>
            <p:spPr bwMode="auto">
              <a:xfrm>
                <a:off x="1599523" y="4244814"/>
                <a:ext cx="2406357" cy="49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锐普有中国最大的原创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素材站有中国最强的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制作团队</a:t>
                </a:r>
              </a:p>
            </p:txBody>
          </p:sp>
          <p:sp>
            <p:nvSpPr>
              <p:cNvPr id="195" name="文本框 194"/>
              <p:cNvSpPr txBox="1"/>
              <p:nvPr/>
            </p:nvSpPr>
            <p:spPr bwMode="auto">
              <a:xfrm>
                <a:off x="1841303" y="3924780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</p:grpSp>
        <p:cxnSp>
          <p:nvCxnSpPr>
            <p:cNvPr id="187" name="直接连接符 186"/>
            <p:cNvCxnSpPr/>
            <p:nvPr/>
          </p:nvCxnSpPr>
          <p:spPr>
            <a:xfrm>
              <a:off x="1710281" y="381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/>
            <p:cNvGrpSpPr/>
            <p:nvPr/>
          </p:nvGrpSpPr>
          <p:grpSpPr>
            <a:xfrm>
              <a:off x="2454177" y="5366612"/>
              <a:ext cx="429452" cy="83127"/>
              <a:chOff x="4600573" y="2237622"/>
              <a:chExt cx="390411" cy="75570"/>
            </a:xfrm>
          </p:grpSpPr>
          <p:sp>
            <p:nvSpPr>
              <p:cNvPr id="190" name="椭圆 189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0" name="组合 199"/>
          <p:cNvGrpSpPr/>
          <p:nvPr/>
        </p:nvGrpSpPr>
        <p:grpSpPr>
          <a:xfrm>
            <a:off x="8976318" y="1163042"/>
            <a:ext cx="2406357" cy="4439752"/>
            <a:chOff x="1466173" y="1296754"/>
            <a:chExt cx="2406357" cy="4439752"/>
          </a:xfrm>
        </p:grpSpPr>
        <p:sp>
          <p:nvSpPr>
            <p:cNvPr id="201" name="圆角矩形 200"/>
            <p:cNvSpPr/>
            <p:nvPr/>
          </p:nvSpPr>
          <p:spPr>
            <a:xfrm>
              <a:off x="1494156" y="1296754"/>
              <a:ext cx="2304000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2002721" y="1605930"/>
              <a:ext cx="1332368" cy="1332368"/>
              <a:chOff x="2002721" y="1605930"/>
              <a:chExt cx="1332368" cy="1332368"/>
            </a:xfrm>
          </p:grpSpPr>
          <p:grpSp>
            <p:nvGrpSpPr>
              <p:cNvPr id="214" name="组合 213"/>
              <p:cNvGrpSpPr/>
              <p:nvPr/>
            </p:nvGrpSpPr>
            <p:grpSpPr>
              <a:xfrm>
                <a:off x="2002721" y="1605930"/>
                <a:ext cx="1332368" cy="1332368"/>
                <a:chOff x="1236675" y="2423160"/>
                <a:chExt cx="1950720" cy="1950720"/>
              </a:xfrm>
            </p:grpSpPr>
            <p:sp>
              <p:nvSpPr>
                <p:cNvPr id="216" name="椭圆 215"/>
                <p:cNvSpPr/>
                <p:nvPr/>
              </p:nvSpPr>
              <p:spPr>
                <a:xfrm>
                  <a:off x="123667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5" name="椭圆 214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solidFill>
                <a:srgbClr val="7B448E"/>
              </a:solidFill>
              <a:ln>
                <a:noFill/>
              </a:ln>
              <a:effectLst>
                <a:innerShdw dist="101600" dir="13500000">
                  <a:schemeClr val="accent4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3" name="文本框 202"/>
            <p:cNvSpPr txBox="1"/>
            <p:nvPr/>
          </p:nvSpPr>
          <p:spPr bwMode="auto">
            <a:xfrm>
              <a:off x="1611365" y="3101868"/>
              <a:ext cx="211507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accent4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¥ 50715</a:t>
              </a:r>
              <a:endParaRPr lang="zh-CN" altLang="en-US" sz="3200" dirty="0">
                <a:solidFill>
                  <a:schemeClr val="accent4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grpSp>
          <p:nvGrpSpPr>
            <p:cNvPr id="204" name="组合 203"/>
            <p:cNvGrpSpPr/>
            <p:nvPr/>
          </p:nvGrpSpPr>
          <p:grpSpPr>
            <a:xfrm>
              <a:off x="1466173" y="4020030"/>
              <a:ext cx="2406357" cy="818632"/>
              <a:chOff x="1599523" y="3924780"/>
              <a:chExt cx="2406357" cy="818632"/>
            </a:xfrm>
          </p:grpSpPr>
          <p:sp>
            <p:nvSpPr>
              <p:cNvPr id="212" name="文本框 211"/>
              <p:cNvSpPr txBox="1"/>
              <p:nvPr/>
            </p:nvSpPr>
            <p:spPr bwMode="auto">
              <a:xfrm>
                <a:off x="1599523" y="4244814"/>
                <a:ext cx="2406357" cy="49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锐普有中国最大的原创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素材站有中国最强的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制作团队</a:t>
                </a:r>
              </a:p>
            </p:txBody>
          </p:sp>
          <p:sp>
            <p:nvSpPr>
              <p:cNvPr id="213" name="文本框 212"/>
              <p:cNvSpPr txBox="1"/>
              <p:nvPr/>
            </p:nvSpPr>
            <p:spPr bwMode="auto">
              <a:xfrm>
                <a:off x="1841303" y="3924780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在此添加标题</a:t>
                </a:r>
              </a:p>
            </p:txBody>
          </p:sp>
        </p:grpSp>
        <p:cxnSp>
          <p:nvCxnSpPr>
            <p:cNvPr id="205" name="直接连接符 204"/>
            <p:cNvCxnSpPr/>
            <p:nvPr/>
          </p:nvCxnSpPr>
          <p:spPr>
            <a:xfrm>
              <a:off x="1710281" y="381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组合 206"/>
            <p:cNvGrpSpPr/>
            <p:nvPr/>
          </p:nvGrpSpPr>
          <p:grpSpPr>
            <a:xfrm>
              <a:off x="2454177" y="5366612"/>
              <a:ext cx="429452" cy="83127"/>
              <a:chOff x="4600573" y="2237622"/>
              <a:chExt cx="390411" cy="75570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1" name="组合 220"/>
          <p:cNvGrpSpPr/>
          <p:nvPr/>
        </p:nvGrpSpPr>
        <p:grpSpPr>
          <a:xfrm>
            <a:off x="1865333" y="2003308"/>
            <a:ext cx="307934" cy="306305"/>
            <a:chOff x="3856417" y="4248125"/>
            <a:chExt cx="409860" cy="407692"/>
          </a:xfrm>
          <a:solidFill>
            <a:schemeClr val="bg1"/>
          </a:solidFill>
        </p:grpSpPr>
        <p:sp>
          <p:nvSpPr>
            <p:cNvPr id="222" name="Freeform 187"/>
            <p:cNvSpPr>
              <a:spLocks/>
            </p:cNvSpPr>
            <p:nvPr/>
          </p:nvSpPr>
          <p:spPr bwMode="auto">
            <a:xfrm>
              <a:off x="3969183" y="4489921"/>
              <a:ext cx="279745" cy="165896"/>
            </a:xfrm>
            <a:custGeom>
              <a:avLst/>
              <a:gdLst>
                <a:gd name="T0" fmla="*/ 76 w 109"/>
                <a:gd name="T1" fmla="*/ 0 h 65"/>
                <a:gd name="T2" fmla="*/ 54 w 109"/>
                <a:gd name="T3" fmla="*/ 0 h 65"/>
                <a:gd name="T4" fmla="*/ 69 w 109"/>
                <a:gd name="T5" fmla="*/ 17 h 65"/>
                <a:gd name="T6" fmla="*/ 76 w 109"/>
                <a:gd name="T7" fmla="*/ 17 h 65"/>
                <a:gd name="T8" fmla="*/ 91 w 109"/>
                <a:gd name="T9" fmla="*/ 32 h 65"/>
                <a:gd name="T10" fmla="*/ 76 w 109"/>
                <a:gd name="T11" fmla="*/ 48 h 65"/>
                <a:gd name="T12" fmla="*/ 32 w 109"/>
                <a:gd name="T13" fmla="*/ 48 h 65"/>
                <a:gd name="T14" fmla="*/ 17 w 109"/>
                <a:gd name="T15" fmla="*/ 32 h 65"/>
                <a:gd name="T16" fmla="*/ 20 w 109"/>
                <a:gd name="T17" fmla="*/ 24 h 65"/>
                <a:gd name="T18" fmla="*/ 1 w 109"/>
                <a:gd name="T19" fmla="*/ 24 h 65"/>
                <a:gd name="T20" fmla="*/ 0 w 109"/>
                <a:gd name="T21" fmla="*/ 32 h 65"/>
                <a:gd name="T22" fmla="*/ 32 w 109"/>
                <a:gd name="T23" fmla="*/ 65 h 65"/>
                <a:gd name="T24" fmla="*/ 76 w 109"/>
                <a:gd name="T25" fmla="*/ 65 h 65"/>
                <a:gd name="T26" fmla="*/ 109 w 109"/>
                <a:gd name="T27" fmla="*/ 32 h 65"/>
                <a:gd name="T28" fmla="*/ 76 w 109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65">
                  <a:moveTo>
                    <a:pt x="76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61" y="4"/>
                    <a:pt x="66" y="10"/>
                    <a:pt x="69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5" y="17"/>
                    <a:pt x="91" y="24"/>
                    <a:pt x="91" y="32"/>
                  </a:cubicBezTo>
                  <a:cubicBezTo>
                    <a:pt x="91" y="41"/>
                    <a:pt x="85" y="48"/>
                    <a:pt x="76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4" y="48"/>
                    <a:pt x="17" y="41"/>
                    <a:pt x="17" y="32"/>
                  </a:cubicBezTo>
                  <a:cubicBezTo>
                    <a:pt x="17" y="29"/>
                    <a:pt x="18" y="26"/>
                    <a:pt x="20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7"/>
                    <a:pt x="0" y="30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4" y="65"/>
                    <a:pt x="109" y="50"/>
                    <a:pt x="109" y="32"/>
                  </a:cubicBezTo>
                  <a:cubicBezTo>
                    <a:pt x="109" y="15"/>
                    <a:pt x="94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3" name="Freeform 188"/>
            <p:cNvSpPr>
              <a:spLocks/>
            </p:cNvSpPr>
            <p:nvPr/>
          </p:nvSpPr>
          <p:spPr bwMode="auto">
            <a:xfrm>
              <a:off x="3856417" y="4489921"/>
              <a:ext cx="279745" cy="165896"/>
            </a:xfrm>
            <a:custGeom>
              <a:avLst/>
              <a:gdLst>
                <a:gd name="T0" fmla="*/ 41 w 109"/>
                <a:gd name="T1" fmla="*/ 48 h 65"/>
                <a:gd name="T2" fmla="*/ 33 w 109"/>
                <a:gd name="T3" fmla="*/ 48 h 65"/>
                <a:gd name="T4" fmla="*/ 18 w 109"/>
                <a:gd name="T5" fmla="*/ 32 h 65"/>
                <a:gd name="T6" fmla="*/ 33 w 109"/>
                <a:gd name="T7" fmla="*/ 17 h 65"/>
                <a:gd name="T8" fmla="*/ 37 w 109"/>
                <a:gd name="T9" fmla="*/ 17 h 65"/>
                <a:gd name="T10" fmla="*/ 77 w 109"/>
                <a:gd name="T11" fmla="*/ 17 h 65"/>
                <a:gd name="T12" fmla="*/ 92 w 109"/>
                <a:gd name="T13" fmla="*/ 32 h 65"/>
                <a:gd name="T14" fmla="*/ 92 w 109"/>
                <a:gd name="T15" fmla="*/ 35 h 65"/>
                <a:gd name="T16" fmla="*/ 89 w 109"/>
                <a:gd name="T17" fmla="*/ 42 h 65"/>
                <a:gd name="T18" fmla="*/ 108 w 109"/>
                <a:gd name="T19" fmla="*/ 42 h 65"/>
                <a:gd name="T20" fmla="*/ 109 w 109"/>
                <a:gd name="T21" fmla="*/ 35 h 65"/>
                <a:gd name="T22" fmla="*/ 109 w 109"/>
                <a:gd name="T23" fmla="*/ 35 h 65"/>
                <a:gd name="T24" fmla="*/ 109 w 109"/>
                <a:gd name="T25" fmla="*/ 32 h 65"/>
                <a:gd name="T26" fmla="*/ 77 w 109"/>
                <a:gd name="T27" fmla="*/ 0 h 65"/>
                <a:gd name="T28" fmla="*/ 37 w 109"/>
                <a:gd name="T29" fmla="*/ 0 h 65"/>
                <a:gd name="T30" fmla="*/ 33 w 109"/>
                <a:gd name="T31" fmla="*/ 0 h 65"/>
                <a:gd name="T32" fmla="*/ 0 w 109"/>
                <a:gd name="T33" fmla="*/ 32 h 65"/>
                <a:gd name="T34" fmla="*/ 33 w 109"/>
                <a:gd name="T35" fmla="*/ 65 h 65"/>
                <a:gd name="T36" fmla="*/ 56 w 109"/>
                <a:gd name="T37" fmla="*/ 65 h 65"/>
                <a:gd name="T38" fmla="*/ 41 w 109"/>
                <a:gd name="T39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5">
                  <a:moveTo>
                    <a:pt x="41" y="48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24" y="48"/>
                    <a:pt x="18" y="41"/>
                    <a:pt x="18" y="32"/>
                  </a:cubicBezTo>
                  <a:cubicBezTo>
                    <a:pt x="18" y="24"/>
                    <a:pt x="24" y="17"/>
                    <a:pt x="33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5" y="17"/>
                    <a:pt x="92" y="24"/>
                    <a:pt x="92" y="32"/>
                  </a:cubicBezTo>
                  <a:cubicBezTo>
                    <a:pt x="92" y="33"/>
                    <a:pt x="92" y="34"/>
                    <a:pt x="92" y="35"/>
                  </a:cubicBezTo>
                  <a:cubicBezTo>
                    <a:pt x="91" y="38"/>
                    <a:pt x="90" y="40"/>
                    <a:pt x="89" y="42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0"/>
                    <a:pt x="109" y="38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3"/>
                    <a:pt x="109" y="32"/>
                  </a:cubicBezTo>
                  <a:cubicBezTo>
                    <a:pt x="109" y="15"/>
                    <a:pt x="95" y="0"/>
                    <a:pt x="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0"/>
                    <a:pt x="15" y="65"/>
                    <a:pt x="33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0" y="61"/>
                    <a:pt x="44" y="55"/>
                    <a:pt x="4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4" name="Freeform 189"/>
            <p:cNvSpPr>
              <a:spLocks noEditPoints="1"/>
            </p:cNvSpPr>
            <p:nvPr/>
          </p:nvSpPr>
          <p:spPr bwMode="auto">
            <a:xfrm>
              <a:off x="3950749" y="4248125"/>
              <a:ext cx="202761" cy="204930"/>
            </a:xfrm>
            <a:custGeom>
              <a:avLst/>
              <a:gdLst>
                <a:gd name="T0" fmla="*/ 40 w 79"/>
                <a:gd name="T1" fmla="*/ 0 h 80"/>
                <a:gd name="T2" fmla="*/ 0 w 79"/>
                <a:gd name="T3" fmla="*/ 40 h 80"/>
                <a:gd name="T4" fmla="*/ 40 w 79"/>
                <a:gd name="T5" fmla="*/ 80 h 80"/>
                <a:gd name="T6" fmla="*/ 79 w 79"/>
                <a:gd name="T7" fmla="*/ 40 h 80"/>
                <a:gd name="T8" fmla="*/ 40 w 79"/>
                <a:gd name="T9" fmla="*/ 0 h 80"/>
                <a:gd name="T10" fmla="*/ 63 w 79"/>
                <a:gd name="T11" fmla="*/ 46 h 80"/>
                <a:gd name="T12" fmla="*/ 46 w 79"/>
                <a:gd name="T13" fmla="*/ 46 h 80"/>
                <a:gd name="T14" fmla="*/ 46 w 79"/>
                <a:gd name="T15" fmla="*/ 63 h 80"/>
                <a:gd name="T16" fmla="*/ 33 w 79"/>
                <a:gd name="T17" fmla="*/ 63 h 80"/>
                <a:gd name="T18" fmla="*/ 33 w 79"/>
                <a:gd name="T19" fmla="*/ 46 h 80"/>
                <a:gd name="T20" fmla="*/ 17 w 79"/>
                <a:gd name="T21" fmla="*/ 46 h 80"/>
                <a:gd name="T22" fmla="*/ 17 w 79"/>
                <a:gd name="T23" fmla="*/ 34 h 80"/>
                <a:gd name="T24" fmla="*/ 33 w 79"/>
                <a:gd name="T25" fmla="*/ 34 h 80"/>
                <a:gd name="T26" fmla="*/ 33 w 79"/>
                <a:gd name="T27" fmla="*/ 17 h 80"/>
                <a:gd name="T28" fmla="*/ 46 w 79"/>
                <a:gd name="T29" fmla="*/ 17 h 80"/>
                <a:gd name="T30" fmla="*/ 46 w 79"/>
                <a:gd name="T31" fmla="*/ 34 h 80"/>
                <a:gd name="T32" fmla="*/ 63 w 79"/>
                <a:gd name="T33" fmla="*/ 34 h 80"/>
                <a:gd name="T34" fmla="*/ 63 w 79"/>
                <a:gd name="T3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40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3" y="34"/>
                    <a:pt x="63" y="34"/>
                    <a:pt x="63" y="34"/>
                  </a:cubicBezTo>
                  <a:lnTo>
                    <a:pt x="63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" name="Rectangle 190"/>
            <p:cNvSpPr>
              <a:spLocks noChangeArrowheads="1"/>
            </p:cNvSpPr>
            <p:nvPr/>
          </p:nvSpPr>
          <p:spPr bwMode="auto">
            <a:xfrm>
              <a:off x="4200135" y="4356553"/>
              <a:ext cx="30360" cy="1019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" name="Rectangle 191"/>
            <p:cNvSpPr>
              <a:spLocks noChangeArrowheads="1"/>
            </p:cNvSpPr>
            <p:nvPr/>
          </p:nvSpPr>
          <p:spPr bwMode="auto">
            <a:xfrm>
              <a:off x="4164354" y="4392335"/>
              <a:ext cx="101923" cy="30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7" name="Rectangle 192"/>
            <p:cNvSpPr>
              <a:spLocks noChangeArrowheads="1"/>
            </p:cNvSpPr>
            <p:nvPr/>
          </p:nvSpPr>
          <p:spPr bwMode="auto">
            <a:xfrm>
              <a:off x="3879187" y="4386913"/>
              <a:ext cx="18433" cy="618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8" name="Rectangle 193"/>
            <p:cNvSpPr>
              <a:spLocks noChangeArrowheads="1"/>
            </p:cNvSpPr>
            <p:nvPr/>
          </p:nvSpPr>
          <p:spPr bwMode="auto">
            <a:xfrm>
              <a:off x="3858586" y="4407515"/>
              <a:ext cx="61805" cy="173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4567730" y="1947505"/>
            <a:ext cx="364144" cy="417910"/>
            <a:chOff x="2733098" y="4187405"/>
            <a:chExt cx="484675" cy="556238"/>
          </a:xfrm>
          <a:solidFill>
            <a:schemeClr val="bg1"/>
          </a:solidFill>
        </p:grpSpPr>
        <p:sp>
          <p:nvSpPr>
            <p:cNvPr id="230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1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2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3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4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5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7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8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0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1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2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3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4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7246604" y="2010232"/>
            <a:ext cx="429315" cy="292455"/>
            <a:chOff x="4895160" y="4287159"/>
            <a:chExt cx="571418" cy="389258"/>
          </a:xfrm>
          <a:solidFill>
            <a:schemeClr val="bg1"/>
          </a:solidFill>
        </p:grpSpPr>
        <p:sp>
          <p:nvSpPr>
            <p:cNvPr id="248" name="Freeform 327"/>
            <p:cNvSpPr>
              <a:spLocks noEditPoints="1"/>
            </p:cNvSpPr>
            <p:nvPr/>
          </p:nvSpPr>
          <p:spPr bwMode="auto">
            <a:xfrm>
              <a:off x="4895160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5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5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4 w 171"/>
                <a:gd name="T25" fmla="*/ 19 h 152"/>
                <a:gd name="T26" fmla="*/ 132 w 171"/>
                <a:gd name="T27" fmla="*/ 12 h 152"/>
                <a:gd name="T28" fmla="*/ 110 w 171"/>
                <a:gd name="T29" fmla="*/ 12 h 152"/>
                <a:gd name="T30" fmla="*/ 118 w 171"/>
                <a:gd name="T31" fmla="*/ 19 h 152"/>
                <a:gd name="T32" fmla="*/ 110 w 171"/>
                <a:gd name="T33" fmla="*/ 26 h 152"/>
                <a:gd name="T34" fmla="*/ 103 w 171"/>
                <a:gd name="T35" fmla="*/ 19 h 152"/>
                <a:gd name="T36" fmla="*/ 110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9" name="Rectangle 328"/>
            <p:cNvSpPr>
              <a:spLocks noChangeArrowheads="1"/>
            </p:cNvSpPr>
            <p:nvPr/>
          </p:nvSpPr>
          <p:spPr bwMode="auto">
            <a:xfrm>
              <a:off x="4953712" y="4417273"/>
              <a:ext cx="315527" cy="5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329"/>
            <p:cNvSpPr>
              <a:spLocks noChangeArrowheads="1"/>
            </p:cNvSpPr>
            <p:nvPr/>
          </p:nvSpPr>
          <p:spPr bwMode="auto">
            <a:xfrm>
              <a:off x="4953712" y="4501847"/>
              <a:ext cx="99754" cy="105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1" name="Rectangle 330"/>
            <p:cNvSpPr>
              <a:spLocks noChangeArrowheads="1"/>
            </p:cNvSpPr>
            <p:nvPr/>
          </p:nvSpPr>
          <p:spPr bwMode="auto">
            <a:xfrm>
              <a:off x="5071899" y="4505100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331"/>
            <p:cNvSpPr>
              <a:spLocks noChangeArrowheads="1"/>
            </p:cNvSpPr>
            <p:nvPr/>
          </p:nvSpPr>
          <p:spPr bwMode="auto">
            <a:xfrm>
              <a:off x="5071899" y="4548471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3" name="Rectangle 332"/>
            <p:cNvSpPr>
              <a:spLocks noChangeArrowheads="1"/>
            </p:cNvSpPr>
            <p:nvPr/>
          </p:nvSpPr>
          <p:spPr bwMode="auto">
            <a:xfrm>
              <a:off x="5071899" y="4589674"/>
              <a:ext cx="107344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4" name="Freeform 333"/>
            <p:cNvSpPr>
              <a:spLocks/>
            </p:cNvSpPr>
            <p:nvPr/>
          </p:nvSpPr>
          <p:spPr bwMode="auto">
            <a:xfrm>
              <a:off x="5225867" y="4569073"/>
              <a:ext cx="40119" cy="41203"/>
            </a:xfrm>
            <a:custGeom>
              <a:avLst/>
              <a:gdLst>
                <a:gd name="T0" fmla="*/ 11 w 37"/>
                <a:gd name="T1" fmla="*/ 0 h 38"/>
                <a:gd name="T2" fmla="*/ 11 w 37"/>
                <a:gd name="T3" fmla="*/ 2 h 38"/>
                <a:gd name="T4" fmla="*/ 0 w 37"/>
                <a:gd name="T5" fmla="*/ 38 h 38"/>
                <a:gd name="T6" fmla="*/ 35 w 37"/>
                <a:gd name="T7" fmla="*/ 26 h 38"/>
                <a:gd name="T8" fmla="*/ 37 w 37"/>
                <a:gd name="T9" fmla="*/ 26 h 38"/>
                <a:gd name="T10" fmla="*/ 11 w 37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">
                  <a:moveTo>
                    <a:pt x="11" y="0"/>
                  </a:moveTo>
                  <a:lnTo>
                    <a:pt x="11" y="2"/>
                  </a:lnTo>
                  <a:lnTo>
                    <a:pt x="0" y="38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5" name="Freeform 334"/>
            <p:cNvSpPr>
              <a:spLocks/>
            </p:cNvSpPr>
            <p:nvPr/>
          </p:nvSpPr>
          <p:spPr bwMode="auto">
            <a:xfrm>
              <a:off x="5389594" y="4366311"/>
              <a:ext cx="76984" cy="79153"/>
            </a:xfrm>
            <a:custGeom>
              <a:avLst/>
              <a:gdLst>
                <a:gd name="T0" fmla="*/ 23 w 30"/>
                <a:gd name="T1" fmla="*/ 31 h 31"/>
                <a:gd name="T2" fmla="*/ 28 w 30"/>
                <a:gd name="T3" fmla="*/ 25 h 31"/>
                <a:gd name="T4" fmla="*/ 28 w 30"/>
                <a:gd name="T5" fmla="*/ 18 h 31"/>
                <a:gd name="T6" fmla="*/ 13 w 30"/>
                <a:gd name="T7" fmla="*/ 2 h 31"/>
                <a:gd name="T8" fmla="*/ 6 w 30"/>
                <a:gd name="T9" fmla="*/ 2 h 31"/>
                <a:gd name="T10" fmla="*/ 0 w 30"/>
                <a:gd name="T11" fmla="*/ 8 h 31"/>
                <a:gd name="T12" fmla="*/ 23 w 3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1">
                  <a:moveTo>
                    <a:pt x="23" y="31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0" y="20"/>
                    <a:pt x="28" y="18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" name="Freeform 335"/>
            <p:cNvSpPr>
              <a:spLocks/>
            </p:cNvSpPr>
            <p:nvPr/>
          </p:nvSpPr>
          <p:spPr bwMode="auto">
            <a:xfrm>
              <a:off x="5258396" y="4394503"/>
              <a:ext cx="182160" cy="182160"/>
            </a:xfrm>
            <a:custGeom>
              <a:avLst/>
              <a:gdLst>
                <a:gd name="T0" fmla="*/ 49 w 71"/>
                <a:gd name="T1" fmla="*/ 0 h 71"/>
                <a:gd name="T2" fmla="*/ 48 w 71"/>
                <a:gd name="T3" fmla="*/ 0 h 71"/>
                <a:gd name="T4" fmla="*/ 2 w 71"/>
                <a:gd name="T5" fmla="*/ 47 h 71"/>
                <a:gd name="T6" fmla="*/ 2 w 71"/>
                <a:gd name="T7" fmla="*/ 54 h 71"/>
                <a:gd name="T8" fmla="*/ 2 w 71"/>
                <a:gd name="T9" fmla="*/ 55 h 71"/>
                <a:gd name="T10" fmla="*/ 8 w 71"/>
                <a:gd name="T11" fmla="*/ 56 h 71"/>
                <a:gd name="T12" fmla="*/ 9 w 71"/>
                <a:gd name="T13" fmla="*/ 62 h 71"/>
                <a:gd name="T14" fmla="*/ 9 w 71"/>
                <a:gd name="T15" fmla="*/ 62 h 71"/>
                <a:gd name="T16" fmla="*/ 15 w 71"/>
                <a:gd name="T17" fmla="*/ 63 h 71"/>
                <a:gd name="T18" fmla="*/ 16 w 71"/>
                <a:gd name="T19" fmla="*/ 69 h 71"/>
                <a:gd name="T20" fmla="*/ 17 w 71"/>
                <a:gd name="T21" fmla="*/ 69 h 71"/>
                <a:gd name="T22" fmla="*/ 24 w 71"/>
                <a:gd name="T23" fmla="*/ 69 h 71"/>
                <a:gd name="T24" fmla="*/ 71 w 71"/>
                <a:gd name="T25" fmla="*/ 23 h 71"/>
                <a:gd name="T26" fmla="*/ 71 w 71"/>
                <a:gd name="T27" fmla="*/ 22 h 71"/>
                <a:gd name="T28" fmla="*/ 49 w 71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49" y="0"/>
                  </a:moveTo>
                  <a:cubicBezTo>
                    <a:pt x="49" y="0"/>
                    <a:pt x="48" y="0"/>
                    <a:pt x="48" y="0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6"/>
                    <a:pt x="6" y="57"/>
                    <a:pt x="8" y="56"/>
                  </a:cubicBezTo>
                  <a:cubicBezTo>
                    <a:pt x="7" y="58"/>
                    <a:pt x="7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1" y="64"/>
                    <a:pt x="13" y="64"/>
                    <a:pt x="15" y="63"/>
                  </a:cubicBezTo>
                  <a:cubicBezTo>
                    <a:pt x="14" y="65"/>
                    <a:pt x="15" y="67"/>
                    <a:pt x="16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1"/>
                    <a:pt x="22" y="71"/>
                    <a:pt x="24" y="69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2"/>
                    <a:pt x="71" y="22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10015763" y="2010232"/>
            <a:ext cx="329114" cy="292455"/>
            <a:chOff x="6007636" y="4287159"/>
            <a:chExt cx="438051" cy="389258"/>
          </a:xfrm>
          <a:solidFill>
            <a:schemeClr val="bg1"/>
          </a:solidFill>
        </p:grpSpPr>
        <p:sp>
          <p:nvSpPr>
            <p:cNvPr id="258" name="Freeform 824"/>
            <p:cNvSpPr>
              <a:spLocks noEditPoints="1"/>
            </p:cNvSpPr>
            <p:nvPr/>
          </p:nvSpPr>
          <p:spPr bwMode="auto">
            <a:xfrm>
              <a:off x="6007636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6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6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5 w 171"/>
                <a:gd name="T25" fmla="*/ 19 h 152"/>
                <a:gd name="T26" fmla="*/ 132 w 171"/>
                <a:gd name="T27" fmla="*/ 12 h 152"/>
                <a:gd name="T28" fmla="*/ 111 w 171"/>
                <a:gd name="T29" fmla="*/ 12 h 152"/>
                <a:gd name="T30" fmla="*/ 118 w 171"/>
                <a:gd name="T31" fmla="*/ 19 h 152"/>
                <a:gd name="T32" fmla="*/ 111 w 171"/>
                <a:gd name="T33" fmla="*/ 26 h 152"/>
                <a:gd name="T34" fmla="*/ 103 w 171"/>
                <a:gd name="T35" fmla="*/ 19 h 152"/>
                <a:gd name="T36" fmla="*/ 111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3" y="152"/>
                    <a:pt x="6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5" y="23"/>
                    <a:pt x="125" y="19"/>
                  </a:cubicBezTo>
                  <a:cubicBezTo>
                    <a:pt x="125" y="15"/>
                    <a:pt x="128" y="12"/>
                    <a:pt x="132" y="12"/>
                  </a:cubicBezTo>
                  <a:close/>
                  <a:moveTo>
                    <a:pt x="111" y="12"/>
                  </a:moveTo>
                  <a:cubicBezTo>
                    <a:pt x="115" y="12"/>
                    <a:pt x="118" y="15"/>
                    <a:pt x="118" y="19"/>
                  </a:cubicBezTo>
                  <a:cubicBezTo>
                    <a:pt x="118" y="23"/>
                    <a:pt x="115" y="26"/>
                    <a:pt x="111" y="26"/>
                  </a:cubicBezTo>
                  <a:cubicBezTo>
                    <a:pt x="107" y="26"/>
                    <a:pt x="103" y="23"/>
                    <a:pt x="103" y="19"/>
                  </a:cubicBezTo>
                  <a:cubicBezTo>
                    <a:pt x="103" y="15"/>
                    <a:pt x="107" y="12"/>
                    <a:pt x="111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9" name="Freeform 825"/>
            <p:cNvSpPr>
              <a:spLocks/>
            </p:cNvSpPr>
            <p:nvPr/>
          </p:nvSpPr>
          <p:spPr bwMode="auto">
            <a:xfrm>
              <a:off x="6287381" y="4404262"/>
              <a:ext cx="40119" cy="33613"/>
            </a:xfrm>
            <a:custGeom>
              <a:avLst/>
              <a:gdLst>
                <a:gd name="T0" fmla="*/ 16 w 16"/>
                <a:gd name="T1" fmla="*/ 11 h 13"/>
                <a:gd name="T2" fmla="*/ 13 w 16"/>
                <a:gd name="T3" fmla="*/ 13 h 13"/>
                <a:gd name="T4" fmla="*/ 2 w 16"/>
                <a:gd name="T5" fmla="*/ 13 h 13"/>
                <a:gd name="T6" fmla="*/ 0 w 16"/>
                <a:gd name="T7" fmla="*/ 11 h 13"/>
                <a:gd name="T8" fmla="*/ 0 w 16"/>
                <a:gd name="T9" fmla="*/ 2 h 13"/>
                <a:gd name="T10" fmla="*/ 2 w 16"/>
                <a:gd name="T11" fmla="*/ 0 h 13"/>
                <a:gd name="T12" fmla="*/ 13 w 16"/>
                <a:gd name="T13" fmla="*/ 0 h 13"/>
                <a:gd name="T14" fmla="*/ 16 w 16"/>
                <a:gd name="T15" fmla="*/ 2 h 13"/>
                <a:gd name="T16" fmla="*/ 16 w 16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6" y="11"/>
                  </a:move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0" name="Freeform 826"/>
            <p:cNvSpPr>
              <a:spLocks/>
            </p:cNvSpPr>
            <p:nvPr/>
          </p:nvSpPr>
          <p:spPr bwMode="auto">
            <a:xfrm>
              <a:off x="6222324" y="4435706"/>
              <a:ext cx="46625" cy="48793"/>
            </a:xfrm>
            <a:custGeom>
              <a:avLst/>
              <a:gdLst>
                <a:gd name="T0" fmla="*/ 17 w 18"/>
                <a:gd name="T1" fmla="*/ 4 h 19"/>
                <a:gd name="T2" fmla="*/ 18 w 18"/>
                <a:gd name="T3" fmla="*/ 8 h 19"/>
                <a:gd name="T4" fmla="*/ 12 w 18"/>
                <a:gd name="T5" fmla="*/ 17 h 19"/>
                <a:gd name="T6" fmla="*/ 9 w 18"/>
                <a:gd name="T7" fmla="*/ 18 h 19"/>
                <a:gd name="T8" fmla="*/ 1 w 18"/>
                <a:gd name="T9" fmla="*/ 14 h 19"/>
                <a:gd name="T10" fmla="*/ 0 w 18"/>
                <a:gd name="T11" fmla="*/ 11 h 19"/>
                <a:gd name="T12" fmla="*/ 6 w 18"/>
                <a:gd name="T13" fmla="*/ 1 h 19"/>
                <a:gd name="T14" fmla="*/ 9 w 18"/>
                <a:gd name="T15" fmla="*/ 0 h 19"/>
                <a:gd name="T16" fmla="*/ 17 w 1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7" y="4"/>
                  </a:moveTo>
                  <a:cubicBezTo>
                    <a:pt x="18" y="5"/>
                    <a:pt x="18" y="7"/>
                    <a:pt x="18" y="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9"/>
                    <a:pt x="10" y="19"/>
                    <a:pt x="9" y="18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1" name="Freeform 827"/>
            <p:cNvSpPr>
              <a:spLocks/>
            </p:cNvSpPr>
            <p:nvPr/>
          </p:nvSpPr>
          <p:spPr bwMode="auto">
            <a:xfrm>
              <a:off x="6225577" y="4505100"/>
              <a:ext cx="45540" cy="50962"/>
            </a:xfrm>
            <a:custGeom>
              <a:avLst/>
              <a:gdLst>
                <a:gd name="T0" fmla="*/ 9 w 18"/>
                <a:gd name="T1" fmla="*/ 1 h 20"/>
                <a:gd name="T2" fmla="*/ 12 w 18"/>
                <a:gd name="T3" fmla="*/ 2 h 20"/>
                <a:gd name="T4" fmla="*/ 18 w 18"/>
                <a:gd name="T5" fmla="*/ 12 h 20"/>
                <a:gd name="T6" fmla="*/ 17 w 18"/>
                <a:gd name="T7" fmla="*/ 15 h 20"/>
                <a:gd name="T8" fmla="*/ 9 w 18"/>
                <a:gd name="T9" fmla="*/ 19 h 20"/>
                <a:gd name="T10" fmla="*/ 6 w 18"/>
                <a:gd name="T11" fmla="*/ 18 h 20"/>
                <a:gd name="T12" fmla="*/ 0 w 18"/>
                <a:gd name="T13" fmla="*/ 9 h 20"/>
                <a:gd name="T14" fmla="*/ 1 w 18"/>
                <a:gd name="T15" fmla="*/ 5 h 20"/>
                <a:gd name="T16" fmla="*/ 9 w 18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1"/>
                  </a:moveTo>
                  <a:cubicBezTo>
                    <a:pt x="10" y="0"/>
                    <a:pt x="11" y="1"/>
                    <a:pt x="12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2" name="Freeform 828"/>
            <p:cNvSpPr>
              <a:spLocks/>
            </p:cNvSpPr>
            <p:nvPr/>
          </p:nvSpPr>
          <p:spPr bwMode="auto">
            <a:xfrm>
              <a:off x="6291718" y="4548471"/>
              <a:ext cx="41203" cy="33613"/>
            </a:xfrm>
            <a:custGeom>
              <a:avLst/>
              <a:gdLst>
                <a:gd name="T0" fmla="*/ 0 w 16"/>
                <a:gd name="T1" fmla="*/ 2 h 13"/>
                <a:gd name="T2" fmla="*/ 2 w 16"/>
                <a:gd name="T3" fmla="*/ 0 h 13"/>
                <a:gd name="T4" fmla="*/ 13 w 16"/>
                <a:gd name="T5" fmla="*/ 0 h 13"/>
                <a:gd name="T6" fmla="*/ 16 w 16"/>
                <a:gd name="T7" fmla="*/ 2 h 13"/>
                <a:gd name="T8" fmla="*/ 16 w 16"/>
                <a:gd name="T9" fmla="*/ 10 h 13"/>
                <a:gd name="T10" fmla="*/ 13 w 16"/>
                <a:gd name="T11" fmla="*/ 13 h 13"/>
                <a:gd name="T12" fmla="*/ 2 w 16"/>
                <a:gd name="T13" fmla="*/ 13 h 13"/>
                <a:gd name="T14" fmla="*/ 0 w 16"/>
                <a:gd name="T15" fmla="*/ 10 h 13"/>
                <a:gd name="T16" fmla="*/ 0 w 16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3" name="Freeform 829"/>
            <p:cNvSpPr>
              <a:spLocks/>
            </p:cNvSpPr>
            <p:nvPr/>
          </p:nvSpPr>
          <p:spPr bwMode="auto">
            <a:xfrm>
              <a:off x="6348101" y="4501847"/>
              <a:ext cx="48793" cy="48793"/>
            </a:xfrm>
            <a:custGeom>
              <a:avLst/>
              <a:gdLst>
                <a:gd name="T0" fmla="*/ 2 w 19"/>
                <a:gd name="T1" fmla="*/ 14 h 19"/>
                <a:gd name="T2" fmla="*/ 1 w 19"/>
                <a:gd name="T3" fmla="*/ 11 h 19"/>
                <a:gd name="T4" fmla="*/ 6 w 19"/>
                <a:gd name="T5" fmla="*/ 1 h 19"/>
                <a:gd name="T6" fmla="*/ 10 w 19"/>
                <a:gd name="T7" fmla="*/ 0 h 19"/>
                <a:gd name="T8" fmla="*/ 17 w 19"/>
                <a:gd name="T9" fmla="*/ 5 h 19"/>
                <a:gd name="T10" fmla="*/ 18 w 19"/>
                <a:gd name="T11" fmla="*/ 8 h 19"/>
                <a:gd name="T12" fmla="*/ 12 w 19"/>
                <a:gd name="T13" fmla="*/ 18 h 19"/>
                <a:gd name="T14" fmla="*/ 9 w 19"/>
                <a:gd name="T15" fmla="*/ 19 h 19"/>
                <a:gd name="T16" fmla="*/ 2 w 19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2" y="14"/>
                  </a:moveTo>
                  <a:cubicBezTo>
                    <a:pt x="1" y="14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9" y="7"/>
                    <a:pt x="18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0" y="19"/>
                    <a:pt x="9" y="19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4" name="Freeform 830"/>
            <p:cNvSpPr>
              <a:spLocks/>
            </p:cNvSpPr>
            <p:nvPr/>
          </p:nvSpPr>
          <p:spPr bwMode="auto">
            <a:xfrm>
              <a:off x="6345932" y="4430285"/>
              <a:ext cx="48793" cy="48793"/>
            </a:xfrm>
            <a:custGeom>
              <a:avLst/>
              <a:gdLst>
                <a:gd name="T0" fmla="*/ 10 w 19"/>
                <a:gd name="T1" fmla="*/ 19 h 19"/>
                <a:gd name="T2" fmla="*/ 6 w 19"/>
                <a:gd name="T3" fmla="*/ 18 h 19"/>
                <a:gd name="T4" fmla="*/ 1 w 19"/>
                <a:gd name="T5" fmla="*/ 8 h 19"/>
                <a:gd name="T6" fmla="*/ 2 w 19"/>
                <a:gd name="T7" fmla="*/ 5 h 19"/>
                <a:gd name="T8" fmla="*/ 9 w 19"/>
                <a:gd name="T9" fmla="*/ 1 h 19"/>
                <a:gd name="T10" fmla="*/ 12 w 19"/>
                <a:gd name="T11" fmla="*/ 2 h 19"/>
                <a:gd name="T12" fmla="*/ 18 w 19"/>
                <a:gd name="T13" fmla="*/ 11 h 19"/>
                <a:gd name="T14" fmla="*/ 17 w 19"/>
                <a:gd name="T15" fmla="*/ 14 h 19"/>
                <a:gd name="T16" fmla="*/ 10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9" y="19"/>
                    <a:pt x="7" y="19"/>
                    <a:pt x="6" y="1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2" y="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8" y="14"/>
                    <a:pt x="17" y="14"/>
                  </a:cubicBezTo>
                  <a:lnTo>
                    <a:pt x="1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5" name="Freeform 831"/>
            <p:cNvSpPr>
              <a:spLocks noEditPoints="1"/>
            </p:cNvSpPr>
            <p:nvPr/>
          </p:nvSpPr>
          <p:spPr bwMode="auto">
            <a:xfrm>
              <a:off x="6246178" y="4428116"/>
              <a:ext cx="127945" cy="12794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7 h 50"/>
                <a:gd name="T12" fmla="*/ 13 w 50"/>
                <a:gd name="T13" fmla="*/ 25 h 50"/>
                <a:gd name="T14" fmla="*/ 25 w 50"/>
                <a:gd name="T15" fmla="*/ 13 h 50"/>
                <a:gd name="T16" fmla="*/ 37 w 50"/>
                <a:gd name="T17" fmla="*/ 25 h 50"/>
                <a:gd name="T18" fmla="*/ 25 w 50"/>
                <a:gd name="T19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lose/>
                  <a:moveTo>
                    <a:pt x="25" y="37"/>
                  </a:moveTo>
                  <a:cubicBezTo>
                    <a:pt x="18" y="37"/>
                    <a:pt x="13" y="32"/>
                    <a:pt x="13" y="25"/>
                  </a:cubicBezTo>
                  <a:cubicBezTo>
                    <a:pt x="13" y="19"/>
                    <a:pt x="18" y="13"/>
                    <a:pt x="25" y="13"/>
                  </a:cubicBezTo>
                  <a:cubicBezTo>
                    <a:pt x="31" y="13"/>
                    <a:pt x="37" y="19"/>
                    <a:pt x="37" y="25"/>
                  </a:cubicBezTo>
                  <a:cubicBezTo>
                    <a:pt x="37" y="32"/>
                    <a:pt x="31" y="37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" name="Freeform 832"/>
            <p:cNvSpPr>
              <a:spLocks/>
            </p:cNvSpPr>
            <p:nvPr/>
          </p:nvSpPr>
          <p:spPr bwMode="auto">
            <a:xfrm>
              <a:off x="6058597" y="4412936"/>
              <a:ext cx="161559" cy="201677"/>
            </a:xfrm>
            <a:custGeom>
              <a:avLst/>
              <a:gdLst>
                <a:gd name="T0" fmla="*/ 27 w 63"/>
                <a:gd name="T1" fmla="*/ 78 h 79"/>
                <a:gd name="T2" fmla="*/ 28 w 63"/>
                <a:gd name="T3" fmla="*/ 78 h 79"/>
                <a:gd name="T4" fmla="*/ 29 w 63"/>
                <a:gd name="T5" fmla="*/ 78 h 79"/>
                <a:gd name="T6" fmla="*/ 30 w 63"/>
                <a:gd name="T7" fmla="*/ 78 h 79"/>
                <a:gd name="T8" fmla="*/ 30 w 63"/>
                <a:gd name="T9" fmla="*/ 79 h 79"/>
                <a:gd name="T10" fmla="*/ 31 w 63"/>
                <a:gd name="T11" fmla="*/ 79 h 79"/>
                <a:gd name="T12" fmla="*/ 31 w 63"/>
                <a:gd name="T13" fmla="*/ 79 h 79"/>
                <a:gd name="T14" fmla="*/ 31 w 63"/>
                <a:gd name="T15" fmla="*/ 79 h 79"/>
                <a:gd name="T16" fmla="*/ 33 w 63"/>
                <a:gd name="T17" fmla="*/ 79 h 79"/>
                <a:gd name="T18" fmla="*/ 33 w 63"/>
                <a:gd name="T19" fmla="*/ 78 h 79"/>
                <a:gd name="T20" fmla="*/ 34 w 63"/>
                <a:gd name="T21" fmla="*/ 78 h 79"/>
                <a:gd name="T22" fmla="*/ 35 w 63"/>
                <a:gd name="T23" fmla="*/ 78 h 79"/>
                <a:gd name="T24" fmla="*/ 35 w 63"/>
                <a:gd name="T25" fmla="*/ 78 h 79"/>
                <a:gd name="T26" fmla="*/ 36 w 63"/>
                <a:gd name="T27" fmla="*/ 77 h 79"/>
                <a:gd name="T28" fmla="*/ 36 w 63"/>
                <a:gd name="T29" fmla="*/ 77 h 79"/>
                <a:gd name="T30" fmla="*/ 59 w 63"/>
                <a:gd name="T31" fmla="*/ 60 h 79"/>
                <a:gd name="T32" fmla="*/ 61 w 63"/>
                <a:gd name="T33" fmla="*/ 50 h 79"/>
                <a:gd name="T34" fmla="*/ 50 w 63"/>
                <a:gd name="T35" fmla="*/ 48 h 79"/>
                <a:gd name="T36" fmla="*/ 39 w 63"/>
                <a:gd name="T37" fmla="*/ 56 h 79"/>
                <a:gd name="T38" fmla="*/ 39 w 63"/>
                <a:gd name="T39" fmla="*/ 7 h 79"/>
                <a:gd name="T40" fmla="*/ 31 w 63"/>
                <a:gd name="T41" fmla="*/ 0 h 79"/>
                <a:gd name="T42" fmla="*/ 24 w 63"/>
                <a:gd name="T43" fmla="*/ 7 h 79"/>
                <a:gd name="T44" fmla="*/ 24 w 63"/>
                <a:gd name="T45" fmla="*/ 56 h 79"/>
                <a:gd name="T46" fmla="*/ 13 w 63"/>
                <a:gd name="T47" fmla="*/ 48 h 79"/>
                <a:gd name="T48" fmla="*/ 2 w 63"/>
                <a:gd name="T49" fmla="*/ 50 h 79"/>
                <a:gd name="T50" fmla="*/ 0 w 63"/>
                <a:gd name="T51" fmla="*/ 54 h 79"/>
                <a:gd name="T52" fmla="*/ 4 w 63"/>
                <a:gd name="T53" fmla="*/ 60 h 79"/>
                <a:gd name="T54" fmla="*/ 27 w 63"/>
                <a:gd name="T55" fmla="*/ 77 h 79"/>
                <a:gd name="T56" fmla="*/ 27 w 63"/>
                <a:gd name="T57" fmla="*/ 77 h 79"/>
                <a:gd name="T58" fmla="*/ 27 w 63"/>
                <a:gd name="T5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9">
                  <a:moveTo>
                    <a:pt x="27" y="78"/>
                  </a:moveTo>
                  <a:cubicBezTo>
                    <a:pt x="28" y="78"/>
                    <a:pt x="28" y="78"/>
                    <a:pt x="28" y="78"/>
                  </a:cubicBezTo>
                  <a:cubicBezTo>
                    <a:pt x="28" y="78"/>
                    <a:pt x="29" y="78"/>
                    <a:pt x="29" y="78"/>
                  </a:cubicBezTo>
                  <a:cubicBezTo>
                    <a:pt x="29" y="78"/>
                    <a:pt x="29" y="78"/>
                    <a:pt x="30" y="78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3" y="79"/>
                  </a:cubicBezTo>
                  <a:cubicBezTo>
                    <a:pt x="33" y="79"/>
                    <a:pt x="33" y="79"/>
                    <a:pt x="33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3" y="58"/>
                    <a:pt x="63" y="53"/>
                    <a:pt x="61" y="50"/>
                  </a:cubicBezTo>
                  <a:cubicBezTo>
                    <a:pt x="59" y="46"/>
                    <a:pt x="54" y="45"/>
                    <a:pt x="50" y="48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9" y="45"/>
                    <a:pt x="4" y="46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6"/>
                    <a:pt x="1" y="59"/>
                    <a:pt x="4" y="60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8"/>
                    <a:pt x="27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49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空心弧 2"/>
          <p:cNvSpPr/>
          <p:nvPr/>
        </p:nvSpPr>
        <p:spPr>
          <a:xfrm>
            <a:off x="4419346" y="2964133"/>
            <a:ext cx="3349846" cy="3349847"/>
          </a:xfrm>
          <a:prstGeom prst="blockArc">
            <a:avLst>
              <a:gd name="adj1" fmla="val 10800000"/>
              <a:gd name="adj2" fmla="val 0"/>
              <a:gd name="adj3" fmla="val 400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85285" y="4065981"/>
            <a:ext cx="661240" cy="661240"/>
            <a:chOff x="3092450" y="4083050"/>
            <a:chExt cx="800100" cy="800100"/>
          </a:xfrm>
        </p:grpSpPr>
        <p:sp>
          <p:nvSpPr>
            <p:cNvPr id="4" name="椭圆 3"/>
            <p:cNvSpPr/>
            <p:nvPr/>
          </p:nvSpPr>
          <p:spPr>
            <a:xfrm>
              <a:off x="3092450" y="4083050"/>
              <a:ext cx="800100" cy="800100"/>
            </a:xfrm>
            <a:prstGeom prst="ellipse">
              <a:avLst/>
            </a:prstGeom>
            <a:solidFill>
              <a:srgbClr val="F9F9F9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ECECEC"/>
                  </a:gs>
                </a:gsLst>
                <a:lin ang="2700000" scaled="1"/>
                <a:tileRect/>
              </a:gra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187082" y="4177682"/>
              <a:ext cx="610837" cy="610837"/>
            </a:xfrm>
            <a:prstGeom prst="ellipse">
              <a:avLst/>
            </a:prstGeom>
            <a:ln w="19050">
              <a:gradFill flip="none" rotWithShape="1">
                <a:gsLst>
                  <a:gs pos="0">
                    <a:srgbClr val="DCDCDC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dist="76200" dir="13500000">
                <a:schemeClr val="accent1">
                  <a:lumMod val="50000"/>
                  <a:alpha val="5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32194" y="2146239"/>
            <a:ext cx="661240" cy="661240"/>
            <a:chOff x="3092450" y="4083050"/>
            <a:chExt cx="800100" cy="800100"/>
          </a:xfrm>
        </p:grpSpPr>
        <p:sp>
          <p:nvSpPr>
            <p:cNvPr id="8" name="椭圆 7"/>
            <p:cNvSpPr/>
            <p:nvPr/>
          </p:nvSpPr>
          <p:spPr>
            <a:xfrm>
              <a:off x="3092450" y="4083050"/>
              <a:ext cx="800100" cy="800100"/>
            </a:xfrm>
            <a:prstGeom prst="ellipse">
              <a:avLst/>
            </a:prstGeom>
            <a:solidFill>
              <a:srgbClr val="F9F9F9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ECECEC"/>
                  </a:gs>
                </a:gsLst>
                <a:lin ang="2700000" scaled="1"/>
                <a:tileRect/>
              </a:gra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187082" y="4177682"/>
              <a:ext cx="610837" cy="610837"/>
            </a:xfrm>
            <a:prstGeom prst="ellipse">
              <a:avLst/>
            </a:prstGeom>
            <a:solidFill>
              <a:schemeClr val="accent3"/>
            </a:solidFill>
            <a:ln w="19050">
              <a:gradFill flip="none" rotWithShape="1">
                <a:gsLst>
                  <a:gs pos="0">
                    <a:srgbClr val="DCDCDC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dist="76200" dir="13500000">
                <a:schemeClr val="accent3">
                  <a:lumMod val="50000"/>
                  <a:alpha val="5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48921" y="2146239"/>
            <a:ext cx="661240" cy="661240"/>
            <a:chOff x="3092450" y="4083050"/>
            <a:chExt cx="800100" cy="800100"/>
          </a:xfrm>
        </p:grpSpPr>
        <p:sp>
          <p:nvSpPr>
            <p:cNvPr id="11" name="椭圆 10"/>
            <p:cNvSpPr/>
            <p:nvPr/>
          </p:nvSpPr>
          <p:spPr>
            <a:xfrm>
              <a:off x="3092450" y="4083050"/>
              <a:ext cx="800100" cy="800100"/>
            </a:xfrm>
            <a:prstGeom prst="ellipse">
              <a:avLst/>
            </a:prstGeom>
            <a:solidFill>
              <a:srgbClr val="F9F9F9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ECECEC"/>
                  </a:gs>
                </a:gsLst>
                <a:lin ang="2700000" scaled="1"/>
                <a:tileRect/>
              </a:gra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187082" y="4177682"/>
              <a:ext cx="610837" cy="610837"/>
            </a:xfrm>
            <a:prstGeom prst="ellipse">
              <a:avLst/>
            </a:prstGeom>
            <a:solidFill>
              <a:schemeClr val="accent2"/>
            </a:solidFill>
            <a:ln w="19050">
              <a:gradFill flip="none" rotWithShape="1">
                <a:gsLst>
                  <a:gs pos="0">
                    <a:srgbClr val="DCDCDC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dist="76200" dir="13500000">
                <a:schemeClr val="accent2">
                  <a:lumMod val="50000"/>
                  <a:alpha val="5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07376" y="4065981"/>
            <a:ext cx="661240" cy="661240"/>
            <a:chOff x="3092450" y="4083050"/>
            <a:chExt cx="800100" cy="800100"/>
          </a:xfrm>
        </p:grpSpPr>
        <p:sp>
          <p:nvSpPr>
            <p:cNvPr id="14" name="椭圆 13"/>
            <p:cNvSpPr/>
            <p:nvPr/>
          </p:nvSpPr>
          <p:spPr>
            <a:xfrm>
              <a:off x="3092450" y="4083050"/>
              <a:ext cx="800100" cy="800100"/>
            </a:xfrm>
            <a:prstGeom prst="ellipse">
              <a:avLst/>
            </a:prstGeom>
            <a:solidFill>
              <a:srgbClr val="F9F9F9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ECECEC"/>
                  </a:gs>
                </a:gsLst>
                <a:lin ang="2700000" scaled="1"/>
                <a:tileRect/>
              </a:gra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187082" y="4177682"/>
              <a:ext cx="610837" cy="610837"/>
            </a:xfrm>
            <a:prstGeom prst="ellipse">
              <a:avLst/>
            </a:prstGeom>
            <a:solidFill>
              <a:schemeClr val="accent4"/>
            </a:solidFill>
            <a:ln w="19050">
              <a:gradFill flip="none" rotWithShape="1">
                <a:gsLst>
                  <a:gs pos="0">
                    <a:srgbClr val="DCDCDC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dist="63500" dir="13500000">
                <a:schemeClr val="accent4">
                  <a:lumMod val="50000"/>
                  <a:alpha val="5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等腰三角形 17"/>
          <p:cNvSpPr/>
          <p:nvPr/>
        </p:nvSpPr>
        <p:spPr>
          <a:xfrm rot="16200000">
            <a:off x="4125216" y="4400703"/>
            <a:ext cx="151197" cy="13034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9800000">
            <a:off x="5095034" y="2878642"/>
            <a:ext cx="151197" cy="13034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">
            <a:off x="6919216" y="2878642"/>
            <a:ext cx="151197" cy="13034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7877489" y="4400703"/>
            <a:ext cx="151197" cy="13034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847136" y="2361793"/>
            <a:ext cx="231355" cy="230132"/>
            <a:chOff x="3856417" y="4248125"/>
            <a:chExt cx="409860" cy="407692"/>
          </a:xfrm>
          <a:solidFill>
            <a:schemeClr val="bg1"/>
          </a:solidFill>
        </p:grpSpPr>
        <p:sp>
          <p:nvSpPr>
            <p:cNvPr id="24" name="Freeform 187"/>
            <p:cNvSpPr>
              <a:spLocks/>
            </p:cNvSpPr>
            <p:nvPr/>
          </p:nvSpPr>
          <p:spPr bwMode="auto">
            <a:xfrm>
              <a:off x="3969183" y="4489921"/>
              <a:ext cx="279745" cy="165896"/>
            </a:xfrm>
            <a:custGeom>
              <a:avLst/>
              <a:gdLst>
                <a:gd name="T0" fmla="*/ 76 w 109"/>
                <a:gd name="T1" fmla="*/ 0 h 65"/>
                <a:gd name="T2" fmla="*/ 54 w 109"/>
                <a:gd name="T3" fmla="*/ 0 h 65"/>
                <a:gd name="T4" fmla="*/ 69 w 109"/>
                <a:gd name="T5" fmla="*/ 17 h 65"/>
                <a:gd name="T6" fmla="*/ 76 w 109"/>
                <a:gd name="T7" fmla="*/ 17 h 65"/>
                <a:gd name="T8" fmla="*/ 91 w 109"/>
                <a:gd name="T9" fmla="*/ 32 h 65"/>
                <a:gd name="T10" fmla="*/ 76 w 109"/>
                <a:gd name="T11" fmla="*/ 48 h 65"/>
                <a:gd name="T12" fmla="*/ 32 w 109"/>
                <a:gd name="T13" fmla="*/ 48 h 65"/>
                <a:gd name="T14" fmla="*/ 17 w 109"/>
                <a:gd name="T15" fmla="*/ 32 h 65"/>
                <a:gd name="T16" fmla="*/ 20 w 109"/>
                <a:gd name="T17" fmla="*/ 24 h 65"/>
                <a:gd name="T18" fmla="*/ 1 w 109"/>
                <a:gd name="T19" fmla="*/ 24 h 65"/>
                <a:gd name="T20" fmla="*/ 0 w 109"/>
                <a:gd name="T21" fmla="*/ 32 h 65"/>
                <a:gd name="T22" fmla="*/ 32 w 109"/>
                <a:gd name="T23" fmla="*/ 65 h 65"/>
                <a:gd name="T24" fmla="*/ 76 w 109"/>
                <a:gd name="T25" fmla="*/ 65 h 65"/>
                <a:gd name="T26" fmla="*/ 109 w 109"/>
                <a:gd name="T27" fmla="*/ 32 h 65"/>
                <a:gd name="T28" fmla="*/ 76 w 109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65">
                  <a:moveTo>
                    <a:pt x="76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61" y="4"/>
                    <a:pt x="66" y="10"/>
                    <a:pt x="69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5" y="17"/>
                    <a:pt x="91" y="24"/>
                    <a:pt x="91" y="32"/>
                  </a:cubicBezTo>
                  <a:cubicBezTo>
                    <a:pt x="91" y="41"/>
                    <a:pt x="85" y="48"/>
                    <a:pt x="76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4" y="48"/>
                    <a:pt x="17" y="41"/>
                    <a:pt x="17" y="32"/>
                  </a:cubicBezTo>
                  <a:cubicBezTo>
                    <a:pt x="17" y="29"/>
                    <a:pt x="18" y="26"/>
                    <a:pt x="20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7"/>
                    <a:pt x="0" y="30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4" y="65"/>
                    <a:pt x="109" y="50"/>
                    <a:pt x="109" y="32"/>
                  </a:cubicBezTo>
                  <a:cubicBezTo>
                    <a:pt x="109" y="15"/>
                    <a:pt x="94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188"/>
            <p:cNvSpPr>
              <a:spLocks/>
            </p:cNvSpPr>
            <p:nvPr/>
          </p:nvSpPr>
          <p:spPr bwMode="auto">
            <a:xfrm>
              <a:off x="3856417" y="4489921"/>
              <a:ext cx="279745" cy="165896"/>
            </a:xfrm>
            <a:custGeom>
              <a:avLst/>
              <a:gdLst>
                <a:gd name="T0" fmla="*/ 41 w 109"/>
                <a:gd name="T1" fmla="*/ 48 h 65"/>
                <a:gd name="T2" fmla="*/ 33 w 109"/>
                <a:gd name="T3" fmla="*/ 48 h 65"/>
                <a:gd name="T4" fmla="*/ 18 w 109"/>
                <a:gd name="T5" fmla="*/ 32 h 65"/>
                <a:gd name="T6" fmla="*/ 33 w 109"/>
                <a:gd name="T7" fmla="*/ 17 h 65"/>
                <a:gd name="T8" fmla="*/ 37 w 109"/>
                <a:gd name="T9" fmla="*/ 17 h 65"/>
                <a:gd name="T10" fmla="*/ 77 w 109"/>
                <a:gd name="T11" fmla="*/ 17 h 65"/>
                <a:gd name="T12" fmla="*/ 92 w 109"/>
                <a:gd name="T13" fmla="*/ 32 h 65"/>
                <a:gd name="T14" fmla="*/ 92 w 109"/>
                <a:gd name="T15" fmla="*/ 35 h 65"/>
                <a:gd name="T16" fmla="*/ 89 w 109"/>
                <a:gd name="T17" fmla="*/ 42 h 65"/>
                <a:gd name="T18" fmla="*/ 108 w 109"/>
                <a:gd name="T19" fmla="*/ 42 h 65"/>
                <a:gd name="T20" fmla="*/ 109 w 109"/>
                <a:gd name="T21" fmla="*/ 35 h 65"/>
                <a:gd name="T22" fmla="*/ 109 w 109"/>
                <a:gd name="T23" fmla="*/ 35 h 65"/>
                <a:gd name="T24" fmla="*/ 109 w 109"/>
                <a:gd name="T25" fmla="*/ 32 h 65"/>
                <a:gd name="T26" fmla="*/ 77 w 109"/>
                <a:gd name="T27" fmla="*/ 0 h 65"/>
                <a:gd name="T28" fmla="*/ 37 w 109"/>
                <a:gd name="T29" fmla="*/ 0 h 65"/>
                <a:gd name="T30" fmla="*/ 33 w 109"/>
                <a:gd name="T31" fmla="*/ 0 h 65"/>
                <a:gd name="T32" fmla="*/ 0 w 109"/>
                <a:gd name="T33" fmla="*/ 32 h 65"/>
                <a:gd name="T34" fmla="*/ 33 w 109"/>
                <a:gd name="T35" fmla="*/ 65 h 65"/>
                <a:gd name="T36" fmla="*/ 56 w 109"/>
                <a:gd name="T37" fmla="*/ 65 h 65"/>
                <a:gd name="T38" fmla="*/ 41 w 109"/>
                <a:gd name="T39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5">
                  <a:moveTo>
                    <a:pt x="41" y="48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24" y="48"/>
                    <a:pt x="18" y="41"/>
                    <a:pt x="18" y="32"/>
                  </a:cubicBezTo>
                  <a:cubicBezTo>
                    <a:pt x="18" y="24"/>
                    <a:pt x="24" y="17"/>
                    <a:pt x="33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5" y="17"/>
                    <a:pt x="92" y="24"/>
                    <a:pt x="92" y="32"/>
                  </a:cubicBezTo>
                  <a:cubicBezTo>
                    <a:pt x="92" y="33"/>
                    <a:pt x="92" y="34"/>
                    <a:pt x="92" y="35"/>
                  </a:cubicBezTo>
                  <a:cubicBezTo>
                    <a:pt x="91" y="38"/>
                    <a:pt x="90" y="40"/>
                    <a:pt x="89" y="42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0"/>
                    <a:pt x="109" y="38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3"/>
                    <a:pt x="109" y="32"/>
                  </a:cubicBezTo>
                  <a:cubicBezTo>
                    <a:pt x="109" y="15"/>
                    <a:pt x="95" y="0"/>
                    <a:pt x="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0"/>
                    <a:pt x="15" y="65"/>
                    <a:pt x="33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0" y="61"/>
                    <a:pt x="44" y="55"/>
                    <a:pt x="4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189"/>
            <p:cNvSpPr>
              <a:spLocks noEditPoints="1"/>
            </p:cNvSpPr>
            <p:nvPr/>
          </p:nvSpPr>
          <p:spPr bwMode="auto">
            <a:xfrm>
              <a:off x="3950749" y="4248125"/>
              <a:ext cx="202761" cy="204930"/>
            </a:xfrm>
            <a:custGeom>
              <a:avLst/>
              <a:gdLst>
                <a:gd name="T0" fmla="*/ 40 w 79"/>
                <a:gd name="T1" fmla="*/ 0 h 80"/>
                <a:gd name="T2" fmla="*/ 0 w 79"/>
                <a:gd name="T3" fmla="*/ 40 h 80"/>
                <a:gd name="T4" fmla="*/ 40 w 79"/>
                <a:gd name="T5" fmla="*/ 80 h 80"/>
                <a:gd name="T6" fmla="*/ 79 w 79"/>
                <a:gd name="T7" fmla="*/ 40 h 80"/>
                <a:gd name="T8" fmla="*/ 40 w 79"/>
                <a:gd name="T9" fmla="*/ 0 h 80"/>
                <a:gd name="T10" fmla="*/ 63 w 79"/>
                <a:gd name="T11" fmla="*/ 46 h 80"/>
                <a:gd name="T12" fmla="*/ 46 w 79"/>
                <a:gd name="T13" fmla="*/ 46 h 80"/>
                <a:gd name="T14" fmla="*/ 46 w 79"/>
                <a:gd name="T15" fmla="*/ 63 h 80"/>
                <a:gd name="T16" fmla="*/ 33 w 79"/>
                <a:gd name="T17" fmla="*/ 63 h 80"/>
                <a:gd name="T18" fmla="*/ 33 w 79"/>
                <a:gd name="T19" fmla="*/ 46 h 80"/>
                <a:gd name="T20" fmla="*/ 17 w 79"/>
                <a:gd name="T21" fmla="*/ 46 h 80"/>
                <a:gd name="T22" fmla="*/ 17 w 79"/>
                <a:gd name="T23" fmla="*/ 34 h 80"/>
                <a:gd name="T24" fmla="*/ 33 w 79"/>
                <a:gd name="T25" fmla="*/ 34 h 80"/>
                <a:gd name="T26" fmla="*/ 33 w 79"/>
                <a:gd name="T27" fmla="*/ 17 h 80"/>
                <a:gd name="T28" fmla="*/ 46 w 79"/>
                <a:gd name="T29" fmla="*/ 17 h 80"/>
                <a:gd name="T30" fmla="*/ 46 w 79"/>
                <a:gd name="T31" fmla="*/ 34 h 80"/>
                <a:gd name="T32" fmla="*/ 63 w 79"/>
                <a:gd name="T33" fmla="*/ 34 h 80"/>
                <a:gd name="T34" fmla="*/ 63 w 79"/>
                <a:gd name="T3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40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3" y="34"/>
                    <a:pt x="63" y="34"/>
                    <a:pt x="63" y="34"/>
                  </a:cubicBezTo>
                  <a:lnTo>
                    <a:pt x="63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190"/>
            <p:cNvSpPr>
              <a:spLocks noChangeArrowheads="1"/>
            </p:cNvSpPr>
            <p:nvPr/>
          </p:nvSpPr>
          <p:spPr bwMode="auto">
            <a:xfrm>
              <a:off x="4200135" y="4356553"/>
              <a:ext cx="30360" cy="1019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Rectangle 191"/>
            <p:cNvSpPr>
              <a:spLocks noChangeArrowheads="1"/>
            </p:cNvSpPr>
            <p:nvPr/>
          </p:nvSpPr>
          <p:spPr bwMode="auto">
            <a:xfrm>
              <a:off x="4164354" y="4392335"/>
              <a:ext cx="101923" cy="30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192"/>
            <p:cNvSpPr>
              <a:spLocks noChangeArrowheads="1"/>
            </p:cNvSpPr>
            <p:nvPr/>
          </p:nvSpPr>
          <p:spPr bwMode="auto">
            <a:xfrm>
              <a:off x="3879187" y="4386913"/>
              <a:ext cx="18433" cy="618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193"/>
            <p:cNvSpPr>
              <a:spLocks noChangeArrowheads="1"/>
            </p:cNvSpPr>
            <p:nvPr/>
          </p:nvSpPr>
          <p:spPr bwMode="auto">
            <a:xfrm>
              <a:off x="3858586" y="4407515"/>
              <a:ext cx="61805" cy="173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15394" y="4272610"/>
            <a:ext cx="226105" cy="259489"/>
            <a:chOff x="2733098" y="4187405"/>
            <a:chExt cx="484675" cy="556238"/>
          </a:xfrm>
          <a:solidFill>
            <a:schemeClr val="bg1"/>
          </a:solidFill>
        </p:grpSpPr>
        <p:sp>
          <p:nvSpPr>
            <p:cNvPr id="32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44472" y="2382997"/>
            <a:ext cx="293227" cy="199750"/>
            <a:chOff x="4895160" y="4287159"/>
            <a:chExt cx="571418" cy="389258"/>
          </a:xfrm>
          <a:solidFill>
            <a:schemeClr val="bg1"/>
          </a:solidFill>
        </p:grpSpPr>
        <p:sp>
          <p:nvSpPr>
            <p:cNvPr id="50" name="Freeform 327"/>
            <p:cNvSpPr>
              <a:spLocks noEditPoints="1"/>
            </p:cNvSpPr>
            <p:nvPr/>
          </p:nvSpPr>
          <p:spPr bwMode="auto">
            <a:xfrm>
              <a:off x="4895160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5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5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4 w 171"/>
                <a:gd name="T25" fmla="*/ 19 h 152"/>
                <a:gd name="T26" fmla="*/ 132 w 171"/>
                <a:gd name="T27" fmla="*/ 12 h 152"/>
                <a:gd name="T28" fmla="*/ 110 w 171"/>
                <a:gd name="T29" fmla="*/ 12 h 152"/>
                <a:gd name="T30" fmla="*/ 118 w 171"/>
                <a:gd name="T31" fmla="*/ 19 h 152"/>
                <a:gd name="T32" fmla="*/ 110 w 171"/>
                <a:gd name="T33" fmla="*/ 26 h 152"/>
                <a:gd name="T34" fmla="*/ 103 w 171"/>
                <a:gd name="T35" fmla="*/ 19 h 152"/>
                <a:gd name="T36" fmla="*/ 110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328"/>
            <p:cNvSpPr>
              <a:spLocks noChangeArrowheads="1"/>
            </p:cNvSpPr>
            <p:nvPr/>
          </p:nvSpPr>
          <p:spPr bwMode="auto">
            <a:xfrm>
              <a:off x="4953712" y="4417273"/>
              <a:ext cx="315527" cy="5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329"/>
            <p:cNvSpPr>
              <a:spLocks noChangeArrowheads="1"/>
            </p:cNvSpPr>
            <p:nvPr/>
          </p:nvSpPr>
          <p:spPr bwMode="auto">
            <a:xfrm>
              <a:off x="4953712" y="4501847"/>
              <a:ext cx="99754" cy="105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330"/>
            <p:cNvSpPr>
              <a:spLocks noChangeArrowheads="1"/>
            </p:cNvSpPr>
            <p:nvPr/>
          </p:nvSpPr>
          <p:spPr bwMode="auto">
            <a:xfrm>
              <a:off x="5071899" y="4505100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331"/>
            <p:cNvSpPr>
              <a:spLocks noChangeArrowheads="1"/>
            </p:cNvSpPr>
            <p:nvPr/>
          </p:nvSpPr>
          <p:spPr bwMode="auto">
            <a:xfrm>
              <a:off x="5071899" y="4548471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332"/>
            <p:cNvSpPr>
              <a:spLocks noChangeArrowheads="1"/>
            </p:cNvSpPr>
            <p:nvPr/>
          </p:nvSpPr>
          <p:spPr bwMode="auto">
            <a:xfrm>
              <a:off x="5071899" y="4589674"/>
              <a:ext cx="107344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333"/>
            <p:cNvSpPr>
              <a:spLocks/>
            </p:cNvSpPr>
            <p:nvPr/>
          </p:nvSpPr>
          <p:spPr bwMode="auto">
            <a:xfrm>
              <a:off x="5225867" y="4569073"/>
              <a:ext cx="40119" cy="41203"/>
            </a:xfrm>
            <a:custGeom>
              <a:avLst/>
              <a:gdLst>
                <a:gd name="T0" fmla="*/ 11 w 37"/>
                <a:gd name="T1" fmla="*/ 0 h 38"/>
                <a:gd name="T2" fmla="*/ 11 w 37"/>
                <a:gd name="T3" fmla="*/ 2 h 38"/>
                <a:gd name="T4" fmla="*/ 0 w 37"/>
                <a:gd name="T5" fmla="*/ 38 h 38"/>
                <a:gd name="T6" fmla="*/ 35 w 37"/>
                <a:gd name="T7" fmla="*/ 26 h 38"/>
                <a:gd name="T8" fmla="*/ 37 w 37"/>
                <a:gd name="T9" fmla="*/ 26 h 38"/>
                <a:gd name="T10" fmla="*/ 11 w 37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">
                  <a:moveTo>
                    <a:pt x="11" y="0"/>
                  </a:moveTo>
                  <a:lnTo>
                    <a:pt x="11" y="2"/>
                  </a:lnTo>
                  <a:lnTo>
                    <a:pt x="0" y="38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334"/>
            <p:cNvSpPr>
              <a:spLocks/>
            </p:cNvSpPr>
            <p:nvPr/>
          </p:nvSpPr>
          <p:spPr bwMode="auto">
            <a:xfrm>
              <a:off x="5389594" y="4366311"/>
              <a:ext cx="76984" cy="79153"/>
            </a:xfrm>
            <a:custGeom>
              <a:avLst/>
              <a:gdLst>
                <a:gd name="T0" fmla="*/ 23 w 30"/>
                <a:gd name="T1" fmla="*/ 31 h 31"/>
                <a:gd name="T2" fmla="*/ 28 w 30"/>
                <a:gd name="T3" fmla="*/ 25 h 31"/>
                <a:gd name="T4" fmla="*/ 28 w 30"/>
                <a:gd name="T5" fmla="*/ 18 h 31"/>
                <a:gd name="T6" fmla="*/ 13 w 30"/>
                <a:gd name="T7" fmla="*/ 2 h 31"/>
                <a:gd name="T8" fmla="*/ 6 w 30"/>
                <a:gd name="T9" fmla="*/ 2 h 31"/>
                <a:gd name="T10" fmla="*/ 0 w 30"/>
                <a:gd name="T11" fmla="*/ 8 h 31"/>
                <a:gd name="T12" fmla="*/ 23 w 3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1">
                  <a:moveTo>
                    <a:pt x="23" y="31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0" y="20"/>
                    <a:pt x="28" y="18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335"/>
            <p:cNvSpPr>
              <a:spLocks/>
            </p:cNvSpPr>
            <p:nvPr/>
          </p:nvSpPr>
          <p:spPr bwMode="auto">
            <a:xfrm>
              <a:off x="5258396" y="4394503"/>
              <a:ext cx="182160" cy="182160"/>
            </a:xfrm>
            <a:custGeom>
              <a:avLst/>
              <a:gdLst>
                <a:gd name="T0" fmla="*/ 49 w 71"/>
                <a:gd name="T1" fmla="*/ 0 h 71"/>
                <a:gd name="T2" fmla="*/ 48 w 71"/>
                <a:gd name="T3" fmla="*/ 0 h 71"/>
                <a:gd name="T4" fmla="*/ 2 w 71"/>
                <a:gd name="T5" fmla="*/ 47 h 71"/>
                <a:gd name="T6" fmla="*/ 2 w 71"/>
                <a:gd name="T7" fmla="*/ 54 h 71"/>
                <a:gd name="T8" fmla="*/ 2 w 71"/>
                <a:gd name="T9" fmla="*/ 55 h 71"/>
                <a:gd name="T10" fmla="*/ 8 w 71"/>
                <a:gd name="T11" fmla="*/ 56 h 71"/>
                <a:gd name="T12" fmla="*/ 9 w 71"/>
                <a:gd name="T13" fmla="*/ 62 h 71"/>
                <a:gd name="T14" fmla="*/ 9 w 71"/>
                <a:gd name="T15" fmla="*/ 62 h 71"/>
                <a:gd name="T16" fmla="*/ 15 w 71"/>
                <a:gd name="T17" fmla="*/ 63 h 71"/>
                <a:gd name="T18" fmla="*/ 16 w 71"/>
                <a:gd name="T19" fmla="*/ 69 h 71"/>
                <a:gd name="T20" fmla="*/ 17 w 71"/>
                <a:gd name="T21" fmla="*/ 69 h 71"/>
                <a:gd name="T22" fmla="*/ 24 w 71"/>
                <a:gd name="T23" fmla="*/ 69 h 71"/>
                <a:gd name="T24" fmla="*/ 71 w 71"/>
                <a:gd name="T25" fmla="*/ 23 h 71"/>
                <a:gd name="T26" fmla="*/ 71 w 71"/>
                <a:gd name="T27" fmla="*/ 22 h 71"/>
                <a:gd name="T28" fmla="*/ 49 w 71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49" y="0"/>
                  </a:moveTo>
                  <a:cubicBezTo>
                    <a:pt x="49" y="0"/>
                    <a:pt x="48" y="0"/>
                    <a:pt x="48" y="0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6"/>
                    <a:pt x="6" y="57"/>
                    <a:pt x="8" y="56"/>
                  </a:cubicBezTo>
                  <a:cubicBezTo>
                    <a:pt x="7" y="58"/>
                    <a:pt x="7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1" y="64"/>
                    <a:pt x="13" y="64"/>
                    <a:pt x="15" y="63"/>
                  </a:cubicBezTo>
                  <a:cubicBezTo>
                    <a:pt x="14" y="65"/>
                    <a:pt x="15" y="67"/>
                    <a:pt x="16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1"/>
                    <a:pt x="22" y="71"/>
                    <a:pt x="24" y="69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2"/>
                    <a:pt x="71" y="22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343452" y="4311276"/>
            <a:ext cx="204354" cy="181591"/>
            <a:chOff x="6007636" y="4287159"/>
            <a:chExt cx="438051" cy="389258"/>
          </a:xfrm>
          <a:solidFill>
            <a:schemeClr val="bg1"/>
          </a:solidFill>
        </p:grpSpPr>
        <p:sp>
          <p:nvSpPr>
            <p:cNvPr id="60" name="Freeform 824"/>
            <p:cNvSpPr>
              <a:spLocks noEditPoints="1"/>
            </p:cNvSpPr>
            <p:nvPr/>
          </p:nvSpPr>
          <p:spPr bwMode="auto">
            <a:xfrm>
              <a:off x="6007636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6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6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5 w 171"/>
                <a:gd name="T25" fmla="*/ 19 h 152"/>
                <a:gd name="T26" fmla="*/ 132 w 171"/>
                <a:gd name="T27" fmla="*/ 12 h 152"/>
                <a:gd name="T28" fmla="*/ 111 w 171"/>
                <a:gd name="T29" fmla="*/ 12 h 152"/>
                <a:gd name="T30" fmla="*/ 118 w 171"/>
                <a:gd name="T31" fmla="*/ 19 h 152"/>
                <a:gd name="T32" fmla="*/ 111 w 171"/>
                <a:gd name="T33" fmla="*/ 26 h 152"/>
                <a:gd name="T34" fmla="*/ 103 w 171"/>
                <a:gd name="T35" fmla="*/ 19 h 152"/>
                <a:gd name="T36" fmla="*/ 111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3" y="152"/>
                    <a:pt x="6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5" y="23"/>
                    <a:pt x="125" y="19"/>
                  </a:cubicBezTo>
                  <a:cubicBezTo>
                    <a:pt x="125" y="15"/>
                    <a:pt x="128" y="12"/>
                    <a:pt x="132" y="12"/>
                  </a:cubicBezTo>
                  <a:close/>
                  <a:moveTo>
                    <a:pt x="111" y="12"/>
                  </a:moveTo>
                  <a:cubicBezTo>
                    <a:pt x="115" y="12"/>
                    <a:pt x="118" y="15"/>
                    <a:pt x="118" y="19"/>
                  </a:cubicBezTo>
                  <a:cubicBezTo>
                    <a:pt x="118" y="23"/>
                    <a:pt x="115" y="26"/>
                    <a:pt x="111" y="26"/>
                  </a:cubicBezTo>
                  <a:cubicBezTo>
                    <a:pt x="107" y="26"/>
                    <a:pt x="103" y="23"/>
                    <a:pt x="103" y="19"/>
                  </a:cubicBezTo>
                  <a:cubicBezTo>
                    <a:pt x="103" y="15"/>
                    <a:pt x="107" y="12"/>
                    <a:pt x="111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825"/>
            <p:cNvSpPr>
              <a:spLocks/>
            </p:cNvSpPr>
            <p:nvPr/>
          </p:nvSpPr>
          <p:spPr bwMode="auto">
            <a:xfrm>
              <a:off x="6287381" y="4404262"/>
              <a:ext cx="40119" cy="33613"/>
            </a:xfrm>
            <a:custGeom>
              <a:avLst/>
              <a:gdLst>
                <a:gd name="T0" fmla="*/ 16 w 16"/>
                <a:gd name="T1" fmla="*/ 11 h 13"/>
                <a:gd name="T2" fmla="*/ 13 w 16"/>
                <a:gd name="T3" fmla="*/ 13 h 13"/>
                <a:gd name="T4" fmla="*/ 2 w 16"/>
                <a:gd name="T5" fmla="*/ 13 h 13"/>
                <a:gd name="T6" fmla="*/ 0 w 16"/>
                <a:gd name="T7" fmla="*/ 11 h 13"/>
                <a:gd name="T8" fmla="*/ 0 w 16"/>
                <a:gd name="T9" fmla="*/ 2 h 13"/>
                <a:gd name="T10" fmla="*/ 2 w 16"/>
                <a:gd name="T11" fmla="*/ 0 h 13"/>
                <a:gd name="T12" fmla="*/ 13 w 16"/>
                <a:gd name="T13" fmla="*/ 0 h 13"/>
                <a:gd name="T14" fmla="*/ 16 w 16"/>
                <a:gd name="T15" fmla="*/ 2 h 13"/>
                <a:gd name="T16" fmla="*/ 16 w 16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6" y="11"/>
                  </a:move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826"/>
            <p:cNvSpPr>
              <a:spLocks/>
            </p:cNvSpPr>
            <p:nvPr/>
          </p:nvSpPr>
          <p:spPr bwMode="auto">
            <a:xfrm>
              <a:off x="6222324" y="4435706"/>
              <a:ext cx="46625" cy="48793"/>
            </a:xfrm>
            <a:custGeom>
              <a:avLst/>
              <a:gdLst>
                <a:gd name="T0" fmla="*/ 17 w 18"/>
                <a:gd name="T1" fmla="*/ 4 h 19"/>
                <a:gd name="T2" fmla="*/ 18 w 18"/>
                <a:gd name="T3" fmla="*/ 8 h 19"/>
                <a:gd name="T4" fmla="*/ 12 w 18"/>
                <a:gd name="T5" fmla="*/ 17 h 19"/>
                <a:gd name="T6" fmla="*/ 9 w 18"/>
                <a:gd name="T7" fmla="*/ 18 h 19"/>
                <a:gd name="T8" fmla="*/ 1 w 18"/>
                <a:gd name="T9" fmla="*/ 14 h 19"/>
                <a:gd name="T10" fmla="*/ 0 w 18"/>
                <a:gd name="T11" fmla="*/ 11 h 19"/>
                <a:gd name="T12" fmla="*/ 6 w 18"/>
                <a:gd name="T13" fmla="*/ 1 h 19"/>
                <a:gd name="T14" fmla="*/ 9 w 18"/>
                <a:gd name="T15" fmla="*/ 0 h 19"/>
                <a:gd name="T16" fmla="*/ 17 w 1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7" y="4"/>
                  </a:moveTo>
                  <a:cubicBezTo>
                    <a:pt x="18" y="5"/>
                    <a:pt x="18" y="7"/>
                    <a:pt x="18" y="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9"/>
                    <a:pt x="10" y="19"/>
                    <a:pt x="9" y="18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827"/>
            <p:cNvSpPr>
              <a:spLocks/>
            </p:cNvSpPr>
            <p:nvPr/>
          </p:nvSpPr>
          <p:spPr bwMode="auto">
            <a:xfrm>
              <a:off x="6225577" y="4505100"/>
              <a:ext cx="45540" cy="50962"/>
            </a:xfrm>
            <a:custGeom>
              <a:avLst/>
              <a:gdLst>
                <a:gd name="T0" fmla="*/ 9 w 18"/>
                <a:gd name="T1" fmla="*/ 1 h 20"/>
                <a:gd name="T2" fmla="*/ 12 w 18"/>
                <a:gd name="T3" fmla="*/ 2 h 20"/>
                <a:gd name="T4" fmla="*/ 18 w 18"/>
                <a:gd name="T5" fmla="*/ 12 h 20"/>
                <a:gd name="T6" fmla="*/ 17 w 18"/>
                <a:gd name="T7" fmla="*/ 15 h 20"/>
                <a:gd name="T8" fmla="*/ 9 w 18"/>
                <a:gd name="T9" fmla="*/ 19 h 20"/>
                <a:gd name="T10" fmla="*/ 6 w 18"/>
                <a:gd name="T11" fmla="*/ 18 h 20"/>
                <a:gd name="T12" fmla="*/ 0 w 18"/>
                <a:gd name="T13" fmla="*/ 9 h 20"/>
                <a:gd name="T14" fmla="*/ 1 w 18"/>
                <a:gd name="T15" fmla="*/ 5 h 20"/>
                <a:gd name="T16" fmla="*/ 9 w 18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1"/>
                  </a:moveTo>
                  <a:cubicBezTo>
                    <a:pt x="10" y="0"/>
                    <a:pt x="11" y="1"/>
                    <a:pt x="12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828"/>
            <p:cNvSpPr>
              <a:spLocks/>
            </p:cNvSpPr>
            <p:nvPr/>
          </p:nvSpPr>
          <p:spPr bwMode="auto">
            <a:xfrm>
              <a:off x="6291718" y="4548471"/>
              <a:ext cx="41203" cy="33613"/>
            </a:xfrm>
            <a:custGeom>
              <a:avLst/>
              <a:gdLst>
                <a:gd name="T0" fmla="*/ 0 w 16"/>
                <a:gd name="T1" fmla="*/ 2 h 13"/>
                <a:gd name="T2" fmla="*/ 2 w 16"/>
                <a:gd name="T3" fmla="*/ 0 h 13"/>
                <a:gd name="T4" fmla="*/ 13 w 16"/>
                <a:gd name="T5" fmla="*/ 0 h 13"/>
                <a:gd name="T6" fmla="*/ 16 w 16"/>
                <a:gd name="T7" fmla="*/ 2 h 13"/>
                <a:gd name="T8" fmla="*/ 16 w 16"/>
                <a:gd name="T9" fmla="*/ 10 h 13"/>
                <a:gd name="T10" fmla="*/ 13 w 16"/>
                <a:gd name="T11" fmla="*/ 13 h 13"/>
                <a:gd name="T12" fmla="*/ 2 w 16"/>
                <a:gd name="T13" fmla="*/ 13 h 13"/>
                <a:gd name="T14" fmla="*/ 0 w 16"/>
                <a:gd name="T15" fmla="*/ 10 h 13"/>
                <a:gd name="T16" fmla="*/ 0 w 16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829"/>
            <p:cNvSpPr>
              <a:spLocks/>
            </p:cNvSpPr>
            <p:nvPr/>
          </p:nvSpPr>
          <p:spPr bwMode="auto">
            <a:xfrm>
              <a:off x="6348101" y="4501847"/>
              <a:ext cx="48793" cy="48793"/>
            </a:xfrm>
            <a:custGeom>
              <a:avLst/>
              <a:gdLst>
                <a:gd name="T0" fmla="*/ 2 w 19"/>
                <a:gd name="T1" fmla="*/ 14 h 19"/>
                <a:gd name="T2" fmla="*/ 1 w 19"/>
                <a:gd name="T3" fmla="*/ 11 h 19"/>
                <a:gd name="T4" fmla="*/ 6 w 19"/>
                <a:gd name="T5" fmla="*/ 1 h 19"/>
                <a:gd name="T6" fmla="*/ 10 w 19"/>
                <a:gd name="T7" fmla="*/ 0 h 19"/>
                <a:gd name="T8" fmla="*/ 17 w 19"/>
                <a:gd name="T9" fmla="*/ 5 h 19"/>
                <a:gd name="T10" fmla="*/ 18 w 19"/>
                <a:gd name="T11" fmla="*/ 8 h 19"/>
                <a:gd name="T12" fmla="*/ 12 w 19"/>
                <a:gd name="T13" fmla="*/ 18 h 19"/>
                <a:gd name="T14" fmla="*/ 9 w 19"/>
                <a:gd name="T15" fmla="*/ 19 h 19"/>
                <a:gd name="T16" fmla="*/ 2 w 19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2" y="14"/>
                  </a:moveTo>
                  <a:cubicBezTo>
                    <a:pt x="1" y="14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9" y="7"/>
                    <a:pt x="18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0" y="19"/>
                    <a:pt x="9" y="19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830"/>
            <p:cNvSpPr>
              <a:spLocks/>
            </p:cNvSpPr>
            <p:nvPr/>
          </p:nvSpPr>
          <p:spPr bwMode="auto">
            <a:xfrm>
              <a:off x="6345932" y="4430285"/>
              <a:ext cx="48793" cy="48793"/>
            </a:xfrm>
            <a:custGeom>
              <a:avLst/>
              <a:gdLst>
                <a:gd name="T0" fmla="*/ 10 w 19"/>
                <a:gd name="T1" fmla="*/ 19 h 19"/>
                <a:gd name="T2" fmla="*/ 6 w 19"/>
                <a:gd name="T3" fmla="*/ 18 h 19"/>
                <a:gd name="T4" fmla="*/ 1 w 19"/>
                <a:gd name="T5" fmla="*/ 8 h 19"/>
                <a:gd name="T6" fmla="*/ 2 w 19"/>
                <a:gd name="T7" fmla="*/ 5 h 19"/>
                <a:gd name="T8" fmla="*/ 9 w 19"/>
                <a:gd name="T9" fmla="*/ 1 h 19"/>
                <a:gd name="T10" fmla="*/ 12 w 19"/>
                <a:gd name="T11" fmla="*/ 2 h 19"/>
                <a:gd name="T12" fmla="*/ 18 w 19"/>
                <a:gd name="T13" fmla="*/ 11 h 19"/>
                <a:gd name="T14" fmla="*/ 17 w 19"/>
                <a:gd name="T15" fmla="*/ 14 h 19"/>
                <a:gd name="T16" fmla="*/ 10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9" y="19"/>
                    <a:pt x="7" y="19"/>
                    <a:pt x="6" y="1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2" y="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8" y="14"/>
                    <a:pt x="17" y="14"/>
                  </a:cubicBezTo>
                  <a:lnTo>
                    <a:pt x="1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831"/>
            <p:cNvSpPr>
              <a:spLocks noEditPoints="1"/>
            </p:cNvSpPr>
            <p:nvPr/>
          </p:nvSpPr>
          <p:spPr bwMode="auto">
            <a:xfrm>
              <a:off x="6246178" y="4428116"/>
              <a:ext cx="127945" cy="12794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7 h 50"/>
                <a:gd name="T12" fmla="*/ 13 w 50"/>
                <a:gd name="T13" fmla="*/ 25 h 50"/>
                <a:gd name="T14" fmla="*/ 25 w 50"/>
                <a:gd name="T15" fmla="*/ 13 h 50"/>
                <a:gd name="T16" fmla="*/ 37 w 50"/>
                <a:gd name="T17" fmla="*/ 25 h 50"/>
                <a:gd name="T18" fmla="*/ 25 w 50"/>
                <a:gd name="T19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lose/>
                  <a:moveTo>
                    <a:pt x="25" y="37"/>
                  </a:moveTo>
                  <a:cubicBezTo>
                    <a:pt x="18" y="37"/>
                    <a:pt x="13" y="32"/>
                    <a:pt x="13" y="25"/>
                  </a:cubicBezTo>
                  <a:cubicBezTo>
                    <a:pt x="13" y="19"/>
                    <a:pt x="18" y="13"/>
                    <a:pt x="25" y="13"/>
                  </a:cubicBezTo>
                  <a:cubicBezTo>
                    <a:pt x="31" y="13"/>
                    <a:pt x="37" y="19"/>
                    <a:pt x="37" y="25"/>
                  </a:cubicBezTo>
                  <a:cubicBezTo>
                    <a:pt x="37" y="32"/>
                    <a:pt x="31" y="37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832"/>
            <p:cNvSpPr>
              <a:spLocks/>
            </p:cNvSpPr>
            <p:nvPr/>
          </p:nvSpPr>
          <p:spPr bwMode="auto">
            <a:xfrm>
              <a:off x="6058597" y="4412936"/>
              <a:ext cx="161559" cy="201677"/>
            </a:xfrm>
            <a:custGeom>
              <a:avLst/>
              <a:gdLst>
                <a:gd name="T0" fmla="*/ 27 w 63"/>
                <a:gd name="T1" fmla="*/ 78 h 79"/>
                <a:gd name="T2" fmla="*/ 28 w 63"/>
                <a:gd name="T3" fmla="*/ 78 h 79"/>
                <a:gd name="T4" fmla="*/ 29 w 63"/>
                <a:gd name="T5" fmla="*/ 78 h 79"/>
                <a:gd name="T6" fmla="*/ 30 w 63"/>
                <a:gd name="T7" fmla="*/ 78 h 79"/>
                <a:gd name="T8" fmla="*/ 30 w 63"/>
                <a:gd name="T9" fmla="*/ 79 h 79"/>
                <a:gd name="T10" fmla="*/ 31 w 63"/>
                <a:gd name="T11" fmla="*/ 79 h 79"/>
                <a:gd name="T12" fmla="*/ 31 w 63"/>
                <a:gd name="T13" fmla="*/ 79 h 79"/>
                <a:gd name="T14" fmla="*/ 31 w 63"/>
                <a:gd name="T15" fmla="*/ 79 h 79"/>
                <a:gd name="T16" fmla="*/ 33 w 63"/>
                <a:gd name="T17" fmla="*/ 79 h 79"/>
                <a:gd name="T18" fmla="*/ 33 w 63"/>
                <a:gd name="T19" fmla="*/ 78 h 79"/>
                <a:gd name="T20" fmla="*/ 34 w 63"/>
                <a:gd name="T21" fmla="*/ 78 h 79"/>
                <a:gd name="T22" fmla="*/ 35 w 63"/>
                <a:gd name="T23" fmla="*/ 78 h 79"/>
                <a:gd name="T24" fmla="*/ 35 w 63"/>
                <a:gd name="T25" fmla="*/ 78 h 79"/>
                <a:gd name="T26" fmla="*/ 36 w 63"/>
                <a:gd name="T27" fmla="*/ 77 h 79"/>
                <a:gd name="T28" fmla="*/ 36 w 63"/>
                <a:gd name="T29" fmla="*/ 77 h 79"/>
                <a:gd name="T30" fmla="*/ 59 w 63"/>
                <a:gd name="T31" fmla="*/ 60 h 79"/>
                <a:gd name="T32" fmla="*/ 61 w 63"/>
                <a:gd name="T33" fmla="*/ 50 h 79"/>
                <a:gd name="T34" fmla="*/ 50 w 63"/>
                <a:gd name="T35" fmla="*/ 48 h 79"/>
                <a:gd name="T36" fmla="*/ 39 w 63"/>
                <a:gd name="T37" fmla="*/ 56 h 79"/>
                <a:gd name="T38" fmla="*/ 39 w 63"/>
                <a:gd name="T39" fmla="*/ 7 h 79"/>
                <a:gd name="T40" fmla="*/ 31 w 63"/>
                <a:gd name="T41" fmla="*/ 0 h 79"/>
                <a:gd name="T42" fmla="*/ 24 w 63"/>
                <a:gd name="T43" fmla="*/ 7 h 79"/>
                <a:gd name="T44" fmla="*/ 24 w 63"/>
                <a:gd name="T45" fmla="*/ 56 h 79"/>
                <a:gd name="T46" fmla="*/ 13 w 63"/>
                <a:gd name="T47" fmla="*/ 48 h 79"/>
                <a:gd name="T48" fmla="*/ 2 w 63"/>
                <a:gd name="T49" fmla="*/ 50 h 79"/>
                <a:gd name="T50" fmla="*/ 0 w 63"/>
                <a:gd name="T51" fmla="*/ 54 h 79"/>
                <a:gd name="T52" fmla="*/ 4 w 63"/>
                <a:gd name="T53" fmla="*/ 60 h 79"/>
                <a:gd name="T54" fmla="*/ 27 w 63"/>
                <a:gd name="T55" fmla="*/ 77 h 79"/>
                <a:gd name="T56" fmla="*/ 27 w 63"/>
                <a:gd name="T57" fmla="*/ 77 h 79"/>
                <a:gd name="T58" fmla="*/ 27 w 63"/>
                <a:gd name="T5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9">
                  <a:moveTo>
                    <a:pt x="27" y="78"/>
                  </a:moveTo>
                  <a:cubicBezTo>
                    <a:pt x="28" y="78"/>
                    <a:pt x="28" y="78"/>
                    <a:pt x="28" y="78"/>
                  </a:cubicBezTo>
                  <a:cubicBezTo>
                    <a:pt x="28" y="78"/>
                    <a:pt x="29" y="78"/>
                    <a:pt x="29" y="78"/>
                  </a:cubicBezTo>
                  <a:cubicBezTo>
                    <a:pt x="29" y="78"/>
                    <a:pt x="29" y="78"/>
                    <a:pt x="30" y="78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3" y="79"/>
                  </a:cubicBezTo>
                  <a:cubicBezTo>
                    <a:pt x="33" y="79"/>
                    <a:pt x="33" y="79"/>
                    <a:pt x="33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3" y="58"/>
                    <a:pt x="63" y="53"/>
                    <a:pt x="61" y="50"/>
                  </a:cubicBezTo>
                  <a:cubicBezTo>
                    <a:pt x="59" y="46"/>
                    <a:pt x="54" y="45"/>
                    <a:pt x="50" y="48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9" y="45"/>
                    <a:pt x="4" y="46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6"/>
                    <a:pt x="1" y="59"/>
                    <a:pt x="4" y="60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8"/>
                    <a:pt x="27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677631" y="3218774"/>
            <a:ext cx="2406357" cy="847207"/>
            <a:chOff x="8824460" y="1140028"/>
            <a:chExt cx="2406357" cy="847207"/>
          </a:xfrm>
        </p:grpSpPr>
        <p:sp>
          <p:nvSpPr>
            <p:cNvPr id="80" name="文本框 79"/>
            <p:cNvSpPr txBox="1"/>
            <p:nvPr/>
          </p:nvSpPr>
          <p:spPr bwMode="auto">
            <a:xfrm flipH="1">
              <a:off x="8824460" y="1488637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81" name="文本框 80"/>
            <p:cNvSpPr txBox="1"/>
            <p:nvPr/>
          </p:nvSpPr>
          <p:spPr bwMode="auto">
            <a:xfrm flipH="1">
              <a:off x="8824460" y="1140028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08012" y="3186789"/>
            <a:ext cx="2406357" cy="847207"/>
            <a:chOff x="1366097" y="3361760"/>
            <a:chExt cx="2406357" cy="847207"/>
          </a:xfrm>
        </p:grpSpPr>
        <p:sp>
          <p:nvSpPr>
            <p:cNvPr id="83" name="文本框 82"/>
            <p:cNvSpPr txBox="1"/>
            <p:nvPr/>
          </p:nvSpPr>
          <p:spPr bwMode="auto">
            <a:xfrm flipH="1">
              <a:off x="1366097" y="3710369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84" name="文本框 83"/>
            <p:cNvSpPr txBox="1"/>
            <p:nvPr/>
          </p:nvSpPr>
          <p:spPr bwMode="auto">
            <a:xfrm flipH="1">
              <a:off x="1849657" y="336176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479976" y="1299032"/>
            <a:ext cx="2406357" cy="847207"/>
            <a:chOff x="8824460" y="1140028"/>
            <a:chExt cx="2406357" cy="847207"/>
          </a:xfrm>
        </p:grpSpPr>
        <p:sp>
          <p:nvSpPr>
            <p:cNvPr id="76" name="文本框 75"/>
            <p:cNvSpPr txBox="1"/>
            <p:nvPr/>
          </p:nvSpPr>
          <p:spPr bwMode="auto">
            <a:xfrm flipH="1">
              <a:off x="8824460" y="1488637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77" name="文本框 76"/>
            <p:cNvSpPr txBox="1"/>
            <p:nvPr/>
          </p:nvSpPr>
          <p:spPr bwMode="auto">
            <a:xfrm flipH="1">
              <a:off x="8824460" y="1140028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262126" y="1288899"/>
            <a:ext cx="2406357" cy="847207"/>
            <a:chOff x="1366097" y="1324538"/>
            <a:chExt cx="2406357" cy="847207"/>
          </a:xfrm>
        </p:grpSpPr>
        <p:sp>
          <p:nvSpPr>
            <p:cNvPr id="86" name="文本框 85"/>
            <p:cNvSpPr txBox="1"/>
            <p:nvPr/>
          </p:nvSpPr>
          <p:spPr bwMode="auto">
            <a:xfrm flipH="1">
              <a:off x="1366097" y="1673147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87" name="文本框 86"/>
            <p:cNvSpPr txBox="1"/>
            <p:nvPr/>
          </p:nvSpPr>
          <p:spPr bwMode="auto">
            <a:xfrm flipH="1">
              <a:off x="1849657" y="1324538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grpSp>
        <p:nvGrpSpPr>
          <p:cNvPr id="93" name="Group 4"/>
          <p:cNvGrpSpPr>
            <a:grpSpLocks noChangeAspect="1"/>
          </p:cNvGrpSpPr>
          <p:nvPr/>
        </p:nvGrpSpPr>
        <p:grpSpPr bwMode="auto">
          <a:xfrm>
            <a:off x="5265107" y="3509763"/>
            <a:ext cx="1777898" cy="3522021"/>
            <a:chOff x="2310" y="-864"/>
            <a:chExt cx="3053" cy="6048"/>
          </a:xfrm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2672" y="2679"/>
              <a:ext cx="1437" cy="1798"/>
            </a:xfrm>
            <a:custGeom>
              <a:avLst/>
              <a:gdLst>
                <a:gd name="T0" fmla="*/ 607 w 607"/>
                <a:gd name="T1" fmla="*/ 748 h 760"/>
                <a:gd name="T2" fmla="*/ 595 w 607"/>
                <a:gd name="T3" fmla="*/ 760 h 760"/>
                <a:gd name="T4" fmla="*/ 13 w 607"/>
                <a:gd name="T5" fmla="*/ 760 h 760"/>
                <a:gd name="T6" fmla="*/ 0 w 607"/>
                <a:gd name="T7" fmla="*/ 748 h 760"/>
                <a:gd name="T8" fmla="*/ 0 w 607"/>
                <a:gd name="T9" fmla="*/ 11 h 760"/>
                <a:gd name="T10" fmla="*/ 13 w 607"/>
                <a:gd name="T11" fmla="*/ 0 h 760"/>
                <a:gd name="T12" fmla="*/ 595 w 607"/>
                <a:gd name="T13" fmla="*/ 0 h 760"/>
                <a:gd name="T14" fmla="*/ 607 w 607"/>
                <a:gd name="T15" fmla="*/ 11 h 760"/>
                <a:gd name="T16" fmla="*/ 607 w 607"/>
                <a:gd name="T17" fmla="*/ 74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760">
                  <a:moveTo>
                    <a:pt x="607" y="748"/>
                  </a:moveTo>
                  <a:cubicBezTo>
                    <a:pt x="607" y="755"/>
                    <a:pt x="602" y="760"/>
                    <a:pt x="595" y="760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6" y="760"/>
                    <a:pt x="0" y="755"/>
                    <a:pt x="0" y="74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2" y="0"/>
                    <a:pt x="607" y="5"/>
                    <a:pt x="607" y="11"/>
                  </a:cubicBezTo>
                  <a:lnTo>
                    <a:pt x="607" y="748"/>
                  </a:lnTo>
                  <a:close/>
                </a:path>
              </a:pathLst>
            </a:custGeom>
            <a:solidFill>
              <a:srgbClr val="F4C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2310" y="1437"/>
              <a:ext cx="2166" cy="2164"/>
            </a:xfrm>
            <a:custGeom>
              <a:avLst/>
              <a:gdLst>
                <a:gd name="T0" fmla="*/ 359 w 915"/>
                <a:gd name="T1" fmla="*/ 0 h 915"/>
                <a:gd name="T2" fmla="*/ 54 w 915"/>
                <a:gd name="T3" fmla="*/ 305 h 915"/>
                <a:gd name="T4" fmla="*/ 54 w 915"/>
                <a:gd name="T5" fmla="*/ 502 h 915"/>
                <a:gd name="T6" fmla="*/ 413 w 915"/>
                <a:gd name="T7" fmla="*/ 860 h 915"/>
                <a:gd name="T8" fmla="*/ 610 w 915"/>
                <a:gd name="T9" fmla="*/ 861 h 915"/>
                <a:gd name="T10" fmla="*/ 915 w 915"/>
                <a:gd name="T11" fmla="*/ 556 h 915"/>
                <a:gd name="T12" fmla="*/ 359 w 915"/>
                <a:gd name="T13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5" h="915">
                  <a:moveTo>
                    <a:pt x="359" y="0"/>
                  </a:moveTo>
                  <a:cubicBezTo>
                    <a:pt x="54" y="305"/>
                    <a:pt x="54" y="305"/>
                    <a:pt x="54" y="305"/>
                  </a:cubicBezTo>
                  <a:cubicBezTo>
                    <a:pt x="0" y="359"/>
                    <a:pt x="0" y="448"/>
                    <a:pt x="54" y="502"/>
                  </a:cubicBezTo>
                  <a:cubicBezTo>
                    <a:pt x="413" y="860"/>
                    <a:pt x="413" y="860"/>
                    <a:pt x="413" y="860"/>
                  </a:cubicBezTo>
                  <a:cubicBezTo>
                    <a:pt x="467" y="915"/>
                    <a:pt x="555" y="915"/>
                    <a:pt x="610" y="861"/>
                  </a:cubicBezTo>
                  <a:cubicBezTo>
                    <a:pt x="915" y="556"/>
                    <a:pt x="915" y="556"/>
                    <a:pt x="915" y="556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rgbClr val="F4C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3796" y="-107"/>
              <a:ext cx="1567" cy="1566"/>
            </a:xfrm>
            <a:custGeom>
              <a:avLst/>
              <a:gdLst>
                <a:gd name="T0" fmla="*/ 171 w 662"/>
                <a:gd name="T1" fmla="*/ 630 h 662"/>
                <a:gd name="T2" fmla="*/ 55 w 662"/>
                <a:gd name="T3" fmla="*/ 630 h 662"/>
                <a:gd name="T4" fmla="*/ 32 w 662"/>
                <a:gd name="T5" fmla="*/ 607 h 662"/>
                <a:gd name="T6" fmla="*/ 32 w 662"/>
                <a:gd name="T7" fmla="*/ 491 h 662"/>
                <a:gd name="T8" fmla="*/ 491 w 662"/>
                <a:gd name="T9" fmla="*/ 31 h 662"/>
                <a:gd name="T10" fmla="*/ 607 w 662"/>
                <a:gd name="T11" fmla="*/ 32 h 662"/>
                <a:gd name="T12" fmla="*/ 630 w 662"/>
                <a:gd name="T13" fmla="*/ 55 h 662"/>
                <a:gd name="T14" fmla="*/ 631 w 662"/>
                <a:gd name="T15" fmla="*/ 171 h 662"/>
                <a:gd name="T16" fmla="*/ 171 w 662"/>
                <a:gd name="T17" fmla="*/ 63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2" h="662">
                  <a:moveTo>
                    <a:pt x="171" y="630"/>
                  </a:moveTo>
                  <a:cubicBezTo>
                    <a:pt x="140" y="662"/>
                    <a:pt x="88" y="662"/>
                    <a:pt x="55" y="630"/>
                  </a:cubicBezTo>
                  <a:cubicBezTo>
                    <a:pt x="32" y="607"/>
                    <a:pt x="32" y="607"/>
                    <a:pt x="32" y="607"/>
                  </a:cubicBezTo>
                  <a:cubicBezTo>
                    <a:pt x="0" y="574"/>
                    <a:pt x="0" y="522"/>
                    <a:pt x="32" y="491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523" y="0"/>
                    <a:pt x="575" y="0"/>
                    <a:pt x="607" y="32"/>
                  </a:cubicBezTo>
                  <a:cubicBezTo>
                    <a:pt x="630" y="55"/>
                    <a:pt x="630" y="55"/>
                    <a:pt x="630" y="55"/>
                  </a:cubicBezTo>
                  <a:cubicBezTo>
                    <a:pt x="662" y="87"/>
                    <a:pt x="662" y="139"/>
                    <a:pt x="631" y="171"/>
                  </a:cubicBezTo>
                  <a:lnTo>
                    <a:pt x="171" y="630"/>
                  </a:lnTo>
                  <a:close/>
                </a:path>
              </a:pathLst>
            </a:custGeom>
            <a:solidFill>
              <a:srgbClr val="F4C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2729" y="-864"/>
              <a:ext cx="2038" cy="3645"/>
            </a:xfrm>
            <a:custGeom>
              <a:avLst/>
              <a:gdLst>
                <a:gd name="T0" fmla="*/ 861 w 861"/>
                <a:gd name="T1" fmla="*/ 1503 h 1541"/>
                <a:gd name="T2" fmla="*/ 823 w 861"/>
                <a:gd name="T3" fmla="*/ 1541 h 1541"/>
                <a:gd name="T4" fmla="*/ 38 w 861"/>
                <a:gd name="T5" fmla="*/ 1541 h 1541"/>
                <a:gd name="T6" fmla="*/ 0 w 861"/>
                <a:gd name="T7" fmla="*/ 1503 h 1541"/>
                <a:gd name="T8" fmla="*/ 0 w 861"/>
                <a:gd name="T9" fmla="*/ 39 h 1541"/>
                <a:gd name="T10" fmla="*/ 38 w 861"/>
                <a:gd name="T11" fmla="*/ 0 h 1541"/>
                <a:gd name="T12" fmla="*/ 823 w 861"/>
                <a:gd name="T13" fmla="*/ 0 h 1541"/>
                <a:gd name="T14" fmla="*/ 861 w 861"/>
                <a:gd name="T15" fmla="*/ 39 h 1541"/>
                <a:gd name="T16" fmla="*/ 861 w 861"/>
                <a:gd name="T17" fmla="*/ 1503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1" h="1541">
                  <a:moveTo>
                    <a:pt x="861" y="1503"/>
                  </a:moveTo>
                  <a:cubicBezTo>
                    <a:pt x="861" y="1524"/>
                    <a:pt x="844" y="1541"/>
                    <a:pt x="823" y="1541"/>
                  </a:cubicBezTo>
                  <a:cubicBezTo>
                    <a:pt x="38" y="1541"/>
                    <a:pt x="38" y="1541"/>
                    <a:pt x="38" y="1541"/>
                  </a:cubicBezTo>
                  <a:cubicBezTo>
                    <a:pt x="17" y="1541"/>
                    <a:pt x="0" y="1524"/>
                    <a:pt x="0" y="150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823" y="0"/>
                    <a:pt x="823" y="0"/>
                    <a:pt x="823" y="0"/>
                  </a:cubicBezTo>
                  <a:cubicBezTo>
                    <a:pt x="844" y="0"/>
                    <a:pt x="861" y="17"/>
                    <a:pt x="861" y="39"/>
                  </a:cubicBezTo>
                  <a:lnTo>
                    <a:pt x="861" y="1503"/>
                  </a:lnTo>
                  <a:close/>
                </a:path>
              </a:pathLst>
            </a:custGeom>
            <a:solidFill>
              <a:srgbClr val="043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"/>
            <p:cNvSpPr>
              <a:spLocks noChangeArrowheads="1"/>
            </p:cNvSpPr>
            <p:nvPr/>
          </p:nvSpPr>
          <p:spPr bwMode="auto">
            <a:xfrm>
              <a:off x="2892" y="-601"/>
              <a:ext cx="1711" cy="28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4490" y="681"/>
              <a:ext cx="708" cy="707"/>
            </a:xfrm>
            <a:custGeom>
              <a:avLst/>
              <a:gdLst>
                <a:gd name="T0" fmla="*/ 172 w 299"/>
                <a:gd name="T1" fmla="*/ 267 h 299"/>
                <a:gd name="T2" fmla="*/ 56 w 299"/>
                <a:gd name="T3" fmla="*/ 266 h 299"/>
                <a:gd name="T4" fmla="*/ 33 w 299"/>
                <a:gd name="T5" fmla="*/ 243 h 299"/>
                <a:gd name="T6" fmla="*/ 32 w 299"/>
                <a:gd name="T7" fmla="*/ 127 h 299"/>
                <a:gd name="T8" fmla="*/ 127 w 299"/>
                <a:gd name="T9" fmla="*/ 31 h 299"/>
                <a:gd name="T10" fmla="*/ 244 w 299"/>
                <a:gd name="T11" fmla="*/ 32 h 299"/>
                <a:gd name="T12" fmla="*/ 267 w 299"/>
                <a:gd name="T13" fmla="*/ 55 h 299"/>
                <a:gd name="T14" fmla="*/ 267 w 299"/>
                <a:gd name="T15" fmla="*/ 171 h 299"/>
                <a:gd name="T16" fmla="*/ 172 w 299"/>
                <a:gd name="T17" fmla="*/ 26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299">
                  <a:moveTo>
                    <a:pt x="172" y="267"/>
                  </a:moveTo>
                  <a:cubicBezTo>
                    <a:pt x="140" y="299"/>
                    <a:pt x="88" y="298"/>
                    <a:pt x="56" y="266"/>
                  </a:cubicBezTo>
                  <a:cubicBezTo>
                    <a:pt x="33" y="243"/>
                    <a:pt x="33" y="243"/>
                    <a:pt x="33" y="243"/>
                  </a:cubicBezTo>
                  <a:cubicBezTo>
                    <a:pt x="0" y="211"/>
                    <a:pt x="0" y="159"/>
                    <a:pt x="32" y="127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59" y="0"/>
                    <a:pt x="211" y="0"/>
                    <a:pt x="244" y="32"/>
                  </a:cubicBezTo>
                  <a:cubicBezTo>
                    <a:pt x="267" y="55"/>
                    <a:pt x="267" y="55"/>
                    <a:pt x="267" y="55"/>
                  </a:cubicBezTo>
                  <a:cubicBezTo>
                    <a:pt x="299" y="87"/>
                    <a:pt x="299" y="139"/>
                    <a:pt x="267" y="171"/>
                  </a:cubicBezTo>
                  <a:lnTo>
                    <a:pt x="172" y="267"/>
                  </a:lnTo>
                  <a:close/>
                </a:path>
              </a:pathLst>
            </a:custGeom>
            <a:solidFill>
              <a:srgbClr val="F4C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4568" y="983"/>
              <a:ext cx="331" cy="334"/>
            </a:xfrm>
            <a:custGeom>
              <a:avLst/>
              <a:gdLst>
                <a:gd name="T0" fmla="*/ 40 w 140"/>
                <a:gd name="T1" fmla="*/ 0 h 141"/>
                <a:gd name="T2" fmla="*/ 25 w 140"/>
                <a:gd name="T3" fmla="*/ 16 h 141"/>
                <a:gd name="T4" fmla="*/ 23 w 140"/>
                <a:gd name="T5" fmla="*/ 102 h 141"/>
                <a:gd name="T6" fmla="*/ 39 w 140"/>
                <a:gd name="T7" fmla="*/ 118 h 141"/>
                <a:gd name="T8" fmla="*/ 125 w 140"/>
                <a:gd name="T9" fmla="*/ 116 h 141"/>
                <a:gd name="T10" fmla="*/ 140 w 140"/>
                <a:gd name="T11" fmla="*/ 101 h 141"/>
                <a:gd name="T12" fmla="*/ 40 w 140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141">
                  <a:moveTo>
                    <a:pt x="40" y="0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0" y="40"/>
                    <a:pt x="0" y="79"/>
                    <a:pt x="23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62" y="141"/>
                    <a:pt x="101" y="140"/>
                    <a:pt x="125" y="116"/>
                  </a:cubicBezTo>
                  <a:cubicBezTo>
                    <a:pt x="140" y="101"/>
                    <a:pt x="140" y="101"/>
                    <a:pt x="140" y="101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4D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4490" y="1272"/>
              <a:ext cx="708" cy="707"/>
            </a:xfrm>
            <a:custGeom>
              <a:avLst/>
              <a:gdLst>
                <a:gd name="T0" fmla="*/ 172 w 299"/>
                <a:gd name="T1" fmla="*/ 267 h 299"/>
                <a:gd name="T2" fmla="*/ 56 w 299"/>
                <a:gd name="T3" fmla="*/ 266 h 299"/>
                <a:gd name="T4" fmla="*/ 33 w 299"/>
                <a:gd name="T5" fmla="*/ 243 h 299"/>
                <a:gd name="T6" fmla="*/ 32 w 299"/>
                <a:gd name="T7" fmla="*/ 127 h 299"/>
                <a:gd name="T8" fmla="*/ 127 w 299"/>
                <a:gd name="T9" fmla="*/ 32 h 299"/>
                <a:gd name="T10" fmla="*/ 244 w 299"/>
                <a:gd name="T11" fmla="*/ 32 h 299"/>
                <a:gd name="T12" fmla="*/ 267 w 299"/>
                <a:gd name="T13" fmla="*/ 55 h 299"/>
                <a:gd name="T14" fmla="*/ 267 w 299"/>
                <a:gd name="T15" fmla="*/ 171 h 299"/>
                <a:gd name="T16" fmla="*/ 172 w 299"/>
                <a:gd name="T17" fmla="*/ 26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299">
                  <a:moveTo>
                    <a:pt x="172" y="267"/>
                  </a:moveTo>
                  <a:cubicBezTo>
                    <a:pt x="140" y="299"/>
                    <a:pt x="88" y="299"/>
                    <a:pt x="56" y="266"/>
                  </a:cubicBezTo>
                  <a:cubicBezTo>
                    <a:pt x="33" y="243"/>
                    <a:pt x="33" y="243"/>
                    <a:pt x="33" y="243"/>
                  </a:cubicBezTo>
                  <a:cubicBezTo>
                    <a:pt x="0" y="211"/>
                    <a:pt x="0" y="159"/>
                    <a:pt x="32" y="127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59" y="0"/>
                    <a:pt x="211" y="0"/>
                    <a:pt x="244" y="32"/>
                  </a:cubicBezTo>
                  <a:cubicBezTo>
                    <a:pt x="267" y="55"/>
                    <a:pt x="267" y="55"/>
                    <a:pt x="267" y="55"/>
                  </a:cubicBezTo>
                  <a:cubicBezTo>
                    <a:pt x="299" y="88"/>
                    <a:pt x="299" y="140"/>
                    <a:pt x="267" y="171"/>
                  </a:cubicBezTo>
                  <a:lnTo>
                    <a:pt x="172" y="267"/>
                  </a:lnTo>
                  <a:close/>
                </a:path>
              </a:pathLst>
            </a:custGeom>
            <a:solidFill>
              <a:srgbClr val="F4C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4568" y="1577"/>
              <a:ext cx="331" cy="333"/>
            </a:xfrm>
            <a:custGeom>
              <a:avLst/>
              <a:gdLst>
                <a:gd name="T0" fmla="*/ 40 w 140"/>
                <a:gd name="T1" fmla="*/ 0 h 141"/>
                <a:gd name="T2" fmla="*/ 25 w 140"/>
                <a:gd name="T3" fmla="*/ 15 h 141"/>
                <a:gd name="T4" fmla="*/ 23 w 140"/>
                <a:gd name="T5" fmla="*/ 101 h 141"/>
                <a:gd name="T6" fmla="*/ 39 w 140"/>
                <a:gd name="T7" fmla="*/ 118 h 141"/>
                <a:gd name="T8" fmla="*/ 125 w 140"/>
                <a:gd name="T9" fmla="*/ 116 h 141"/>
                <a:gd name="T10" fmla="*/ 140 w 140"/>
                <a:gd name="T11" fmla="*/ 100 h 141"/>
                <a:gd name="T12" fmla="*/ 40 w 140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141">
                  <a:moveTo>
                    <a:pt x="40" y="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0" y="39"/>
                    <a:pt x="0" y="78"/>
                    <a:pt x="23" y="101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62" y="141"/>
                    <a:pt x="101" y="140"/>
                    <a:pt x="125" y="116"/>
                  </a:cubicBezTo>
                  <a:cubicBezTo>
                    <a:pt x="140" y="100"/>
                    <a:pt x="140" y="100"/>
                    <a:pt x="140" y="10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4D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4490" y="1863"/>
              <a:ext cx="708" cy="707"/>
            </a:xfrm>
            <a:custGeom>
              <a:avLst/>
              <a:gdLst>
                <a:gd name="T0" fmla="*/ 172 w 299"/>
                <a:gd name="T1" fmla="*/ 267 h 299"/>
                <a:gd name="T2" fmla="*/ 56 w 299"/>
                <a:gd name="T3" fmla="*/ 267 h 299"/>
                <a:gd name="T4" fmla="*/ 33 w 299"/>
                <a:gd name="T5" fmla="*/ 244 h 299"/>
                <a:gd name="T6" fmla="*/ 32 w 299"/>
                <a:gd name="T7" fmla="*/ 127 h 299"/>
                <a:gd name="T8" fmla="*/ 127 w 299"/>
                <a:gd name="T9" fmla="*/ 32 h 299"/>
                <a:gd name="T10" fmla="*/ 244 w 299"/>
                <a:gd name="T11" fmla="*/ 33 h 299"/>
                <a:gd name="T12" fmla="*/ 267 w 299"/>
                <a:gd name="T13" fmla="*/ 56 h 299"/>
                <a:gd name="T14" fmla="*/ 267 w 299"/>
                <a:gd name="T15" fmla="*/ 172 h 299"/>
                <a:gd name="T16" fmla="*/ 172 w 299"/>
                <a:gd name="T17" fmla="*/ 26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299">
                  <a:moveTo>
                    <a:pt x="172" y="267"/>
                  </a:moveTo>
                  <a:cubicBezTo>
                    <a:pt x="140" y="299"/>
                    <a:pt x="88" y="299"/>
                    <a:pt x="56" y="267"/>
                  </a:cubicBezTo>
                  <a:cubicBezTo>
                    <a:pt x="33" y="244"/>
                    <a:pt x="33" y="244"/>
                    <a:pt x="33" y="244"/>
                  </a:cubicBezTo>
                  <a:cubicBezTo>
                    <a:pt x="0" y="211"/>
                    <a:pt x="0" y="159"/>
                    <a:pt x="32" y="127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59" y="0"/>
                    <a:pt x="211" y="0"/>
                    <a:pt x="244" y="33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99" y="88"/>
                    <a:pt x="299" y="140"/>
                    <a:pt x="267" y="172"/>
                  </a:cubicBezTo>
                  <a:lnTo>
                    <a:pt x="172" y="267"/>
                  </a:lnTo>
                  <a:close/>
                </a:path>
              </a:pathLst>
            </a:custGeom>
            <a:solidFill>
              <a:srgbClr val="F4C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4568" y="2168"/>
              <a:ext cx="331" cy="334"/>
            </a:xfrm>
            <a:custGeom>
              <a:avLst/>
              <a:gdLst>
                <a:gd name="T0" fmla="*/ 40 w 140"/>
                <a:gd name="T1" fmla="*/ 0 h 141"/>
                <a:gd name="T2" fmla="*/ 25 w 140"/>
                <a:gd name="T3" fmla="*/ 16 h 141"/>
                <a:gd name="T4" fmla="*/ 23 w 140"/>
                <a:gd name="T5" fmla="*/ 101 h 141"/>
                <a:gd name="T6" fmla="*/ 39 w 140"/>
                <a:gd name="T7" fmla="*/ 118 h 141"/>
                <a:gd name="T8" fmla="*/ 125 w 140"/>
                <a:gd name="T9" fmla="*/ 116 h 141"/>
                <a:gd name="T10" fmla="*/ 140 w 140"/>
                <a:gd name="T11" fmla="*/ 100 h 141"/>
                <a:gd name="T12" fmla="*/ 40 w 140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141">
                  <a:moveTo>
                    <a:pt x="40" y="0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0" y="40"/>
                    <a:pt x="0" y="78"/>
                    <a:pt x="23" y="101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62" y="141"/>
                    <a:pt x="101" y="140"/>
                    <a:pt x="125" y="116"/>
                  </a:cubicBezTo>
                  <a:cubicBezTo>
                    <a:pt x="140" y="100"/>
                    <a:pt x="140" y="100"/>
                    <a:pt x="140" y="10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4D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2336" y="156"/>
              <a:ext cx="390" cy="2391"/>
            </a:xfrm>
            <a:custGeom>
              <a:avLst/>
              <a:gdLst>
                <a:gd name="T0" fmla="*/ 102 w 165"/>
                <a:gd name="T1" fmla="*/ 1 h 1011"/>
                <a:gd name="T2" fmla="*/ 99 w 165"/>
                <a:gd name="T3" fmla="*/ 0 h 1011"/>
                <a:gd name="T4" fmla="*/ 12 w 165"/>
                <a:gd name="T5" fmla="*/ 0 h 1011"/>
                <a:gd name="T6" fmla="*/ 0 w 165"/>
                <a:gd name="T7" fmla="*/ 12 h 1011"/>
                <a:gd name="T8" fmla="*/ 0 w 165"/>
                <a:gd name="T9" fmla="*/ 128 h 1011"/>
                <a:gd name="T10" fmla="*/ 0 w 165"/>
                <a:gd name="T11" fmla="*/ 130 h 1011"/>
                <a:gd name="T12" fmla="*/ 0 w 165"/>
                <a:gd name="T13" fmla="*/ 942 h 1011"/>
                <a:gd name="T14" fmla="*/ 69 w 165"/>
                <a:gd name="T15" fmla="*/ 1011 h 1011"/>
                <a:gd name="T16" fmla="*/ 96 w 165"/>
                <a:gd name="T17" fmla="*/ 1011 h 1011"/>
                <a:gd name="T18" fmla="*/ 165 w 165"/>
                <a:gd name="T19" fmla="*/ 942 h 1011"/>
                <a:gd name="T20" fmla="*/ 165 w 165"/>
                <a:gd name="T21" fmla="*/ 69 h 1011"/>
                <a:gd name="T22" fmla="*/ 102 w 165"/>
                <a:gd name="T23" fmla="*/ 1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011">
                  <a:moveTo>
                    <a:pt x="102" y="1"/>
                  </a:moveTo>
                  <a:cubicBezTo>
                    <a:pt x="101" y="1"/>
                    <a:pt x="100" y="0"/>
                    <a:pt x="9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0" y="130"/>
                    <a:pt x="0" y="130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80"/>
                    <a:pt x="31" y="1011"/>
                    <a:pt x="69" y="1011"/>
                  </a:cubicBezTo>
                  <a:cubicBezTo>
                    <a:pt x="96" y="1011"/>
                    <a:pt x="96" y="1011"/>
                    <a:pt x="96" y="1011"/>
                  </a:cubicBezTo>
                  <a:cubicBezTo>
                    <a:pt x="134" y="1011"/>
                    <a:pt x="165" y="980"/>
                    <a:pt x="165" y="942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33"/>
                    <a:pt x="137" y="3"/>
                    <a:pt x="102" y="1"/>
                  </a:cubicBezTo>
                  <a:close/>
                </a:path>
              </a:pathLst>
            </a:custGeom>
            <a:solidFill>
              <a:srgbClr val="F4C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2336" y="217"/>
              <a:ext cx="180" cy="371"/>
            </a:xfrm>
            <a:custGeom>
              <a:avLst/>
              <a:gdLst>
                <a:gd name="T0" fmla="*/ 0 w 76"/>
                <a:gd name="T1" fmla="*/ 0 h 157"/>
                <a:gd name="T2" fmla="*/ 0 w 76"/>
                <a:gd name="T3" fmla="*/ 112 h 157"/>
                <a:gd name="T4" fmla="*/ 0 w 76"/>
                <a:gd name="T5" fmla="*/ 115 h 157"/>
                <a:gd name="T6" fmla="*/ 0 w 76"/>
                <a:gd name="T7" fmla="*/ 157 h 157"/>
                <a:gd name="T8" fmla="*/ 45 w 76"/>
                <a:gd name="T9" fmla="*/ 157 h 157"/>
                <a:gd name="T10" fmla="*/ 76 w 76"/>
                <a:gd name="T11" fmla="*/ 126 h 157"/>
                <a:gd name="T12" fmla="*/ 76 w 76"/>
                <a:gd name="T13" fmla="*/ 0 h 157"/>
                <a:gd name="T14" fmla="*/ 0 w 76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57">
                  <a:moveTo>
                    <a:pt x="0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0" y="114"/>
                    <a:pt x="0" y="1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62" y="157"/>
                    <a:pt x="76" y="143"/>
                    <a:pt x="76" y="126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8"/>
            <p:cNvSpPr>
              <a:spLocks noEditPoints="1"/>
            </p:cNvSpPr>
            <p:nvPr/>
          </p:nvSpPr>
          <p:spPr bwMode="auto">
            <a:xfrm>
              <a:off x="3119" y="2376"/>
              <a:ext cx="384" cy="194"/>
            </a:xfrm>
            <a:custGeom>
              <a:avLst/>
              <a:gdLst>
                <a:gd name="T0" fmla="*/ 142 w 162"/>
                <a:gd name="T1" fmla="*/ 82 h 82"/>
                <a:gd name="T2" fmla="*/ 20 w 162"/>
                <a:gd name="T3" fmla="*/ 82 h 82"/>
                <a:gd name="T4" fmla="*/ 0 w 162"/>
                <a:gd name="T5" fmla="*/ 61 h 82"/>
                <a:gd name="T6" fmla="*/ 0 w 162"/>
                <a:gd name="T7" fmla="*/ 21 h 82"/>
                <a:gd name="T8" fmla="*/ 20 w 162"/>
                <a:gd name="T9" fmla="*/ 0 h 82"/>
                <a:gd name="T10" fmla="*/ 142 w 162"/>
                <a:gd name="T11" fmla="*/ 0 h 82"/>
                <a:gd name="T12" fmla="*/ 162 w 162"/>
                <a:gd name="T13" fmla="*/ 21 h 82"/>
                <a:gd name="T14" fmla="*/ 162 w 162"/>
                <a:gd name="T15" fmla="*/ 61 h 82"/>
                <a:gd name="T16" fmla="*/ 142 w 162"/>
                <a:gd name="T17" fmla="*/ 82 h 82"/>
                <a:gd name="T18" fmla="*/ 20 w 162"/>
                <a:gd name="T19" fmla="*/ 13 h 82"/>
                <a:gd name="T20" fmla="*/ 12 w 162"/>
                <a:gd name="T21" fmla="*/ 21 h 82"/>
                <a:gd name="T22" fmla="*/ 12 w 162"/>
                <a:gd name="T23" fmla="*/ 61 h 82"/>
                <a:gd name="T24" fmla="*/ 20 w 162"/>
                <a:gd name="T25" fmla="*/ 69 h 82"/>
                <a:gd name="T26" fmla="*/ 142 w 162"/>
                <a:gd name="T27" fmla="*/ 69 h 82"/>
                <a:gd name="T28" fmla="*/ 149 w 162"/>
                <a:gd name="T29" fmla="*/ 61 h 82"/>
                <a:gd name="T30" fmla="*/ 149 w 162"/>
                <a:gd name="T31" fmla="*/ 21 h 82"/>
                <a:gd name="T32" fmla="*/ 142 w 162"/>
                <a:gd name="T33" fmla="*/ 13 h 82"/>
                <a:gd name="T34" fmla="*/ 20 w 162"/>
                <a:gd name="T35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82">
                  <a:moveTo>
                    <a:pt x="142" y="82"/>
                  </a:moveTo>
                  <a:cubicBezTo>
                    <a:pt x="20" y="82"/>
                    <a:pt x="20" y="82"/>
                    <a:pt x="20" y="82"/>
                  </a:cubicBezTo>
                  <a:cubicBezTo>
                    <a:pt x="9" y="82"/>
                    <a:pt x="0" y="72"/>
                    <a:pt x="0" y="6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3" y="0"/>
                    <a:pt x="162" y="10"/>
                    <a:pt x="162" y="21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72"/>
                    <a:pt x="153" y="82"/>
                    <a:pt x="142" y="82"/>
                  </a:cubicBezTo>
                  <a:close/>
                  <a:moveTo>
                    <a:pt x="20" y="13"/>
                  </a:moveTo>
                  <a:cubicBezTo>
                    <a:pt x="16" y="13"/>
                    <a:pt x="12" y="17"/>
                    <a:pt x="12" y="2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5"/>
                    <a:pt x="16" y="69"/>
                    <a:pt x="20" y="69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6" y="69"/>
                    <a:pt x="149" y="65"/>
                    <a:pt x="149" y="6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49" y="17"/>
                    <a:pt x="146" y="13"/>
                    <a:pt x="142" y="13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406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9"/>
            <p:cNvSpPr>
              <a:spLocks noEditPoints="1"/>
            </p:cNvSpPr>
            <p:nvPr/>
          </p:nvSpPr>
          <p:spPr bwMode="auto">
            <a:xfrm>
              <a:off x="4021" y="2376"/>
              <a:ext cx="384" cy="194"/>
            </a:xfrm>
            <a:custGeom>
              <a:avLst/>
              <a:gdLst>
                <a:gd name="T0" fmla="*/ 141 w 162"/>
                <a:gd name="T1" fmla="*/ 82 h 82"/>
                <a:gd name="T2" fmla="*/ 20 w 162"/>
                <a:gd name="T3" fmla="*/ 82 h 82"/>
                <a:gd name="T4" fmla="*/ 0 w 162"/>
                <a:gd name="T5" fmla="*/ 61 h 82"/>
                <a:gd name="T6" fmla="*/ 0 w 162"/>
                <a:gd name="T7" fmla="*/ 21 h 82"/>
                <a:gd name="T8" fmla="*/ 20 w 162"/>
                <a:gd name="T9" fmla="*/ 0 h 82"/>
                <a:gd name="T10" fmla="*/ 141 w 162"/>
                <a:gd name="T11" fmla="*/ 0 h 82"/>
                <a:gd name="T12" fmla="*/ 162 w 162"/>
                <a:gd name="T13" fmla="*/ 21 h 82"/>
                <a:gd name="T14" fmla="*/ 162 w 162"/>
                <a:gd name="T15" fmla="*/ 61 h 82"/>
                <a:gd name="T16" fmla="*/ 141 w 162"/>
                <a:gd name="T17" fmla="*/ 82 h 82"/>
                <a:gd name="T18" fmla="*/ 20 w 162"/>
                <a:gd name="T19" fmla="*/ 13 h 82"/>
                <a:gd name="T20" fmla="*/ 12 w 162"/>
                <a:gd name="T21" fmla="*/ 21 h 82"/>
                <a:gd name="T22" fmla="*/ 12 w 162"/>
                <a:gd name="T23" fmla="*/ 61 h 82"/>
                <a:gd name="T24" fmla="*/ 20 w 162"/>
                <a:gd name="T25" fmla="*/ 69 h 82"/>
                <a:gd name="T26" fmla="*/ 141 w 162"/>
                <a:gd name="T27" fmla="*/ 69 h 82"/>
                <a:gd name="T28" fmla="*/ 149 w 162"/>
                <a:gd name="T29" fmla="*/ 61 h 82"/>
                <a:gd name="T30" fmla="*/ 149 w 162"/>
                <a:gd name="T31" fmla="*/ 21 h 82"/>
                <a:gd name="T32" fmla="*/ 141 w 162"/>
                <a:gd name="T33" fmla="*/ 13 h 82"/>
                <a:gd name="T34" fmla="*/ 20 w 162"/>
                <a:gd name="T35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82">
                  <a:moveTo>
                    <a:pt x="141" y="82"/>
                  </a:moveTo>
                  <a:cubicBezTo>
                    <a:pt x="20" y="82"/>
                    <a:pt x="20" y="82"/>
                    <a:pt x="20" y="82"/>
                  </a:cubicBezTo>
                  <a:cubicBezTo>
                    <a:pt x="9" y="82"/>
                    <a:pt x="0" y="72"/>
                    <a:pt x="0" y="6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0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3" y="0"/>
                    <a:pt x="162" y="10"/>
                    <a:pt x="162" y="21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72"/>
                    <a:pt x="153" y="82"/>
                    <a:pt x="141" y="82"/>
                  </a:cubicBezTo>
                  <a:close/>
                  <a:moveTo>
                    <a:pt x="20" y="13"/>
                  </a:moveTo>
                  <a:cubicBezTo>
                    <a:pt x="16" y="13"/>
                    <a:pt x="12" y="17"/>
                    <a:pt x="12" y="2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5"/>
                    <a:pt x="16" y="69"/>
                    <a:pt x="20" y="69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6" y="69"/>
                    <a:pt x="149" y="65"/>
                    <a:pt x="149" y="6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49" y="17"/>
                    <a:pt x="146" y="13"/>
                    <a:pt x="141" y="13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406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0"/>
            <p:cNvSpPr>
              <a:spLocks noEditPoints="1"/>
            </p:cNvSpPr>
            <p:nvPr/>
          </p:nvSpPr>
          <p:spPr bwMode="auto">
            <a:xfrm>
              <a:off x="3569" y="2376"/>
              <a:ext cx="383" cy="194"/>
            </a:xfrm>
            <a:custGeom>
              <a:avLst/>
              <a:gdLst>
                <a:gd name="T0" fmla="*/ 142 w 162"/>
                <a:gd name="T1" fmla="*/ 82 h 82"/>
                <a:gd name="T2" fmla="*/ 21 w 162"/>
                <a:gd name="T3" fmla="*/ 82 h 82"/>
                <a:gd name="T4" fmla="*/ 0 w 162"/>
                <a:gd name="T5" fmla="*/ 61 h 82"/>
                <a:gd name="T6" fmla="*/ 0 w 162"/>
                <a:gd name="T7" fmla="*/ 21 h 82"/>
                <a:gd name="T8" fmla="*/ 21 w 162"/>
                <a:gd name="T9" fmla="*/ 0 h 82"/>
                <a:gd name="T10" fmla="*/ 142 w 162"/>
                <a:gd name="T11" fmla="*/ 0 h 82"/>
                <a:gd name="T12" fmla="*/ 162 w 162"/>
                <a:gd name="T13" fmla="*/ 21 h 82"/>
                <a:gd name="T14" fmla="*/ 162 w 162"/>
                <a:gd name="T15" fmla="*/ 61 h 82"/>
                <a:gd name="T16" fmla="*/ 142 w 162"/>
                <a:gd name="T17" fmla="*/ 82 h 82"/>
                <a:gd name="T18" fmla="*/ 21 w 162"/>
                <a:gd name="T19" fmla="*/ 13 h 82"/>
                <a:gd name="T20" fmla="*/ 13 w 162"/>
                <a:gd name="T21" fmla="*/ 21 h 82"/>
                <a:gd name="T22" fmla="*/ 13 w 162"/>
                <a:gd name="T23" fmla="*/ 61 h 82"/>
                <a:gd name="T24" fmla="*/ 21 w 162"/>
                <a:gd name="T25" fmla="*/ 69 h 82"/>
                <a:gd name="T26" fmla="*/ 142 w 162"/>
                <a:gd name="T27" fmla="*/ 69 h 82"/>
                <a:gd name="T28" fmla="*/ 150 w 162"/>
                <a:gd name="T29" fmla="*/ 61 h 82"/>
                <a:gd name="T30" fmla="*/ 150 w 162"/>
                <a:gd name="T31" fmla="*/ 21 h 82"/>
                <a:gd name="T32" fmla="*/ 142 w 162"/>
                <a:gd name="T33" fmla="*/ 13 h 82"/>
                <a:gd name="T34" fmla="*/ 21 w 162"/>
                <a:gd name="T35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82">
                  <a:moveTo>
                    <a:pt x="142" y="82"/>
                  </a:moveTo>
                  <a:cubicBezTo>
                    <a:pt x="21" y="82"/>
                    <a:pt x="21" y="82"/>
                    <a:pt x="21" y="82"/>
                  </a:cubicBezTo>
                  <a:cubicBezTo>
                    <a:pt x="9" y="82"/>
                    <a:pt x="0" y="72"/>
                    <a:pt x="0" y="6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3" y="0"/>
                    <a:pt x="162" y="10"/>
                    <a:pt x="162" y="21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72"/>
                    <a:pt x="153" y="82"/>
                    <a:pt x="142" y="82"/>
                  </a:cubicBezTo>
                  <a:close/>
                  <a:moveTo>
                    <a:pt x="21" y="13"/>
                  </a:moveTo>
                  <a:cubicBezTo>
                    <a:pt x="16" y="13"/>
                    <a:pt x="13" y="17"/>
                    <a:pt x="13" y="2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5"/>
                    <a:pt x="16" y="69"/>
                    <a:pt x="21" y="69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6" y="69"/>
                    <a:pt x="150" y="65"/>
                    <a:pt x="150" y="6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17"/>
                    <a:pt x="146" y="13"/>
                    <a:pt x="142" y="13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406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2565" y="3549"/>
              <a:ext cx="1626" cy="16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2454" y="3899"/>
              <a:ext cx="1849" cy="12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4" name="Group 25"/>
          <p:cNvGrpSpPr>
            <a:grpSpLocks noChangeAspect="1"/>
          </p:cNvGrpSpPr>
          <p:nvPr/>
        </p:nvGrpSpPr>
        <p:grpSpPr bwMode="auto">
          <a:xfrm>
            <a:off x="5665617" y="4236699"/>
            <a:ext cx="859818" cy="563022"/>
            <a:chOff x="3165" y="1719"/>
            <a:chExt cx="1350" cy="884"/>
          </a:xfrm>
          <a:solidFill>
            <a:schemeClr val="accent2"/>
          </a:solidFill>
        </p:grpSpPr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3165" y="1719"/>
              <a:ext cx="414" cy="884"/>
            </a:xfrm>
            <a:custGeom>
              <a:avLst/>
              <a:gdLst>
                <a:gd name="T0" fmla="*/ 108 w 174"/>
                <a:gd name="T1" fmla="*/ 165 h 371"/>
                <a:gd name="T2" fmla="*/ 58 w 174"/>
                <a:gd name="T3" fmla="*/ 93 h 371"/>
                <a:gd name="T4" fmla="*/ 88 w 174"/>
                <a:gd name="T5" fmla="*/ 53 h 371"/>
                <a:gd name="T6" fmla="*/ 119 w 174"/>
                <a:gd name="T7" fmla="*/ 94 h 371"/>
                <a:gd name="T8" fmla="*/ 119 w 174"/>
                <a:gd name="T9" fmla="*/ 106 h 371"/>
                <a:gd name="T10" fmla="*/ 174 w 174"/>
                <a:gd name="T11" fmla="*/ 106 h 371"/>
                <a:gd name="T12" fmla="*/ 174 w 174"/>
                <a:gd name="T13" fmla="*/ 95 h 371"/>
                <a:gd name="T14" fmla="*/ 87 w 174"/>
                <a:gd name="T15" fmla="*/ 0 h 371"/>
                <a:gd name="T16" fmla="*/ 2 w 174"/>
                <a:gd name="T17" fmla="*/ 95 h 371"/>
                <a:gd name="T18" fmla="*/ 68 w 174"/>
                <a:gd name="T19" fmla="*/ 205 h 371"/>
                <a:gd name="T20" fmla="*/ 117 w 174"/>
                <a:gd name="T21" fmla="*/ 277 h 371"/>
                <a:gd name="T22" fmla="*/ 86 w 174"/>
                <a:gd name="T23" fmla="*/ 317 h 371"/>
                <a:gd name="T24" fmla="*/ 55 w 174"/>
                <a:gd name="T25" fmla="*/ 277 h 371"/>
                <a:gd name="T26" fmla="*/ 55 w 174"/>
                <a:gd name="T27" fmla="*/ 246 h 371"/>
                <a:gd name="T28" fmla="*/ 0 w 174"/>
                <a:gd name="T29" fmla="*/ 246 h 371"/>
                <a:gd name="T30" fmla="*/ 0 w 174"/>
                <a:gd name="T31" fmla="*/ 275 h 371"/>
                <a:gd name="T32" fmla="*/ 87 w 174"/>
                <a:gd name="T33" fmla="*/ 371 h 371"/>
                <a:gd name="T34" fmla="*/ 174 w 174"/>
                <a:gd name="T35" fmla="*/ 275 h 371"/>
                <a:gd name="T36" fmla="*/ 108 w 174"/>
                <a:gd name="T37" fmla="*/ 16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371">
                  <a:moveTo>
                    <a:pt x="108" y="165"/>
                  </a:moveTo>
                  <a:cubicBezTo>
                    <a:pt x="81" y="144"/>
                    <a:pt x="58" y="125"/>
                    <a:pt x="58" y="93"/>
                  </a:cubicBezTo>
                  <a:cubicBezTo>
                    <a:pt x="58" y="58"/>
                    <a:pt x="74" y="53"/>
                    <a:pt x="88" y="53"/>
                  </a:cubicBezTo>
                  <a:cubicBezTo>
                    <a:pt x="103" y="53"/>
                    <a:pt x="119" y="58"/>
                    <a:pt x="119" y="94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74" y="106"/>
                    <a:pt x="174" y="106"/>
                    <a:pt x="174" y="106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4" y="35"/>
                    <a:pt x="142" y="0"/>
                    <a:pt x="87" y="0"/>
                  </a:cubicBezTo>
                  <a:cubicBezTo>
                    <a:pt x="33" y="0"/>
                    <a:pt x="2" y="35"/>
                    <a:pt x="2" y="95"/>
                  </a:cubicBezTo>
                  <a:cubicBezTo>
                    <a:pt x="2" y="151"/>
                    <a:pt x="37" y="180"/>
                    <a:pt x="68" y="205"/>
                  </a:cubicBezTo>
                  <a:cubicBezTo>
                    <a:pt x="94" y="227"/>
                    <a:pt x="117" y="245"/>
                    <a:pt x="117" y="277"/>
                  </a:cubicBezTo>
                  <a:cubicBezTo>
                    <a:pt x="117" y="313"/>
                    <a:pt x="99" y="317"/>
                    <a:pt x="86" y="317"/>
                  </a:cubicBezTo>
                  <a:cubicBezTo>
                    <a:pt x="73" y="317"/>
                    <a:pt x="55" y="313"/>
                    <a:pt x="55" y="277"/>
                  </a:cubicBezTo>
                  <a:cubicBezTo>
                    <a:pt x="55" y="246"/>
                    <a:pt x="55" y="246"/>
                    <a:pt x="55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36"/>
                    <a:pt x="32" y="371"/>
                    <a:pt x="87" y="371"/>
                  </a:cubicBezTo>
                  <a:cubicBezTo>
                    <a:pt x="142" y="371"/>
                    <a:pt x="174" y="336"/>
                    <a:pt x="174" y="275"/>
                  </a:cubicBezTo>
                  <a:cubicBezTo>
                    <a:pt x="174" y="219"/>
                    <a:pt x="139" y="191"/>
                    <a:pt x="108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3648" y="1727"/>
              <a:ext cx="382" cy="867"/>
            </a:xfrm>
            <a:custGeom>
              <a:avLst/>
              <a:gdLst>
                <a:gd name="T0" fmla="*/ 0 w 382"/>
                <a:gd name="T1" fmla="*/ 867 h 867"/>
                <a:gd name="T2" fmla="*/ 382 w 382"/>
                <a:gd name="T3" fmla="*/ 867 h 867"/>
                <a:gd name="T4" fmla="*/ 382 w 382"/>
                <a:gd name="T5" fmla="*/ 740 h 867"/>
                <a:gd name="T6" fmla="*/ 135 w 382"/>
                <a:gd name="T7" fmla="*/ 740 h 867"/>
                <a:gd name="T8" fmla="*/ 135 w 382"/>
                <a:gd name="T9" fmla="*/ 490 h 867"/>
                <a:gd name="T10" fmla="*/ 335 w 382"/>
                <a:gd name="T11" fmla="*/ 490 h 867"/>
                <a:gd name="T12" fmla="*/ 335 w 382"/>
                <a:gd name="T13" fmla="*/ 364 h 867"/>
                <a:gd name="T14" fmla="*/ 135 w 382"/>
                <a:gd name="T15" fmla="*/ 364 h 867"/>
                <a:gd name="T16" fmla="*/ 135 w 382"/>
                <a:gd name="T17" fmla="*/ 128 h 867"/>
                <a:gd name="T18" fmla="*/ 363 w 382"/>
                <a:gd name="T19" fmla="*/ 128 h 867"/>
                <a:gd name="T20" fmla="*/ 363 w 382"/>
                <a:gd name="T21" fmla="*/ 0 h 867"/>
                <a:gd name="T22" fmla="*/ 0 w 382"/>
                <a:gd name="T23" fmla="*/ 0 h 867"/>
                <a:gd name="T24" fmla="*/ 0 w 382"/>
                <a:gd name="T25" fmla="*/ 867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867">
                  <a:moveTo>
                    <a:pt x="0" y="867"/>
                  </a:moveTo>
                  <a:lnTo>
                    <a:pt x="382" y="867"/>
                  </a:lnTo>
                  <a:lnTo>
                    <a:pt x="382" y="740"/>
                  </a:lnTo>
                  <a:lnTo>
                    <a:pt x="135" y="740"/>
                  </a:lnTo>
                  <a:lnTo>
                    <a:pt x="135" y="490"/>
                  </a:lnTo>
                  <a:lnTo>
                    <a:pt x="335" y="490"/>
                  </a:lnTo>
                  <a:lnTo>
                    <a:pt x="335" y="364"/>
                  </a:lnTo>
                  <a:lnTo>
                    <a:pt x="135" y="364"/>
                  </a:lnTo>
                  <a:lnTo>
                    <a:pt x="135" y="128"/>
                  </a:lnTo>
                  <a:lnTo>
                    <a:pt x="363" y="128"/>
                  </a:lnTo>
                  <a:lnTo>
                    <a:pt x="363" y="0"/>
                  </a:lnTo>
                  <a:lnTo>
                    <a:pt x="0" y="0"/>
                  </a:lnTo>
                  <a:lnTo>
                    <a:pt x="0" y="8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8"/>
            <p:cNvSpPr>
              <a:spLocks noEditPoints="1"/>
            </p:cNvSpPr>
            <p:nvPr/>
          </p:nvSpPr>
          <p:spPr bwMode="auto">
            <a:xfrm>
              <a:off x="4094" y="1719"/>
              <a:ext cx="421" cy="884"/>
            </a:xfrm>
            <a:custGeom>
              <a:avLst/>
              <a:gdLst>
                <a:gd name="T0" fmla="*/ 88 w 177"/>
                <a:gd name="T1" fmla="*/ 0 h 371"/>
                <a:gd name="T2" fmla="*/ 0 w 177"/>
                <a:gd name="T3" fmla="*/ 96 h 371"/>
                <a:gd name="T4" fmla="*/ 0 w 177"/>
                <a:gd name="T5" fmla="*/ 275 h 371"/>
                <a:gd name="T6" fmla="*/ 88 w 177"/>
                <a:gd name="T7" fmla="*/ 371 h 371"/>
                <a:gd name="T8" fmla="*/ 177 w 177"/>
                <a:gd name="T9" fmla="*/ 275 h 371"/>
                <a:gd name="T10" fmla="*/ 177 w 177"/>
                <a:gd name="T11" fmla="*/ 96 h 371"/>
                <a:gd name="T12" fmla="*/ 88 w 177"/>
                <a:gd name="T13" fmla="*/ 0 h 371"/>
                <a:gd name="T14" fmla="*/ 88 w 177"/>
                <a:gd name="T15" fmla="*/ 317 h 371"/>
                <a:gd name="T16" fmla="*/ 57 w 177"/>
                <a:gd name="T17" fmla="*/ 277 h 371"/>
                <a:gd name="T18" fmla="*/ 57 w 177"/>
                <a:gd name="T19" fmla="*/ 94 h 371"/>
                <a:gd name="T20" fmla="*/ 88 w 177"/>
                <a:gd name="T21" fmla="*/ 53 h 371"/>
                <a:gd name="T22" fmla="*/ 120 w 177"/>
                <a:gd name="T23" fmla="*/ 94 h 371"/>
                <a:gd name="T24" fmla="*/ 120 w 177"/>
                <a:gd name="T25" fmla="*/ 277 h 371"/>
                <a:gd name="T26" fmla="*/ 88 w 177"/>
                <a:gd name="T27" fmla="*/ 3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371">
                  <a:moveTo>
                    <a:pt x="88" y="0"/>
                  </a:moveTo>
                  <a:cubicBezTo>
                    <a:pt x="33" y="0"/>
                    <a:pt x="0" y="36"/>
                    <a:pt x="0" y="96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35"/>
                    <a:pt x="33" y="371"/>
                    <a:pt x="88" y="371"/>
                  </a:cubicBezTo>
                  <a:cubicBezTo>
                    <a:pt x="144" y="371"/>
                    <a:pt x="177" y="335"/>
                    <a:pt x="177" y="275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35"/>
                    <a:pt x="145" y="0"/>
                    <a:pt x="88" y="0"/>
                  </a:cubicBezTo>
                  <a:close/>
                  <a:moveTo>
                    <a:pt x="88" y="317"/>
                  </a:moveTo>
                  <a:cubicBezTo>
                    <a:pt x="75" y="317"/>
                    <a:pt x="57" y="313"/>
                    <a:pt x="57" y="277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53"/>
                    <a:pt x="81" y="53"/>
                    <a:pt x="88" y="53"/>
                  </a:cubicBezTo>
                  <a:cubicBezTo>
                    <a:pt x="102" y="53"/>
                    <a:pt x="120" y="58"/>
                    <a:pt x="120" y="94"/>
                  </a:cubicBezTo>
                  <a:cubicBezTo>
                    <a:pt x="120" y="277"/>
                    <a:pt x="120" y="277"/>
                    <a:pt x="120" y="277"/>
                  </a:cubicBezTo>
                  <a:cubicBezTo>
                    <a:pt x="120" y="313"/>
                    <a:pt x="102" y="317"/>
                    <a:pt x="88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38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0414" y="2974307"/>
            <a:ext cx="741973" cy="636233"/>
            <a:chOff x="3546346" y="2339026"/>
            <a:chExt cx="897787" cy="769842"/>
          </a:xfrm>
          <a:solidFill>
            <a:schemeClr val="bg1">
              <a:lumMod val="50000"/>
            </a:schemeClr>
          </a:solidFill>
        </p:grpSpPr>
        <p:sp>
          <p:nvSpPr>
            <p:cNvPr id="4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 bwMode="auto">
          <a:xfrm flipH="1">
            <a:off x="4892822" y="4024010"/>
            <a:ext cx="240635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素材站有中国最强的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</a:p>
        </p:txBody>
      </p:sp>
      <p:sp>
        <p:nvSpPr>
          <p:cNvPr id="71" name="文本框 70"/>
          <p:cNvSpPr txBox="1"/>
          <p:nvPr/>
        </p:nvSpPr>
        <p:spPr bwMode="auto">
          <a:xfrm flipH="1">
            <a:off x="5134602" y="3675401"/>
            <a:ext cx="1922797" cy="400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178448" y="1558887"/>
            <a:ext cx="1222228" cy="3732432"/>
            <a:chOff x="4124326" y="1343025"/>
            <a:chExt cx="1478896" cy="416415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876800" y="1350818"/>
              <a:ext cx="0" cy="415636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135850" y="1343025"/>
              <a:ext cx="742950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135850" y="5507182"/>
              <a:ext cx="742950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124326" y="3429001"/>
              <a:ext cx="147889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椭圆 25"/>
          <p:cNvSpPr/>
          <p:nvPr/>
        </p:nvSpPr>
        <p:spPr>
          <a:xfrm>
            <a:off x="5418307" y="3358029"/>
            <a:ext cx="141942" cy="141942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flipH="1">
            <a:off x="6805613" y="1558887"/>
            <a:ext cx="1131241" cy="3732432"/>
            <a:chOff x="4124326" y="1343025"/>
            <a:chExt cx="1368802" cy="416415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876800" y="1350818"/>
              <a:ext cx="0" cy="415636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4135850" y="1343025"/>
              <a:ext cx="742950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4135850" y="5507182"/>
              <a:ext cx="742950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124326" y="3429001"/>
              <a:ext cx="1368802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 flipH="1">
            <a:off x="6650304" y="3358029"/>
            <a:ext cx="141942" cy="141942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395101" y="1103874"/>
            <a:ext cx="910025" cy="910025"/>
            <a:chOff x="2646157" y="1103874"/>
            <a:chExt cx="910025" cy="910025"/>
          </a:xfrm>
        </p:grpSpPr>
        <p:grpSp>
          <p:nvGrpSpPr>
            <p:cNvPr id="39" name="组合 38"/>
            <p:cNvGrpSpPr/>
            <p:nvPr/>
          </p:nvGrpSpPr>
          <p:grpSpPr>
            <a:xfrm>
              <a:off x="2646157" y="1103874"/>
              <a:ext cx="910025" cy="910025"/>
              <a:chOff x="1236675" y="2423160"/>
              <a:chExt cx="1950720" cy="195072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236675" y="2423160"/>
                <a:ext cx="1950720" cy="1950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762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426863" y="2613348"/>
                <a:ext cx="1570349" cy="1570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2792045" y="1249762"/>
              <a:ext cx="618249" cy="618249"/>
            </a:xfrm>
            <a:prstGeom prst="ellipse">
              <a:avLst/>
            </a:prstGeom>
            <a:ln>
              <a:noFill/>
            </a:ln>
            <a:effectLst>
              <a:innerShdw dist="63500" dir="13500000">
                <a:schemeClr val="accent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95101" y="2952886"/>
            <a:ext cx="910025" cy="910025"/>
            <a:chOff x="2646157" y="1103874"/>
            <a:chExt cx="910025" cy="910025"/>
          </a:xfrm>
        </p:grpSpPr>
        <p:grpSp>
          <p:nvGrpSpPr>
            <p:cNvPr id="43" name="组合 42"/>
            <p:cNvGrpSpPr/>
            <p:nvPr/>
          </p:nvGrpSpPr>
          <p:grpSpPr>
            <a:xfrm>
              <a:off x="2646157" y="1103874"/>
              <a:ext cx="910025" cy="910025"/>
              <a:chOff x="1236675" y="2423160"/>
              <a:chExt cx="1950720" cy="195072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236675" y="2423160"/>
                <a:ext cx="1950720" cy="1950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762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426863" y="2613348"/>
                <a:ext cx="1570349" cy="1570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2792045" y="1249762"/>
              <a:ext cx="618249" cy="6182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dist="63500" dir="13500000">
                <a:schemeClr val="accent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95101" y="4836306"/>
            <a:ext cx="910025" cy="910025"/>
            <a:chOff x="2646157" y="1103874"/>
            <a:chExt cx="910025" cy="910025"/>
          </a:xfrm>
        </p:grpSpPr>
        <p:grpSp>
          <p:nvGrpSpPr>
            <p:cNvPr id="48" name="组合 47"/>
            <p:cNvGrpSpPr/>
            <p:nvPr/>
          </p:nvGrpSpPr>
          <p:grpSpPr>
            <a:xfrm>
              <a:off x="2646157" y="1103874"/>
              <a:ext cx="910025" cy="910025"/>
              <a:chOff x="1236675" y="2423160"/>
              <a:chExt cx="1950720" cy="195072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236675" y="2423160"/>
                <a:ext cx="1950720" cy="1950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762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426863" y="2613348"/>
                <a:ext cx="1570349" cy="1570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椭圆 48"/>
            <p:cNvSpPr/>
            <p:nvPr/>
          </p:nvSpPr>
          <p:spPr>
            <a:xfrm>
              <a:off x="2792045" y="1249762"/>
              <a:ext cx="618249" cy="6182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dist="63500" dir="13500000">
                <a:schemeClr val="accent3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810175" y="1103874"/>
            <a:ext cx="910025" cy="910025"/>
            <a:chOff x="2646157" y="1103874"/>
            <a:chExt cx="910025" cy="910025"/>
          </a:xfrm>
        </p:grpSpPr>
        <p:grpSp>
          <p:nvGrpSpPr>
            <p:cNvPr id="53" name="组合 52"/>
            <p:cNvGrpSpPr/>
            <p:nvPr/>
          </p:nvGrpSpPr>
          <p:grpSpPr>
            <a:xfrm>
              <a:off x="2646157" y="1103874"/>
              <a:ext cx="910025" cy="910025"/>
              <a:chOff x="1236675" y="2423160"/>
              <a:chExt cx="1950720" cy="195072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236675" y="2423160"/>
                <a:ext cx="1950720" cy="1950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762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426863" y="2613348"/>
                <a:ext cx="1570349" cy="1570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2792045" y="1249762"/>
              <a:ext cx="618249" cy="6182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dist="63500" dir="13500000">
                <a:schemeClr val="accent5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810175" y="2952886"/>
            <a:ext cx="910025" cy="910025"/>
            <a:chOff x="2646157" y="1103874"/>
            <a:chExt cx="910025" cy="910025"/>
          </a:xfrm>
        </p:grpSpPr>
        <p:grpSp>
          <p:nvGrpSpPr>
            <p:cNvPr id="58" name="组合 57"/>
            <p:cNvGrpSpPr/>
            <p:nvPr/>
          </p:nvGrpSpPr>
          <p:grpSpPr>
            <a:xfrm>
              <a:off x="2646157" y="1103874"/>
              <a:ext cx="910025" cy="910025"/>
              <a:chOff x="1236675" y="2423160"/>
              <a:chExt cx="1950720" cy="1950720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236675" y="2423160"/>
                <a:ext cx="1950720" cy="1950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762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426863" y="2613348"/>
                <a:ext cx="1570349" cy="1570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2792045" y="1249762"/>
              <a:ext cx="618249" cy="6182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dist="63500" dir="13500000">
                <a:schemeClr val="accent4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810175" y="4836306"/>
            <a:ext cx="910025" cy="910025"/>
            <a:chOff x="2646157" y="1103874"/>
            <a:chExt cx="910025" cy="910025"/>
          </a:xfrm>
        </p:grpSpPr>
        <p:grpSp>
          <p:nvGrpSpPr>
            <p:cNvPr id="63" name="组合 62"/>
            <p:cNvGrpSpPr/>
            <p:nvPr/>
          </p:nvGrpSpPr>
          <p:grpSpPr>
            <a:xfrm>
              <a:off x="2646157" y="1103874"/>
              <a:ext cx="910025" cy="910025"/>
              <a:chOff x="1236675" y="2423160"/>
              <a:chExt cx="1950720" cy="1950720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1236675" y="2423160"/>
                <a:ext cx="1950720" cy="1950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762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426863" y="2613348"/>
                <a:ext cx="1570349" cy="1570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椭圆 63"/>
            <p:cNvSpPr/>
            <p:nvPr/>
          </p:nvSpPr>
          <p:spPr>
            <a:xfrm>
              <a:off x="2792045" y="1249762"/>
              <a:ext cx="618249" cy="6182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innerShdw dist="63500" dir="13500000">
                <a:schemeClr val="accent6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665646" y="1410839"/>
            <a:ext cx="364409" cy="302521"/>
            <a:chOff x="3132963" y="3140191"/>
            <a:chExt cx="645573" cy="535933"/>
          </a:xfrm>
          <a:solidFill>
            <a:schemeClr val="bg1"/>
          </a:solidFill>
        </p:grpSpPr>
        <p:sp>
          <p:nvSpPr>
            <p:cNvPr id="74" name="Freeform 226"/>
            <p:cNvSpPr>
              <a:spLocks/>
            </p:cNvSpPr>
            <p:nvPr/>
          </p:nvSpPr>
          <p:spPr bwMode="auto">
            <a:xfrm>
              <a:off x="3421629" y="3217854"/>
              <a:ext cx="356907" cy="392027"/>
            </a:xfrm>
            <a:custGeom>
              <a:avLst/>
              <a:gdLst>
                <a:gd name="T0" fmla="*/ 0 w 529"/>
                <a:gd name="T1" fmla="*/ 0 h 581"/>
                <a:gd name="T2" fmla="*/ 2 w 529"/>
                <a:gd name="T3" fmla="*/ 11 h 581"/>
                <a:gd name="T4" fmla="*/ 25 w 529"/>
                <a:gd name="T5" fmla="*/ 56 h 581"/>
                <a:gd name="T6" fmla="*/ 473 w 529"/>
                <a:gd name="T7" fmla="*/ 56 h 581"/>
                <a:gd name="T8" fmla="*/ 473 w 529"/>
                <a:gd name="T9" fmla="*/ 525 h 581"/>
                <a:gd name="T10" fmla="*/ 127 w 529"/>
                <a:gd name="T11" fmla="*/ 525 h 581"/>
                <a:gd name="T12" fmla="*/ 127 w 529"/>
                <a:gd name="T13" fmla="*/ 581 h 581"/>
                <a:gd name="T14" fmla="*/ 529 w 529"/>
                <a:gd name="T15" fmla="*/ 581 h 581"/>
                <a:gd name="T16" fmla="*/ 529 w 529"/>
                <a:gd name="T17" fmla="*/ 0 h 581"/>
                <a:gd name="T18" fmla="*/ 0 w 529"/>
                <a:gd name="T1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581">
                  <a:moveTo>
                    <a:pt x="0" y="0"/>
                  </a:moveTo>
                  <a:cubicBezTo>
                    <a:pt x="1" y="4"/>
                    <a:pt x="2" y="7"/>
                    <a:pt x="2" y="11"/>
                  </a:cubicBezTo>
                  <a:cubicBezTo>
                    <a:pt x="14" y="22"/>
                    <a:pt x="22" y="38"/>
                    <a:pt x="25" y="56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473" y="525"/>
                    <a:pt x="473" y="525"/>
                    <a:pt x="473" y="525"/>
                  </a:cubicBezTo>
                  <a:cubicBezTo>
                    <a:pt x="127" y="525"/>
                    <a:pt x="127" y="525"/>
                    <a:pt x="127" y="525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529" y="581"/>
                    <a:pt x="529" y="581"/>
                    <a:pt x="529" y="581"/>
                  </a:cubicBezTo>
                  <a:cubicBezTo>
                    <a:pt x="529" y="0"/>
                    <a:pt x="529" y="0"/>
                    <a:pt x="5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227"/>
            <p:cNvSpPr>
              <a:spLocks/>
            </p:cNvSpPr>
            <p:nvPr/>
          </p:nvSpPr>
          <p:spPr bwMode="auto">
            <a:xfrm>
              <a:off x="3198348" y="3140191"/>
              <a:ext cx="224709" cy="247551"/>
            </a:xfrm>
            <a:custGeom>
              <a:avLst/>
              <a:gdLst>
                <a:gd name="T0" fmla="*/ 45 w 333"/>
                <a:gd name="T1" fmla="*/ 243 h 367"/>
                <a:gd name="T2" fmla="*/ 170 w 333"/>
                <a:gd name="T3" fmla="*/ 367 h 367"/>
                <a:gd name="T4" fmla="*/ 289 w 333"/>
                <a:gd name="T5" fmla="*/ 243 h 367"/>
                <a:gd name="T6" fmla="*/ 326 w 333"/>
                <a:gd name="T7" fmla="*/ 203 h 367"/>
                <a:gd name="T8" fmla="*/ 306 w 333"/>
                <a:gd name="T9" fmla="*/ 142 h 367"/>
                <a:gd name="T10" fmla="*/ 166 w 333"/>
                <a:gd name="T11" fmla="*/ 0 h 367"/>
                <a:gd name="T12" fmla="*/ 26 w 333"/>
                <a:gd name="T13" fmla="*/ 142 h 367"/>
                <a:gd name="T14" fmla="*/ 7 w 333"/>
                <a:gd name="T15" fmla="*/ 203 h 367"/>
                <a:gd name="T16" fmla="*/ 45 w 333"/>
                <a:gd name="T17" fmla="*/ 24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67">
                  <a:moveTo>
                    <a:pt x="45" y="243"/>
                  </a:moveTo>
                  <a:cubicBezTo>
                    <a:pt x="71" y="308"/>
                    <a:pt x="118" y="367"/>
                    <a:pt x="170" y="367"/>
                  </a:cubicBezTo>
                  <a:cubicBezTo>
                    <a:pt x="222" y="367"/>
                    <a:pt x="266" y="308"/>
                    <a:pt x="289" y="243"/>
                  </a:cubicBezTo>
                  <a:cubicBezTo>
                    <a:pt x="305" y="242"/>
                    <a:pt x="320" y="226"/>
                    <a:pt x="326" y="203"/>
                  </a:cubicBezTo>
                  <a:cubicBezTo>
                    <a:pt x="333" y="176"/>
                    <a:pt x="324" y="149"/>
                    <a:pt x="306" y="142"/>
                  </a:cubicBezTo>
                  <a:cubicBezTo>
                    <a:pt x="302" y="63"/>
                    <a:pt x="241" y="0"/>
                    <a:pt x="166" y="0"/>
                  </a:cubicBezTo>
                  <a:cubicBezTo>
                    <a:pt x="92" y="0"/>
                    <a:pt x="31" y="63"/>
                    <a:pt x="26" y="142"/>
                  </a:cubicBezTo>
                  <a:cubicBezTo>
                    <a:pt x="9" y="149"/>
                    <a:pt x="0" y="176"/>
                    <a:pt x="7" y="203"/>
                  </a:cubicBezTo>
                  <a:cubicBezTo>
                    <a:pt x="13" y="227"/>
                    <a:pt x="29" y="243"/>
                    <a:pt x="4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228"/>
            <p:cNvSpPr>
              <a:spLocks/>
            </p:cNvSpPr>
            <p:nvPr/>
          </p:nvSpPr>
          <p:spPr bwMode="auto">
            <a:xfrm>
              <a:off x="3481875" y="3306367"/>
              <a:ext cx="233275" cy="180738"/>
            </a:xfrm>
            <a:custGeom>
              <a:avLst/>
              <a:gdLst>
                <a:gd name="T0" fmla="*/ 41 w 346"/>
                <a:gd name="T1" fmla="*/ 111 h 268"/>
                <a:gd name="T2" fmla="*/ 0 w 346"/>
                <a:gd name="T3" fmla="*/ 151 h 268"/>
                <a:gd name="T4" fmla="*/ 90 w 346"/>
                <a:gd name="T5" fmla="*/ 268 h 268"/>
                <a:gd name="T6" fmla="*/ 254 w 346"/>
                <a:gd name="T7" fmla="*/ 125 h 268"/>
                <a:gd name="T8" fmla="*/ 284 w 346"/>
                <a:gd name="T9" fmla="*/ 158 h 268"/>
                <a:gd name="T10" fmla="*/ 346 w 346"/>
                <a:gd name="T11" fmla="*/ 0 h 268"/>
                <a:gd name="T12" fmla="*/ 184 w 346"/>
                <a:gd name="T13" fmla="*/ 50 h 268"/>
                <a:gd name="T14" fmla="*/ 218 w 346"/>
                <a:gd name="T15" fmla="*/ 87 h 268"/>
                <a:gd name="T16" fmla="*/ 99 w 346"/>
                <a:gd name="T17" fmla="*/ 190 h 268"/>
                <a:gd name="T18" fmla="*/ 41 w 346"/>
                <a:gd name="T19" fmla="*/ 11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268">
                  <a:moveTo>
                    <a:pt x="41" y="11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2" y="165"/>
                    <a:pt x="90" y="268"/>
                    <a:pt x="90" y="268"/>
                  </a:cubicBezTo>
                  <a:cubicBezTo>
                    <a:pt x="254" y="125"/>
                    <a:pt x="254" y="125"/>
                    <a:pt x="254" y="125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218" y="87"/>
                    <a:pt x="218" y="87"/>
                    <a:pt x="218" y="87"/>
                  </a:cubicBezTo>
                  <a:cubicBezTo>
                    <a:pt x="99" y="190"/>
                    <a:pt x="99" y="190"/>
                    <a:pt x="99" y="190"/>
                  </a:cubicBezTo>
                  <a:lnTo>
                    <a:pt x="4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229"/>
            <p:cNvSpPr>
              <a:spLocks/>
            </p:cNvSpPr>
            <p:nvPr/>
          </p:nvSpPr>
          <p:spPr bwMode="auto">
            <a:xfrm>
              <a:off x="3132963" y="3377178"/>
              <a:ext cx="355480" cy="298946"/>
            </a:xfrm>
            <a:custGeom>
              <a:avLst/>
              <a:gdLst>
                <a:gd name="T0" fmla="*/ 407 w 527"/>
                <a:gd name="T1" fmla="*/ 0 h 443"/>
                <a:gd name="T2" fmla="*/ 294 w 527"/>
                <a:gd name="T3" fmla="*/ 190 h 443"/>
                <a:gd name="T4" fmla="*/ 280 w 527"/>
                <a:gd name="T5" fmla="*/ 105 h 443"/>
                <a:gd name="T6" fmla="*/ 295 w 527"/>
                <a:gd name="T7" fmla="*/ 77 h 443"/>
                <a:gd name="T8" fmla="*/ 263 w 527"/>
                <a:gd name="T9" fmla="*/ 44 h 443"/>
                <a:gd name="T10" fmla="*/ 230 w 527"/>
                <a:gd name="T11" fmla="*/ 77 h 443"/>
                <a:gd name="T12" fmla="*/ 246 w 527"/>
                <a:gd name="T13" fmla="*/ 105 h 443"/>
                <a:gd name="T14" fmla="*/ 232 w 527"/>
                <a:gd name="T15" fmla="*/ 189 h 443"/>
                <a:gd name="T16" fmla="*/ 120 w 527"/>
                <a:gd name="T17" fmla="*/ 0 h 443"/>
                <a:gd name="T18" fmla="*/ 2 w 527"/>
                <a:gd name="T19" fmla="*/ 125 h 443"/>
                <a:gd name="T20" fmla="*/ 0 w 527"/>
                <a:gd name="T21" fmla="*/ 125 h 443"/>
                <a:gd name="T22" fmla="*/ 0 w 527"/>
                <a:gd name="T23" fmla="*/ 402 h 443"/>
                <a:gd name="T24" fmla="*/ 1 w 527"/>
                <a:gd name="T25" fmla="*/ 402 h 443"/>
                <a:gd name="T26" fmla="*/ 263 w 527"/>
                <a:gd name="T27" fmla="*/ 443 h 443"/>
                <a:gd name="T28" fmla="*/ 526 w 527"/>
                <a:gd name="T29" fmla="*/ 402 h 443"/>
                <a:gd name="T30" fmla="*/ 527 w 527"/>
                <a:gd name="T31" fmla="*/ 402 h 443"/>
                <a:gd name="T32" fmla="*/ 527 w 527"/>
                <a:gd name="T33" fmla="*/ 125 h 443"/>
                <a:gd name="T34" fmla="*/ 525 w 527"/>
                <a:gd name="T35" fmla="*/ 125 h 443"/>
                <a:gd name="T36" fmla="*/ 407 w 527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7" h="443">
                  <a:moveTo>
                    <a:pt x="407" y="0"/>
                  </a:moveTo>
                  <a:cubicBezTo>
                    <a:pt x="294" y="190"/>
                    <a:pt x="294" y="190"/>
                    <a:pt x="294" y="190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89" y="99"/>
                    <a:pt x="295" y="89"/>
                    <a:pt x="295" y="77"/>
                  </a:cubicBezTo>
                  <a:cubicBezTo>
                    <a:pt x="295" y="59"/>
                    <a:pt x="281" y="44"/>
                    <a:pt x="263" y="44"/>
                  </a:cubicBezTo>
                  <a:cubicBezTo>
                    <a:pt x="245" y="44"/>
                    <a:pt x="230" y="59"/>
                    <a:pt x="230" y="77"/>
                  </a:cubicBezTo>
                  <a:cubicBezTo>
                    <a:pt x="230" y="89"/>
                    <a:pt x="237" y="99"/>
                    <a:pt x="246" y="105"/>
                  </a:cubicBezTo>
                  <a:cubicBezTo>
                    <a:pt x="232" y="189"/>
                    <a:pt x="232" y="189"/>
                    <a:pt x="232" y="189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6" y="27"/>
                    <a:pt x="12" y="72"/>
                    <a:pt x="2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1" y="402"/>
                    <a:pt x="1" y="402"/>
                    <a:pt x="1" y="402"/>
                  </a:cubicBezTo>
                  <a:cubicBezTo>
                    <a:pt x="14" y="425"/>
                    <a:pt x="126" y="443"/>
                    <a:pt x="263" y="443"/>
                  </a:cubicBezTo>
                  <a:cubicBezTo>
                    <a:pt x="401" y="443"/>
                    <a:pt x="513" y="425"/>
                    <a:pt x="526" y="402"/>
                  </a:cubicBezTo>
                  <a:cubicBezTo>
                    <a:pt x="527" y="402"/>
                    <a:pt x="527" y="402"/>
                    <a:pt x="527" y="402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5" y="125"/>
                    <a:pt x="525" y="125"/>
                    <a:pt x="525" y="125"/>
                  </a:cubicBezTo>
                  <a:cubicBezTo>
                    <a:pt x="515" y="72"/>
                    <a:pt x="471" y="27"/>
                    <a:pt x="4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230"/>
            <p:cNvSpPr>
              <a:spLocks/>
            </p:cNvSpPr>
            <p:nvPr/>
          </p:nvSpPr>
          <p:spPr bwMode="auto">
            <a:xfrm>
              <a:off x="3598655" y="3487105"/>
              <a:ext cx="54536" cy="68241"/>
            </a:xfrm>
            <a:custGeom>
              <a:avLst/>
              <a:gdLst>
                <a:gd name="T0" fmla="*/ 0 w 81"/>
                <a:gd name="T1" fmla="*/ 0 h 101"/>
                <a:gd name="T2" fmla="*/ 0 w 81"/>
                <a:gd name="T3" fmla="*/ 55 h 101"/>
                <a:gd name="T4" fmla="*/ 40 w 81"/>
                <a:gd name="T5" fmla="*/ 101 h 101"/>
                <a:gd name="T6" fmla="*/ 81 w 81"/>
                <a:gd name="T7" fmla="*/ 56 h 101"/>
                <a:gd name="T8" fmla="*/ 81 w 81"/>
                <a:gd name="T9" fmla="*/ 0 h 101"/>
                <a:gd name="T10" fmla="*/ 59 w 81"/>
                <a:gd name="T11" fmla="*/ 0 h 101"/>
                <a:gd name="T12" fmla="*/ 59 w 81"/>
                <a:gd name="T13" fmla="*/ 57 h 101"/>
                <a:gd name="T14" fmla="*/ 40 w 81"/>
                <a:gd name="T15" fmla="*/ 83 h 101"/>
                <a:gd name="T16" fmla="*/ 22 w 81"/>
                <a:gd name="T17" fmla="*/ 57 h 101"/>
                <a:gd name="T18" fmla="*/ 22 w 81"/>
                <a:gd name="T19" fmla="*/ 0 h 101"/>
                <a:gd name="T20" fmla="*/ 0 w 81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1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87"/>
                    <a:pt x="15" y="101"/>
                    <a:pt x="40" y="101"/>
                  </a:cubicBezTo>
                  <a:cubicBezTo>
                    <a:pt x="65" y="101"/>
                    <a:pt x="81" y="86"/>
                    <a:pt x="81" y="5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75"/>
                    <a:pt x="52" y="83"/>
                    <a:pt x="40" y="83"/>
                  </a:cubicBezTo>
                  <a:cubicBezTo>
                    <a:pt x="29" y="83"/>
                    <a:pt x="22" y="74"/>
                    <a:pt x="22" y="57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231"/>
            <p:cNvSpPr>
              <a:spLocks noEditPoints="1"/>
            </p:cNvSpPr>
            <p:nvPr/>
          </p:nvSpPr>
          <p:spPr bwMode="auto">
            <a:xfrm>
              <a:off x="3666040" y="3486534"/>
              <a:ext cx="47968" cy="67384"/>
            </a:xfrm>
            <a:custGeom>
              <a:avLst/>
              <a:gdLst>
                <a:gd name="T0" fmla="*/ 31 w 71"/>
                <a:gd name="T1" fmla="*/ 0 h 100"/>
                <a:gd name="T2" fmla="*/ 0 w 71"/>
                <a:gd name="T3" fmla="*/ 2 h 100"/>
                <a:gd name="T4" fmla="*/ 0 w 71"/>
                <a:gd name="T5" fmla="*/ 100 h 100"/>
                <a:gd name="T6" fmla="*/ 23 w 71"/>
                <a:gd name="T7" fmla="*/ 100 h 100"/>
                <a:gd name="T8" fmla="*/ 23 w 71"/>
                <a:gd name="T9" fmla="*/ 65 h 100"/>
                <a:gd name="T10" fmla="*/ 30 w 71"/>
                <a:gd name="T11" fmla="*/ 65 h 100"/>
                <a:gd name="T12" fmla="*/ 62 w 71"/>
                <a:gd name="T13" fmla="*/ 55 h 100"/>
                <a:gd name="T14" fmla="*/ 71 w 71"/>
                <a:gd name="T15" fmla="*/ 31 h 100"/>
                <a:gd name="T16" fmla="*/ 61 w 71"/>
                <a:gd name="T17" fmla="*/ 8 h 100"/>
                <a:gd name="T18" fmla="*/ 31 w 71"/>
                <a:gd name="T19" fmla="*/ 0 h 100"/>
                <a:gd name="T20" fmla="*/ 30 w 71"/>
                <a:gd name="T21" fmla="*/ 48 h 100"/>
                <a:gd name="T22" fmla="*/ 23 w 71"/>
                <a:gd name="T23" fmla="*/ 47 h 100"/>
                <a:gd name="T24" fmla="*/ 23 w 71"/>
                <a:gd name="T25" fmla="*/ 18 h 100"/>
                <a:gd name="T26" fmla="*/ 32 w 71"/>
                <a:gd name="T27" fmla="*/ 17 h 100"/>
                <a:gd name="T28" fmla="*/ 49 w 71"/>
                <a:gd name="T29" fmla="*/ 32 h 100"/>
                <a:gd name="T30" fmla="*/ 30 w 71"/>
                <a:gd name="T31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00">
                  <a:moveTo>
                    <a:pt x="31" y="0"/>
                  </a:moveTo>
                  <a:cubicBezTo>
                    <a:pt x="17" y="0"/>
                    <a:pt x="7" y="1"/>
                    <a:pt x="0" y="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5" y="65"/>
                    <a:pt x="27" y="65"/>
                    <a:pt x="30" y="65"/>
                  </a:cubicBezTo>
                  <a:cubicBezTo>
                    <a:pt x="43" y="65"/>
                    <a:pt x="55" y="62"/>
                    <a:pt x="62" y="55"/>
                  </a:cubicBezTo>
                  <a:cubicBezTo>
                    <a:pt x="68" y="49"/>
                    <a:pt x="71" y="41"/>
                    <a:pt x="71" y="31"/>
                  </a:cubicBezTo>
                  <a:cubicBezTo>
                    <a:pt x="71" y="22"/>
                    <a:pt x="67" y="13"/>
                    <a:pt x="61" y="8"/>
                  </a:cubicBezTo>
                  <a:cubicBezTo>
                    <a:pt x="54" y="3"/>
                    <a:pt x="44" y="0"/>
                    <a:pt x="31" y="0"/>
                  </a:cubicBezTo>
                  <a:close/>
                  <a:moveTo>
                    <a:pt x="30" y="48"/>
                  </a:moveTo>
                  <a:cubicBezTo>
                    <a:pt x="27" y="48"/>
                    <a:pt x="24" y="48"/>
                    <a:pt x="23" y="4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7" y="17"/>
                    <a:pt x="32" y="17"/>
                  </a:cubicBezTo>
                  <a:cubicBezTo>
                    <a:pt x="43" y="17"/>
                    <a:pt x="49" y="23"/>
                    <a:pt x="49" y="32"/>
                  </a:cubicBezTo>
                  <a:cubicBezTo>
                    <a:pt x="49" y="42"/>
                    <a:pt x="42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087066" y="1340408"/>
            <a:ext cx="386167" cy="443385"/>
            <a:chOff x="4383281" y="1858180"/>
            <a:chExt cx="684119" cy="785482"/>
          </a:xfrm>
          <a:solidFill>
            <a:schemeClr val="bg1"/>
          </a:solidFill>
        </p:grpSpPr>
        <p:sp>
          <p:nvSpPr>
            <p:cNvPr id="81" name="Freeform 244"/>
            <p:cNvSpPr>
              <a:spLocks/>
            </p:cNvSpPr>
            <p:nvPr/>
          </p:nvSpPr>
          <p:spPr bwMode="auto">
            <a:xfrm>
              <a:off x="4681370" y="1858180"/>
              <a:ext cx="97079" cy="106787"/>
            </a:xfrm>
            <a:custGeom>
              <a:avLst/>
              <a:gdLst>
                <a:gd name="T0" fmla="*/ 19 w 144"/>
                <a:gd name="T1" fmla="*/ 105 h 158"/>
                <a:gd name="T2" fmla="*/ 73 w 144"/>
                <a:gd name="T3" fmla="*/ 158 h 158"/>
                <a:gd name="T4" fmla="*/ 125 w 144"/>
                <a:gd name="T5" fmla="*/ 104 h 158"/>
                <a:gd name="T6" fmla="*/ 141 w 144"/>
                <a:gd name="T7" fmla="*/ 87 h 158"/>
                <a:gd name="T8" fmla="*/ 132 w 144"/>
                <a:gd name="T9" fmla="*/ 61 h 158"/>
                <a:gd name="T10" fmla="*/ 72 w 144"/>
                <a:gd name="T11" fmla="*/ 0 h 158"/>
                <a:gd name="T12" fmla="*/ 11 w 144"/>
                <a:gd name="T13" fmla="*/ 61 h 158"/>
                <a:gd name="T14" fmla="*/ 3 w 144"/>
                <a:gd name="T15" fmla="*/ 87 h 158"/>
                <a:gd name="T16" fmla="*/ 19 w 144"/>
                <a:gd name="T17" fmla="*/ 10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58">
                  <a:moveTo>
                    <a:pt x="19" y="105"/>
                  </a:moveTo>
                  <a:cubicBezTo>
                    <a:pt x="30" y="132"/>
                    <a:pt x="51" y="158"/>
                    <a:pt x="73" y="158"/>
                  </a:cubicBezTo>
                  <a:cubicBezTo>
                    <a:pt x="96" y="158"/>
                    <a:pt x="115" y="132"/>
                    <a:pt x="125" y="104"/>
                  </a:cubicBezTo>
                  <a:cubicBezTo>
                    <a:pt x="131" y="104"/>
                    <a:pt x="138" y="97"/>
                    <a:pt x="141" y="87"/>
                  </a:cubicBezTo>
                  <a:cubicBezTo>
                    <a:pt x="144" y="75"/>
                    <a:pt x="140" y="64"/>
                    <a:pt x="132" y="61"/>
                  </a:cubicBezTo>
                  <a:cubicBezTo>
                    <a:pt x="130" y="27"/>
                    <a:pt x="104" y="0"/>
                    <a:pt x="72" y="0"/>
                  </a:cubicBezTo>
                  <a:cubicBezTo>
                    <a:pt x="40" y="0"/>
                    <a:pt x="13" y="27"/>
                    <a:pt x="11" y="61"/>
                  </a:cubicBezTo>
                  <a:cubicBezTo>
                    <a:pt x="4" y="64"/>
                    <a:pt x="0" y="75"/>
                    <a:pt x="3" y="87"/>
                  </a:cubicBezTo>
                  <a:cubicBezTo>
                    <a:pt x="5" y="97"/>
                    <a:pt x="12" y="104"/>
                    <a:pt x="1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245"/>
            <p:cNvSpPr>
              <a:spLocks/>
            </p:cNvSpPr>
            <p:nvPr/>
          </p:nvSpPr>
          <p:spPr bwMode="auto">
            <a:xfrm>
              <a:off x="4653102" y="1960113"/>
              <a:ext cx="153042" cy="149330"/>
            </a:xfrm>
            <a:custGeom>
              <a:avLst/>
              <a:gdLst>
                <a:gd name="T0" fmla="*/ 95 w 227"/>
                <a:gd name="T1" fmla="*/ 191 h 221"/>
                <a:gd name="T2" fmla="*/ 95 w 227"/>
                <a:gd name="T3" fmla="*/ 221 h 221"/>
                <a:gd name="T4" fmla="*/ 116 w 227"/>
                <a:gd name="T5" fmla="*/ 220 h 221"/>
                <a:gd name="T6" fmla="*/ 138 w 227"/>
                <a:gd name="T7" fmla="*/ 221 h 221"/>
                <a:gd name="T8" fmla="*/ 138 w 227"/>
                <a:gd name="T9" fmla="*/ 191 h 221"/>
                <a:gd name="T10" fmla="*/ 227 w 227"/>
                <a:gd name="T11" fmla="*/ 173 h 221"/>
                <a:gd name="T12" fmla="*/ 227 w 227"/>
                <a:gd name="T13" fmla="*/ 173 h 221"/>
                <a:gd name="T14" fmla="*/ 227 w 227"/>
                <a:gd name="T15" fmla="*/ 54 h 221"/>
                <a:gd name="T16" fmla="*/ 226 w 227"/>
                <a:gd name="T17" fmla="*/ 54 h 221"/>
                <a:gd name="T18" fmla="*/ 176 w 227"/>
                <a:gd name="T19" fmla="*/ 0 h 221"/>
                <a:gd name="T20" fmla="*/ 127 w 227"/>
                <a:gd name="T21" fmla="*/ 82 h 221"/>
                <a:gd name="T22" fmla="*/ 121 w 227"/>
                <a:gd name="T23" fmla="*/ 45 h 221"/>
                <a:gd name="T24" fmla="*/ 127 w 227"/>
                <a:gd name="T25" fmla="*/ 33 h 221"/>
                <a:gd name="T26" fmla="*/ 113 w 227"/>
                <a:gd name="T27" fmla="*/ 19 h 221"/>
                <a:gd name="T28" fmla="*/ 99 w 227"/>
                <a:gd name="T29" fmla="*/ 33 h 221"/>
                <a:gd name="T30" fmla="*/ 106 w 227"/>
                <a:gd name="T31" fmla="*/ 45 h 221"/>
                <a:gd name="T32" fmla="*/ 100 w 227"/>
                <a:gd name="T33" fmla="*/ 81 h 221"/>
                <a:gd name="T34" fmla="*/ 52 w 227"/>
                <a:gd name="T35" fmla="*/ 0 h 221"/>
                <a:gd name="T36" fmla="*/ 1 w 227"/>
                <a:gd name="T37" fmla="*/ 54 h 221"/>
                <a:gd name="T38" fmla="*/ 0 w 227"/>
                <a:gd name="T39" fmla="*/ 54 h 221"/>
                <a:gd name="T40" fmla="*/ 0 w 227"/>
                <a:gd name="T41" fmla="*/ 173 h 221"/>
                <a:gd name="T42" fmla="*/ 1 w 227"/>
                <a:gd name="T43" fmla="*/ 173 h 221"/>
                <a:gd name="T44" fmla="*/ 95 w 227"/>
                <a:gd name="T45" fmla="*/ 19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221">
                  <a:moveTo>
                    <a:pt x="95" y="191"/>
                  </a:moveTo>
                  <a:cubicBezTo>
                    <a:pt x="95" y="221"/>
                    <a:pt x="95" y="221"/>
                    <a:pt x="95" y="221"/>
                  </a:cubicBezTo>
                  <a:cubicBezTo>
                    <a:pt x="102" y="220"/>
                    <a:pt x="109" y="220"/>
                    <a:pt x="116" y="220"/>
                  </a:cubicBezTo>
                  <a:cubicBezTo>
                    <a:pt x="123" y="220"/>
                    <a:pt x="131" y="220"/>
                    <a:pt x="138" y="221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86" y="189"/>
                    <a:pt x="222" y="182"/>
                    <a:pt x="227" y="173"/>
                  </a:cubicBezTo>
                  <a:cubicBezTo>
                    <a:pt x="227" y="173"/>
                    <a:pt x="227" y="173"/>
                    <a:pt x="227" y="173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2" y="31"/>
                    <a:pt x="203" y="12"/>
                    <a:pt x="176" y="0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5" y="43"/>
                    <a:pt x="127" y="38"/>
                    <a:pt x="127" y="33"/>
                  </a:cubicBezTo>
                  <a:cubicBezTo>
                    <a:pt x="127" y="26"/>
                    <a:pt x="121" y="19"/>
                    <a:pt x="113" y="19"/>
                  </a:cubicBezTo>
                  <a:cubicBezTo>
                    <a:pt x="106" y="19"/>
                    <a:pt x="99" y="26"/>
                    <a:pt x="99" y="33"/>
                  </a:cubicBezTo>
                  <a:cubicBezTo>
                    <a:pt x="99" y="38"/>
                    <a:pt x="102" y="43"/>
                    <a:pt x="106" y="45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4" y="12"/>
                    <a:pt x="5" y="31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5" y="182"/>
                    <a:pt x="45" y="190"/>
                    <a:pt x="95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246"/>
            <p:cNvSpPr>
              <a:spLocks/>
            </p:cNvSpPr>
            <p:nvPr/>
          </p:nvSpPr>
          <p:spPr bwMode="auto">
            <a:xfrm>
              <a:off x="4653673" y="2514890"/>
              <a:ext cx="153327" cy="128772"/>
            </a:xfrm>
            <a:custGeom>
              <a:avLst/>
              <a:gdLst>
                <a:gd name="T0" fmla="*/ 175 w 227"/>
                <a:gd name="T1" fmla="*/ 0 h 191"/>
                <a:gd name="T2" fmla="*/ 127 w 227"/>
                <a:gd name="T3" fmla="*/ 82 h 191"/>
                <a:gd name="T4" fmla="*/ 121 w 227"/>
                <a:gd name="T5" fmla="*/ 45 h 191"/>
                <a:gd name="T6" fmla="*/ 127 w 227"/>
                <a:gd name="T7" fmla="*/ 33 h 191"/>
                <a:gd name="T8" fmla="*/ 113 w 227"/>
                <a:gd name="T9" fmla="*/ 19 h 191"/>
                <a:gd name="T10" fmla="*/ 99 w 227"/>
                <a:gd name="T11" fmla="*/ 33 h 191"/>
                <a:gd name="T12" fmla="*/ 106 w 227"/>
                <a:gd name="T13" fmla="*/ 45 h 191"/>
                <a:gd name="T14" fmla="*/ 100 w 227"/>
                <a:gd name="T15" fmla="*/ 82 h 191"/>
                <a:gd name="T16" fmla="*/ 52 w 227"/>
                <a:gd name="T17" fmla="*/ 0 h 191"/>
                <a:gd name="T18" fmla="*/ 1 w 227"/>
                <a:gd name="T19" fmla="*/ 54 h 191"/>
                <a:gd name="T20" fmla="*/ 0 w 227"/>
                <a:gd name="T21" fmla="*/ 54 h 191"/>
                <a:gd name="T22" fmla="*/ 0 w 227"/>
                <a:gd name="T23" fmla="*/ 174 h 191"/>
                <a:gd name="T24" fmla="*/ 0 w 227"/>
                <a:gd name="T25" fmla="*/ 174 h 191"/>
                <a:gd name="T26" fmla="*/ 114 w 227"/>
                <a:gd name="T27" fmla="*/ 191 h 191"/>
                <a:gd name="T28" fmla="*/ 227 w 227"/>
                <a:gd name="T29" fmla="*/ 174 h 191"/>
                <a:gd name="T30" fmla="*/ 227 w 227"/>
                <a:gd name="T31" fmla="*/ 174 h 191"/>
                <a:gd name="T32" fmla="*/ 227 w 227"/>
                <a:gd name="T33" fmla="*/ 54 h 191"/>
                <a:gd name="T34" fmla="*/ 226 w 227"/>
                <a:gd name="T35" fmla="*/ 54 h 191"/>
                <a:gd name="T36" fmla="*/ 175 w 227"/>
                <a:gd name="T3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191">
                  <a:moveTo>
                    <a:pt x="175" y="0"/>
                  </a:moveTo>
                  <a:cubicBezTo>
                    <a:pt x="127" y="82"/>
                    <a:pt x="127" y="82"/>
                    <a:pt x="127" y="82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5" y="43"/>
                    <a:pt x="127" y="38"/>
                    <a:pt x="127" y="33"/>
                  </a:cubicBezTo>
                  <a:cubicBezTo>
                    <a:pt x="127" y="26"/>
                    <a:pt x="121" y="19"/>
                    <a:pt x="113" y="19"/>
                  </a:cubicBezTo>
                  <a:cubicBezTo>
                    <a:pt x="106" y="19"/>
                    <a:pt x="99" y="26"/>
                    <a:pt x="99" y="33"/>
                  </a:cubicBezTo>
                  <a:cubicBezTo>
                    <a:pt x="99" y="38"/>
                    <a:pt x="102" y="43"/>
                    <a:pt x="106" y="45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4" y="12"/>
                    <a:pt x="5" y="31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6" y="184"/>
                    <a:pt x="54" y="191"/>
                    <a:pt x="114" y="191"/>
                  </a:cubicBezTo>
                  <a:cubicBezTo>
                    <a:pt x="173" y="191"/>
                    <a:pt x="221" y="184"/>
                    <a:pt x="227" y="174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2" y="31"/>
                    <a:pt x="203" y="12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247"/>
            <p:cNvSpPr>
              <a:spLocks/>
            </p:cNvSpPr>
            <p:nvPr/>
          </p:nvSpPr>
          <p:spPr bwMode="auto">
            <a:xfrm>
              <a:off x="4411547" y="2091169"/>
              <a:ext cx="96508" cy="107072"/>
            </a:xfrm>
            <a:custGeom>
              <a:avLst/>
              <a:gdLst>
                <a:gd name="T0" fmla="*/ 19 w 143"/>
                <a:gd name="T1" fmla="*/ 105 h 159"/>
                <a:gd name="T2" fmla="*/ 73 w 143"/>
                <a:gd name="T3" fmla="*/ 159 h 159"/>
                <a:gd name="T4" fmla="*/ 124 w 143"/>
                <a:gd name="T5" fmla="*/ 105 h 159"/>
                <a:gd name="T6" fmla="*/ 140 w 143"/>
                <a:gd name="T7" fmla="*/ 88 h 159"/>
                <a:gd name="T8" fmla="*/ 132 w 143"/>
                <a:gd name="T9" fmla="*/ 62 h 159"/>
                <a:gd name="T10" fmla="*/ 72 w 143"/>
                <a:gd name="T11" fmla="*/ 0 h 159"/>
                <a:gd name="T12" fmla="*/ 11 w 143"/>
                <a:gd name="T13" fmla="*/ 62 h 159"/>
                <a:gd name="T14" fmla="*/ 3 w 143"/>
                <a:gd name="T15" fmla="*/ 88 h 159"/>
                <a:gd name="T16" fmla="*/ 19 w 143"/>
                <a:gd name="T17" fmla="*/ 10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59">
                  <a:moveTo>
                    <a:pt x="19" y="105"/>
                  </a:moveTo>
                  <a:cubicBezTo>
                    <a:pt x="30" y="133"/>
                    <a:pt x="51" y="159"/>
                    <a:pt x="73" y="159"/>
                  </a:cubicBezTo>
                  <a:cubicBezTo>
                    <a:pt x="96" y="159"/>
                    <a:pt x="115" y="133"/>
                    <a:pt x="124" y="105"/>
                  </a:cubicBezTo>
                  <a:cubicBezTo>
                    <a:pt x="131" y="105"/>
                    <a:pt x="138" y="98"/>
                    <a:pt x="140" y="88"/>
                  </a:cubicBezTo>
                  <a:cubicBezTo>
                    <a:pt x="143" y="76"/>
                    <a:pt x="140" y="65"/>
                    <a:pt x="132" y="62"/>
                  </a:cubicBezTo>
                  <a:cubicBezTo>
                    <a:pt x="130" y="27"/>
                    <a:pt x="104" y="0"/>
                    <a:pt x="72" y="0"/>
                  </a:cubicBezTo>
                  <a:cubicBezTo>
                    <a:pt x="39" y="0"/>
                    <a:pt x="13" y="27"/>
                    <a:pt x="11" y="62"/>
                  </a:cubicBezTo>
                  <a:cubicBezTo>
                    <a:pt x="3" y="65"/>
                    <a:pt x="0" y="76"/>
                    <a:pt x="3" y="88"/>
                  </a:cubicBezTo>
                  <a:cubicBezTo>
                    <a:pt x="5" y="98"/>
                    <a:pt x="12" y="105"/>
                    <a:pt x="1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248"/>
            <p:cNvSpPr>
              <a:spLocks/>
            </p:cNvSpPr>
            <p:nvPr/>
          </p:nvSpPr>
          <p:spPr bwMode="auto">
            <a:xfrm>
              <a:off x="4942626" y="2097736"/>
              <a:ext cx="96222" cy="106787"/>
            </a:xfrm>
            <a:custGeom>
              <a:avLst/>
              <a:gdLst>
                <a:gd name="T0" fmla="*/ 19 w 143"/>
                <a:gd name="T1" fmla="*/ 105 h 158"/>
                <a:gd name="T2" fmla="*/ 73 w 143"/>
                <a:gd name="T3" fmla="*/ 158 h 158"/>
                <a:gd name="T4" fmla="*/ 124 w 143"/>
                <a:gd name="T5" fmla="*/ 105 h 158"/>
                <a:gd name="T6" fmla="*/ 140 w 143"/>
                <a:gd name="T7" fmla="*/ 87 h 158"/>
                <a:gd name="T8" fmla="*/ 132 w 143"/>
                <a:gd name="T9" fmla="*/ 61 h 158"/>
                <a:gd name="T10" fmla="*/ 72 w 143"/>
                <a:gd name="T11" fmla="*/ 0 h 158"/>
                <a:gd name="T12" fmla="*/ 11 w 143"/>
                <a:gd name="T13" fmla="*/ 61 h 158"/>
                <a:gd name="T14" fmla="*/ 3 w 143"/>
                <a:gd name="T15" fmla="*/ 87 h 158"/>
                <a:gd name="T16" fmla="*/ 19 w 143"/>
                <a:gd name="T17" fmla="*/ 10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58">
                  <a:moveTo>
                    <a:pt x="19" y="105"/>
                  </a:moveTo>
                  <a:cubicBezTo>
                    <a:pt x="30" y="133"/>
                    <a:pt x="51" y="158"/>
                    <a:pt x="73" y="158"/>
                  </a:cubicBezTo>
                  <a:cubicBezTo>
                    <a:pt x="96" y="158"/>
                    <a:pt x="115" y="133"/>
                    <a:pt x="124" y="105"/>
                  </a:cubicBezTo>
                  <a:cubicBezTo>
                    <a:pt x="131" y="104"/>
                    <a:pt x="138" y="97"/>
                    <a:pt x="140" y="87"/>
                  </a:cubicBezTo>
                  <a:cubicBezTo>
                    <a:pt x="143" y="76"/>
                    <a:pt x="140" y="64"/>
                    <a:pt x="132" y="61"/>
                  </a:cubicBezTo>
                  <a:cubicBezTo>
                    <a:pt x="130" y="27"/>
                    <a:pt x="104" y="0"/>
                    <a:pt x="72" y="0"/>
                  </a:cubicBezTo>
                  <a:cubicBezTo>
                    <a:pt x="39" y="0"/>
                    <a:pt x="13" y="27"/>
                    <a:pt x="11" y="61"/>
                  </a:cubicBezTo>
                  <a:cubicBezTo>
                    <a:pt x="3" y="64"/>
                    <a:pt x="0" y="76"/>
                    <a:pt x="3" y="87"/>
                  </a:cubicBezTo>
                  <a:cubicBezTo>
                    <a:pt x="5" y="98"/>
                    <a:pt x="12" y="105"/>
                    <a:pt x="1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249"/>
            <p:cNvSpPr>
              <a:spLocks/>
            </p:cNvSpPr>
            <p:nvPr/>
          </p:nvSpPr>
          <p:spPr bwMode="auto">
            <a:xfrm>
              <a:off x="4874385" y="2199669"/>
              <a:ext cx="193015" cy="129058"/>
            </a:xfrm>
            <a:custGeom>
              <a:avLst/>
              <a:gdLst>
                <a:gd name="T0" fmla="*/ 285 w 286"/>
                <a:gd name="T1" fmla="*/ 54 h 191"/>
                <a:gd name="T2" fmla="*/ 234 w 286"/>
                <a:gd name="T3" fmla="*/ 0 h 191"/>
                <a:gd name="T4" fmla="*/ 186 w 286"/>
                <a:gd name="T5" fmla="*/ 82 h 191"/>
                <a:gd name="T6" fmla="*/ 180 w 286"/>
                <a:gd name="T7" fmla="*/ 45 h 191"/>
                <a:gd name="T8" fmla="*/ 186 w 286"/>
                <a:gd name="T9" fmla="*/ 34 h 191"/>
                <a:gd name="T10" fmla="*/ 172 w 286"/>
                <a:gd name="T11" fmla="*/ 20 h 191"/>
                <a:gd name="T12" fmla="*/ 158 w 286"/>
                <a:gd name="T13" fmla="*/ 34 h 191"/>
                <a:gd name="T14" fmla="*/ 165 w 286"/>
                <a:gd name="T15" fmla="*/ 45 h 191"/>
                <a:gd name="T16" fmla="*/ 159 w 286"/>
                <a:gd name="T17" fmla="*/ 82 h 191"/>
                <a:gd name="T18" fmla="*/ 111 w 286"/>
                <a:gd name="T19" fmla="*/ 0 h 191"/>
                <a:gd name="T20" fmla="*/ 60 w 286"/>
                <a:gd name="T21" fmla="*/ 54 h 191"/>
                <a:gd name="T22" fmla="*/ 59 w 286"/>
                <a:gd name="T23" fmla="*/ 54 h 191"/>
                <a:gd name="T24" fmla="*/ 59 w 286"/>
                <a:gd name="T25" fmla="*/ 68 h 191"/>
                <a:gd name="T26" fmla="*/ 2 w 286"/>
                <a:gd name="T27" fmla="*/ 68 h 191"/>
                <a:gd name="T28" fmla="*/ 2 w 286"/>
                <a:gd name="T29" fmla="*/ 80 h 191"/>
                <a:gd name="T30" fmla="*/ 0 w 286"/>
                <a:gd name="T31" fmla="*/ 110 h 191"/>
                <a:gd name="T32" fmla="*/ 59 w 286"/>
                <a:gd name="T33" fmla="*/ 110 h 191"/>
                <a:gd name="T34" fmla="*/ 59 w 286"/>
                <a:gd name="T35" fmla="*/ 174 h 191"/>
                <a:gd name="T36" fmla="*/ 59 w 286"/>
                <a:gd name="T37" fmla="*/ 174 h 191"/>
                <a:gd name="T38" fmla="*/ 173 w 286"/>
                <a:gd name="T39" fmla="*/ 191 h 191"/>
                <a:gd name="T40" fmla="*/ 286 w 286"/>
                <a:gd name="T41" fmla="*/ 174 h 191"/>
                <a:gd name="T42" fmla="*/ 286 w 286"/>
                <a:gd name="T43" fmla="*/ 174 h 191"/>
                <a:gd name="T44" fmla="*/ 286 w 286"/>
                <a:gd name="T45" fmla="*/ 54 h 191"/>
                <a:gd name="T46" fmla="*/ 285 w 286"/>
                <a:gd name="T47" fmla="*/ 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191">
                  <a:moveTo>
                    <a:pt x="285" y="54"/>
                  </a:moveTo>
                  <a:cubicBezTo>
                    <a:pt x="281" y="32"/>
                    <a:pt x="262" y="12"/>
                    <a:pt x="234" y="0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43"/>
                    <a:pt x="186" y="39"/>
                    <a:pt x="186" y="34"/>
                  </a:cubicBezTo>
                  <a:cubicBezTo>
                    <a:pt x="186" y="26"/>
                    <a:pt x="180" y="20"/>
                    <a:pt x="172" y="20"/>
                  </a:cubicBezTo>
                  <a:cubicBezTo>
                    <a:pt x="165" y="20"/>
                    <a:pt x="158" y="26"/>
                    <a:pt x="158" y="34"/>
                  </a:cubicBezTo>
                  <a:cubicBezTo>
                    <a:pt x="158" y="39"/>
                    <a:pt x="161" y="43"/>
                    <a:pt x="165" y="4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3" y="12"/>
                    <a:pt x="64" y="32"/>
                    <a:pt x="60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72"/>
                    <a:pt x="2" y="76"/>
                    <a:pt x="2" y="80"/>
                  </a:cubicBezTo>
                  <a:cubicBezTo>
                    <a:pt x="2" y="90"/>
                    <a:pt x="1" y="100"/>
                    <a:pt x="0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65" y="184"/>
                    <a:pt x="113" y="191"/>
                    <a:pt x="173" y="191"/>
                  </a:cubicBezTo>
                  <a:cubicBezTo>
                    <a:pt x="232" y="191"/>
                    <a:pt x="280" y="184"/>
                    <a:pt x="286" y="174"/>
                  </a:cubicBezTo>
                  <a:cubicBezTo>
                    <a:pt x="286" y="174"/>
                    <a:pt x="286" y="174"/>
                    <a:pt x="286" y="174"/>
                  </a:cubicBezTo>
                  <a:cubicBezTo>
                    <a:pt x="286" y="54"/>
                    <a:pt x="286" y="54"/>
                    <a:pt x="286" y="54"/>
                  </a:cubicBezTo>
                  <a:lnTo>
                    <a:pt x="28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250"/>
            <p:cNvSpPr>
              <a:spLocks noEditPoints="1"/>
            </p:cNvSpPr>
            <p:nvPr/>
          </p:nvSpPr>
          <p:spPr bwMode="auto">
            <a:xfrm>
              <a:off x="4593142" y="2114582"/>
              <a:ext cx="275818" cy="278102"/>
            </a:xfrm>
            <a:custGeom>
              <a:avLst/>
              <a:gdLst>
                <a:gd name="T0" fmla="*/ 205 w 409"/>
                <a:gd name="T1" fmla="*/ 0 h 412"/>
                <a:gd name="T2" fmla="*/ 0 w 409"/>
                <a:gd name="T3" fmla="*/ 206 h 412"/>
                <a:gd name="T4" fmla="*/ 205 w 409"/>
                <a:gd name="T5" fmla="*/ 412 h 412"/>
                <a:gd name="T6" fmla="*/ 409 w 409"/>
                <a:gd name="T7" fmla="*/ 206 h 412"/>
                <a:gd name="T8" fmla="*/ 205 w 409"/>
                <a:gd name="T9" fmla="*/ 0 h 412"/>
                <a:gd name="T10" fmla="*/ 205 w 409"/>
                <a:gd name="T11" fmla="*/ 363 h 412"/>
                <a:gd name="T12" fmla="*/ 49 w 409"/>
                <a:gd name="T13" fmla="*/ 206 h 412"/>
                <a:gd name="T14" fmla="*/ 205 w 409"/>
                <a:gd name="T15" fmla="*/ 49 h 412"/>
                <a:gd name="T16" fmla="*/ 360 w 409"/>
                <a:gd name="T17" fmla="*/ 206 h 412"/>
                <a:gd name="T18" fmla="*/ 205 w 409"/>
                <a:gd name="T19" fmla="*/ 36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9" h="412">
                  <a:moveTo>
                    <a:pt x="205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5" y="412"/>
                  </a:cubicBezTo>
                  <a:cubicBezTo>
                    <a:pt x="318" y="412"/>
                    <a:pt x="409" y="320"/>
                    <a:pt x="409" y="206"/>
                  </a:cubicBezTo>
                  <a:cubicBezTo>
                    <a:pt x="409" y="92"/>
                    <a:pt x="318" y="0"/>
                    <a:pt x="205" y="0"/>
                  </a:cubicBezTo>
                  <a:close/>
                  <a:moveTo>
                    <a:pt x="205" y="363"/>
                  </a:moveTo>
                  <a:cubicBezTo>
                    <a:pt x="119" y="363"/>
                    <a:pt x="49" y="293"/>
                    <a:pt x="49" y="206"/>
                  </a:cubicBezTo>
                  <a:cubicBezTo>
                    <a:pt x="49" y="120"/>
                    <a:pt x="119" y="49"/>
                    <a:pt x="205" y="49"/>
                  </a:cubicBezTo>
                  <a:cubicBezTo>
                    <a:pt x="291" y="49"/>
                    <a:pt x="360" y="120"/>
                    <a:pt x="360" y="206"/>
                  </a:cubicBezTo>
                  <a:cubicBezTo>
                    <a:pt x="360" y="293"/>
                    <a:pt x="291" y="363"/>
                    <a:pt x="205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251"/>
            <p:cNvSpPr>
              <a:spLocks/>
            </p:cNvSpPr>
            <p:nvPr/>
          </p:nvSpPr>
          <p:spPr bwMode="auto">
            <a:xfrm>
              <a:off x="4383281" y="2193673"/>
              <a:ext cx="205008" cy="128772"/>
            </a:xfrm>
            <a:custGeom>
              <a:avLst/>
              <a:gdLst>
                <a:gd name="T0" fmla="*/ 302 w 304"/>
                <a:gd name="T1" fmla="*/ 77 h 191"/>
                <a:gd name="T2" fmla="*/ 227 w 304"/>
                <a:gd name="T3" fmla="*/ 77 h 191"/>
                <a:gd name="T4" fmla="*/ 227 w 304"/>
                <a:gd name="T5" fmla="*/ 54 h 191"/>
                <a:gd name="T6" fmla="*/ 226 w 304"/>
                <a:gd name="T7" fmla="*/ 54 h 191"/>
                <a:gd name="T8" fmla="*/ 175 w 304"/>
                <a:gd name="T9" fmla="*/ 0 h 191"/>
                <a:gd name="T10" fmla="*/ 127 w 304"/>
                <a:gd name="T11" fmla="*/ 82 h 191"/>
                <a:gd name="T12" fmla="*/ 121 w 304"/>
                <a:gd name="T13" fmla="*/ 45 h 191"/>
                <a:gd name="T14" fmla="*/ 127 w 304"/>
                <a:gd name="T15" fmla="*/ 33 h 191"/>
                <a:gd name="T16" fmla="*/ 113 w 304"/>
                <a:gd name="T17" fmla="*/ 19 h 191"/>
                <a:gd name="T18" fmla="*/ 99 w 304"/>
                <a:gd name="T19" fmla="*/ 33 h 191"/>
                <a:gd name="T20" fmla="*/ 106 w 304"/>
                <a:gd name="T21" fmla="*/ 45 h 191"/>
                <a:gd name="T22" fmla="*/ 100 w 304"/>
                <a:gd name="T23" fmla="*/ 81 h 191"/>
                <a:gd name="T24" fmla="*/ 52 w 304"/>
                <a:gd name="T25" fmla="*/ 0 h 191"/>
                <a:gd name="T26" fmla="*/ 1 w 304"/>
                <a:gd name="T27" fmla="*/ 54 h 191"/>
                <a:gd name="T28" fmla="*/ 0 w 304"/>
                <a:gd name="T29" fmla="*/ 54 h 191"/>
                <a:gd name="T30" fmla="*/ 0 w 304"/>
                <a:gd name="T31" fmla="*/ 173 h 191"/>
                <a:gd name="T32" fmla="*/ 0 w 304"/>
                <a:gd name="T33" fmla="*/ 173 h 191"/>
                <a:gd name="T34" fmla="*/ 114 w 304"/>
                <a:gd name="T35" fmla="*/ 191 h 191"/>
                <a:gd name="T36" fmla="*/ 227 w 304"/>
                <a:gd name="T37" fmla="*/ 173 h 191"/>
                <a:gd name="T38" fmla="*/ 227 w 304"/>
                <a:gd name="T39" fmla="*/ 173 h 191"/>
                <a:gd name="T40" fmla="*/ 227 w 304"/>
                <a:gd name="T41" fmla="*/ 119 h 191"/>
                <a:gd name="T42" fmla="*/ 304 w 304"/>
                <a:gd name="T43" fmla="*/ 119 h 191"/>
                <a:gd name="T44" fmla="*/ 302 w 304"/>
                <a:gd name="T45" fmla="*/ 89 h 191"/>
                <a:gd name="T46" fmla="*/ 302 w 304"/>
                <a:gd name="T47" fmla="*/ 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4" h="191">
                  <a:moveTo>
                    <a:pt x="302" y="77"/>
                  </a:moveTo>
                  <a:cubicBezTo>
                    <a:pt x="227" y="77"/>
                    <a:pt x="227" y="77"/>
                    <a:pt x="227" y="77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2" y="31"/>
                    <a:pt x="203" y="12"/>
                    <a:pt x="175" y="0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5" y="42"/>
                    <a:pt x="127" y="38"/>
                    <a:pt x="127" y="33"/>
                  </a:cubicBezTo>
                  <a:cubicBezTo>
                    <a:pt x="127" y="25"/>
                    <a:pt x="121" y="19"/>
                    <a:pt x="113" y="19"/>
                  </a:cubicBezTo>
                  <a:cubicBezTo>
                    <a:pt x="106" y="19"/>
                    <a:pt x="99" y="25"/>
                    <a:pt x="99" y="33"/>
                  </a:cubicBezTo>
                  <a:cubicBezTo>
                    <a:pt x="99" y="38"/>
                    <a:pt x="102" y="42"/>
                    <a:pt x="106" y="45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4" y="12"/>
                    <a:pt x="5" y="31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6" y="183"/>
                    <a:pt x="54" y="191"/>
                    <a:pt x="114" y="191"/>
                  </a:cubicBezTo>
                  <a:cubicBezTo>
                    <a:pt x="173" y="191"/>
                    <a:pt x="221" y="183"/>
                    <a:pt x="227" y="173"/>
                  </a:cubicBezTo>
                  <a:cubicBezTo>
                    <a:pt x="227" y="173"/>
                    <a:pt x="227" y="173"/>
                    <a:pt x="227" y="173"/>
                  </a:cubicBezTo>
                  <a:cubicBezTo>
                    <a:pt x="227" y="119"/>
                    <a:pt x="227" y="119"/>
                    <a:pt x="227" y="119"/>
                  </a:cubicBezTo>
                  <a:cubicBezTo>
                    <a:pt x="304" y="119"/>
                    <a:pt x="304" y="119"/>
                    <a:pt x="304" y="119"/>
                  </a:cubicBezTo>
                  <a:cubicBezTo>
                    <a:pt x="302" y="109"/>
                    <a:pt x="302" y="99"/>
                    <a:pt x="302" y="89"/>
                  </a:cubicBezTo>
                  <a:cubicBezTo>
                    <a:pt x="302" y="85"/>
                    <a:pt x="302" y="81"/>
                    <a:pt x="30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252"/>
            <p:cNvSpPr>
              <a:spLocks/>
            </p:cNvSpPr>
            <p:nvPr/>
          </p:nvSpPr>
          <p:spPr bwMode="auto">
            <a:xfrm>
              <a:off x="4681941" y="2398681"/>
              <a:ext cx="96508" cy="120778"/>
            </a:xfrm>
            <a:custGeom>
              <a:avLst/>
              <a:gdLst>
                <a:gd name="T0" fmla="*/ 73 w 143"/>
                <a:gd name="T1" fmla="*/ 1 h 179"/>
                <a:gd name="T2" fmla="*/ 52 w 143"/>
                <a:gd name="T3" fmla="*/ 0 h 179"/>
                <a:gd name="T4" fmla="*/ 52 w 143"/>
                <a:gd name="T5" fmla="*/ 24 h 179"/>
                <a:gd name="T6" fmla="*/ 11 w 143"/>
                <a:gd name="T7" fmla="*/ 82 h 179"/>
                <a:gd name="T8" fmla="*/ 3 w 143"/>
                <a:gd name="T9" fmla="*/ 108 h 179"/>
                <a:gd name="T10" fmla="*/ 19 w 143"/>
                <a:gd name="T11" fmla="*/ 126 h 179"/>
                <a:gd name="T12" fmla="*/ 73 w 143"/>
                <a:gd name="T13" fmla="*/ 179 h 179"/>
                <a:gd name="T14" fmla="*/ 125 w 143"/>
                <a:gd name="T15" fmla="*/ 126 h 179"/>
                <a:gd name="T16" fmla="*/ 140 w 143"/>
                <a:gd name="T17" fmla="*/ 108 h 179"/>
                <a:gd name="T18" fmla="*/ 132 w 143"/>
                <a:gd name="T19" fmla="*/ 82 h 179"/>
                <a:gd name="T20" fmla="*/ 95 w 143"/>
                <a:gd name="T21" fmla="*/ 26 h 179"/>
                <a:gd name="T22" fmla="*/ 95 w 143"/>
                <a:gd name="T23" fmla="*/ 0 h 179"/>
                <a:gd name="T24" fmla="*/ 73 w 143"/>
                <a:gd name="T25" fmla="*/ 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79">
                  <a:moveTo>
                    <a:pt x="73" y="1"/>
                  </a:moveTo>
                  <a:cubicBezTo>
                    <a:pt x="66" y="1"/>
                    <a:pt x="59" y="1"/>
                    <a:pt x="52" y="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30" y="33"/>
                    <a:pt x="13" y="55"/>
                    <a:pt x="11" y="82"/>
                  </a:cubicBezTo>
                  <a:cubicBezTo>
                    <a:pt x="3" y="85"/>
                    <a:pt x="0" y="97"/>
                    <a:pt x="3" y="108"/>
                  </a:cubicBezTo>
                  <a:cubicBezTo>
                    <a:pt x="5" y="119"/>
                    <a:pt x="12" y="126"/>
                    <a:pt x="19" y="126"/>
                  </a:cubicBezTo>
                  <a:cubicBezTo>
                    <a:pt x="30" y="153"/>
                    <a:pt x="51" y="179"/>
                    <a:pt x="73" y="179"/>
                  </a:cubicBezTo>
                  <a:cubicBezTo>
                    <a:pt x="96" y="179"/>
                    <a:pt x="115" y="153"/>
                    <a:pt x="125" y="126"/>
                  </a:cubicBezTo>
                  <a:cubicBezTo>
                    <a:pt x="131" y="125"/>
                    <a:pt x="138" y="118"/>
                    <a:pt x="140" y="108"/>
                  </a:cubicBezTo>
                  <a:cubicBezTo>
                    <a:pt x="143" y="97"/>
                    <a:pt x="140" y="85"/>
                    <a:pt x="132" y="82"/>
                  </a:cubicBezTo>
                  <a:cubicBezTo>
                    <a:pt x="130" y="57"/>
                    <a:pt x="116" y="35"/>
                    <a:pt x="95" y="26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8" y="1"/>
                    <a:pt x="80" y="1"/>
                    <a:pt x="7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253"/>
            <p:cNvSpPr>
              <a:spLocks/>
            </p:cNvSpPr>
            <p:nvPr/>
          </p:nvSpPr>
          <p:spPr bwMode="auto">
            <a:xfrm>
              <a:off x="4690792" y="2178255"/>
              <a:ext cx="83088" cy="151614"/>
            </a:xfrm>
            <a:custGeom>
              <a:avLst/>
              <a:gdLst>
                <a:gd name="T0" fmla="*/ 78 w 123"/>
                <a:gd name="T1" fmla="*/ 94 h 225"/>
                <a:gd name="T2" fmla="*/ 44 w 123"/>
                <a:gd name="T3" fmla="*/ 71 h 225"/>
                <a:gd name="T4" fmla="*/ 68 w 123"/>
                <a:gd name="T5" fmla="*/ 55 h 225"/>
                <a:gd name="T6" fmla="*/ 108 w 123"/>
                <a:gd name="T7" fmla="*/ 65 h 225"/>
                <a:gd name="T8" fmla="*/ 116 w 123"/>
                <a:gd name="T9" fmla="*/ 33 h 225"/>
                <a:gd name="T10" fmla="*/ 76 w 123"/>
                <a:gd name="T11" fmla="*/ 24 h 225"/>
                <a:gd name="T12" fmla="*/ 76 w 123"/>
                <a:gd name="T13" fmla="*/ 0 h 225"/>
                <a:gd name="T14" fmla="*/ 49 w 123"/>
                <a:gd name="T15" fmla="*/ 0 h 225"/>
                <a:gd name="T16" fmla="*/ 49 w 123"/>
                <a:gd name="T17" fmla="*/ 26 h 225"/>
                <a:gd name="T18" fmla="*/ 2 w 123"/>
                <a:gd name="T19" fmla="*/ 75 h 225"/>
                <a:gd name="T20" fmla="*/ 52 w 123"/>
                <a:gd name="T21" fmla="*/ 126 h 225"/>
                <a:gd name="T22" fmla="*/ 81 w 123"/>
                <a:gd name="T23" fmla="*/ 150 h 225"/>
                <a:gd name="T24" fmla="*/ 54 w 123"/>
                <a:gd name="T25" fmla="*/ 167 h 225"/>
                <a:gd name="T26" fmla="*/ 9 w 123"/>
                <a:gd name="T27" fmla="*/ 155 h 225"/>
                <a:gd name="T28" fmla="*/ 0 w 123"/>
                <a:gd name="T29" fmla="*/ 187 h 225"/>
                <a:gd name="T30" fmla="*/ 47 w 123"/>
                <a:gd name="T31" fmla="*/ 199 h 225"/>
                <a:gd name="T32" fmla="*/ 47 w 123"/>
                <a:gd name="T33" fmla="*/ 225 h 225"/>
                <a:gd name="T34" fmla="*/ 74 w 123"/>
                <a:gd name="T35" fmla="*/ 225 h 225"/>
                <a:gd name="T36" fmla="*/ 74 w 123"/>
                <a:gd name="T37" fmla="*/ 196 h 225"/>
                <a:gd name="T38" fmla="*/ 123 w 123"/>
                <a:gd name="T39" fmla="*/ 146 h 225"/>
                <a:gd name="T40" fmla="*/ 78 w 123"/>
                <a:gd name="T41" fmla="*/ 9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" h="225">
                  <a:moveTo>
                    <a:pt x="78" y="94"/>
                  </a:moveTo>
                  <a:cubicBezTo>
                    <a:pt x="54" y="85"/>
                    <a:pt x="44" y="79"/>
                    <a:pt x="44" y="71"/>
                  </a:cubicBezTo>
                  <a:cubicBezTo>
                    <a:pt x="44" y="63"/>
                    <a:pt x="50" y="55"/>
                    <a:pt x="68" y="55"/>
                  </a:cubicBezTo>
                  <a:cubicBezTo>
                    <a:pt x="88" y="55"/>
                    <a:pt x="101" y="61"/>
                    <a:pt x="108" y="65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06" y="29"/>
                    <a:pt x="94" y="25"/>
                    <a:pt x="76" y="2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19" y="32"/>
                    <a:pt x="2" y="51"/>
                    <a:pt x="2" y="75"/>
                  </a:cubicBezTo>
                  <a:cubicBezTo>
                    <a:pt x="2" y="102"/>
                    <a:pt x="22" y="116"/>
                    <a:pt x="52" y="126"/>
                  </a:cubicBezTo>
                  <a:cubicBezTo>
                    <a:pt x="72" y="133"/>
                    <a:pt x="81" y="139"/>
                    <a:pt x="81" y="150"/>
                  </a:cubicBezTo>
                  <a:cubicBezTo>
                    <a:pt x="81" y="160"/>
                    <a:pt x="70" y="167"/>
                    <a:pt x="54" y="167"/>
                  </a:cubicBezTo>
                  <a:cubicBezTo>
                    <a:pt x="36" y="167"/>
                    <a:pt x="20" y="161"/>
                    <a:pt x="9" y="15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1" y="193"/>
                    <a:pt x="29" y="198"/>
                    <a:pt x="47" y="199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4" y="196"/>
                    <a:pt x="74" y="196"/>
                    <a:pt x="74" y="196"/>
                  </a:cubicBezTo>
                  <a:cubicBezTo>
                    <a:pt x="106" y="191"/>
                    <a:pt x="123" y="170"/>
                    <a:pt x="123" y="146"/>
                  </a:cubicBezTo>
                  <a:cubicBezTo>
                    <a:pt x="123" y="121"/>
                    <a:pt x="110" y="106"/>
                    <a:pt x="78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724634" y="3250808"/>
            <a:ext cx="246432" cy="369084"/>
            <a:chOff x="3212624" y="1881308"/>
            <a:chExt cx="436569" cy="653854"/>
          </a:xfrm>
          <a:solidFill>
            <a:schemeClr val="bg1"/>
          </a:solidFill>
        </p:grpSpPr>
        <p:sp>
          <p:nvSpPr>
            <p:cNvPr id="92" name="Freeform 256"/>
            <p:cNvSpPr>
              <a:spLocks noEditPoints="1"/>
            </p:cNvSpPr>
            <p:nvPr/>
          </p:nvSpPr>
          <p:spPr bwMode="auto">
            <a:xfrm>
              <a:off x="3339398" y="1881308"/>
              <a:ext cx="228706" cy="230705"/>
            </a:xfrm>
            <a:custGeom>
              <a:avLst/>
              <a:gdLst>
                <a:gd name="T0" fmla="*/ 170 w 339"/>
                <a:gd name="T1" fmla="*/ 342 h 342"/>
                <a:gd name="T2" fmla="*/ 339 w 339"/>
                <a:gd name="T3" fmla="*/ 171 h 342"/>
                <a:gd name="T4" fmla="*/ 170 w 339"/>
                <a:gd name="T5" fmla="*/ 0 h 342"/>
                <a:gd name="T6" fmla="*/ 0 w 339"/>
                <a:gd name="T7" fmla="*/ 171 h 342"/>
                <a:gd name="T8" fmla="*/ 170 w 339"/>
                <a:gd name="T9" fmla="*/ 342 h 342"/>
                <a:gd name="T10" fmla="*/ 170 w 339"/>
                <a:gd name="T11" fmla="*/ 41 h 342"/>
                <a:gd name="T12" fmla="*/ 298 w 339"/>
                <a:gd name="T13" fmla="*/ 171 h 342"/>
                <a:gd name="T14" fmla="*/ 170 w 339"/>
                <a:gd name="T15" fmla="*/ 301 h 342"/>
                <a:gd name="T16" fmla="*/ 41 w 339"/>
                <a:gd name="T17" fmla="*/ 171 h 342"/>
                <a:gd name="T18" fmla="*/ 170 w 339"/>
                <a:gd name="T19" fmla="*/ 4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342">
                  <a:moveTo>
                    <a:pt x="170" y="342"/>
                  </a:moveTo>
                  <a:cubicBezTo>
                    <a:pt x="263" y="342"/>
                    <a:pt x="339" y="265"/>
                    <a:pt x="339" y="171"/>
                  </a:cubicBezTo>
                  <a:cubicBezTo>
                    <a:pt x="339" y="77"/>
                    <a:pt x="263" y="0"/>
                    <a:pt x="170" y="0"/>
                  </a:cubicBezTo>
                  <a:cubicBezTo>
                    <a:pt x="76" y="0"/>
                    <a:pt x="0" y="77"/>
                    <a:pt x="0" y="171"/>
                  </a:cubicBezTo>
                  <a:cubicBezTo>
                    <a:pt x="0" y="265"/>
                    <a:pt x="76" y="342"/>
                    <a:pt x="170" y="342"/>
                  </a:cubicBezTo>
                  <a:close/>
                  <a:moveTo>
                    <a:pt x="170" y="41"/>
                  </a:moveTo>
                  <a:cubicBezTo>
                    <a:pt x="241" y="41"/>
                    <a:pt x="298" y="99"/>
                    <a:pt x="298" y="171"/>
                  </a:cubicBezTo>
                  <a:cubicBezTo>
                    <a:pt x="298" y="243"/>
                    <a:pt x="241" y="301"/>
                    <a:pt x="170" y="301"/>
                  </a:cubicBezTo>
                  <a:cubicBezTo>
                    <a:pt x="99" y="301"/>
                    <a:pt x="41" y="243"/>
                    <a:pt x="41" y="171"/>
                  </a:cubicBezTo>
                  <a:cubicBezTo>
                    <a:pt x="41" y="99"/>
                    <a:pt x="99" y="41"/>
                    <a:pt x="17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257"/>
            <p:cNvSpPr>
              <a:spLocks/>
            </p:cNvSpPr>
            <p:nvPr/>
          </p:nvSpPr>
          <p:spPr bwMode="auto">
            <a:xfrm>
              <a:off x="3417632" y="1933845"/>
              <a:ext cx="68812" cy="125631"/>
            </a:xfrm>
            <a:custGeom>
              <a:avLst/>
              <a:gdLst>
                <a:gd name="T0" fmla="*/ 45 w 102"/>
                <a:gd name="T1" fmla="*/ 138 h 186"/>
                <a:gd name="T2" fmla="*/ 7 w 102"/>
                <a:gd name="T3" fmla="*/ 128 h 186"/>
                <a:gd name="T4" fmla="*/ 0 w 102"/>
                <a:gd name="T5" fmla="*/ 155 h 186"/>
                <a:gd name="T6" fmla="*/ 39 w 102"/>
                <a:gd name="T7" fmla="*/ 165 h 186"/>
                <a:gd name="T8" fmla="*/ 39 w 102"/>
                <a:gd name="T9" fmla="*/ 186 h 186"/>
                <a:gd name="T10" fmla="*/ 62 w 102"/>
                <a:gd name="T11" fmla="*/ 186 h 186"/>
                <a:gd name="T12" fmla="*/ 62 w 102"/>
                <a:gd name="T13" fmla="*/ 163 h 186"/>
                <a:gd name="T14" fmla="*/ 102 w 102"/>
                <a:gd name="T15" fmla="*/ 121 h 186"/>
                <a:gd name="T16" fmla="*/ 64 w 102"/>
                <a:gd name="T17" fmla="*/ 78 h 186"/>
                <a:gd name="T18" fmla="*/ 37 w 102"/>
                <a:gd name="T19" fmla="*/ 59 h 186"/>
                <a:gd name="T20" fmla="*/ 56 w 102"/>
                <a:gd name="T21" fmla="*/ 46 h 186"/>
                <a:gd name="T22" fmla="*/ 89 w 102"/>
                <a:gd name="T23" fmla="*/ 54 h 186"/>
                <a:gd name="T24" fmla="*/ 96 w 102"/>
                <a:gd name="T25" fmla="*/ 28 h 186"/>
                <a:gd name="T26" fmla="*/ 63 w 102"/>
                <a:gd name="T27" fmla="*/ 20 h 186"/>
                <a:gd name="T28" fmla="*/ 63 w 102"/>
                <a:gd name="T29" fmla="*/ 0 h 186"/>
                <a:gd name="T30" fmla="*/ 40 w 102"/>
                <a:gd name="T31" fmla="*/ 0 h 186"/>
                <a:gd name="T32" fmla="*/ 40 w 102"/>
                <a:gd name="T33" fmla="*/ 22 h 186"/>
                <a:gd name="T34" fmla="*/ 2 w 102"/>
                <a:gd name="T35" fmla="*/ 62 h 186"/>
                <a:gd name="T36" fmla="*/ 43 w 102"/>
                <a:gd name="T37" fmla="*/ 104 h 186"/>
                <a:gd name="T38" fmla="*/ 67 w 102"/>
                <a:gd name="T39" fmla="*/ 124 h 186"/>
                <a:gd name="T40" fmla="*/ 45 w 102"/>
                <a:gd name="T41" fmla="*/ 13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86">
                  <a:moveTo>
                    <a:pt x="45" y="138"/>
                  </a:moveTo>
                  <a:cubicBezTo>
                    <a:pt x="30" y="138"/>
                    <a:pt x="17" y="133"/>
                    <a:pt x="7" y="12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9" y="160"/>
                    <a:pt x="24" y="164"/>
                    <a:pt x="39" y="165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62" y="186"/>
                    <a:pt x="62" y="186"/>
                    <a:pt x="62" y="186"/>
                  </a:cubicBezTo>
                  <a:cubicBezTo>
                    <a:pt x="62" y="163"/>
                    <a:pt x="62" y="163"/>
                    <a:pt x="62" y="163"/>
                  </a:cubicBezTo>
                  <a:cubicBezTo>
                    <a:pt x="88" y="158"/>
                    <a:pt x="102" y="141"/>
                    <a:pt x="102" y="121"/>
                  </a:cubicBezTo>
                  <a:cubicBezTo>
                    <a:pt x="102" y="100"/>
                    <a:pt x="91" y="88"/>
                    <a:pt x="64" y="78"/>
                  </a:cubicBezTo>
                  <a:cubicBezTo>
                    <a:pt x="45" y="71"/>
                    <a:pt x="37" y="66"/>
                    <a:pt x="37" y="59"/>
                  </a:cubicBezTo>
                  <a:cubicBezTo>
                    <a:pt x="37" y="52"/>
                    <a:pt x="41" y="46"/>
                    <a:pt x="56" y="46"/>
                  </a:cubicBezTo>
                  <a:cubicBezTo>
                    <a:pt x="73" y="46"/>
                    <a:pt x="83" y="51"/>
                    <a:pt x="89" y="54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88" y="24"/>
                    <a:pt x="78" y="21"/>
                    <a:pt x="63" y="2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6" y="26"/>
                    <a:pt x="2" y="42"/>
                    <a:pt x="2" y="62"/>
                  </a:cubicBezTo>
                  <a:cubicBezTo>
                    <a:pt x="2" y="85"/>
                    <a:pt x="18" y="96"/>
                    <a:pt x="43" y="104"/>
                  </a:cubicBezTo>
                  <a:cubicBezTo>
                    <a:pt x="60" y="110"/>
                    <a:pt x="67" y="115"/>
                    <a:pt x="67" y="124"/>
                  </a:cubicBezTo>
                  <a:cubicBezTo>
                    <a:pt x="67" y="133"/>
                    <a:pt x="58" y="138"/>
                    <a:pt x="45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258"/>
            <p:cNvSpPr>
              <a:spLocks noEditPoints="1"/>
            </p:cNvSpPr>
            <p:nvPr/>
          </p:nvSpPr>
          <p:spPr bwMode="auto">
            <a:xfrm>
              <a:off x="3242890" y="2068898"/>
              <a:ext cx="139051" cy="140193"/>
            </a:xfrm>
            <a:custGeom>
              <a:avLst/>
              <a:gdLst>
                <a:gd name="T0" fmla="*/ 103 w 206"/>
                <a:gd name="T1" fmla="*/ 208 h 208"/>
                <a:gd name="T2" fmla="*/ 206 w 206"/>
                <a:gd name="T3" fmla="*/ 104 h 208"/>
                <a:gd name="T4" fmla="*/ 103 w 206"/>
                <a:gd name="T5" fmla="*/ 0 h 208"/>
                <a:gd name="T6" fmla="*/ 0 w 206"/>
                <a:gd name="T7" fmla="*/ 104 h 208"/>
                <a:gd name="T8" fmla="*/ 103 w 206"/>
                <a:gd name="T9" fmla="*/ 208 h 208"/>
                <a:gd name="T10" fmla="*/ 103 w 206"/>
                <a:gd name="T11" fmla="*/ 25 h 208"/>
                <a:gd name="T12" fmla="*/ 181 w 206"/>
                <a:gd name="T13" fmla="*/ 104 h 208"/>
                <a:gd name="T14" fmla="*/ 103 w 206"/>
                <a:gd name="T15" fmla="*/ 183 h 208"/>
                <a:gd name="T16" fmla="*/ 24 w 206"/>
                <a:gd name="T17" fmla="*/ 104 h 208"/>
                <a:gd name="T18" fmla="*/ 103 w 206"/>
                <a:gd name="T19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08">
                  <a:moveTo>
                    <a:pt x="103" y="208"/>
                  </a:moveTo>
                  <a:cubicBezTo>
                    <a:pt x="160" y="208"/>
                    <a:pt x="206" y="161"/>
                    <a:pt x="206" y="104"/>
                  </a:cubicBezTo>
                  <a:cubicBezTo>
                    <a:pt x="206" y="46"/>
                    <a:pt x="160" y="0"/>
                    <a:pt x="103" y="0"/>
                  </a:cubicBezTo>
                  <a:cubicBezTo>
                    <a:pt x="46" y="0"/>
                    <a:pt x="0" y="46"/>
                    <a:pt x="0" y="104"/>
                  </a:cubicBezTo>
                  <a:cubicBezTo>
                    <a:pt x="0" y="161"/>
                    <a:pt x="46" y="208"/>
                    <a:pt x="103" y="208"/>
                  </a:cubicBezTo>
                  <a:close/>
                  <a:moveTo>
                    <a:pt x="103" y="25"/>
                  </a:moveTo>
                  <a:cubicBezTo>
                    <a:pt x="146" y="25"/>
                    <a:pt x="181" y="60"/>
                    <a:pt x="181" y="104"/>
                  </a:cubicBezTo>
                  <a:cubicBezTo>
                    <a:pt x="181" y="147"/>
                    <a:pt x="146" y="183"/>
                    <a:pt x="103" y="183"/>
                  </a:cubicBezTo>
                  <a:cubicBezTo>
                    <a:pt x="60" y="183"/>
                    <a:pt x="24" y="147"/>
                    <a:pt x="24" y="104"/>
                  </a:cubicBezTo>
                  <a:cubicBezTo>
                    <a:pt x="24" y="60"/>
                    <a:pt x="60" y="25"/>
                    <a:pt x="10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259"/>
            <p:cNvSpPr>
              <a:spLocks/>
            </p:cNvSpPr>
            <p:nvPr/>
          </p:nvSpPr>
          <p:spPr bwMode="auto">
            <a:xfrm>
              <a:off x="3290288" y="2100592"/>
              <a:ext cx="41687" cy="76807"/>
            </a:xfrm>
            <a:custGeom>
              <a:avLst/>
              <a:gdLst>
                <a:gd name="T0" fmla="*/ 28 w 62"/>
                <a:gd name="T1" fmla="*/ 84 h 114"/>
                <a:gd name="T2" fmla="*/ 4 w 62"/>
                <a:gd name="T3" fmla="*/ 78 h 114"/>
                <a:gd name="T4" fmla="*/ 0 w 62"/>
                <a:gd name="T5" fmla="*/ 94 h 114"/>
                <a:gd name="T6" fmla="*/ 24 w 62"/>
                <a:gd name="T7" fmla="*/ 100 h 114"/>
                <a:gd name="T8" fmla="*/ 24 w 62"/>
                <a:gd name="T9" fmla="*/ 114 h 114"/>
                <a:gd name="T10" fmla="*/ 38 w 62"/>
                <a:gd name="T11" fmla="*/ 114 h 114"/>
                <a:gd name="T12" fmla="*/ 38 w 62"/>
                <a:gd name="T13" fmla="*/ 99 h 114"/>
                <a:gd name="T14" fmla="*/ 62 w 62"/>
                <a:gd name="T15" fmla="*/ 74 h 114"/>
                <a:gd name="T16" fmla="*/ 39 w 62"/>
                <a:gd name="T17" fmla="*/ 48 h 114"/>
                <a:gd name="T18" fmla="*/ 22 w 62"/>
                <a:gd name="T19" fmla="*/ 36 h 114"/>
                <a:gd name="T20" fmla="*/ 34 w 62"/>
                <a:gd name="T21" fmla="*/ 28 h 114"/>
                <a:gd name="T22" fmla="*/ 54 w 62"/>
                <a:gd name="T23" fmla="*/ 33 h 114"/>
                <a:gd name="T24" fmla="*/ 59 w 62"/>
                <a:gd name="T25" fmla="*/ 17 h 114"/>
                <a:gd name="T26" fmla="*/ 38 w 62"/>
                <a:gd name="T27" fmla="*/ 12 h 114"/>
                <a:gd name="T28" fmla="*/ 38 w 62"/>
                <a:gd name="T29" fmla="*/ 0 h 114"/>
                <a:gd name="T30" fmla="*/ 25 w 62"/>
                <a:gd name="T31" fmla="*/ 0 h 114"/>
                <a:gd name="T32" fmla="*/ 25 w 62"/>
                <a:gd name="T33" fmla="*/ 13 h 114"/>
                <a:gd name="T34" fmla="*/ 1 w 62"/>
                <a:gd name="T35" fmla="*/ 38 h 114"/>
                <a:gd name="T36" fmla="*/ 26 w 62"/>
                <a:gd name="T37" fmla="*/ 64 h 114"/>
                <a:gd name="T38" fmla="*/ 41 w 62"/>
                <a:gd name="T39" fmla="*/ 76 h 114"/>
                <a:gd name="T40" fmla="*/ 28 w 62"/>
                <a:gd name="T41" fmla="*/ 8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114">
                  <a:moveTo>
                    <a:pt x="28" y="84"/>
                  </a:moveTo>
                  <a:cubicBezTo>
                    <a:pt x="19" y="84"/>
                    <a:pt x="10" y="81"/>
                    <a:pt x="4" y="7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6" y="97"/>
                    <a:pt x="15" y="100"/>
                    <a:pt x="24" y="100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54" y="97"/>
                    <a:pt x="62" y="86"/>
                    <a:pt x="62" y="74"/>
                  </a:cubicBezTo>
                  <a:cubicBezTo>
                    <a:pt x="62" y="61"/>
                    <a:pt x="56" y="53"/>
                    <a:pt x="39" y="48"/>
                  </a:cubicBezTo>
                  <a:cubicBezTo>
                    <a:pt x="27" y="43"/>
                    <a:pt x="22" y="40"/>
                    <a:pt x="22" y="36"/>
                  </a:cubicBezTo>
                  <a:cubicBezTo>
                    <a:pt x="22" y="32"/>
                    <a:pt x="25" y="28"/>
                    <a:pt x="34" y="28"/>
                  </a:cubicBezTo>
                  <a:cubicBezTo>
                    <a:pt x="44" y="28"/>
                    <a:pt x="51" y="31"/>
                    <a:pt x="54" y="3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4" y="15"/>
                    <a:pt x="47" y="13"/>
                    <a:pt x="38" y="1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0" y="16"/>
                    <a:pt x="1" y="26"/>
                    <a:pt x="1" y="38"/>
                  </a:cubicBezTo>
                  <a:cubicBezTo>
                    <a:pt x="1" y="52"/>
                    <a:pt x="11" y="58"/>
                    <a:pt x="26" y="64"/>
                  </a:cubicBezTo>
                  <a:cubicBezTo>
                    <a:pt x="37" y="67"/>
                    <a:pt x="41" y="70"/>
                    <a:pt x="41" y="76"/>
                  </a:cubicBezTo>
                  <a:cubicBezTo>
                    <a:pt x="41" y="81"/>
                    <a:pt x="36" y="84"/>
                    <a:pt x="2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260"/>
            <p:cNvSpPr>
              <a:spLocks/>
            </p:cNvSpPr>
            <p:nvPr/>
          </p:nvSpPr>
          <p:spPr bwMode="auto">
            <a:xfrm>
              <a:off x="3430481" y="2157982"/>
              <a:ext cx="41972" cy="76235"/>
            </a:xfrm>
            <a:custGeom>
              <a:avLst/>
              <a:gdLst>
                <a:gd name="T0" fmla="*/ 37 w 62"/>
                <a:gd name="T1" fmla="*/ 113 h 113"/>
                <a:gd name="T2" fmla="*/ 37 w 62"/>
                <a:gd name="T3" fmla="*/ 99 h 113"/>
                <a:gd name="T4" fmla="*/ 62 w 62"/>
                <a:gd name="T5" fmla="*/ 73 h 113"/>
                <a:gd name="T6" fmla="*/ 39 w 62"/>
                <a:gd name="T7" fmla="*/ 47 h 113"/>
                <a:gd name="T8" fmla="*/ 22 w 62"/>
                <a:gd name="T9" fmla="*/ 35 h 113"/>
                <a:gd name="T10" fmla="*/ 34 w 62"/>
                <a:gd name="T11" fmla="*/ 27 h 113"/>
                <a:gd name="T12" fmla="*/ 54 w 62"/>
                <a:gd name="T13" fmla="*/ 32 h 113"/>
                <a:gd name="T14" fmla="*/ 58 w 62"/>
                <a:gd name="T15" fmla="*/ 16 h 113"/>
                <a:gd name="T16" fmla="*/ 38 w 62"/>
                <a:gd name="T17" fmla="*/ 12 h 113"/>
                <a:gd name="T18" fmla="*/ 38 w 62"/>
                <a:gd name="T19" fmla="*/ 0 h 113"/>
                <a:gd name="T20" fmla="*/ 24 w 62"/>
                <a:gd name="T21" fmla="*/ 0 h 113"/>
                <a:gd name="T22" fmla="*/ 24 w 62"/>
                <a:gd name="T23" fmla="*/ 13 h 113"/>
                <a:gd name="T24" fmla="*/ 1 w 62"/>
                <a:gd name="T25" fmla="*/ 37 h 113"/>
                <a:gd name="T26" fmla="*/ 26 w 62"/>
                <a:gd name="T27" fmla="*/ 63 h 113"/>
                <a:gd name="T28" fmla="*/ 40 w 62"/>
                <a:gd name="T29" fmla="*/ 75 h 113"/>
                <a:gd name="T30" fmla="*/ 27 w 62"/>
                <a:gd name="T31" fmla="*/ 84 h 113"/>
                <a:gd name="T32" fmla="*/ 4 w 62"/>
                <a:gd name="T33" fmla="*/ 77 h 113"/>
                <a:gd name="T34" fmla="*/ 0 w 62"/>
                <a:gd name="T35" fmla="*/ 94 h 113"/>
                <a:gd name="T36" fmla="*/ 23 w 62"/>
                <a:gd name="T37" fmla="*/ 100 h 113"/>
                <a:gd name="T38" fmla="*/ 23 w 62"/>
                <a:gd name="T39" fmla="*/ 113 h 113"/>
                <a:gd name="T40" fmla="*/ 37 w 62"/>
                <a:gd name="T4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113">
                  <a:moveTo>
                    <a:pt x="37" y="113"/>
                  </a:moveTo>
                  <a:cubicBezTo>
                    <a:pt x="37" y="99"/>
                    <a:pt x="37" y="99"/>
                    <a:pt x="37" y="99"/>
                  </a:cubicBezTo>
                  <a:cubicBezTo>
                    <a:pt x="53" y="96"/>
                    <a:pt x="62" y="85"/>
                    <a:pt x="62" y="73"/>
                  </a:cubicBezTo>
                  <a:cubicBezTo>
                    <a:pt x="62" y="60"/>
                    <a:pt x="55" y="53"/>
                    <a:pt x="39" y="47"/>
                  </a:cubicBezTo>
                  <a:cubicBezTo>
                    <a:pt x="27" y="43"/>
                    <a:pt x="22" y="40"/>
                    <a:pt x="22" y="35"/>
                  </a:cubicBezTo>
                  <a:cubicBezTo>
                    <a:pt x="22" y="31"/>
                    <a:pt x="25" y="27"/>
                    <a:pt x="34" y="27"/>
                  </a:cubicBezTo>
                  <a:cubicBezTo>
                    <a:pt x="44" y="27"/>
                    <a:pt x="50" y="30"/>
                    <a:pt x="54" y="32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3" y="14"/>
                    <a:pt x="47" y="12"/>
                    <a:pt x="38" y="1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9" y="16"/>
                    <a:pt x="1" y="25"/>
                    <a:pt x="1" y="37"/>
                  </a:cubicBezTo>
                  <a:cubicBezTo>
                    <a:pt x="1" y="51"/>
                    <a:pt x="11" y="58"/>
                    <a:pt x="26" y="63"/>
                  </a:cubicBezTo>
                  <a:cubicBezTo>
                    <a:pt x="36" y="66"/>
                    <a:pt x="40" y="70"/>
                    <a:pt x="40" y="75"/>
                  </a:cubicBezTo>
                  <a:cubicBezTo>
                    <a:pt x="40" y="80"/>
                    <a:pt x="35" y="84"/>
                    <a:pt x="27" y="84"/>
                  </a:cubicBezTo>
                  <a:cubicBezTo>
                    <a:pt x="18" y="84"/>
                    <a:pt x="10" y="81"/>
                    <a:pt x="4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5" y="97"/>
                    <a:pt x="14" y="99"/>
                    <a:pt x="23" y="100"/>
                  </a:cubicBezTo>
                  <a:cubicBezTo>
                    <a:pt x="23" y="113"/>
                    <a:pt x="23" y="113"/>
                    <a:pt x="23" y="113"/>
                  </a:cubicBezTo>
                  <a:lnTo>
                    <a:pt x="3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261"/>
            <p:cNvSpPr>
              <a:spLocks noEditPoints="1"/>
            </p:cNvSpPr>
            <p:nvPr/>
          </p:nvSpPr>
          <p:spPr bwMode="auto">
            <a:xfrm>
              <a:off x="3520136" y="2077464"/>
              <a:ext cx="95937" cy="96508"/>
            </a:xfrm>
            <a:custGeom>
              <a:avLst/>
              <a:gdLst>
                <a:gd name="T0" fmla="*/ 0 w 142"/>
                <a:gd name="T1" fmla="*/ 71 h 143"/>
                <a:gd name="T2" fmla="*/ 71 w 142"/>
                <a:gd name="T3" fmla="*/ 143 h 143"/>
                <a:gd name="T4" fmla="*/ 142 w 142"/>
                <a:gd name="T5" fmla="*/ 71 h 143"/>
                <a:gd name="T6" fmla="*/ 71 w 142"/>
                <a:gd name="T7" fmla="*/ 0 h 143"/>
                <a:gd name="T8" fmla="*/ 0 w 142"/>
                <a:gd name="T9" fmla="*/ 71 h 143"/>
                <a:gd name="T10" fmla="*/ 125 w 142"/>
                <a:gd name="T11" fmla="*/ 71 h 143"/>
                <a:gd name="T12" fmla="*/ 71 w 142"/>
                <a:gd name="T13" fmla="*/ 126 h 143"/>
                <a:gd name="T14" fmla="*/ 17 w 142"/>
                <a:gd name="T15" fmla="*/ 71 h 143"/>
                <a:gd name="T16" fmla="*/ 71 w 142"/>
                <a:gd name="T17" fmla="*/ 17 h 143"/>
                <a:gd name="T18" fmla="*/ 125 w 142"/>
                <a:gd name="T1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3">
                  <a:moveTo>
                    <a:pt x="0" y="71"/>
                  </a:moveTo>
                  <a:cubicBezTo>
                    <a:pt x="0" y="111"/>
                    <a:pt x="32" y="143"/>
                    <a:pt x="71" y="143"/>
                  </a:cubicBezTo>
                  <a:cubicBezTo>
                    <a:pt x="110" y="143"/>
                    <a:pt x="142" y="111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lose/>
                  <a:moveTo>
                    <a:pt x="125" y="71"/>
                  </a:moveTo>
                  <a:cubicBezTo>
                    <a:pt x="125" y="101"/>
                    <a:pt x="101" y="126"/>
                    <a:pt x="71" y="126"/>
                  </a:cubicBezTo>
                  <a:cubicBezTo>
                    <a:pt x="41" y="126"/>
                    <a:pt x="17" y="101"/>
                    <a:pt x="17" y="71"/>
                  </a:cubicBezTo>
                  <a:cubicBezTo>
                    <a:pt x="17" y="41"/>
                    <a:pt x="41" y="17"/>
                    <a:pt x="71" y="17"/>
                  </a:cubicBezTo>
                  <a:cubicBezTo>
                    <a:pt x="101" y="17"/>
                    <a:pt x="125" y="41"/>
                    <a:pt x="12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Freeform 262"/>
            <p:cNvSpPr>
              <a:spLocks/>
            </p:cNvSpPr>
            <p:nvPr/>
          </p:nvSpPr>
          <p:spPr bwMode="auto">
            <a:xfrm>
              <a:off x="3553257" y="2099164"/>
              <a:ext cx="28267" cy="52537"/>
            </a:xfrm>
            <a:custGeom>
              <a:avLst/>
              <a:gdLst>
                <a:gd name="T0" fmla="*/ 16 w 42"/>
                <a:gd name="T1" fmla="*/ 0 h 78"/>
                <a:gd name="T2" fmla="*/ 16 w 42"/>
                <a:gd name="T3" fmla="*/ 9 h 78"/>
                <a:gd name="T4" fmla="*/ 0 w 42"/>
                <a:gd name="T5" fmla="*/ 26 h 78"/>
                <a:gd name="T6" fmla="*/ 17 w 42"/>
                <a:gd name="T7" fmla="*/ 44 h 78"/>
                <a:gd name="T8" fmla="*/ 28 w 42"/>
                <a:gd name="T9" fmla="*/ 52 h 78"/>
                <a:gd name="T10" fmla="*/ 18 w 42"/>
                <a:gd name="T11" fmla="*/ 58 h 78"/>
                <a:gd name="T12" fmla="*/ 3 w 42"/>
                <a:gd name="T13" fmla="*/ 54 h 78"/>
                <a:gd name="T14" fmla="*/ 0 w 42"/>
                <a:gd name="T15" fmla="*/ 65 h 78"/>
                <a:gd name="T16" fmla="*/ 16 w 42"/>
                <a:gd name="T17" fmla="*/ 69 h 78"/>
                <a:gd name="T18" fmla="*/ 16 w 42"/>
                <a:gd name="T19" fmla="*/ 78 h 78"/>
                <a:gd name="T20" fmla="*/ 25 w 42"/>
                <a:gd name="T21" fmla="*/ 78 h 78"/>
                <a:gd name="T22" fmla="*/ 25 w 42"/>
                <a:gd name="T23" fmla="*/ 69 h 78"/>
                <a:gd name="T24" fmla="*/ 42 w 42"/>
                <a:gd name="T25" fmla="*/ 51 h 78"/>
                <a:gd name="T26" fmla="*/ 26 w 42"/>
                <a:gd name="T27" fmla="*/ 33 h 78"/>
                <a:gd name="T28" fmla="*/ 15 w 42"/>
                <a:gd name="T29" fmla="*/ 25 h 78"/>
                <a:gd name="T30" fmla="*/ 23 w 42"/>
                <a:gd name="T31" fmla="*/ 19 h 78"/>
                <a:gd name="T32" fmla="*/ 37 w 42"/>
                <a:gd name="T33" fmla="*/ 23 h 78"/>
                <a:gd name="T34" fmla="*/ 40 w 42"/>
                <a:gd name="T35" fmla="*/ 12 h 78"/>
                <a:gd name="T36" fmla="*/ 26 w 42"/>
                <a:gd name="T37" fmla="*/ 9 h 78"/>
                <a:gd name="T38" fmla="*/ 26 w 42"/>
                <a:gd name="T39" fmla="*/ 0 h 78"/>
                <a:gd name="T40" fmla="*/ 16 w 42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78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6" y="11"/>
                    <a:pt x="0" y="18"/>
                    <a:pt x="0" y="26"/>
                  </a:cubicBezTo>
                  <a:cubicBezTo>
                    <a:pt x="0" y="36"/>
                    <a:pt x="7" y="40"/>
                    <a:pt x="17" y="44"/>
                  </a:cubicBezTo>
                  <a:cubicBezTo>
                    <a:pt x="25" y="46"/>
                    <a:pt x="28" y="49"/>
                    <a:pt x="28" y="52"/>
                  </a:cubicBezTo>
                  <a:cubicBezTo>
                    <a:pt x="28" y="56"/>
                    <a:pt x="24" y="58"/>
                    <a:pt x="18" y="58"/>
                  </a:cubicBezTo>
                  <a:cubicBezTo>
                    <a:pt x="12" y="58"/>
                    <a:pt x="7" y="56"/>
                    <a:pt x="3" y="5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7"/>
                    <a:pt x="10" y="69"/>
                    <a:pt x="16" y="69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36" y="67"/>
                    <a:pt x="42" y="59"/>
                    <a:pt x="42" y="51"/>
                  </a:cubicBezTo>
                  <a:cubicBezTo>
                    <a:pt x="42" y="42"/>
                    <a:pt x="38" y="37"/>
                    <a:pt x="26" y="33"/>
                  </a:cubicBezTo>
                  <a:cubicBezTo>
                    <a:pt x="18" y="30"/>
                    <a:pt x="15" y="28"/>
                    <a:pt x="15" y="25"/>
                  </a:cubicBezTo>
                  <a:cubicBezTo>
                    <a:pt x="15" y="22"/>
                    <a:pt x="17" y="19"/>
                    <a:pt x="23" y="19"/>
                  </a:cubicBezTo>
                  <a:cubicBezTo>
                    <a:pt x="30" y="19"/>
                    <a:pt x="34" y="22"/>
                    <a:pt x="37" y="2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6" y="10"/>
                    <a:pt x="32" y="9"/>
                    <a:pt x="26" y="9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" name="Freeform 263"/>
            <p:cNvSpPr>
              <a:spLocks/>
            </p:cNvSpPr>
            <p:nvPr/>
          </p:nvSpPr>
          <p:spPr bwMode="auto">
            <a:xfrm>
              <a:off x="3382512" y="2125432"/>
              <a:ext cx="139051" cy="107929"/>
            </a:xfrm>
            <a:custGeom>
              <a:avLst/>
              <a:gdLst>
                <a:gd name="T0" fmla="*/ 190 w 206"/>
                <a:gd name="T1" fmla="*/ 160 h 160"/>
                <a:gd name="T2" fmla="*/ 206 w 206"/>
                <a:gd name="T3" fmla="*/ 104 h 160"/>
                <a:gd name="T4" fmla="*/ 103 w 206"/>
                <a:gd name="T5" fmla="*/ 0 h 160"/>
                <a:gd name="T6" fmla="*/ 0 w 206"/>
                <a:gd name="T7" fmla="*/ 104 h 160"/>
                <a:gd name="T8" fmla="*/ 17 w 206"/>
                <a:gd name="T9" fmla="*/ 160 h 160"/>
                <a:gd name="T10" fmla="*/ 48 w 206"/>
                <a:gd name="T11" fmla="*/ 160 h 160"/>
                <a:gd name="T12" fmla="*/ 25 w 206"/>
                <a:gd name="T13" fmla="*/ 104 h 160"/>
                <a:gd name="T14" fmla="*/ 103 w 206"/>
                <a:gd name="T15" fmla="*/ 25 h 160"/>
                <a:gd name="T16" fmla="*/ 182 w 206"/>
                <a:gd name="T17" fmla="*/ 104 h 160"/>
                <a:gd name="T18" fmla="*/ 158 w 206"/>
                <a:gd name="T19" fmla="*/ 160 h 160"/>
                <a:gd name="T20" fmla="*/ 190 w 206"/>
                <a:gd name="T2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60">
                  <a:moveTo>
                    <a:pt x="190" y="160"/>
                  </a:moveTo>
                  <a:cubicBezTo>
                    <a:pt x="200" y="144"/>
                    <a:pt x="206" y="125"/>
                    <a:pt x="206" y="104"/>
                  </a:cubicBezTo>
                  <a:cubicBezTo>
                    <a:pt x="206" y="47"/>
                    <a:pt x="160" y="0"/>
                    <a:pt x="103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25"/>
                    <a:pt x="6" y="144"/>
                    <a:pt x="17" y="160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34" y="146"/>
                    <a:pt x="25" y="126"/>
                    <a:pt x="25" y="104"/>
                  </a:cubicBezTo>
                  <a:cubicBezTo>
                    <a:pt x="25" y="60"/>
                    <a:pt x="60" y="25"/>
                    <a:pt x="103" y="25"/>
                  </a:cubicBezTo>
                  <a:cubicBezTo>
                    <a:pt x="146" y="25"/>
                    <a:pt x="182" y="60"/>
                    <a:pt x="182" y="104"/>
                  </a:cubicBezTo>
                  <a:cubicBezTo>
                    <a:pt x="182" y="126"/>
                    <a:pt x="173" y="146"/>
                    <a:pt x="158" y="160"/>
                  </a:cubicBezTo>
                  <a:lnTo>
                    <a:pt x="19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Freeform 264"/>
            <p:cNvSpPr>
              <a:spLocks noEditPoints="1"/>
            </p:cNvSpPr>
            <p:nvPr/>
          </p:nvSpPr>
          <p:spPr bwMode="auto">
            <a:xfrm>
              <a:off x="3212624" y="2239643"/>
              <a:ext cx="436569" cy="47112"/>
            </a:xfrm>
            <a:custGeom>
              <a:avLst/>
              <a:gdLst>
                <a:gd name="T0" fmla="*/ 608 w 647"/>
                <a:gd name="T1" fmla="*/ 0 h 70"/>
                <a:gd name="T2" fmla="*/ 39 w 647"/>
                <a:gd name="T3" fmla="*/ 0 h 70"/>
                <a:gd name="T4" fmla="*/ 0 w 647"/>
                <a:gd name="T5" fmla="*/ 18 h 70"/>
                <a:gd name="T6" fmla="*/ 0 w 647"/>
                <a:gd name="T7" fmla="*/ 51 h 70"/>
                <a:gd name="T8" fmla="*/ 39 w 647"/>
                <a:gd name="T9" fmla="*/ 70 h 70"/>
                <a:gd name="T10" fmla="*/ 608 w 647"/>
                <a:gd name="T11" fmla="*/ 70 h 70"/>
                <a:gd name="T12" fmla="*/ 647 w 647"/>
                <a:gd name="T13" fmla="*/ 51 h 70"/>
                <a:gd name="T14" fmla="*/ 647 w 647"/>
                <a:gd name="T15" fmla="*/ 18 h 70"/>
                <a:gd name="T16" fmla="*/ 608 w 647"/>
                <a:gd name="T17" fmla="*/ 0 h 70"/>
                <a:gd name="T18" fmla="*/ 84 w 647"/>
                <a:gd name="T19" fmla="*/ 56 h 70"/>
                <a:gd name="T20" fmla="*/ 39 w 647"/>
                <a:gd name="T21" fmla="*/ 56 h 70"/>
                <a:gd name="T22" fmla="*/ 30 w 647"/>
                <a:gd name="T23" fmla="*/ 51 h 70"/>
                <a:gd name="T24" fmla="*/ 30 w 647"/>
                <a:gd name="T25" fmla="*/ 18 h 70"/>
                <a:gd name="T26" fmla="*/ 39 w 647"/>
                <a:gd name="T27" fmla="*/ 14 h 70"/>
                <a:gd name="T28" fmla="*/ 84 w 647"/>
                <a:gd name="T29" fmla="*/ 14 h 70"/>
                <a:gd name="T30" fmla="*/ 75 w 647"/>
                <a:gd name="T31" fmla="*/ 18 h 70"/>
                <a:gd name="T32" fmla="*/ 75 w 647"/>
                <a:gd name="T33" fmla="*/ 51 h 70"/>
                <a:gd name="T34" fmla="*/ 84 w 647"/>
                <a:gd name="T35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7" h="70">
                  <a:moveTo>
                    <a:pt x="60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9"/>
                    <a:pt x="0" y="1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1"/>
                    <a:pt x="18" y="70"/>
                    <a:pt x="39" y="70"/>
                  </a:cubicBezTo>
                  <a:cubicBezTo>
                    <a:pt x="608" y="70"/>
                    <a:pt x="608" y="70"/>
                    <a:pt x="608" y="70"/>
                  </a:cubicBezTo>
                  <a:cubicBezTo>
                    <a:pt x="630" y="70"/>
                    <a:pt x="647" y="61"/>
                    <a:pt x="647" y="51"/>
                  </a:cubicBezTo>
                  <a:cubicBezTo>
                    <a:pt x="647" y="18"/>
                    <a:pt x="647" y="18"/>
                    <a:pt x="647" y="18"/>
                  </a:cubicBezTo>
                  <a:cubicBezTo>
                    <a:pt x="647" y="9"/>
                    <a:pt x="630" y="0"/>
                    <a:pt x="608" y="0"/>
                  </a:cubicBezTo>
                  <a:close/>
                  <a:moveTo>
                    <a:pt x="84" y="56"/>
                  </a:moveTo>
                  <a:cubicBezTo>
                    <a:pt x="39" y="56"/>
                    <a:pt x="39" y="56"/>
                    <a:pt x="39" y="56"/>
                  </a:cubicBezTo>
                  <a:cubicBezTo>
                    <a:pt x="34" y="56"/>
                    <a:pt x="30" y="54"/>
                    <a:pt x="30" y="5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6"/>
                    <a:pt x="34" y="14"/>
                    <a:pt x="39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79" y="14"/>
                    <a:pt x="75" y="16"/>
                    <a:pt x="75" y="18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4"/>
                    <a:pt x="79" y="56"/>
                    <a:pt x="8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Freeform 265"/>
            <p:cNvSpPr>
              <a:spLocks noEditPoints="1"/>
            </p:cNvSpPr>
            <p:nvPr/>
          </p:nvSpPr>
          <p:spPr bwMode="auto">
            <a:xfrm>
              <a:off x="3234896" y="2294749"/>
              <a:ext cx="400593" cy="240413"/>
            </a:xfrm>
            <a:custGeom>
              <a:avLst/>
              <a:gdLst>
                <a:gd name="T0" fmla="*/ 0 w 594"/>
                <a:gd name="T1" fmla="*/ 297 h 356"/>
                <a:gd name="T2" fmla="*/ 59 w 594"/>
                <a:gd name="T3" fmla="*/ 356 h 356"/>
                <a:gd name="T4" fmla="*/ 534 w 594"/>
                <a:gd name="T5" fmla="*/ 356 h 356"/>
                <a:gd name="T6" fmla="*/ 594 w 594"/>
                <a:gd name="T7" fmla="*/ 297 h 356"/>
                <a:gd name="T8" fmla="*/ 594 w 594"/>
                <a:gd name="T9" fmla="*/ 0 h 356"/>
                <a:gd name="T10" fmla="*/ 0 w 594"/>
                <a:gd name="T11" fmla="*/ 0 h 356"/>
                <a:gd name="T12" fmla="*/ 0 w 594"/>
                <a:gd name="T13" fmla="*/ 297 h 356"/>
                <a:gd name="T14" fmla="*/ 35 w 594"/>
                <a:gd name="T15" fmla="*/ 35 h 356"/>
                <a:gd name="T16" fmla="*/ 70 w 594"/>
                <a:gd name="T17" fmla="*/ 35 h 356"/>
                <a:gd name="T18" fmla="*/ 70 w 594"/>
                <a:gd name="T19" fmla="*/ 297 h 356"/>
                <a:gd name="T20" fmla="*/ 94 w 594"/>
                <a:gd name="T21" fmla="*/ 321 h 356"/>
                <a:gd name="T22" fmla="*/ 59 w 594"/>
                <a:gd name="T23" fmla="*/ 321 h 356"/>
                <a:gd name="T24" fmla="*/ 35 w 594"/>
                <a:gd name="T25" fmla="*/ 297 h 356"/>
                <a:gd name="T26" fmla="*/ 35 w 594"/>
                <a:gd name="T27" fmla="*/ 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356">
                  <a:moveTo>
                    <a:pt x="0" y="297"/>
                  </a:moveTo>
                  <a:cubicBezTo>
                    <a:pt x="0" y="330"/>
                    <a:pt x="27" y="356"/>
                    <a:pt x="59" y="356"/>
                  </a:cubicBezTo>
                  <a:cubicBezTo>
                    <a:pt x="534" y="356"/>
                    <a:pt x="534" y="356"/>
                    <a:pt x="534" y="356"/>
                  </a:cubicBezTo>
                  <a:cubicBezTo>
                    <a:pt x="567" y="356"/>
                    <a:pt x="594" y="330"/>
                    <a:pt x="594" y="297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97"/>
                  </a:lnTo>
                  <a:close/>
                  <a:moveTo>
                    <a:pt x="35" y="35"/>
                  </a:moveTo>
                  <a:cubicBezTo>
                    <a:pt x="70" y="35"/>
                    <a:pt x="70" y="35"/>
                    <a:pt x="70" y="35"/>
                  </a:cubicBezTo>
                  <a:cubicBezTo>
                    <a:pt x="70" y="297"/>
                    <a:pt x="70" y="297"/>
                    <a:pt x="70" y="297"/>
                  </a:cubicBezTo>
                  <a:cubicBezTo>
                    <a:pt x="70" y="310"/>
                    <a:pt x="81" y="321"/>
                    <a:pt x="94" y="321"/>
                  </a:cubicBezTo>
                  <a:cubicBezTo>
                    <a:pt x="59" y="321"/>
                    <a:pt x="59" y="321"/>
                    <a:pt x="59" y="321"/>
                  </a:cubicBezTo>
                  <a:cubicBezTo>
                    <a:pt x="46" y="321"/>
                    <a:pt x="35" y="310"/>
                    <a:pt x="35" y="297"/>
                  </a:cubicBezTo>
                  <a:lnTo>
                    <a:pt x="3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098912" y="3238947"/>
            <a:ext cx="362475" cy="342006"/>
            <a:chOff x="3098700" y="5569159"/>
            <a:chExt cx="642147" cy="605886"/>
          </a:xfrm>
          <a:solidFill>
            <a:schemeClr val="bg1"/>
          </a:solidFill>
        </p:grpSpPr>
        <p:sp>
          <p:nvSpPr>
            <p:cNvPr id="103" name="Freeform 349"/>
            <p:cNvSpPr>
              <a:spLocks/>
            </p:cNvSpPr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350"/>
            <p:cNvSpPr>
              <a:spLocks/>
            </p:cNvSpPr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739953" y="5144785"/>
            <a:ext cx="291995" cy="327631"/>
            <a:chOff x="3199776" y="780891"/>
            <a:chExt cx="470261" cy="527652"/>
          </a:xfrm>
          <a:solidFill>
            <a:schemeClr val="bg1"/>
          </a:solidFill>
        </p:grpSpPr>
        <p:sp>
          <p:nvSpPr>
            <p:cNvPr id="109" name="Freeform 433"/>
            <p:cNvSpPr>
              <a:spLocks noEditPoints="1"/>
            </p:cNvSpPr>
            <p:nvPr/>
          </p:nvSpPr>
          <p:spPr bwMode="auto">
            <a:xfrm>
              <a:off x="3262591" y="927080"/>
              <a:ext cx="64814" cy="65671"/>
            </a:xfrm>
            <a:custGeom>
              <a:avLst/>
              <a:gdLst>
                <a:gd name="T0" fmla="*/ 96 w 96"/>
                <a:gd name="T1" fmla="*/ 48 h 97"/>
                <a:gd name="T2" fmla="*/ 48 w 96"/>
                <a:gd name="T3" fmla="*/ 0 h 97"/>
                <a:gd name="T4" fmla="*/ 0 w 96"/>
                <a:gd name="T5" fmla="*/ 48 h 97"/>
                <a:gd name="T6" fmla="*/ 48 w 96"/>
                <a:gd name="T7" fmla="*/ 97 h 97"/>
                <a:gd name="T8" fmla="*/ 96 w 96"/>
                <a:gd name="T9" fmla="*/ 48 h 97"/>
                <a:gd name="T10" fmla="*/ 28 w 96"/>
                <a:gd name="T11" fmla="*/ 71 h 97"/>
                <a:gd name="T12" fmla="*/ 31 w 96"/>
                <a:gd name="T13" fmla="*/ 61 h 97"/>
                <a:gd name="T14" fmla="*/ 45 w 96"/>
                <a:gd name="T15" fmla="*/ 65 h 97"/>
                <a:gd name="T16" fmla="*/ 53 w 96"/>
                <a:gd name="T17" fmla="*/ 60 h 97"/>
                <a:gd name="T18" fmla="*/ 44 w 96"/>
                <a:gd name="T19" fmla="*/ 52 h 97"/>
                <a:gd name="T20" fmla="*/ 29 w 96"/>
                <a:gd name="T21" fmla="*/ 37 h 97"/>
                <a:gd name="T22" fmla="*/ 43 w 96"/>
                <a:gd name="T23" fmla="*/ 21 h 97"/>
                <a:gd name="T24" fmla="*/ 43 w 96"/>
                <a:gd name="T25" fmla="*/ 13 h 97"/>
                <a:gd name="T26" fmla="*/ 52 w 96"/>
                <a:gd name="T27" fmla="*/ 13 h 97"/>
                <a:gd name="T28" fmla="*/ 52 w 96"/>
                <a:gd name="T29" fmla="*/ 21 h 97"/>
                <a:gd name="T30" fmla="*/ 64 w 96"/>
                <a:gd name="T31" fmla="*/ 24 h 97"/>
                <a:gd name="T32" fmla="*/ 62 w 96"/>
                <a:gd name="T33" fmla="*/ 33 h 97"/>
                <a:gd name="T34" fmla="*/ 49 w 96"/>
                <a:gd name="T35" fmla="*/ 30 h 97"/>
                <a:gd name="T36" fmla="*/ 42 w 96"/>
                <a:gd name="T37" fmla="*/ 35 h 97"/>
                <a:gd name="T38" fmla="*/ 52 w 96"/>
                <a:gd name="T39" fmla="*/ 42 h 97"/>
                <a:gd name="T40" fmla="*/ 66 w 96"/>
                <a:gd name="T41" fmla="*/ 58 h 97"/>
                <a:gd name="T42" fmla="*/ 51 w 96"/>
                <a:gd name="T43" fmla="*/ 74 h 97"/>
                <a:gd name="T44" fmla="*/ 51 w 96"/>
                <a:gd name="T45" fmla="*/ 83 h 97"/>
                <a:gd name="T46" fmla="*/ 43 w 96"/>
                <a:gd name="T47" fmla="*/ 83 h 97"/>
                <a:gd name="T48" fmla="*/ 43 w 96"/>
                <a:gd name="T49" fmla="*/ 75 h 97"/>
                <a:gd name="T50" fmla="*/ 28 w 96"/>
                <a:gd name="T51" fmla="*/ 7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7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5"/>
                    <a:pt x="22" y="97"/>
                    <a:pt x="48" y="97"/>
                  </a:cubicBezTo>
                  <a:cubicBezTo>
                    <a:pt x="75" y="97"/>
                    <a:pt x="96" y="75"/>
                    <a:pt x="96" y="48"/>
                  </a:cubicBezTo>
                  <a:close/>
                  <a:moveTo>
                    <a:pt x="28" y="7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34" y="63"/>
                    <a:pt x="39" y="65"/>
                    <a:pt x="45" y="65"/>
                  </a:cubicBezTo>
                  <a:cubicBezTo>
                    <a:pt x="50" y="65"/>
                    <a:pt x="53" y="63"/>
                    <a:pt x="53" y="60"/>
                  </a:cubicBezTo>
                  <a:cubicBezTo>
                    <a:pt x="53" y="56"/>
                    <a:pt x="51" y="54"/>
                    <a:pt x="44" y="52"/>
                  </a:cubicBezTo>
                  <a:cubicBezTo>
                    <a:pt x="35" y="49"/>
                    <a:pt x="29" y="45"/>
                    <a:pt x="29" y="37"/>
                  </a:cubicBezTo>
                  <a:cubicBezTo>
                    <a:pt x="29" y="29"/>
                    <a:pt x="34" y="23"/>
                    <a:pt x="43" y="21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7" y="21"/>
                    <a:pt x="61" y="22"/>
                    <a:pt x="64" y="2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59" y="32"/>
                    <a:pt x="55" y="30"/>
                    <a:pt x="49" y="30"/>
                  </a:cubicBezTo>
                  <a:cubicBezTo>
                    <a:pt x="44" y="30"/>
                    <a:pt x="42" y="33"/>
                    <a:pt x="42" y="35"/>
                  </a:cubicBezTo>
                  <a:cubicBezTo>
                    <a:pt x="42" y="38"/>
                    <a:pt x="45" y="40"/>
                    <a:pt x="52" y="42"/>
                  </a:cubicBezTo>
                  <a:cubicBezTo>
                    <a:pt x="62" y="46"/>
                    <a:pt x="66" y="51"/>
                    <a:pt x="66" y="58"/>
                  </a:cubicBezTo>
                  <a:cubicBezTo>
                    <a:pt x="66" y="66"/>
                    <a:pt x="61" y="73"/>
                    <a:pt x="51" y="74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7" y="75"/>
                    <a:pt x="32" y="73"/>
                    <a:pt x="28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Freeform 434"/>
            <p:cNvSpPr>
              <a:spLocks noEditPoints="1"/>
            </p:cNvSpPr>
            <p:nvPr/>
          </p:nvSpPr>
          <p:spPr bwMode="auto">
            <a:xfrm>
              <a:off x="3367094" y="867120"/>
              <a:ext cx="140479" cy="141621"/>
            </a:xfrm>
            <a:custGeom>
              <a:avLst/>
              <a:gdLst>
                <a:gd name="T0" fmla="*/ 104 w 208"/>
                <a:gd name="T1" fmla="*/ 0 h 210"/>
                <a:gd name="T2" fmla="*/ 0 w 208"/>
                <a:gd name="T3" fmla="*/ 105 h 210"/>
                <a:gd name="T4" fmla="*/ 104 w 208"/>
                <a:gd name="T5" fmla="*/ 210 h 210"/>
                <a:gd name="T6" fmla="*/ 208 w 208"/>
                <a:gd name="T7" fmla="*/ 105 h 210"/>
                <a:gd name="T8" fmla="*/ 104 w 208"/>
                <a:gd name="T9" fmla="*/ 0 h 210"/>
                <a:gd name="T10" fmla="*/ 111 w 208"/>
                <a:gd name="T11" fmla="*/ 161 h 210"/>
                <a:gd name="T12" fmla="*/ 111 w 208"/>
                <a:gd name="T13" fmla="*/ 180 h 210"/>
                <a:gd name="T14" fmla="*/ 92 w 208"/>
                <a:gd name="T15" fmla="*/ 180 h 210"/>
                <a:gd name="T16" fmla="*/ 92 w 208"/>
                <a:gd name="T17" fmla="*/ 163 h 210"/>
                <a:gd name="T18" fmla="*/ 61 w 208"/>
                <a:gd name="T19" fmla="*/ 155 h 210"/>
                <a:gd name="T20" fmla="*/ 66 w 208"/>
                <a:gd name="T21" fmla="*/ 133 h 210"/>
                <a:gd name="T22" fmla="*/ 97 w 208"/>
                <a:gd name="T23" fmla="*/ 141 h 210"/>
                <a:gd name="T24" fmla="*/ 115 w 208"/>
                <a:gd name="T25" fmla="*/ 130 h 210"/>
                <a:gd name="T26" fmla="*/ 95 w 208"/>
                <a:gd name="T27" fmla="*/ 114 h 210"/>
                <a:gd name="T28" fmla="*/ 62 w 208"/>
                <a:gd name="T29" fmla="*/ 80 h 210"/>
                <a:gd name="T30" fmla="*/ 93 w 208"/>
                <a:gd name="T31" fmla="*/ 47 h 210"/>
                <a:gd name="T32" fmla="*/ 93 w 208"/>
                <a:gd name="T33" fmla="*/ 30 h 210"/>
                <a:gd name="T34" fmla="*/ 111 w 208"/>
                <a:gd name="T35" fmla="*/ 30 h 210"/>
                <a:gd name="T36" fmla="*/ 111 w 208"/>
                <a:gd name="T37" fmla="*/ 46 h 210"/>
                <a:gd name="T38" fmla="*/ 138 w 208"/>
                <a:gd name="T39" fmla="*/ 52 h 210"/>
                <a:gd name="T40" fmla="*/ 133 w 208"/>
                <a:gd name="T41" fmla="*/ 73 h 210"/>
                <a:gd name="T42" fmla="*/ 106 w 208"/>
                <a:gd name="T43" fmla="*/ 66 h 210"/>
                <a:gd name="T44" fmla="*/ 90 w 208"/>
                <a:gd name="T45" fmla="*/ 77 h 210"/>
                <a:gd name="T46" fmla="*/ 113 w 208"/>
                <a:gd name="T47" fmla="*/ 93 h 210"/>
                <a:gd name="T48" fmla="*/ 143 w 208"/>
                <a:gd name="T49" fmla="*/ 127 h 210"/>
                <a:gd name="T50" fmla="*/ 111 w 208"/>
                <a:gd name="T51" fmla="*/ 16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210"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2" y="210"/>
                    <a:pt x="208" y="163"/>
                    <a:pt x="208" y="105"/>
                  </a:cubicBezTo>
                  <a:cubicBezTo>
                    <a:pt x="208" y="47"/>
                    <a:pt x="162" y="0"/>
                    <a:pt x="104" y="0"/>
                  </a:cubicBezTo>
                  <a:close/>
                  <a:moveTo>
                    <a:pt x="111" y="16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80" y="162"/>
                    <a:pt x="68" y="159"/>
                    <a:pt x="61" y="155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74" y="138"/>
                    <a:pt x="85" y="141"/>
                    <a:pt x="97" y="141"/>
                  </a:cubicBezTo>
                  <a:cubicBezTo>
                    <a:pt x="108" y="141"/>
                    <a:pt x="115" y="137"/>
                    <a:pt x="115" y="130"/>
                  </a:cubicBezTo>
                  <a:cubicBezTo>
                    <a:pt x="115" y="123"/>
                    <a:pt x="109" y="118"/>
                    <a:pt x="95" y="114"/>
                  </a:cubicBezTo>
                  <a:cubicBezTo>
                    <a:pt x="76" y="107"/>
                    <a:pt x="62" y="98"/>
                    <a:pt x="62" y="80"/>
                  </a:cubicBezTo>
                  <a:cubicBezTo>
                    <a:pt x="62" y="64"/>
                    <a:pt x="74" y="51"/>
                    <a:pt x="93" y="47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24" y="46"/>
                    <a:pt x="132" y="49"/>
                    <a:pt x="138" y="52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8" y="71"/>
                    <a:pt x="120" y="66"/>
                    <a:pt x="106" y="66"/>
                  </a:cubicBezTo>
                  <a:cubicBezTo>
                    <a:pt x="94" y="66"/>
                    <a:pt x="90" y="72"/>
                    <a:pt x="90" y="77"/>
                  </a:cubicBezTo>
                  <a:cubicBezTo>
                    <a:pt x="90" y="83"/>
                    <a:pt x="97" y="87"/>
                    <a:pt x="113" y="93"/>
                  </a:cubicBezTo>
                  <a:cubicBezTo>
                    <a:pt x="135" y="100"/>
                    <a:pt x="143" y="111"/>
                    <a:pt x="143" y="127"/>
                  </a:cubicBezTo>
                  <a:cubicBezTo>
                    <a:pt x="143" y="144"/>
                    <a:pt x="132" y="158"/>
                    <a:pt x="11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435"/>
            <p:cNvSpPr>
              <a:spLocks noEditPoints="1"/>
            </p:cNvSpPr>
            <p:nvPr/>
          </p:nvSpPr>
          <p:spPr bwMode="auto">
            <a:xfrm>
              <a:off x="3282007" y="1022446"/>
              <a:ext cx="89941" cy="91083"/>
            </a:xfrm>
            <a:custGeom>
              <a:avLst/>
              <a:gdLst>
                <a:gd name="T0" fmla="*/ 67 w 133"/>
                <a:gd name="T1" fmla="*/ 0 h 135"/>
                <a:gd name="T2" fmla="*/ 0 w 133"/>
                <a:gd name="T3" fmla="*/ 68 h 135"/>
                <a:gd name="T4" fmla="*/ 67 w 133"/>
                <a:gd name="T5" fmla="*/ 135 h 135"/>
                <a:gd name="T6" fmla="*/ 133 w 133"/>
                <a:gd name="T7" fmla="*/ 68 h 135"/>
                <a:gd name="T8" fmla="*/ 67 w 133"/>
                <a:gd name="T9" fmla="*/ 0 h 135"/>
                <a:gd name="T10" fmla="*/ 71 w 133"/>
                <a:gd name="T11" fmla="*/ 104 h 135"/>
                <a:gd name="T12" fmla="*/ 71 w 133"/>
                <a:gd name="T13" fmla="*/ 116 h 135"/>
                <a:gd name="T14" fmla="*/ 59 w 133"/>
                <a:gd name="T15" fmla="*/ 116 h 135"/>
                <a:gd name="T16" fmla="*/ 59 w 133"/>
                <a:gd name="T17" fmla="*/ 105 h 135"/>
                <a:gd name="T18" fmla="*/ 39 w 133"/>
                <a:gd name="T19" fmla="*/ 100 h 135"/>
                <a:gd name="T20" fmla="*/ 43 w 133"/>
                <a:gd name="T21" fmla="*/ 86 h 135"/>
                <a:gd name="T22" fmla="*/ 62 w 133"/>
                <a:gd name="T23" fmla="*/ 91 h 135"/>
                <a:gd name="T24" fmla="*/ 74 w 133"/>
                <a:gd name="T25" fmla="*/ 84 h 135"/>
                <a:gd name="T26" fmla="*/ 61 w 133"/>
                <a:gd name="T27" fmla="*/ 73 h 135"/>
                <a:gd name="T28" fmla="*/ 40 w 133"/>
                <a:gd name="T29" fmla="*/ 52 h 135"/>
                <a:gd name="T30" fmla="*/ 60 w 133"/>
                <a:gd name="T31" fmla="*/ 31 h 135"/>
                <a:gd name="T32" fmla="*/ 60 w 133"/>
                <a:gd name="T33" fmla="*/ 20 h 135"/>
                <a:gd name="T34" fmla="*/ 72 w 133"/>
                <a:gd name="T35" fmla="*/ 20 h 135"/>
                <a:gd name="T36" fmla="*/ 72 w 133"/>
                <a:gd name="T37" fmla="*/ 30 h 135"/>
                <a:gd name="T38" fmla="*/ 89 w 133"/>
                <a:gd name="T39" fmla="*/ 34 h 135"/>
                <a:gd name="T40" fmla="*/ 85 w 133"/>
                <a:gd name="T41" fmla="*/ 47 h 135"/>
                <a:gd name="T42" fmla="*/ 68 w 133"/>
                <a:gd name="T43" fmla="*/ 43 h 135"/>
                <a:gd name="T44" fmla="*/ 58 w 133"/>
                <a:gd name="T45" fmla="*/ 50 h 135"/>
                <a:gd name="T46" fmla="*/ 72 w 133"/>
                <a:gd name="T47" fmla="*/ 60 h 135"/>
                <a:gd name="T48" fmla="*/ 92 w 133"/>
                <a:gd name="T49" fmla="*/ 82 h 135"/>
                <a:gd name="T50" fmla="*/ 71 w 133"/>
                <a:gd name="T51" fmla="*/ 10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35"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3" y="105"/>
                    <a:pt x="133" y="68"/>
                  </a:cubicBezTo>
                  <a:cubicBezTo>
                    <a:pt x="133" y="31"/>
                    <a:pt x="104" y="0"/>
                    <a:pt x="67" y="0"/>
                  </a:cubicBezTo>
                  <a:close/>
                  <a:moveTo>
                    <a:pt x="71" y="104"/>
                  </a:moveTo>
                  <a:cubicBezTo>
                    <a:pt x="71" y="116"/>
                    <a:pt x="71" y="116"/>
                    <a:pt x="71" y="116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1" y="104"/>
                    <a:pt x="44" y="102"/>
                    <a:pt x="39" y="100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8" y="88"/>
                    <a:pt x="55" y="91"/>
                    <a:pt x="62" y="91"/>
                  </a:cubicBezTo>
                  <a:cubicBezTo>
                    <a:pt x="69" y="91"/>
                    <a:pt x="74" y="88"/>
                    <a:pt x="74" y="84"/>
                  </a:cubicBezTo>
                  <a:cubicBezTo>
                    <a:pt x="74" y="79"/>
                    <a:pt x="70" y="76"/>
                    <a:pt x="61" y="73"/>
                  </a:cubicBezTo>
                  <a:cubicBezTo>
                    <a:pt x="49" y="69"/>
                    <a:pt x="40" y="63"/>
                    <a:pt x="40" y="52"/>
                  </a:cubicBezTo>
                  <a:cubicBezTo>
                    <a:pt x="40" y="41"/>
                    <a:pt x="47" y="33"/>
                    <a:pt x="60" y="3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9" y="30"/>
                    <a:pt x="85" y="32"/>
                    <a:pt x="89" y="34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2" y="46"/>
                    <a:pt x="77" y="43"/>
                    <a:pt x="68" y="43"/>
                  </a:cubicBezTo>
                  <a:cubicBezTo>
                    <a:pt x="61" y="43"/>
                    <a:pt x="58" y="46"/>
                    <a:pt x="58" y="50"/>
                  </a:cubicBezTo>
                  <a:cubicBezTo>
                    <a:pt x="58" y="54"/>
                    <a:pt x="62" y="56"/>
                    <a:pt x="72" y="60"/>
                  </a:cubicBezTo>
                  <a:cubicBezTo>
                    <a:pt x="86" y="65"/>
                    <a:pt x="92" y="71"/>
                    <a:pt x="92" y="82"/>
                  </a:cubicBezTo>
                  <a:cubicBezTo>
                    <a:pt x="92" y="93"/>
                    <a:pt x="85" y="101"/>
                    <a:pt x="71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Freeform 436"/>
            <p:cNvSpPr>
              <a:spLocks noEditPoints="1"/>
            </p:cNvSpPr>
            <p:nvPr/>
          </p:nvSpPr>
          <p:spPr bwMode="auto">
            <a:xfrm>
              <a:off x="3199776" y="780891"/>
              <a:ext cx="470261" cy="527652"/>
            </a:xfrm>
            <a:custGeom>
              <a:avLst/>
              <a:gdLst>
                <a:gd name="T0" fmla="*/ 652 w 697"/>
                <a:gd name="T1" fmla="*/ 426 h 782"/>
                <a:gd name="T2" fmla="*/ 601 w 697"/>
                <a:gd name="T3" fmla="*/ 366 h 782"/>
                <a:gd name="T4" fmla="*/ 603 w 697"/>
                <a:gd name="T5" fmla="*/ 267 h 782"/>
                <a:gd name="T6" fmla="*/ 585 w 697"/>
                <a:gd name="T7" fmla="*/ 182 h 782"/>
                <a:gd name="T8" fmla="*/ 509 w 697"/>
                <a:gd name="T9" fmla="*/ 80 h 782"/>
                <a:gd name="T10" fmla="*/ 298 w 697"/>
                <a:gd name="T11" fmla="*/ 0 h 782"/>
                <a:gd name="T12" fmla="*/ 0 w 697"/>
                <a:gd name="T13" fmla="*/ 273 h 782"/>
                <a:gd name="T14" fmla="*/ 2 w 697"/>
                <a:gd name="T15" fmla="*/ 302 h 782"/>
                <a:gd name="T16" fmla="*/ 82 w 697"/>
                <a:gd name="T17" fmla="*/ 533 h 782"/>
                <a:gd name="T18" fmla="*/ 0 w 697"/>
                <a:gd name="T19" fmla="*/ 781 h 782"/>
                <a:gd name="T20" fmla="*/ 362 w 697"/>
                <a:gd name="T21" fmla="*/ 782 h 782"/>
                <a:gd name="T22" fmla="*/ 433 w 697"/>
                <a:gd name="T23" fmla="*/ 674 h 782"/>
                <a:gd name="T24" fmla="*/ 545 w 697"/>
                <a:gd name="T25" fmla="*/ 675 h 782"/>
                <a:gd name="T26" fmla="*/ 563 w 697"/>
                <a:gd name="T27" fmla="*/ 673 h 782"/>
                <a:gd name="T28" fmla="*/ 564 w 697"/>
                <a:gd name="T29" fmla="*/ 673 h 782"/>
                <a:gd name="T30" fmla="*/ 564 w 697"/>
                <a:gd name="T31" fmla="*/ 673 h 782"/>
                <a:gd name="T32" fmla="*/ 571 w 697"/>
                <a:gd name="T33" fmla="*/ 601 h 782"/>
                <a:gd name="T34" fmla="*/ 595 w 697"/>
                <a:gd name="T35" fmla="*/ 577 h 782"/>
                <a:gd name="T36" fmla="*/ 595 w 697"/>
                <a:gd name="T37" fmla="*/ 575 h 782"/>
                <a:gd name="T38" fmla="*/ 561 w 697"/>
                <a:gd name="T39" fmla="*/ 554 h 782"/>
                <a:gd name="T40" fmla="*/ 570 w 697"/>
                <a:gd name="T41" fmla="*/ 554 h 782"/>
                <a:gd name="T42" fmla="*/ 598 w 697"/>
                <a:gd name="T43" fmla="*/ 536 h 782"/>
                <a:gd name="T44" fmla="*/ 598 w 697"/>
                <a:gd name="T45" fmla="*/ 535 h 782"/>
                <a:gd name="T46" fmla="*/ 595 w 697"/>
                <a:gd name="T47" fmla="*/ 527 h 782"/>
                <a:gd name="T48" fmla="*/ 611 w 697"/>
                <a:gd name="T49" fmla="*/ 461 h 782"/>
                <a:gd name="T50" fmla="*/ 652 w 697"/>
                <a:gd name="T51" fmla="*/ 426 h 782"/>
                <a:gd name="T52" fmla="*/ 78 w 697"/>
                <a:gd name="T53" fmla="*/ 265 h 782"/>
                <a:gd name="T54" fmla="*/ 141 w 697"/>
                <a:gd name="T55" fmla="*/ 201 h 782"/>
                <a:gd name="T56" fmla="*/ 205 w 697"/>
                <a:gd name="T57" fmla="*/ 265 h 782"/>
                <a:gd name="T58" fmla="*/ 141 w 697"/>
                <a:gd name="T59" fmla="*/ 329 h 782"/>
                <a:gd name="T60" fmla="*/ 78 w 697"/>
                <a:gd name="T61" fmla="*/ 265 h 782"/>
                <a:gd name="T62" fmla="*/ 189 w 697"/>
                <a:gd name="T63" fmla="*/ 514 h 782"/>
                <a:gd name="T64" fmla="*/ 101 w 697"/>
                <a:gd name="T65" fmla="*/ 426 h 782"/>
                <a:gd name="T66" fmla="*/ 189 w 697"/>
                <a:gd name="T67" fmla="*/ 337 h 782"/>
                <a:gd name="T68" fmla="*/ 276 w 697"/>
                <a:gd name="T69" fmla="*/ 426 h 782"/>
                <a:gd name="T70" fmla="*/ 189 w 697"/>
                <a:gd name="T71" fmla="*/ 514 h 782"/>
                <a:gd name="T72" fmla="*/ 352 w 697"/>
                <a:gd name="T73" fmla="*/ 371 h 782"/>
                <a:gd name="T74" fmla="*/ 215 w 697"/>
                <a:gd name="T75" fmla="*/ 233 h 782"/>
                <a:gd name="T76" fmla="*/ 352 w 697"/>
                <a:gd name="T77" fmla="*/ 95 h 782"/>
                <a:gd name="T78" fmla="*/ 489 w 697"/>
                <a:gd name="T79" fmla="*/ 233 h 782"/>
                <a:gd name="T80" fmla="*/ 352 w 697"/>
                <a:gd name="T81" fmla="*/ 37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7" h="782">
                  <a:moveTo>
                    <a:pt x="652" y="426"/>
                  </a:moveTo>
                  <a:cubicBezTo>
                    <a:pt x="636" y="408"/>
                    <a:pt x="611" y="388"/>
                    <a:pt x="601" y="366"/>
                  </a:cubicBezTo>
                  <a:cubicBezTo>
                    <a:pt x="587" y="333"/>
                    <a:pt x="603" y="301"/>
                    <a:pt x="603" y="267"/>
                  </a:cubicBezTo>
                  <a:cubicBezTo>
                    <a:pt x="602" y="240"/>
                    <a:pt x="594" y="207"/>
                    <a:pt x="585" y="182"/>
                  </a:cubicBezTo>
                  <a:cubicBezTo>
                    <a:pt x="570" y="141"/>
                    <a:pt x="543" y="107"/>
                    <a:pt x="509" y="80"/>
                  </a:cubicBezTo>
                  <a:cubicBezTo>
                    <a:pt x="456" y="31"/>
                    <a:pt x="381" y="0"/>
                    <a:pt x="298" y="0"/>
                  </a:cubicBezTo>
                  <a:cubicBezTo>
                    <a:pt x="133" y="0"/>
                    <a:pt x="0" y="122"/>
                    <a:pt x="0" y="273"/>
                  </a:cubicBezTo>
                  <a:cubicBezTo>
                    <a:pt x="0" y="283"/>
                    <a:pt x="1" y="293"/>
                    <a:pt x="2" y="302"/>
                  </a:cubicBezTo>
                  <a:cubicBezTo>
                    <a:pt x="3" y="368"/>
                    <a:pt x="23" y="446"/>
                    <a:pt x="82" y="533"/>
                  </a:cubicBezTo>
                  <a:cubicBezTo>
                    <a:pt x="82" y="533"/>
                    <a:pt x="164" y="697"/>
                    <a:pt x="0" y="781"/>
                  </a:cubicBezTo>
                  <a:cubicBezTo>
                    <a:pt x="362" y="782"/>
                    <a:pt x="362" y="782"/>
                    <a:pt x="362" y="782"/>
                  </a:cubicBezTo>
                  <a:cubicBezTo>
                    <a:pt x="362" y="782"/>
                    <a:pt x="389" y="674"/>
                    <a:pt x="433" y="674"/>
                  </a:cubicBezTo>
                  <a:cubicBezTo>
                    <a:pt x="470" y="674"/>
                    <a:pt x="508" y="677"/>
                    <a:pt x="545" y="675"/>
                  </a:cubicBezTo>
                  <a:cubicBezTo>
                    <a:pt x="553" y="676"/>
                    <a:pt x="558" y="675"/>
                    <a:pt x="563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89" y="660"/>
                    <a:pt x="571" y="601"/>
                    <a:pt x="571" y="601"/>
                  </a:cubicBezTo>
                  <a:cubicBezTo>
                    <a:pt x="586" y="595"/>
                    <a:pt x="595" y="585"/>
                    <a:pt x="595" y="577"/>
                  </a:cubicBezTo>
                  <a:cubicBezTo>
                    <a:pt x="595" y="575"/>
                    <a:pt x="595" y="575"/>
                    <a:pt x="595" y="575"/>
                  </a:cubicBezTo>
                  <a:cubicBezTo>
                    <a:pt x="595" y="565"/>
                    <a:pt x="581" y="557"/>
                    <a:pt x="561" y="554"/>
                  </a:cubicBezTo>
                  <a:cubicBezTo>
                    <a:pt x="570" y="554"/>
                    <a:pt x="570" y="554"/>
                    <a:pt x="570" y="554"/>
                  </a:cubicBezTo>
                  <a:cubicBezTo>
                    <a:pt x="585" y="554"/>
                    <a:pt x="598" y="546"/>
                    <a:pt x="598" y="536"/>
                  </a:cubicBezTo>
                  <a:cubicBezTo>
                    <a:pt x="598" y="535"/>
                    <a:pt x="598" y="535"/>
                    <a:pt x="598" y="535"/>
                  </a:cubicBezTo>
                  <a:cubicBezTo>
                    <a:pt x="598" y="532"/>
                    <a:pt x="597" y="529"/>
                    <a:pt x="595" y="527"/>
                  </a:cubicBezTo>
                  <a:cubicBezTo>
                    <a:pt x="598" y="514"/>
                    <a:pt x="609" y="461"/>
                    <a:pt x="611" y="461"/>
                  </a:cubicBezTo>
                  <a:cubicBezTo>
                    <a:pt x="697" y="457"/>
                    <a:pt x="652" y="426"/>
                    <a:pt x="652" y="426"/>
                  </a:cubicBezTo>
                  <a:close/>
                  <a:moveTo>
                    <a:pt x="78" y="265"/>
                  </a:moveTo>
                  <a:cubicBezTo>
                    <a:pt x="78" y="230"/>
                    <a:pt x="106" y="201"/>
                    <a:pt x="141" y="201"/>
                  </a:cubicBezTo>
                  <a:cubicBezTo>
                    <a:pt x="176" y="201"/>
                    <a:pt x="205" y="230"/>
                    <a:pt x="205" y="265"/>
                  </a:cubicBezTo>
                  <a:cubicBezTo>
                    <a:pt x="205" y="300"/>
                    <a:pt x="176" y="329"/>
                    <a:pt x="141" y="329"/>
                  </a:cubicBezTo>
                  <a:cubicBezTo>
                    <a:pt x="106" y="329"/>
                    <a:pt x="78" y="300"/>
                    <a:pt x="78" y="265"/>
                  </a:cubicBezTo>
                  <a:close/>
                  <a:moveTo>
                    <a:pt x="189" y="514"/>
                  </a:moveTo>
                  <a:cubicBezTo>
                    <a:pt x="141" y="514"/>
                    <a:pt x="101" y="474"/>
                    <a:pt x="101" y="426"/>
                  </a:cubicBezTo>
                  <a:cubicBezTo>
                    <a:pt x="101" y="377"/>
                    <a:pt x="141" y="337"/>
                    <a:pt x="189" y="337"/>
                  </a:cubicBezTo>
                  <a:cubicBezTo>
                    <a:pt x="237" y="337"/>
                    <a:pt x="276" y="377"/>
                    <a:pt x="276" y="426"/>
                  </a:cubicBezTo>
                  <a:cubicBezTo>
                    <a:pt x="276" y="474"/>
                    <a:pt x="237" y="514"/>
                    <a:pt x="189" y="514"/>
                  </a:cubicBezTo>
                  <a:close/>
                  <a:moveTo>
                    <a:pt x="352" y="371"/>
                  </a:moveTo>
                  <a:cubicBezTo>
                    <a:pt x="276" y="371"/>
                    <a:pt x="215" y="309"/>
                    <a:pt x="215" y="233"/>
                  </a:cubicBezTo>
                  <a:cubicBezTo>
                    <a:pt x="215" y="157"/>
                    <a:pt x="276" y="95"/>
                    <a:pt x="352" y="95"/>
                  </a:cubicBezTo>
                  <a:cubicBezTo>
                    <a:pt x="428" y="95"/>
                    <a:pt x="489" y="157"/>
                    <a:pt x="489" y="233"/>
                  </a:cubicBezTo>
                  <a:cubicBezTo>
                    <a:pt x="489" y="309"/>
                    <a:pt x="428" y="371"/>
                    <a:pt x="35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061601" y="5188850"/>
            <a:ext cx="437098" cy="239500"/>
            <a:chOff x="3085851" y="4418205"/>
            <a:chExt cx="774347" cy="424290"/>
          </a:xfrm>
          <a:solidFill>
            <a:schemeClr val="bg1"/>
          </a:solidFill>
        </p:grpSpPr>
        <p:sp>
          <p:nvSpPr>
            <p:cNvPr id="114" name="Freeform 439"/>
            <p:cNvSpPr>
              <a:spLocks/>
            </p:cNvSpPr>
            <p:nvPr/>
          </p:nvSpPr>
          <p:spPr bwMode="auto">
            <a:xfrm>
              <a:off x="3676890" y="4518139"/>
              <a:ext cx="183308" cy="97650"/>
            </a:xfrm>
            <a:custGeom>
              <a:avLst/>
              <a:gdLst>
                <a:gd name="T0" fmla="*/ 272 w 272"/>
                <a:gd name="T1" fmla="*/ 71 h 145"/>
                <a:gd name="T2" fmla="*/ 179 w 272"/>
                <a:gd name="T3" fmla="*/ 0 h 145"/>
                <a:gd name="T4" fmla="*/ 179 w 272"/>
                <a:gd name="T5" fmla="*/ 51 h 145"/>
                <a:gd name="T6" fmla="*/ 0 w 272"/>
                <a:gd name="T7" fmla="*/ 51 h 145"/>
                <a:gd name="T8" fmla="*/ 12 w 272"/>
                <a:gd name="T9" fmla="*/ 94 h 145"/>
                <a:gd name="T10" fmla="*/ 179 w 272"/>
                <a:gd name="T11" fmla="*/ 94 h 145"/>
                <a:gd name="T12" fmla="*/ 179 w 272"/>
                <a:gd name="T13" fmla="*/ 145 h 145"/>
                <a:gd name="T14" fmla="*/ 272 w 272"/>
                <a:gd name="T15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145">
                  <a:moveTo>
                    <a:pt x="272" y="71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" y="65"/>
                    <a:pt x="9" y="79"/>
                    <a:pt x="12" y="94"/>
                  </a:cubicBezTo>
                  <a:cubicBezTo>
                    <a:pt x="179" y="94"/>
                    <a:pt x="179" y="94"/>
                    <a:pt x="179" y="94"/>
                  </a:cubicBezTo>
                  <a:cubicBezTo>
                    <a:pt x="179" y="145"/>
                    <a:pt x="179" y="145"/>
                    <a:pt x="179" y="145"/>
                  </a:cubicBezTo>
                  <a:lnTo>
                    <a:pt x="27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Freeform 440"/>
            <p:cNvSpPr>
              <a:spLocks noEditPoints="1"/>
            </p:cNvSpPr>
            <p:nvPr/>
          </p:nvSpPr>
          <p:spPr bwMode="auto">
            <a:xfrm>
              <a:off x="3286005" y="4423630"/>
              <a:ext cx="393455" cy="396024"/>
            </a:xfrm>
            <a:custGeom>
              <a:avLst/>
              <a:gdLst>
                <a:gd name="T0" fmla="*/ 291 w 583"/>
                <a:gd name="T1" fmla="*/ 0 h 587"/>
                <a:gd name="T2" fmla="*/ 0 w 583"/>
                <a:gd name="T3" fmla="*/ 294 h 587"/>
                <a:gd name="T4" fmla="*/ 291 w 583"/>
                <a:gd name="T5" fmla="*/ 587 h 587"/>
                <a:gd name="T6" fmla="*/ 583 w 583"/>
                <a:gd name="T7" fmla="*/ 294 h 587"/>
                <a:gd name="T8" fmla="*/ 291 w 583"/>
                <a:gd name="T9" fmla="*/ 0 h 587"/>
                <a:gd name="T10" fmla="*/ 291 w 583"/>
                <a:gd name="T11" fmla="*/ 517 h 587"/>
                <a:gd name="T12" fmla="*/ 70 w 583"/>
                <a:gd name="T13" fmla="*/ 294 h 587"/>
                <a:gd name="T14" fmla="*/ 291 w 583"/>
                <a:gd name="T15" fmla="*/ 70 h 587"/>
                <a:gd name="T16" fmla="*/ 513 w 583"/>
                <a:gd name="T17" fmla="*/ 294 h 587"/>
                <a:gd name="T18" fmla="*/ 291 w 583"/>
                <a:gd name="T19" fmla="*/ 51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7">
                  <a:moveTo>
                    <a:pt x="291" y="0"/>
                  </a:moveTo>
                  <a:cubicBezTo>
                    <a:pt x="130" y="0"/>
                    <a:pt x="0" y="132"/>
                    <a:pt x="0" y="294"/>
                  </a:cubicBezTo>
                  <a:cubicBezTo>
                    <a:pt x="0" y="456"/>
                    <a:pt x="130" y="587"/>
                    <a:pt x="291" y="587"/>
                  </a:cubicBezTo>
                  <a:cubicBezTo>
                    <a:pt x="452" y="587"/>
                    <a:pt x="583" y="456"/>
                    <a:pt x="583" y="294"/>
                  </a:cubicBezTo>
                  <a:cubicBezTo>
                    <a:pt x="583" y="132"/>
                    <a:pt x="452" y="0"/>
                    <a:pt x="291" y="0"/>
                  </a:cubicBezTo>
                  <a:close/>
                  <a:moveTo>
                    <a:pt x="291" y="517"/>
                  </a:moveTo>
                  <a:cubicBezTo>
                    <a:pt x="169" y="517"/>
                    <a:pt x="70" y="417"/>
                    <a:pt x="70" y="294"/>
                  </a:cubicBezTo>
                  <a:cubicBezTo>
                    <a:pt x="70" y="170"/>
                    <a:pt x="169" y="70"/>
                    <a:pt x="291" y="70"/>
                  </a:cubicBezTo>
                  <a:cubicBezTo>
                    <a:pt x="413" y="70"/>
                    <a:pt x="513" y="170"/>
                    <a:pt x="513" y="294"/>
                  </a:cubicBezTo>
                  <a:cubicBezTo>
                    <a:pt x="513" y="417"/>
                    <a:pt x="413" y="517"/>
                    <a:pt x="291" y="5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441"/>
            <p:cNvSpPr>
              <a:spLocks/>
            </p:cNvSpPr>
            <p:nvPr/>
          </p:nvSpPr>
          <p:spPr bwMode="auto">
            <a:xfrm>
              <a:off x="3367094" y="4553829"/>
              <a:ext cx="147046" cy="100505"/>
            </a:xfrm>
            <a:custGeom>
              <a:avLst/>
              <a:gdLst>
                <a:gd name="T0" fmla="*/ 185 w 218"/>
                <a:gd name="T1" fmla="*/ 54 h 149"/>
                <a:gd name="T2" fmla="*/ 185 w 218"/>
                <a:gd name="T3" fmla="*/ 14 h 149"/>
                <a:gd name="T4" fmla="*/ 171 w 218"/>
                <a:gd name="T5" fmla="*/ 0 h 149"/>
                <a:gd name="T6" fmla="*/ 157 w 218"/>
                <a:gd name="T7" fmla="*/ 14 h 149"/>
                <a:gd name="T8" fmla="*/ 157 w 218"/>
                <a:gd name="T9" fmla="*/ 54 h 149"/>
                <a:gd name="T10" fmla="*/ 126 w 218"/>
                <a:gd name="T11" fmla="*/ 91 h 149"/>
                <a:gd name="T12" fmla="*/ 10 w 218"/>
                <a:gd name="T13" fmla="*/ 102 h 149"/>
                <a:gd name="T14" fmla="*/ 1 w 218"/>
                <a:gd name="T15" fmla="*/ 114 h 149"/>
                <a:gd name="T16" fmla="*/ 12 w 218"/>
                <a:gd name="T17" fmla="*/ 123 h 149"/>
                <a:gd name="T18" fmla="*/ 126 w 218"/>
                <a:gd name="T19" fmla="*/ 112 h 149"/>
                <a:gd name="T20" fmla="*/ 171 w 218"/>
                <a:gd name="T21" fmla="*/ 149 h 149"/>
                <a:gd name="T22" fmla="*/ 218 w 218"/>
                <a:gd name="T23" fmla="*/ 101 h 149"/>
                <a:gd name="T24" fmla="*/ 185 w 218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149">
                  <a:moveTo>
                    <a:pt x="185" y="54"/>
                  </a:moveTo>
                  <a:cubicBezTo>
                    <a:pt x="185" y="14"/>
                    <a:pt x="185" y="14"/>
                    <a:pt x="185" y="14"/>
                  </a:cubicBezTo>
                  <a:cubicBezTo>
                    <a:pt x="185" y="6"/>
                    <a:pt x="179" y="0"/>
                    <a:pt x="171" y="0"/>
                  </a:cubicBezTo>
                  <a:cubicBezTo>
                    <a:pt x="163" y="0"/>
                    <a:pt x="157" y="6"/>
                    <a:pt x="157" y="14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41" y="60"/>
                    <a:pt x="129" y="74"/>
                    <a:pt x="126" y="91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5" y="103"/>
                    <a:pt x="0" y="108"/>
                    <a:pt x="1" y="114"/>
                  </a:cubicBezTo>
                  <a:cubicBezTo>
                    <a:pt x="1" y="120"/>
                    <a:pt x="7" y="124"/>
                    <a:pt x="12" y="123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1" y="133"/>
                    <a:pt x="149" y="149"/>
                    <a:pt x="171" y="149"/>
                  </a:cubicBezTo>
                  <a:cubicBezTo>
                    <a:pt x="197" y="149"/>
                    <a:pt x="218" y="127"/>
                    <a:pt x="218" y="101"/>
                  </a:cubicBezTo>
                  <a:cubicBezTo>
                    <a:pt x="218" y="79"/>
                    <a:pt x="204" y="61"/>
                    <a:pt x="18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442"/>
            <p:cNvSpPr>
              <a:spLocks/>
            </p:cNvSpPr>
            <p:nvPr/>
          </p:nvSpPr>
          <p:spPr bwMode="auto">
            <a:xfrm>
              <a:off x="3458748" y="4489015"/>
              <a:ext cx="13705" cy="39117"/>
            </a:xfrm>
            <a:custGeom>
              <a:avLst/>
              <a:gdLst>
                <a:gd name="T0" fmla="*/ 29 w 48"/>
                <a:gd name="T1" fmla="*/ 17 h 137"/>
                <a:gd name="T2" fmla="*/ 29 w 48"/>
                <a:gd name="T3" fmla="*/ 17 h 137"/>
                <a:gd name="T4" fmla="*/ 29 w 48"/>
                <a:gd name="T5" fmla="*/ 137 h 137"/>
                <a:gd name="T6" fmla="*/ 48 w 48"/>
                <a:gd name="T7" fmla="*/ 137 h 137"/>
                <a:gd name="T8" fmla="*/ 48 w 48"/>
                <a:gd name="T9" fmla="*/ 0 h 137"/>
                <a:gd name="T10" fmla="*/ 31 w 48"/>
                <a:gd name="T11" fmla="*/ 0 h 137"/>
                <a:gd name="T12" fmla="*/ 0 w 48"/>
                <a:gd name="T13" fmla="*/ 17 h 137"/>
                <a:gd name="T14" fmla="*/ 5 w 48"/>
                <a:gd name="T15" fmla="*/ 31 h 137"/>
                <a:gd name="T16" fmla="*/ 29 w 48"/>
                <a:gd name="T17" fmla="*/ 1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37">
                  <a:moveTo>
                    <a:pt x="29" y="17"/>
                  </a:moveTo>
                  <a:lnTo>
                    <a:pt x="29" y="17"/>
                  </a:lnTo>
                  <a:lnTo>
                    <a:pt x="29" y="137"/>
                  </a:lnTo>
                  <a:lnTo>
                    <a:pt x="48" y="137"/>
                  </a:lnTo>
                  <a:lnTo>
                    <a:pt x="48" y="0"/>
                  </a:lnTo>
                  <a:lnTo>
                    <a:pt x="31" y="0"/>
                  </a:lnTo>
                  <a:lnTo>
                    <a:pt x="0" y="17"/>
                  </a:lnTo>
                  <a:lnTo>
                    <a:pt x="5" y="31"/>
                  </a:ln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443"/>
            <p:cNvSpPr>
              <a:spLocks/>
            </p:cNvSpPr>
            <p:nvPr/>
          </p:nvSpPr>
          <p:spPr bwMode="auto">
            <a:xfrm>
              <a:off x="3476450" y="4488444"/>
              <a:ext cx="24841" cy="39688"/>
            </a:xfrm>
            <a:custGeom>
              <a:avLst/>
              <a:gdLst>
                <a:gd name="T0" fmla="*/ 37 w 37"/>
                <a:gd name="T1" fmla="*/ 52 h 59"/>
                <a:gd name="T2" fmla="*/ 11 w 37"/>
                <a:gd name="T3" fmla="*/ 52 h 59"/>
                <a:gd name="T4" fmla="*/ 11 w 37"/>
                <a:gd name="T5" fmla="*/ 52 h 59"/>
                <a:gd name="T6" fmla="*/ 16 w 37"/>
                <a:gd name="T7" fmla="*/ 48 h 59"/>
                <a:gd name="T8" fmla="*/ 36 w 37"/>
                <a:gd name="T9" fmla="*/ 17 h 59"/>
                <a:gd name="T10" fmla="*/ 18 w 37"/>
                <a:gd name="T11" fmla="*/ 0 h 59"/>
                <a:gd name="T12" fmla="*/ 2 w 37"/>
                <a:gd name="T13" fmla="*/ 6 h 59"/>
                <a:gd name="T14" fmla="*/ 4 w 37"/>
                <a:gd name="T15" fmla="*/ 11 h 59"/>
                <a:gd name="T16" fmla="*/ 17 w 37"/>
                <a:gd name="T17" fmla="*/ 7 h 59"/>
                <a:gd name="T18" fmla="*/ 28 w 37"/>
                <a:gd name="T19" fmla="*/ 18 h 59"/>
                <a:gd name="T20" fmla="*/ 7 w 37"/>
                <a:gd name="T21" fmla="*/ 48 h 59"/>
                <a:gd name="T22" fmla="*/ 0 w 37"/>
                <a:gd name="T23" fmla="*/ 54 h 59"/>
                <a:gd name="T24" fmla="*/ 0 w 37"/>
                <a:gd name="T25" fmla="*/ 59 h 59"/>
                <a:gd name="T26" fmla="*/ 37 w 37"/>
                <a:gd name="T27" fmla="*/ 59 h 59"/>
                <a:gd name="T28" fmla="*/ 37 w 37"/>
                <a:gd name="T2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9">
                  <a:moveTo>
                    <a:pt x="37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8" y="36"/>
                    <a:pt x="36" y="27"/>
                    <a:pt x="36" y="17"/>
                  </a:cubicBezTo>
                  <a:cubicBezTo>
                    <a:pt x="36" y="9"/>
                    <a:pt x="31" y="0"/>
                    <a:pt x="18" y="0"/>
                  </a:cubicBezTo>
                  <a:cubicBezTo>
                    <a:pt x="12" y="0"/>
                    <a:pt x="6" y="3"/>
                    <a:pt x="2" y="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9"/>
                    <a:pt x="11" y="7"/>
                    <a:pt x="17" y="7"/>
                  </a:cubicBezTo>
                  <a:cubicBezTo>
                    <a:pt x="25" y="7"/>
                    <a:pt x="28" y="12"/>
                    <a:pt x="28" y="18"/>
                  </a:cubicBezTo>
                  <a:cubicBezTo>
                    <a:pt x="28" y="26"/>
                    <a:pt x="21" y="34"/>
                    <a:pt x="7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3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444"/>
            <p:cNvSpPr>
              <a:spLocks/>
            </p:cNvSpPr>
            <p:nvPr/>
          </p:nvSpPr>
          <p:spPr bwMode="auto">
            <a:xfrm>
              <a:off x="3590375" y="4605795"/>
              <a:ext cx="24270" cy="39688"/>
            </a:xfrm>
            <a:custGeom>
              <a:avLst/>
              <a:gdLst>
                <a:gd name="T0" fmla="*/ 36 w 36"/>
                <a:gd name="T1" fmla="*/ 42 h 59"/>
                <a:gd name="T2" fmla="*/ 23 w 36"/>
                <a:gd name="T3" fmla="*/ 27 h 59"/>
                <a:gd name="T4" fmla="*/ 23 w 36"/>
                <a:gd name="T5" fmla="*/ 27 h 59"/>
                <a:gd name="T6" fmla="*/ 34 w 36"/>
                <a:gd name="T7" fmla="*/ 14 h 59"/>
                <a:gd name="T8" fmla="*/ 17 w 36"/>
                <a:gd name="T9" fmla="*/ 0 h 59"/>
                <a:gd name="T10" fmla="*/ 2 w 36"/>
                <a:gd name="T11" fmla="*/ 4 h 59"/>
                <a:gd name="T12" fmla="*/ 4 w 36"/>
                <a:gd name="T13" fmla="*/ 10 h 59"/>
                <a:gd name="T14" fmla="*/ 16 w 36"/>
                <a:gd name="T15" fmla="*/ 6 h 59"/>
                <a:gd name="T16" fmla="*/ 26 w 36"/>
                <a:gd name="T17" fmla="*/ 15 h 59"/>
                <a:gd name="T18" fmla="*/ 13 w 36"/>
                <a:gd name="T19" fmla="*/ 25 h 59"/>
                <a:gd name="T20" fmla="*/ 9 w 36"/>
                <a:gd name="T21" fmla="*/ 25 h 59"/>
                <a:gd name="T22" fmla="*/ 9 w 36"/>
                <a:gd name="T23" fmla="*/ 31 h 59"/>
                <a:gd name="T24" fmla="*/ 13 w 36"/>
                <a:gd name="T25" fmla="*/ 31 h 59"/>
                <a:gd name="T26" fmla="*/ 28 w 36"/>
                <a:gd name="T27" fmla="*/ 42 h 59"/>
                <a:gd name="T28" fmla="*/ 15 w 36"/>
                <a:gd name="T29" fmla="*/ 53 h 59"/>
                <a:gd name="T30" fmla="*/ 2 w 36"/>
                <a:gd name="T31" fmla="*/ 50 h 59"/>
                <a:gd name="T32" fmla="*/ 0 w 36"/>
                <a:gd name="T33" fmla="*/ 56 h 59"/>
                <a:gd name="T34" fmla="*/ 15 w 36"/>
                <a:gd name="T35" fmla="*/ 59 h 59"/>
                <a:gd name="T36" fmla="*/ 36 w 36"/>
                <a:gd name="T37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59">
                  <a:moveTo>
                    <a:pt x="36" y="42"/>
                  </a:moveTo>
                  <a:cubicBezTo>
                    <a:pt x="36" y="34"/>
                    <a:pt x="30" y="29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0" y="25"/>
                    <a:pt x="34" y="20"/>
                    <a:pt x="34" y="14"/>
                  </a:cubicBezTo>
                  <a:cubicBezTo>
                    <a:pt x="34" y="7"/>
                    <a:pt x="29" y="0"/>
                    <a:pt x="17" y="0"/>
                  </a:cubicBezTo>
                  <a:cubicBezTo>
                    <a:pt x="11" y="0"/>
                    <a:pt x="5" y="2"/>
                    <a:pt x="2" y="4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7" y="8"/>
                    <a:pt x="11" y="6"/>
                    <a:pt x="16" y="6"/>
                  </a:cubicBezTo>
                  <a:cubicBezTo>
                    <a:pt x="23" y="6"/>
                    <a:pt x="26" y="10"/>
                    <a:pt x="26" y="15"/>
                  </a:cubicBezTo>
                  <a:cubicBezTo>
                    <a:pt x="26" y="22"/>
                    <a:pt x="19" y="25"/>
                    <a:pt x="13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1" y="31"/>
                    <a:pt x="28" y="34"/>
                    <a:pt x="28" y="42"/>
                  </a:cubicBezTo>
                  <a:cubicBezTo>
                    <a:pt x="28" y="47"/>
                    <a:pt x="25" y="53"/>
                    <a:pt x="15" y="53"/>
                  </a:cubicBezTo>
                  <a:cubicBezTo>
                    <a:pt x="10" y="53"/>
                    <a:pt x="5" y="51"/>
                    <a:pt x="2" y="5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" y="57"/>
                    <a:pt x="9" y="59"/>
                    <a:pt x="15" y="59"/>
                  </a:cubicBezTo>
                  <a:cubicBezTo>
                    <a:pt x="29" y="59"/>
                    <a:pt x="36" y="51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Freeform 445"/>
            <p:cNvSpPr>
              <a:spLocks noEditPoints="1"/>
            </p:cNvSpPr>
            <p:nvPr/>
          </p:nvSpPr>
          <p:spPr bwMode="auto">
            <a:xfrm>
              <a:off x="3469027" y="4710869"/>
              <a:ext cx="26839" cy="40545"/>
            </a:xfrm>
            <a:custGeom>
              <a:avLst/>
              <a:gdLst>
                <a:gd name="T0" fmla="*/ 23 w 40"/>
                <a:gd name="T1" fmla="*/ 21 h 60"/>
                <a:gd name="T2" fmla="*/ 9 w 40"/>
                <a:gd name="T3" fmla="*/ 28 h 60"/>
                <a:gd name="T4" fmla="*/ 8 w 40"/>
                <a:gd name="T5" fmla="*/ 28 h 60"/>
                <a:gd name="T6" fmla="*/ 28 w 40"/>
                <a:gd name="T7" fmla="*/ 7 h 60"/>
                <a:gd name="T8" fmla="*/ 34 w 40"/>
                <a:gd name="T9" fmla="*/ 7 h 60"/>
                <a:gd name="T10" fmla="*/ 34 w 40"/>
                <a:gd name="T11" fmla="*/ 0 h 60"/>
                <a:gd name="T12" fmla="*/ 29 w 40"/>
                <a:gd name="T13" fmla="*/ 1 h 60"/>
                <a:gd name="T14" fmla="*/ 10 w 40"/>
                <a:gd name="T15" fmla="*/ 9 h 60"/>
                <a:gd name="T16" fmla="*/ 0 w 40"/>
                <a:gd name="T17" fmla="*/ 35 h 60"/>
                <a:gd name="T18" fmla="*/ 21 w 40"/>
                <a:gd name="T19" fmla="*/ 60 h 60"/>
                <a:gd name="T20" fmla="*/ 40 w 40"/>
                <a:gd name="T21" fmla="*/ 39 h 60"/>
                <a:gd name="T22" fmla="*/ 23 w 40"/>
                <a:gd name="T23" fmla="*/ 21 h 60"/>
                <a:gd name="T24" fmla="*/ 21 w 40"/>
                <a:gd name="T25" fmla="*/ 54 h 60"/>
                <a:gd name="T26" fmla="*/ 8 w 40"/>
                <a:gd name="T27" fmla="*/ 37 h 60"/>
                <a:gd name="T28" fmla="*/ 9 w 40"/>
                <a:gd name="T29" fmla="*/ 34 h 60"/>
                <a:gd name="T30" fmla="*/ 20 w 40"/>
                <a:gd name="T31" fmla="*/ 27 h 60"/>
                <a:gd name="T32" fmla="*/ 32 w 40"/>
                <a:gd name="T33" fmla="*/ 40 h 60"/>
                <a:gd name="T34" fmla="*/ 21 w 40"/>
                <a:gd name="T3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0">
                  <a:moveTo>
                    <a:pt x="23" y="21"/>
                  </a:moveTo>
                  <a:cubicBezTo>
                    <a:pt x="16" y="21"/>
                    <a:pt x="11" y="24"/>
                    <a:pt x="9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18"/>
                    <a:pt x="16" y="9"/>
                    <a:pt x="28" y="7"/>
                  </a:cubicBezTo>
                  <a:cubicBezTo>
                    <a:pt x="31" y="7"/>
                    <a:pt x="33" y="7"/>
                    <a:pt x="34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1" y="1"/>
                    <a:pt x="29" y="1"/>
                  </a:cubicBezTo>
                  <a:cubicBezTo>
                    <a:pt x="21" y="2"/>
                    <a:pt x="15" y="5"/>
                    <a:pt x="10" y="9"/>
                  </a:cubicBezTo>
                  <a:cubicBezTo>
                    <a:pt x="5" y="15"/>
                    <a:pt x="0" y="24"/>
                    <a:pt x="0" y="35"/>
                  </a:cubicBezTo>
                  <a:cubicBezTo>
                    <a:pt x="0" y="50"/>
                    <a:pt x="9" y="60"/>
                    <a:pt x="21" y="60"/>
                  </a:cubicBezTo>
                  <a:cubicBezTo>
                    <a:pt x="33" y="60"/>
                    <a:pt x="40" y="50"/>
                    <a:pt x="40" y="39"/>
                  </a:cubicBezTo>
                  <a:cubicBezTo>
                    <a:pt x="40" y="28"/>
                    <a:pt x="33" y="21"/>
                    <a:pt x="23" y="21"/>
                  </a:cubicBezTo>
                  <a:close/>
                  <a:moveTo>
                    <a:pt x="21" y="54"/>
                  </a:moveTo>
                  <a:cubicBezTo>
                    <a:pt x="13" y="54"/>
                    <a:pt x="8" y="47"/>
                    <a:pt x="8" y="37"/>
                  </a:cubicBezTo>
                  <a:cubicBezTo>
                    <a:pt x="8" y="36"/>
                    <a:pt x="9" y="35"/>
                    <a:pt x="9" y="34"/>
                  </a:cubicBezTo>
                  <a:cubicBezTo>
                    <a:pt x="11" y="30"/>
                    <a:pt x="15" y="27"/>
                    <a:pt x="20" y="27"/>
                  </a:cubicBezTo>
                  <a:cubicBezTo>
                    <a:pt x="27" y="27"/>
                    <a:pt x="32" y="32"/>
                    <a:pt x="32" y="40"/>
                  </a:cubicBezTo>
                  <a:cubicBezTo>
                    <a:pt x="32" y="48"/>
                    <a:pt x="28" y="54"/>
                    <a:pt x="2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Freeform 446"/>
            <p:cNvSpPr>
              <a:spLocks noEditPoints="1"/>
            </p:cNvSpPr>
            <p:nvPr/>
          </p:nvSpPr>
          <p:spPr bwMode="auto">
            <a:xfrm>
              <a:off x="3339398" y="4606366"/>
              <a:ext cx="25697" cy="39974"/>
            </a:xfrm>
            <a:custGeom>
              <a:avLst/>
              <a:gdLst>
                <a:gd name="T0" fmla="*/ 19 w 38"/>
                <a:gd name="T1" fmla="*/ 0 h 59"/>
                <a:gd name="T2" fmla="*/ 0 w 38"/>
                <a:gd name="T3" fmla="*/ 20 h 59"/>
                <a:gd name="T4" fmla="*/ 17 w 38"/>
                <a:gd name="T5" fmla="*/ 38 h 59"/>
                <a:gd name="T6" fmla="*/ 30 w 38"/>
                <a:gd name="T7" fmla="*/ 32 h 59"/>
                <a:gd name="T8" fmla="*/ 30 w 38"/>
                <a:gd name="T9" fmla="*/ 32 h 59"/>
                <a:gd name="T10" fmla="*/ 23 w 38"/>
                <a:gd name="T11" fmla="*/ 47 h 59"/>
                <a:gd name="T12" fmla="*/ 11 w 38"/>
                <a:gd name="T13" fmla="*/ 53 h 59"/>
                <a:gd name="T14" fmla="*/ 5 w 38"/>
                <a:gd name="T15" fmla="*/ 53 h 59"/>
                <a:gd name="T16" fmla="*/ 5 w 38"/>
                <a:gd name="T17" fmla="*/ 59 h 59"/>
                <a:gd name="T18" fmla="*/ 12 w 38"/>
                <a:gd name="T19" fmla="*/ 59 h 59"/>
                <a:gd name="T20" fmla="*/ 28 w 38"/>
                <a:gd name="T21" fmla="*/ 51 h 59"/>
                <a:gd name="T22" fmla="*/ 38 w 38"/>
                <a:gd name="T23" fmla="*/ 24 h 59"/>
                <a:gd name="T24" fmla="*/ 19 w 38"/>
                <a:gd name="T25" fmla="*/ 0 h 59"/>
                <a:gd name="T26" fmla="*/ 30 w 38"/>
                <a:gd name="T27" fmla="*/ 26 h 59"/>
                <a:gd name="T28" fmla="*/ 18 w 38"/>
                <a:gd name="T29" fmla="*/ 32 h 59"/>
                <a:gd name="T30" fmla="*/ 7 w 38"/>
                <a:gd name="T31" fmla="*/ 20 h 59"/>
                <a:gd name="T32" fmla="*/ 19 w 38"/>
                <a:gd name="T33" fmla="*/ 6 h 59"/>
                <a:gd name="T34" fmla="*/ 30 w 38"/>
                <a:gd name="T35" fmla="*/ 23 h 59"/>
                <a:gd name="T36" fmla="*/ 30 w 38"/>
                <a:gd name="T37" fmla="*/ 2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19" y="0"/>
                  </a:moveTo>
                  <a:cubicBezTo>
                    <a:pt x="8" y="0"/>
                    <a:pt x="0" y="10"/>
                    <a:pt x="0" y="20"/>
                  </a:cubicBezTo>
                  <a:cubicBezTo>
                    <a:pt x="0" y="30"/>
                    <a:pt x="6" y="38"/>
                    <a:pt x="17" y="38"/>
                  </a:cubicBezTo>
                  <a:cubicBezTo>
                    <a:pt x="22" y="38"/>
                    <a:pt x="27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9"/>
                    <a:pt x="27" y="44"/>
                    <a:pt x="23" y="47"/>
                  </a:cubicBezTo>
                  <a:cubicBezTo>
                    <a:pt x="20" y="50"/>
                    <a:pt x="15" y="52"/>
                    <a:pt x="11" y="53"/>
                  </a:cubicBezTo>
                  <a:cubicBezTo>
                    <a:pt x="8" y="53"/>
                    <a:pt x="6" y="53"/>
                    <a:pt x="5" y="53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9" y="59"/>
                    <a:pt x="12" y="59"/>
                  </a:cubicBezTo>
                  <a:cubicBezTo>
                    <a:pt x="18" y="58"/>
                    <a:pt x="24" y="56"/>
                    <a:pt x="28" y="51"/>
                  </a:cubicBezTo>
                  <a:cubicBezTo>
                    <a:pt x="34" y="46"/>
                    <a:pt x="38" y="37"/>
                    <a:pt x="38" y="24"/>
                  </a:cubicBezTo>
                  <a:cubicBezTo>
                    <a:pt x="38" y="9"/>
                    <a:pt x="31" y="0"/>
                    <a:pt x="19" y="0"/>
                  </a:cubicBezTo>
                  <a:close/>
                  <a:moveTo>
                    <a:pt x="30" y="26"/>
                  </a:moveTo>
                  <a:cubicBezTo>
                    <a:pt x="28" y="30"/>
                    <a:pt x="24" y="32"/>
                    <a:pt x="18" y="32"/>
                  </a:cubicBezTo>
                  <a:cubicBezTo>
                    <a:pt x="12" y="32"/>
                    <a:pt x="7" y="27"/>
                    <a:pt x="7" y="20"/>
                  </a:cubicBezTo>
                  <a:cubicBezTo>
                    <a:pt x="7" y="12"/>
                    <a:pt x="12" y="6"/>
                    <a:pt x="19" y="6"/>
                  </a:cubicBezTo>
                  <a:cubicBezTo>
                    <a:pt x="27" y="6"/>
                    <a:pt x="30" y="13"/>
                    <a:pt x="30" y="23"/>
                  </a:cubicBezTo>
                  <a:cubicBezTo>
                    <a:pt x="30" y="25"/>
                    <a:pt x="30" y="25"/>
                    <a:pt x="3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Oval 447"/>
            <p:cNvSpPr>
              <a:spLocks noChangeArrowheads="1"/>
            </p:cNvSpPr>
            <p:nvPr/>
          </p:nvSpPr>
          <p:spPr bwMode="auto">
            <a:xfrm>
              <a:off x="3388794" y="4539553"/>
              <a:ext cx="18845" cy="1827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" name="Oval 448"/>
            <p:cNvSpPr>
              <a:spLocks noChangeArrowheads="1"/>
            </p:cNvSpPr>
            <p:nvPr/>
          </p:nvSpPr>
          <p:spPr bwMode="auto">
            <a:xfrm>
              <a:off x="3552686" y="4539553"/>
              <a:ext cx="19416" cy="1827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" name="Oval 449"/>
            <p:cNvSpPr>
              <a:spLocks noChangeArrowheads="1"/>
            </p:cNvSpPr>
            <p:nvPr/>
          </p:nvSpPr>
          <p:spPr bwMode="auto">
            <a:xfrm>
              <a:off x="3552686" y="4695450"/>
              <a:ext cx="19416" cy="177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Freeform 450"/>
            <p:cNvSpPr>
              <a:spLocks/>
            </p:cNvSpPr>
            <p:nvPr/>
          </p:nvSpPr>
          <p:spPr bwMode="auto">
            <a:xfrm>
              <a:off x="3085851" y="4650337"/>
              <a:ext cx="211860" cy="97650"/>
            </a:xfrm>
            <a:custGeom>
              <a:avLst/>
              <a:gdLst>
                <a:gd name="T0" fmla="*/ 92 w 314"/>
                <a:gd name="T1" fmla="*/ 51 h 145"/>
                <a:gd name="T2" fmla="*/ 92 w 314"/>
                <a:gd name="T3" fmla="*/ 0 h 145"/>
                <a:gd name="T4" fmla="*/ 0 w 314"/>
                <a:gd name="T5" fmla="*/ 71 h 145"/>
                <a:gd name="T6" fmla="*/ 92 w 314"/>
                <a:gd name="T7" fmla="*/ 145 h 145"/>
                <a:gd name="T8" fmla="*/ 92 w 314"/>
                <a:gd name="T9" fmla="*/ 94 h 145"/>
                <a:gd name="T10" fmla="*/ 314 w 314"/>
                <a:gd name="T11" fmla="*/ 94 h 145"/>
                <a:gd name="T12" fmla="*/ 297 w 314"/>
                <a:gd name="T13" fmla="*/ 51 h 145"/>
                <a:gd name="T14" fmla="*/ 92 w 314"/>
                <a:gd name="T15" fmla="*/ 5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145">
                  <a:moveTo>
                    <a:pt x="92" y="51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08" y="80"/>
                    <a:pt x="302" y="66"/>
                    <a:pt x="297" y="51"/>
                  </a:cubicBezTo>
                  <a:lnTo>
                    <a:pt x="9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Oval 451"/>
            <p:cNvSpPr>
              <a:spLocks noChangeArrowheads="1"/>
            </p:cNvSpPr>
            <p:nvPr/>
          </p:nvSpPr>
          <p:spPr bwMode="auto">
            <a:xfrm>
              <a:off x="3388794" y="4696021"/>
              <a:ext cx="18845" cy="177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452"/>
            <p:cNvSpPr>
              <a:spLocks/>
            </p:cNvSpPr>
            <p:nvPr/>
          </p:nvSpPr>
          <p:spPr bwMode="auto">
            <a:xfrm>
              <a:off x="3698304" y="4718292"/>
              <a:ext cx="35120" cy="60246"/>
            </a:xfrm>
            <a:custGeom>
              <a:avLst/>
              <a:gdLst>
                <a:gd name="T0" fmla="*/ 0 w 52"/>
                <a:gd name="T1" fmla="*/ 0 h 89"/>
                <a:gd name="T2" fmla="*/ 0 w 52"/>
                <a:gd name="T3" fmla="*/ 78 h 89"/>
                <a:gd name="T4" fmla="*/ 26 w 52"/>
                <a:gd name="T5" fmla="*/ 89 h 89"/>
                <a:gd name="T6" fmla="*/ 52 w 52"/>
                <a:gd name="T7" fmla="*/ 78 h 89"/>
                <a:gd name="T8" fmla="*/ 52 w 52"/>
                <a:gd name="T9" fmla="*/ 0 h 89"/>
                <a:gd name="T10" fmla="*/ 26 w 52"/>
                <a:gd name="T11" fmla="*/ 6 h 89"/>
                <a:gd name="T12" fmla="*/ 0 w 52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4"/>
                    <a:pt x="11" y="89"/>
                    <a:pt x="26" y="89"/>
                  </a:cubicBezTo>
                  <a:cubicBezTo>
                    <a:pt x="40" y="89"/>
                    <a:pt x="52" y="84"/>
                    <a:pt x="52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4"/>
                    <a:pt x="35" y="6"/>
                    <a:pt x="26" y="6"/>
                  </a:cubicBezTo>
                  <a:cubicBezTo>
                    <a:pt x="16" y="6"/>
                    <a:pt x="5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Oval 453"/>
            <p:cNvSpPr>
              <a:spLocks noChangeArrowheads="1"/>
            </p:cNvSpPr>
            <p:nvPr/>
          </p:nvSpPr>
          <p:spPr bwMode="auto">
            <a:xfrm>
              <a:off x="3698304" y="4704873"/>
              <a:ext cx="35120" cy="142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454"/>
            <p:cNvSpPr>
              <a:spLocks/>
            </p:cNvSpPr>
            <p:nvPr/>
          </p:nvSpPr>
          <p:spPr bwMode="auto">
            <a:xfrm>
              <a:off x="3748271" y="4695450"/>
              <a:ext cx="35120" cy="83088"/>
            </a:xfrm>
            <a:custGeom>
              <a:avLst/>
              <a:gdLst>
                <a:gd name="T0" fmla="*/ 0 w 52"/>
                <a:gd name="T1" fmla="*/ 0 h 123"/>
                <a:gd name="T2" fmla="*/ 0 w 52"/>
                <a:gd name="T3" fmla="*/ 110 h 123"/>
                <a:gd name="T4" fmla="*/ 0 w 52"/>
                <a:gd name="T5" fmla="*/ 112 h 123"/>
                <a:gd name="T6" fmla="*/ 26 w 52"/>
                <a:gd name="T7" fmla="*/ 123 h 123"/>
                <a:gd name="T8" fmla="*/ 52 w 52"/>
                <a:gd name="T9" fmla="*/ 112 h 123"/>
                <a:gd name="T10" fmla="*/ 52 w 52"/>
                <a:gd name="T11" fmla="*/ 112 h 123"/>
                <a:gd name="T12" fmla="*/ 52 w 52"/>
                <a:gd name="T13" fmla="*/ 0 h 123"/>
                <a:gd name="T14" fmla="*/ 26 w 52"/>
                <a:gd name="T15" fmla="*/ 6 h 123"/>
                <a:gd name="T16" fmla="*/ 0 w 52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23">
                  <a:moveTo>
                    <a:pt x="0" y="0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18"/>
                    <a:pt x="11" y="123"/>
                    <a:pt x="26" y="123"/>
                  </a:cubicBezTo>
                  <a:cubicBezTo>
                    <a:pt x="40" y="123"/>
                    <a:pt x="52" y="118"/>
                    <a:pt x="52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4"/>
                    <a:pt x="36" y="6"/>
                    <a:pt x="26" y="6"/>
                  </a:cubicBezTo>
                  <a:cubicBezTo>
                    <a:pt x="16" y="6"/>
                    <a:pt x="6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Oval 455"/>
            <p:cNvSpPr>
              <a:spLocks noChangeArrowheads="1"/>
            </p:cNvSpPr>
            <p:nvPr/>
          </p:nvSpPr>
          <p:spPr bwMode="auto">
            <a:xfrm>
              <a:off x="3748271" y="4682030"/>
              <a:ext cx="35120" cy="1399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456"/>
            <p:cNvSpPr>
              <a:spLocks/>
            </p:cNvSpPr>
            <p:nvPr/>
          </p:nvSpPr>
          <p:spPr bwMode="auto">
            <a:xfrm>
              <a:off x="3797667" y="4644912"/>
              <a:ext cx="35691" cy="133626"/>
            </a:xfrm>
            <a:custGeom>
              <a:avLst/>
              <a:gdLst>
                <a:gd name="T0" fmla="*/ 0 w 53"/>
                <a:gd name="T1" fmla="*/ 0 h 198"/>
                <a:gd name="T2" fmla="*/ 0 w 53"/>
                <a:gd name="T3" fmla="*/ 187 h 198"/>
                <a:gd name="T4" fmla="*/ 26 w 53"/>
                <a:gd name="T5" fmla="*/ 198 h 198"/>
                <a:gd name="T6" fmla="*/ 53 w 53"/>
                <a:gd name="T7" fmla="*/ 187 h 198"/>
                <a:gd name="T8" fmla="*/ 53 w 53"/>
                <a:gd name="T9" fmla="*/ 0 h 198"/>
                <a:gd name="T10" fmla="*/ 26 w 53"/>
                <a:gd name="T11" fmla="*/ 7 h 198"/>
                <a:gd name="T12" fmla="*/ 0 w 53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98">
                  <a:moveTo>
                    <a:pt x="0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93"/>
                    <a:pt x="12" y="198"/>
                    <a:pt x="26" y="198"/>
                  </a:cubicBezTo>
                  <a:cubicBezTo>
                    <a:pt x="41" y="198"/>
                    <a:pt x="53" y="193"/>
                    <a:pt x="53" y="18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7" y="5"/>
                    <a:pt x="36" y="7"/>
                    <a:pt x="26" y="7"/>
                  </a:cubicBezTo>
                  <a:cubicBezTo>
                    <a:pt x="17" y="7"/>
                    <a:pt x="6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Oval 457"/>
            <p:cNvSpPr>
              <a:spLocks noChangeArrowheads="1"/>
            </p:cNvSpPr>
            <p:nvPr/>
          </p:nvSpPr>
          <p:spPr bwMode="auto">
            <a:xfrm>
              <a:off x="3797667" y="4631492"/>
              <a:ext cx="35691" cy="148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Freeform 458"/>
            <p:cNvSpPr>
              <a:spLocks/>
            </p:cNvSpPr>
            <p:nvPr/>
          </p:nvSpPr>
          <p:spPr bwMode="auto">
            <a:xfrm>
              <a:off x="3222047" y="4588093"/>
              <a:ext cx="35120" cy="60246"/>
            </a:xfrm>
            <a:custGeom>
              <a:avLst/>
              <a:gdLst>
                <a:gd name="T0" fmla="*/ 26 w 52"/>
                <a:gd name="T1" fmla="*/ 89 h 89"/>
                <a:gd name="T2" fmla="*/ 52 w 52"/>
                <a:gd name="T3" fmla="*/ 78 h 89"/>
                <a:gd name="T4" fmla="*/ 52 w 52"/>
                <a:gd name="T5" fmla="*/ 0 h 89"/>
                <a:gd name="T6" fmla="*/ 26 w 52"/>
                <a:gd name="T7" fmla="*/ 6 h 89"/>
                <a:gd name="T8" fmla="*/ 0 w 52"/>
                <a:gd name="T9" fmla="*/ 0 h 89"/>
                <a:gd name="T10" fmla="*/ 0 w 52"/>
                <a:gd name="T11" fmla="*/ 78 h 89"/>
                <a:gd name="T12" fmla="*/ 26 w 52"/>
                <a:gd name="T1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9">
                  <a:moveTo>
                    <a:pt x="26" y="89"/>
                  </a:moveTo>
                  <a:cubicBezTo>
                    <a:pt x="40" y="89"/>
                    <a:pt x="52" y="84"/>
                    <a:pt x="52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4"/>
                    <a:pt x="36" y="6"/>
                    <a:pt x="26" y="6"/>
                  </a:cubicBezTo>
                  <a:cubicBezTo>
                    <a:pt x="16" y="6"/>
                    <a:pt x="6" y="4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4"/>
                    <a:pt x="11" y="89"/>
                    <a:pt x="2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Oval 459"/>
            <p:cNvSpPr>
              <a:spLocks noChangeArrowheads="1"/>
            </p:cNvSpPr>
            <p:nvPr/>
          </p:nvSpPr>
          <p:spPr bwMode="auto">
            <a:xfrm>
              <a:off x="3222047" y="4574673"/>
              <a:ext cx="35120" cy="142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Freeform 460"/>
            <p:cNvSpPr>
              <a:spLocks/>
            </p:cNvSpPr>
            <p:nvPr/>
          </p:nvSpPr>
          <p:spPr bwMode="auto">
            <a:xfrm>
              <a:off x="3171509" y="4565250"/>
              <a:ext cx="35691" cy="83088"/>
            </a:xfrm>
            <a:custGeom>
              <a:avLst/>
              <a:gdLst>
                <a:gd name="T0" fmla="*/ 26 w 53"/>
                <a:gd name="T1" fmla="*/ 123 h 123"/>
                <a:gd name="T2" fmla="*/ 53 w 53"/>
                <a:gd name="T3" fmla="*/ 112 h 123"/>
                <a:gd name="T4" fmla="*/ 52 w 53"/>
                <a:gd name="T5" fmla="*/ 110 h 123"/>
                <a:gd name="T6" fmla="*/ 52 w 53"/>
                <a:gd name="T7" fmla="*/ 0 h 123"/>
                <a:gd name="T8" fmla="*/ 26 w 53"/>
                <a:gd name="T9" fmla="*/ 6 h 123"/>
                <a:gd name="T10" fmla="*/ 0 w 53"/>
                <a:gd name="T11" fmla="*/ 0 h 123"/>
                <a:gd name="T12" fmla="*/ 0 w 53"/>
                <a:gd name="T13" fmla="*/ 112 h 123"/>
                <a:gd name="T14" fmla="*/ 0 w 53"/>
                <a:gd name="T15" fmla="*/ 112 h 123"/>
                <a:gd name="T16" fmla="*/ 26 w 5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3">
                  <a:moveTo>
                    <a:pt x="26" y="123"/>
                  </a:moveTo>
                  <a:cubicBezTo>
                    <a:pt x="41" y="123"/>
                    <a:pt x="53" y="118"/>
                    <a:pt x="53" y="112"/>
                  </a:cubicBezTo>
                  <a:cubicBezTo>
                    <a:pt x="53" y="111"/>
                    <a:pt x="52" y="111"/>
                    <a:pt x="52" y="11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4"/>
                    <a:pt x="36" y="6"/>
                    <a:pt x="26" y="6"/>
                  </a:cubicBezTo>
                  <a:cubicBezTo>
                    <a:pt x="16" y="6"/>
                    <a:pt x="6" y="4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8"/>
                    <a:pt x="12" y="123"/>
                    <a:pt x="26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Oval 461"/>
            <p:cNvSpPr>
              <a:spLocks noChangeArrowheads="1"/>
            </p:cNvSpPr>
            <p:nvPr/>
          </p:nvSpPr>
          <p:spPr bwMode="auto">
            <a:xfrm>
              <a:off x="3171509" y="4551831"/>
              <a:ext cx="35120" cy="1399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462"/>
            <p:cNvSpPr>
              <a:spLocks/>
            </p:cNvSpPr>
            <p:nvPr/>
          </p:nvSpPr>
          <p:spPr bwMode="auto">
            <a:xfrm>
              <a:off x="3122113" y="4514712"/>
              <a:ext cx="35120" cy="133626"/>
            </a:xfrm>
            <a:custGeom>
              <a:avLst/>
              <a:gdLst>
                <a:gd name="T0" fmla="*/ 26 w 52"/>
                <a:gd name="T1" fmla="*/ 198 h 198"/>
                <a:gd name="T2" fmla="*/ 52 w 52"/>
                <a:gd name="T3" fmla="*/ 187 h 198"/>
                <a:gd name="T4" fmla="*/ 52 w 52"/>
                <a:gd name="T5" fmla="*/ 0 h 198"/>
                <a:gd name="T6" fmla="*/ 26 w 52"/>
                <a:gd name="T7" fmla="*/ 7 h 198"/>
                <a:gd name="T8" fmla="*/ 0 w 52"/>
                <a:gd name="T9" fmla="*/ 0 h 198"/>
                <a:gd name="T10" fmla="*/ 0 w 52"/>
                <a:gd name="T11" fmla="*/ 187 h 198"/>
                <a:gd name="T12" fmla="*/ 26 w 5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98">
                  <a:moveTo>
                    <a:pt x="26" y="198"/>
                  </a:moveTo>
                  <a:cubicBezTo>
                    <a:pt x="40" y="198"/>
                    <a:pt x="52" y="193"/>
                    <a:pt x="52" y="18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5"/>
                    <a:pt x="36" y="7"/>
                    <a:pt x="26" y="7"/>
                  </a:cubicBezTo>
                  <a:cubicBezTo>
                    <a:pt x="16" y="7"/>
                    <a:pt x="6" y="5"/>
                    <a:pt x="0" y="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3"/>
                    <a:pt x="11" y="198"/>
                    <a:pt x="2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Oval 463"/>
            <p:cNvSpPr>
              <a:spLocks noChangeArrowheads="1"/>
            </p:cNvSpPr>
            <p:nvPr/>
          </p:nvSpPr>
          <p:spPr bwMode="auto">
            <a:xfrm>
              <a:off x="3122113" y="4501293"/>
              <a:ext cx="35120" cy="148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464"/>
            <p:cNvSpPr>
              <a:spLocks noEditPoints="1"/>
            </p:cNvSpPr>
            <p:nvPr/>
          </p:nvSpPr>
          <p:spPr bwMode="auto">
            <a:xfrm>
              <a:off x="3156661" y="4726572"/>
              <a:ext cx="115352" cy="115923"/>
            </a:xfrm>
            <a:custGeom>
              <a:avLst/>
              <a:gdLst>
                <a:gd name="T0" fmla="*/ 85 w 171"/>
                <a:gd name="T1" fmla="*/ 0 h 172"/>
                <a:gd name="T2" fmla="*/ 0 w 171"/>
                <a:gd name="T3" fmla="*/ 86 h 172"/>
                <a:gd name="T4" fmla="*/ 85 w 171"/>
                <a:gd name="T5" fmla="*/ 172 h 172"/>
                <a:gd name="T6" fmla="*/ 171 w 171"/>
                <a:gd name="T7" fmla="*/ 86 h 172"/>
                <a:gd name="T8" fmla="*/ 85 w 171"/>
                <a:gd name="T9" fmla="*/ 0 h 172"/>
                <a:gd name="T10" fmla="*/ 85 w 171"/>
                <a:gd name="T11" fmla="*/ 151 h 172"/>
                <a:gd name="T12" fmla="*/ 21 w 171"/>
                <a:gd name="T13" fmla="*/ 86 h 172"/>
                <a:gd name="T14" fmla="*/ 85 w 171"/>
                <a:gd name="T15" fmla="*/ 21 h 172"/>
                <a:gd name="T16" fmla="*/ 150 w 171"/>
                <a:gd name="T17" fmla="*/ 86 h 172"/>
                <a:gd name="T18" fmla="*/ 85 w 171"/>
                <a:gd name="T19" fmla="*/ 1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72">
                  <a:moveTo>
                    <a:pt x="85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cubicBezTo>
                    <a:pt x="132" y="172"/>
                    <a:pt x="171" y="133"/>
                    <a:pt x="171" y="86"/>
                  </a:cubicBezTo>
                  <a:cubicBezTo>
                    <a:pt x="171" y="39"/>
                    <a:pt x="132" y="0"/>
                    <a:pt x="85" y="0"/>
                  </a:cubicBezTo>
                  <a:close/>
                  <a:moveTo>
                    <a:pt x="85" y="151"/>
                  </a:move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5" y="21"/>
                  </a:cubicBezTo>
                  <a:cubicBezTo>
                    <a:pt x="121" y="21"/>
                    <a:pt x="150" y="50"/>
                    <a:pt x="150" y="86"/>
                  </a:cubicBezTo>
                  <a:cubicBezTo>
                    <a:pt x="150" y="122"/>
                    <a:pt x="121" y="151"/>
                    <a:pt x="85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465"/>
            <p:cNvSpPr>
              <a:spLocks/>
            </p:cNvSpPr>
            <p:nvPr/>
          </p:nvSpPr>
          <p:spPr bwMode="auto">
            <a:xfrm>
              <a:off x="3196349" y="4752841"/>
              <a:ext cx="34549" cy="63387"/>
            </a:xfrm>
            <a:custGeom>
              <a:avLst/>
              <a:gdLst>
                <a:gd name="T0" fmla="*/ 32 w 51"/>
                <a:gd name="T1" fmla="*/ 39 h 94"/>
                <a:gd name="T2" fmla="*/ 18 w 51"/>
                <a:gd name="T3" fmla="*/ 30 h 94"/>
                <a:gd name="T4" fmla="*/ 28 w 51"/>
                <a:gd name="T5" fmla="*/ 23 h 94"/>
                <a:gd name="T6" fmla="*/ 44 w 51"/>
                <a:gd name="T7" fmla="*/ 27 h 94"/>
                <a:gd name="T8" fmla="*/ 48 w 51"/>
                <a:gd name="T9" fmla="*/ 14 h 94"/>
                <a:gd name="T10" fmla="*/ 31 w 51"/>
                <a:gd name="T11" fmla="*/ 10 h 94"/>
                <a:gd name="T12" fmla="*/ 31 w 51"/>
                <a:gd name="T13" fmla="*/ 0 h 94"/>
                <a:gd name="T14" fmla="*/ 20 w 51"/>
                <a:gd name="T15" fmla="*/ 0 h 94"/>
                <a:gd name="T16" fmla="*/ 20 w 51"/>
                <a:gd name="T17" fmla="*/ 11 h 94"/>
                <a:gd name="T18" fmla="*/ 0 w 51"/>
                <a:gd name="T19" fmla="*/ 32 h 94"/>
                <a:gd name="T20" fmla="*/ 21 w 51"/>
                <a:gd name="T21" fmla="*/ 53 h 94"/>
                <a:gd name="T22" fmla="*/ 33 w 51"/>
                <a:gd name="T23" fmla="*/ 62 h 94"/>
                <a:gd name="T24" fmla="*/ 22 w 51"/>
                <a:gd name="T25" fmla="*/ 70 h 94"/>
                <a:gd name="T26" fmla="*/ 3 w 51"/>
                <a:gd name="T27" fmla="*/ 65 h 94"/>
                <a:gd name="T28" fmla="*/ 0 w 51"/>
                <a:gd name="T29" fmla="*/ 78 h 94"/>
                <a:gd name="T30" fmla="*/ 19 w 51"/>
                <a:gd name="T31" fmla="*/ 83 h 94"/>
                <a:gd name="T32" fmla="*/ 19 w 51"/>
                <a:gd name="T33" fmla="*/ 94 h 94"/>
                <a:gd name="T34" fmla="*/ 30 w 51"/>
                <a:gd name="T35" fmla="*/ 94 h 94"/>
                <a:gd name="T36" fmla="*/ 30 w 51"/>
                <a:gd name="T37" fmla="*/ 82 h 94"/>
                <a:gd name="T38" fmla="*/ 51 w 51"/>
                <a:gd name="T39" fmla="*/ 61 h 94"/>
                <a:gd name="T40" fmla="*/ 32 w 51"/>
                <a:gd name="T41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94">
                  <a:moveTo>
                    <a:pt x="32" y="39"/>
                  </a:moveTo>
                  <a:cubicBezTo>
                    <a:pt x="22" y="36"/>
                    <a:pt x="18" y="33"/>
                    <a:pt x="18" y="30"/>
                  </a:cubicBezTo>
                  <a:cubicBezTo>
                    <a:pt x="18" y="26"/>
                    <a:pt x="20" y="23"/>
                    <a:pt x="28" y="23"/>
                  </a:cubicBezTo>
                  <a:cubicBezTo>
                    <a:pt x="36" y="23"/>
                    <a:pt x="41" y="26"/>
                    <a:pt x="44" y="2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4" y="12"/>
                    <a:pt x="38" y="11"/>
                    <a:pt x="3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7" y="13"/>
                    <a:pt x="0" y="21"/>
                    <a:pt x="0" y="32"/>
                  </a:cubicBezTo>
                  <a:cubicBezTo>
                    <a:pt x="0" y="43"/>
                    <a:pt x="9" y="48"/>
                    <a:pt x="21" y="53"/>
                  </a:cubicBezTo>
                  <a:cubicBezTo>
                    <a:pt x="30" y="55"/>
                    <a:pt x="33" y="58"/>
                    <a:pt x="33" y="62"/>
                  </a:cubicBezTo>
                  <a:cubicBezTo>
                    <a:pt x="33" y="67"/>
                    <a:pt x="29" y="70"/>
                    <a:pt x="22" y="70"/>
                  </a:cubicBezTo>
                  <a:cubicBezTo>
                    <a:pt x="15" y="70"/>
                    <a:pt x="8" y="67"/>
                    <a:pt x="3" y="6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0"/>
                    <a:pt x="11" y="83"/>
                    <a:pt x="19" y="83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44" y="80"/>
                    <a:pt x="51" y="71"/>
                    <a:pt x="51" y="61"/>
                  </a:cubicBezTo>
                  <a:cubicBezTo>
                    <a:pt x="51" y="50"/>
                    <a:pt x="45" y="44"/>
                    <a:pt x="3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466"/>
            <p:cNvSpPr>
              <a:spLocks noEditPoints="1"/>
            </p:cNvSpPr>
            <p:nvPr/>
          </p:nvSpPr>
          <p:spPr bwMode="auto">
            <a:xfrm>
              <a:off x="3679459" y="4418205"/>
              <a:ext cx="115352" cy="115352"/>
            </a:xfrm>
            <a:custGeom>
              <a:avLst/>
              <a:gdLst>
                <a:gd name="T0" fmla="*/ 85 w 171"/>
                <a:gd name="T1" fmla="*/ 171 h 171"/>
                <a:gd name="T2" fmla="*/ 171 w 171"/>
                <a:gd name="T3" fmla="*/ 85 h 171"/>
                <a:gd name="T4" fmla="*/ 85 w 171"/>
                <a:gd name="T5" fmla="*/ 0 h 171"/>
                <a:gd name="T6" fmla="*/ 0 w 171"/>
                <a:gd name="T7" fmla="*/ 85 h 171"/>
                <a:gd name="T8" fmla="*/ 85 w 171"/>
                <a:gd name="T9" fmla="*/ 171 h 171"/>
                <a:gd name="T10" fmla="*/ 85 w 171"/>
                <a:gd name="T11" fmla="*/ 20 h 171"/>
                <a:gd name="T12" fmla="*/ 150 w 171"/>
                <a:gd name="T13" fmla="*/ 85 h 171"/>
                <a:gd name="T14" fmla="*/ 85 w 171"/>
                <a:gd name="T15" fmla="*/ 151 h 171"/>
                <a:gd name="T16" fmla="*/ 21 w 171"/>
                <a:gd name="T17" fmla="*/ 85 h 171"/>
                <a:gd name="T18" fmla="*/ 85 w 171"/>
                <a:gd name="T19" fmla="*/ 2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71">
                  <a:moveTo>
                    <a:pt x="85" y="171"/>
                  </a:moveTo>
                  <a:cubicBezTo>
                    <a:pt x="132" y="171"/>
                    <a:pt x="171" y="133"/>
                    <a:pt x="171" y="85"/>
                  </a:cubicBezTo>
                  <a:cubicBezTo>
                    <a:pt x="171" y="38"/>
                    <a:pt x="132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33"/>
                    <a:pt x="38" y="171"/>
                    <a:pt x="85" y="171"/>
                  </a:cubicBezTo>
                  <a:close/>
                  <a:moveTo>
                    <a:pt x="85" y="20"/>
                  </a:moveTo>
                  <a:cubicBezTo>
                    <a:pt x="121" y="20"/>
                    <a:pt x="150" y="49"/>
                    <a:pt x="150" y="85"/>
                  </a:cubicBezTo>
                  <a:cubicBezTo>
                    <a:pt x="150" y="121"/>
                    <a:pt x="121" y="151"/>
                    <a:pt x="85" y="151"/>
                  </a:cubicBezTo>
                  <a:cubicBezTo>
                    <a:pt x="50" y="151"/>
                    <a:pt x="21" y="121"/>
                    <a:pt x="21" y="85"/>
                  </a:cubicBezTo>
                  <a:cubicBezTo>
                    <a:pt x="21" y="49"/>
                    <a:pt x="50" y="20"/>
                    <a:pt x="8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467"/>
            <p:cNvSpPr>
              <a:spLocks/>
            </p:cNvSpPr>
            <p:nvPr/>
          </p:nvSpPr>
          <p:spPr bwMode="auto">
            <a:xfrm>
              <a:off x="3711153" y="4447043"/>
              <a:ext cx="41116" cy="58247"/>
            </a:xfrm>
            <a:custGeom>
              <a:avLst/>
              <a:gdLst>
                <a:gd name="T0" fmla="*/ 50 w 61"/>
                <a:gd name="T1" fmla="*/ 86 h 86"/>
                <a:gd name="T2" fmla="*/ 59 w 61"/>
                <a:gd name="T3" fmla="*/ 85 h 86"/>
                <a:gd name="T4" fmla="*/ 61 w 61"/>
                <a:gd name="T5" fmla="*/ 85 h 86"/>
                <a:gd name="T6" fmla="*/ 61 w 61"/>
                <a:gd name="T7" fmla="*/ 68 h 86"/>
                <a:gd name="T8" fmla="*/ 57 w 61"/>
                <a:gd name="T9" fmla="*/ 69 h 86"/>
                <a:gd name="T10" fmla="*/ 50 w 61"/>
                <a:gd name="T11" fmla="*/ 70 h 86"/>
                <a:gd name="T12" fmla="*/ 26 w 61"/>
                <a:gd name="T13" fmla="*/ 56 h 86"/>
                <a:gd name="T14" fmla="*/ 37 w 61"/>
                <a:gd name="T15" fmla="*/ 56 h 86"/>
                <a:gd name="T16" fmla="*/ 37 w 61"/>
                <a:gd name="T17" fmla="*/ 46 h 86"/>
                <a:gd name="T18" fmla="*/ 23 w 61"/>
                <a:gd name="T19" fmla="*/ 46 h 86"/>
                <a:gd name="T20" fmla="*/ 23 w 61"/>
                <a:gd name="T21" fmla="*/ 43 h 86"/>
                <a:gd name="T22" fmla="*/ 23 w 61"/>
                <a:gd name="T23" fmla="*/ 42 h 86"/>
                <a:gd name="T24" fmla="*/ 37 w 61"/>
                <a:gd name="T25" fmla="*/ 42 h 86"/>
                <a:gd name="T26" fmla="*/ 37 w 61"/>
                <a:gd name="T27" fmla="*/ 33 h 86"/>
                <a:gd name="T28" fmla="*/ 25 w 61"/>
                <a:gd name="T29" fmla="*/ 33 h 86"/>
                <a:gd name="T30" fmla="*/ 50 w 61"/>
                <a:gd name="T31" fmla="*/ 16 h 86"/>
                <a:gd name="T32" fmla="*/ 57 w 61"/>
                <a:gd name="T33" fmla="*/ 17 h 86"/>
                <a:gd name="T34" fmla="*/ 61 w 61"/>
                <a:gd name="T35" fmla="*/ 18 h 86"/>
                <a:gd name="T36" fmla="*/ 61 w 61"/>
                <a:gd name="T37" fmla="*/ 1 h 86"/>
                <a:gd name="T38" fmla="*/ 59 w 61"/>
                <a:gd name="T39" fmla="*/ 1 h 86"/>
                <a:gd name="T40" fmla="*/ 50 w 61"/>
                <a:gd name="T41" fmla="*/ 0 h 86"/>
                <a:gd name="T42" fmla="*/ 8 w 61"/>
                <a:gd name="T43" fmla="*/ 33 h 86"/>
                <a:gd name="T44" fmla="*/ 0 w 61"/>
                <a:gd name="T45" fmla="*/ 33 h 86"/>
                <a:gd name="T46" fmla="*/ 0 w 61"/>
                <a:gd name="T47" fmla="*/ 42 h 86"/>
                <a:gd name="T48" fmla="*/ 6 w 61"/>
                <a:gd name="T49" fmla="*/ 42 h 86"/>
                <a:gd name="T50" fmla="*/ 6 w 61"/>
                <a:gd name="T51" fmla="*/ 43 h 86"/>
                <a:gd name="T52" fmla="*/ 6 w 61"/>
                <a:gd name="T53" fmla="*/ 46 h 86"/>
                <a:gd name="T54" fmla="*/ 0 w 61"/>
                <a:gd name="T55" fmla="*/ 46 h 86"/>
                <a:gd name="T56" fmla="*/ 0 w 61"/>
                <a:gd name="T57" fmla="*/ 56 h 86"/>
                <a:gd name="T58" fmla="*/ 8 w 61"/>
                <a:gd name="T59" fmla="*/ 56 h 86"/>
                <a:gd name="T60" fmla="*/ 50 w 61"/>
                <a:gd name="T6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" h="86">
                  <a:moveTo>
                    <a:pt x="50" y="86"/>
                  </a:moveTo>
                  <a:cubicBezTo>
                    <a:pt x="53" y="86"/>
                    <a:pt x="56" y="86"/>
                    <a:pt x="59" y="85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69"/>
                    <a:pt x="52" y="70"/>
                    <a:pt x="50" y="70"/>
                  </a:cubicBezTo>
                  <a:cubicBezTo>
                    <a:pt x="40" y="70"/>
                    <a:pt x="31" y="64"/>
                    <a:pt x="2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3" y="44"/>
                    <a:pt x="23" y="4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23"/>
                    <a:pt x="39" y="16"/>
                    <a:pt x="50" y="16"/>
                  </a:cubicBezTo>
                  <a:cubicBezTo>
                    <a:pt x="52" y="16"/>
                    <a:pt x="55" y="16"/>
                    <a:pt x="57" y="17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6" y="0"/>
                    <a:pt x="53" y="0"/>
                    <a:pt x="50" y="0"/>
                  </a:cubicBezTo>
                  <a:cubicBezTo>
                    <a:pt x="29" y="0"/>
                    <a:pt x="12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6" y="45"/>
                    <a:pt x="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4" y="73"/>
                    <a:pt x="30" y="86"/>
                    <a:pt x="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961183" y="1140028"/>
            <a:ext cx="2406357" cy="847207"/>
            <a:chOff x="986174" y="1726438"/>
            <a:chExt cx="2406357" cy="847207"/>
          </a:xfrm>
        </p:grpSpPr>
        <p:sp>
          <p:nvSpPr>
            <p:cNvPr id="143" name="文本框 142"/>
            <p:cNvSpPr txBox="1"/>
            <p:nvPr/>
          </p:nvSpPr>
          <p:spPr bwMode="auto">
            <a:xfrm flipH="1">
              <a:off x="986174" y="2075047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144" name="文本框 143"/>
            <p:cNvSpPr txBox="1"/>
            <p:nvPr/>
          </p:nvSpPr>
          <p:spPr bwMode="auto">
            <a:xfrm flipH="1">
              <a:off x="1469734" y="1726438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961183" y="2994340"/>
            <a:ext cx="2406357" cy="847207"/>
            <a:chOff x="986174" y="1726438"/>
            <a:chExt cx="2406357" cy="847207"/>
          </a:xfrm>
        </p:grpSpPr>
        <p:sp>
          <p:nvSpPr>
            <p:cNvPr id="147" name="文本框 146"/>
            <p:cNvSpPr txBox="1"/>
            <p:nvPr/>
          </p:nvSpPr>
          <p:spPr bwMode="auto">
            <a:xfrm flipH="1">
              <a:off x="986174" y="2075047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148" name="文本框 147"/>
            <p:cNvSpPr txBox="1"/>
            <p:nvPr/>
          </p:nvSpPr>
          <p:spPr bwMode="auto">
            <a:xfrm flipH="1">
              <a:off x="1469734" y="1726438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961183" y="4899124"/>
            <a:ext cx="2406357" cy="847207"/>
            <a:chOff x="986174" y="1726438"/>
            <a:chExt cx="2406357" cy="847207"/>
          </a:xfrm>
        </p:grpSpPr>
        <p:sp>
          <p:nvSpPr>
            <p:cNvPr id="150" name="文本框 149"/>
            <p:cNvSpPr txBox="1"/>
            <p:nvPr/>
          </p:nvSpPr>
          <p:spPr bwMode="auto">
            <a:xfrm flipH="1">
              <a:off x="986174" y="2075047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151" name="文本框 150"/>
            <p:cNvSpPr txBox="1"/>
            <p:nvPr/>
          </p:nvSpPr>
          <p:spPr bwMode="auto">
            <a:xfrm flipH="1">
              <a:off x="1469734" y="1726438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24460" y="1140028"/>
            <a:ext cx="2406357" cy="847207"/>
            <a:chOff x="8824460" y="1140028"/>
            <a:chExt cx="2406357" cy="847207"/>
          </a:xfrm>
        </p:grpSpPr>
        <p:sp>
          <p:nvSpPr>
            <p:cNvPr id="153" name="文本框 152"/>
            <p:cNvSpPr txBox="1"/>
            <p:nvPr/>
          </p:nvSpPr>
          <p:spPr bwMode="auto">
            <a:xfrm flipH="1">
              <a:off x="8824460" y="1488637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154" name="文本框 153"/>
            <p:cNvSpPr txBox="1"/>
            <p:nvPr/>
          </p:nvSpPr>
          <p:spPr bwMode="auto">
            <a:xfrm flipH="1">
              <a:off x="8824460" y="1140028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</p:grpSp>
      <p:sp>
        <p:nvSpPr>
          <p:cNvPr id="156" name="文本框 155"/>
          <p:cNvSpPr txBox="1"/>
          <p:nvPr/>
        </p:nvSpPr>
        <p:spPr bwMode="auto">
          <a:xfrm flipH="1">
            <a:off x="8824460" y="3342949"/>
            <a:ext cx="240635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素材站有中国最强的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</a:p>
        </p:txBody>
      </p:sp>
      <p:sp>
        <p:nvSpPr>
          <p:cNvPr id="157" name="文本框 156"/>
          <p:cNvSpPr txBox="1"/>
          <p:nvPr/>
        </p:nvSpPr>
        <p:spPr bwMode="auto">
          <a:xfrm flipH="1">
            <a:off x="8824460" y="2994340"/>
            <a:ext cx="1922797" cy="400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  <p:sp>
        <p:nvSpPr>
          <p:cNvPr id="159" name="文本框 158"/>
          <p:cNvSpPr txBox="1"/>
          <p:nvPr/>
        </p:nvSpPr>
        <p:spPr bwMode="auto">
          <a:xfrm flipH="1">
            <a:off x="8824460" y="5247733"/>
            <a:ext cx="240635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素材站有中国最强的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</a:p>
        </p:txBody>
      </p:sp>
      <p:sp>
        <p:nvSpPr>
          <p:cNvPr id="160" name="文本框 159"/>
          <p:cNvSpPr txBox="1"/>
          <p:nvPr/>
        </p:nvSpPr>
        <p:spPr bwMode="auto">
          <a:xfrm flipH="1">
            <a:off x="8824460" y="4899124"/>
            <a:ext cx="1922797" cy="400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在此添加标题</a:t>
            </a:r>
          </a:p>
        </p:txBody>
      </p:sp>
    </p:spTree>
    <p:extLst>
      <p:ext uri="{BB962C8B-B14F-4D97-AF65-F5344CB8AC3E}">
        <p14:creationId xmlns:p14="http://schemas.microsoft.com/office/powerpoint/2010/main" val="176307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 99"/>
          <p:cNvSpPr/>
          <p:nvPr/>
        </p:nvSpPr>
        <p:spPr>
          <a:xfrm>
            <a:off x="3663020" y="1052363"/>
            <a:ext cx="6460402" cy="4978287"/>
          </a:xfrm>
          <a:custGeom>
            <a:avLst/>
            <a:gdLst>
              <a:gd name="connsiteX0" fmla="*/ 6128642 w 6460402"/>
              <a:gd name="connsiteY0" fmla="*/ 2544539 h 4978287"/>
              <a:gd name="connsiteX1" fmla="*/ 6128642 w 6460402"/>
              <a:gd name="connsiteY1" fmla="*/ 2578165 h 4978287"/>
              <a:gd name="connsiteX2" fmla="*/ 6205767 w 6460402"/>
              <a:gd name="connsiteY2" fmla="*/ 2578165 h 4978287"/>
              <a:gd name="connsiteX3" fmla="*/ 6205767 w 6460402"/>
              <a:gd name="connsiteY3" fmla="*/ 2544539 h 4978287"/>
              <a:gd name="connsiteX4" fmla="*/ 6128642 w 6460402"/>
              <a:gd name="connsiteY4" fmla="*/ 2359082 h 4978287"/>
              <a:gd name="connsiteX5" fmla="*/ 6128642 w 6460402"/>
              <a:gd name="connsiteY5" fmla="*/ 2374918 h 4978287"/>
              <a:gd name="connsiteX6" fmla="*/ 6205767 w 6460402"/>
              <a:gd name="connsiteY6" fmla="*/ 2374918 h 4978287"/>
              <a:gd name="connsiteX7" fmla="*/ 6205767 w 6460402"/>
              <a:gd name="connsiteY7" fmla="*/ 2359082 h 4978287"/>
              <a:gd name="connsiteX8" fmla="*/ 6128642 w 6460402"/>
              <a:gd name="connsiteY8" fmla="*/ 2175435 h 4978287"/>
              <a:gd name="connsiteX9" fmla="*/ 6128642 w 6460402"/>
              <a:gd name="connsiteY9" fmla="*/ 2189461 h 4978287"/>
              <a:gd name="connsiteX10" fmla="*/ 6205767 w 6460402"/>
              <a:gd name="connsiteY10" fmla="*/ 2189461 h 4978287"/>
              <a:gd name="connsiteX11" fmla="*/ 6205767 w 6460402"/>
              <a:gd name="connsiteY11" fmla="*/ 2175435 h 4978287"/>
              <a:gd name="connsiteX12" fmla="*/ 550566 w 6460402"/>
              <a:gd name="connsiteY12" fmla="*/ 0 h 4978287"/>
              <a:gd name="connsiteX13" fmla="*/ 1089947 w 6460402"/>
              <a:gd name="connsiteY13" fmla="*/ 439608 h 4978287"/>
              <a:gd name="connsiteX14" fmla="*/ 1094328 w 6460402"/>
              <a:gd name="connsiteY14" fmla="*/ 483067 h 4978287"/>
              <a:gd name="connsiteX15" fmla="*/ 3355244 w 6460402"/>
              <a:gd name="connsiteY15" fmla="*/ 483067 h 4978287"/>
              <a:gd name="connsiteX16" fmla="*/ 3774352 w 6460402"/>
              <a:gd name="connsiteY16" fmla="*/ 902175 h 4978287"/>
              <a:gd name="connsiteX17" fmla="*/ 3774352 w 6460402"/>
              <a:gd name="connsiteY17" fmla="*/ 1433662 h 4978287"/>
              <a:gd name="connsiteX18" fmla="*/ 3776218 w 6460402"/>
              <a:gd name="connsiteY18" fmla="*/ 1433662 h 4978287"/>
              <a:gd name="connsiteX19" fmla="*/ 3776218 w 6460402"/>
              <a:gd name="connsiteY19" fmla="*/ 1732154 h 4978287"/>
              <a:gd name="connsiteX20" fmla="*/ 4049878 w 6460402"/>
              <a:gd name="connsiteY20" fmla="*/ 2005814 h 4978287"/>
              <a:gd name="connsiteX21" fmla="*/ 5752319 w 6460402"/>
              <a:gd name="connsiteY21" fmla="*/ 2005814 h 4978287"/>
              <a:gd name="connsiteX22" fmla="*/ 5752319 w 6460402"/>
              <a:gd name="connsiteY22" fmla="*/ 1999666 h 4978287"/>
              <a:gd name="connsiteX23" fmla="*/ 6128642 w 6460402"/>
              <a:gd name="connsiteY23" fmla="*/ 1999666 h 4978287"/>
              <a:gd name="connsiteX24" fmla="*/ 6128642 w 6460402"/>
              <a:gd name="connsiteY24" fmla="*/ 2005814 h 4978287"/>
              <a:gd name="connsiteX25" fmla="*/ 6205767 w 6460402"/>
              <a:gd name="connsiteY25" fmla="*/ 2005814 h 4978287"/>
              <a:gd name="connsiteX26" fmla="*/ 6205767 w 6460402"/>
              <a:gd name="connsiteY26" fmla="*/ 2005162 h 4978287"/>
              <a:gd name="connsiteX27" fmla="*/ 6460402 w 6460402"/>
              <a:gd name="connsiteY27" fmla="*/ 2005162 h 4978287"/>
              <a:gd name="connsiteX28" fmla="*/ 6460402 w 6460402"/>
              <a:gd name="connsiteY28" fmla="*/ 2740090 h 4978287"/>
              <a:gd name="connsiteX29" fmla="*/ 6227992 w 6460402"/>
              <a:gd name="connsiteY29" fmla="*/ 2740090 h 4978287"/>
              <a:gd name="connsiteX30" fmla="*/ 4948699 w 6460402"/>
              <a:gd name="connsiteY30" fmla="*/ 2747786 h 4978287"/>
              <a:gd name="connsiteX31" fmla="*/ 4699917 w 6460402"/>
              <a:gd name="connsiteY31" fmla="*/ 3021446 h 4978287"/>
              <a:gd name="connsiteX32" fmla="*/ 4699917 w 6460402"/>
              <a:gd name="connsiteY32" fmla="*/ 3886050 h 4978287"/>
              <a:gd name="connsiteX33" fmla="*/ 4722636 w 6460402"/>
              <a:gd name="connsiteY33" fmla="*/ 3888341 h 4978287"/>
              <a:gd name="connsiteX34" fmla="*/ 5162244 w 6460402"/>
              <a:gd name="connsiteY34" fmla="*/ 4427721 h 4978287"/>
              <a:gd name="connsiteX35" fmla="*/ 4611678 w 6460402"/>
              <a:gd name="connsiteY35" fmla="*/ 4978287 h 4978287"/>
              <a:gd name="connsiteX36" fmla="*/ 4061112 w 6460402"/>
              <a:gd name="connsiteY36" fmla="*/ 4427721 h 4978287"/>
              <a:gd name="connsiteX37" fmla="*/ 4500720 w 6460402"/>
              <a:gd name="connsiteY37" fmla="*/ 3888341 h 4978287"/>
              <a:gd name="connsiteX38" fmla="*/ 4525038 w 6460402"/>
              <a:gd name="connsiteY38" fmla="*/ 3885889 h 4978287"/>
              <a:gd name="connsiteX39" fmla="*/ 4525038 w 6460402"/>
              <a:gd name="connsiteY39" fmla="*/ 2997273 h 4978287"/>
              <a:gd name="connsiteX40" fmla="*/ 4906045 w 6460402"/>
              <a:gd name="connsiteY40" fmla="*/ 2578165 h 4978287"/>
              <a:gd name="connsiteX41" fmla="*/ 5752319 w 6460402"/>
              <a:gd name="connsiteY41" fmla="*/ 2578165 h 4978287"/>
              <a:gd name="connsiteX42" fmla="*/ 5752319 w 6460402"/>
              <a:gd name="connsiteY42" fmla="*/ 2544539 h 4978287"/>
              <a:gd name="connsiteX43" fmla="*/ 4621379 w 6460402"/>
              <a:gd name="connsiteY43" fmla="*/ 2544539 h 4978287"/>
              <a:gd name="connsiteX44" fmla="*/ 4347719 w 6460402"/>
              <a:gd name="connsiteY44" fmla="*/ 2818199 h 4978287"/>
              <a:gd name="connsiteX45" fmla="*/ 4347719 w 6460402"/>
              <a:gd name="connsiteY45" fmla="*/ 3200314 h 4978287"/>
              <a:gd name="connsiteX46" fmla="*/ 4345853 w 6460402"/>
              <a:gd name="connsiteY46" fmla="*/ 3200314 h 4978287"/>
              <a:gd name="connsiteX47" fmla="*/ 4345853 w 6460402"/>
              <a:gd name="connsiteY47" fmla="*/ 3217647 h 4978287"/>
              <a:gd name="connsiteX48" fmla="*/ 3926745 w 6460402"/>
              <a:gd name="connsiteY48" fmla="*/ 3636755 h 4978287"/>
              <a:gd name="connsiteX49" fmla="*/ 1502623 w 6460402"/>
              <a:gd name="connsiteY49" fmla="*/ 3636755 h 4978287"/>
              <a:gd name="connsiteX50" fmla="*/ 1500080 w 6460402"/>
              <a:gd name="connsiteY50" fmla="*/ 3661988 h 4978287"/>
              <a:gd name="connsiteX51" fmla="*/ 960699 w 6460402"/>
              <a:gd name="connsiteY51" fmla="*/ 4101596 h 4978287"/>
              <a:gd name="connsiteX52" fmla="*/ 410133 w 6460402"/>
              <a:gd name="connsiteY52" fmla="*/ 3551030 h 4978287"/>
              <a:gd name="connsiteX53" fmla="*/ 960699 w 6460402"/>
              <a:gd name="connsiteY53" fmla="*/ 3000464 h 4978287"/>
              <a:gd name="connsiteX54" fmla="*/ 1500080 w 6460402"/>
              <a:gd name="connsiteY54" fmla="*/ 3440072 h 4978287"/>
              <a:gd name="connsiteX55" fmla="*/ 1502808 w 6460402"/>
              <a:gd name="connsiteY55" fmla="*/ 3467134 h 4978287"/>
              <a:gd name="connsiteX56" fmla="*/ 3879826 w 6460402"/>
              <a:gd name="connsiteY56" fmla="*/ 3467134 h 4978287"/>
              <a:gd name="connsiteX57" fmla="*/ 4153486 w 6460402"/>
              <a:gd name="connsiteY57" fmla="*/ 3193474 h 4978287"/>
              <a:gd name="connsiteX58" fmla="*/ 4153486 w 6460402"/>
              <a:gd name="connsiteY58" fmla="*/ 2935531 h 4978287"/>
              <a:gd name="connsiteX59" fmla="*/ 4155352 w 6460402"/>
              <a:gd name="connsiteY59" fmla="*/ 2935531 h 4978287"/>
              <a:gd name="connsiteX60" fmla="*/ 4155352 w 6460402"/>
              <a:gd name="connsiteY60" fmla="*/ 2794026 h 4978287"/>
              <a:gd name="connsiteX61" fmla="*/ 4574460 w 6460402"/>
              <a:gd name="connsiteY61" fmla="*/ 2374918 h 4978287"/>
              <a:gd name="connsiteX62" fmla="*/ 5752319 w 6460402"/>
              <a:gd name="connsiteY62" fmla="*/ 2374918 h 4978287"/>
              <a:gd name="connsiteX63" fmla="*/ 5752319 w 6460402"/>
              <a:gd name="connsiteY63" fmla="*/ 2359082 h 4978287"/>
              <a:gd name="connsiteX64" fmla="*/ 2802547 w 6460402"/>
              <a:gd name="connsiteY64" fmla="*/ 2359082 h 4978287"/>
              <a:gd name="connsiteX65" fmla="*/ 2799911 w 6460402"/>
              <a:gd name="connsiteY65" fmla="*/ 2385229 h 4978287"/>
              <a:gd name="connsiteX66" fmla="*/ 2260530 w 6460402"/>
              <a:gd name="connsiteY66" fmla="*/ 2824837 h 4978287"/>
              <a:gd name="connsiteX67" fmla="*/ 1709964 w 6460402"/>
              <a:gd name="connsiteY67" fmla="*/ 2274271 h 4978287"/>
              <a:gd name="connsiteX68" fmla="*/ 2260530 w 6460402"/>
              <a:gd name="connsiteY68" fmla="*/ 1723705 h 4978287"/>
              <a:gd name="connsiteX69" fmla="*/ 2799911 w 6460402"/>
              <a:gd name="connsiteY69" fmla="*/ 2163313 h 4978287"/>
              <a:gd name="connsiteX70" fmla="*/ 2802547 w 6460402"/>
              <a:gd name="connsiteY70" fmla="*/ 2189461 h 4978287"/>
              <a:gd name="connsiteX71" fmla="*/ 5752319 w 6460402"/>
              <a:gd name="connsiteY71" fmla="*/ 2189461 h 4978287"/>
              <a:gd name="connsiteX72" fmla="*/ 5752319 w 6460402"/>
              <a:gd name="connsiteY72" fmla="*/ 2175435 h 4978287"/>
              <a:gd name="connsiteX73" fmla="*/ 4002959 w 6460402"/>
              <a:gd name="connsiteY73" fmla="*/ 2175435 h 4978287"/>
              <a:gd name="connsiteX74" fmla="*/ 3583851 w 6460402"/>
              <a:gd name="connsiteY74" fmla="*/ 1756327 h 4978287"/>
              <a:gd name="connsiteX75" fmla="*/ 3583851 w 6460402"/>
              <a:gd name="connsiteY75" fmla="*/ 1605112 h 4978287"/>
              <a:gd name="connsiteX76" fmla="*/ 3581985 w 6460402"/>
              <a:gd name="connsiteY76" fmla="*/ 1605112 h 4978287"/>
              <a:gd name="connsiteX77" fmla="*/ 3581985 w 6460402"/>
              <a:gd name="connsiteY77" fmla="*/ 926348 h 4978287"/>
              <a:gd name="connsiteX78" fmla="*/ 3308325 w 6460402"/>
              <a:gd name="connsiteY78" fmla="*/ 652688 h 4978287"/>
              <a:gd name="connsiteX79" fmla="*/ 1090838 w 6460402"/>
              <a:gd name="connsiteY79" fmla="*/ 652688 h 4978287"/>
              <a:gd name="connsiteX80" fmla="*/ 1089947 w 6460402"/>
              <a:gd name="connsiteY80" fmla="*/ 661524 h 4978287"/>
              <a:gd name="connsiteX81" fmla="*/ 550566 w 6460402"/>
              <a:gd name="connsiteY81" fmla="*/ 1101132 h 4978287"/>
              <a:gd name="connsiteX82" fmla="*/ 0 w 6460402"/>
              <a:gd name="connsiteY82" fmla="*/ 550566 h 4978287"/>
              <a:gd name="connsiteX83" fmla="*/ 550566 w 6460402"/>
              <a:gd name="connsiteY83" fmla="*/ 0 h 497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60402" h="4978287">
                <a:moveTo>
                  <a:pt x="6128642" y="2544539"/>
                </a:moveTo>
                <a:lnTo>
                  <a:pt x="6128642" y="2578165"/>
                </a:lnTo>
                <a:lnTo>
                  <a:pt x="6205767" y="2578165"/>
                </a:lnTo>
                <a:lnTo>
                  <a:pt x="6205767" y="2544539"/>
                </a:lnTo>
                <a:close/>
                <a:moveTo>
                  <a:pt x="6128642" y="2359082"/>
                </a:moveTo>
                <a:lnTo>
                  <a:pt x="6128642" y="2374918"/>
                </a:lnTo>
                <a:lnTo>
                  <a:pt x="6205767" y="2374918"/>
                </a:lnTo>
                <a:lnTo>
                  <a:pt x="6205767" y="2359082"/>
                </a:lnTo>
                <a:close/>
                <a:moveTo>
                  <a:pt x="6128642" y="2175435"/>
                </a:moveTo>
                <a:lnTo>
                  <a:pt x="6128642" y="2189461"/>
                </a:lnTo>
                <a:lnTo>
                  <a:pt x="6205767" y="2189461"/>
                </a:lnTo>
                <a:lnTo>
                  <a:pt x="6205767" y="2175435"/>
                </a:lnTo>
                <a:close/>
                <a:moveTo>
                  <a:pt x="550566" y="0"/>
                </a:moveTo>
                <a:cubicBezTo>
                  <a:pt x="816627" y="0"/>
                  <a:pt x="1038609" y="188724"/>
                  <a:pt x="1089947" y="439608"/>
                </a:cubicBezTo>
                <a:lnTo>
                  <a:pt x="1094328" y="483067"/>
                </a:lnTo>
                <a:lnTo>
                  <a:pt x="3355244" y="483067"/>
                </a:lnTo>
                <a:cubicBezTo>
                  <a:pt x="3586711" y="483067"/>
                  <a:pt x="3774352" y="670708"/>
                  <a:pt x="3774352" y="902175"/>
                </a:cubicBezTo>
                <a:lnTo>
                  <a:pt x="3774352" y="1433662"/>
                </a:lnTo>
                <a:lnTo>
                  <a:pt x="3776218" y="1433662"/>
                </a:lnTo>
                <a:lnTo>
                  <a:pt x="3776218" y="1732154"/>
                </a:lnTo>
                <a:cubicBezTo>
                  <a:pt x="3776218" y="1883292"/>
                  <a:pt x="3898740" y="2005814"/>
                  <a:pt x="4049878" y="2005814"/>
                </a:cubicBezTo>
                <a:lnTo>
                  <a:pt x="5752319" y="2005814"/>
                </a:lnTo>
                <a:lnTo>
                  <a:pt x="5752319" y="1999666"/>
                </a:lnTo>
                <a:lnTo>
                  <a:pt x="6128642" y="1999666"/>
                </a:lnTo>
                <a:lnTo>
                  <a:pt x="6128642" y="2005814"/>
                </a:lnTo>
                <a:lnTo>
                  <a:pt x="6205767" y="2005814"/>
                </a:lnTo>
                <a:lnTo>
                  <a:pt x="6205767" y="2005162"/>
                </a:lnTo>
                <a:lnTo>
                  <a:pt x="6460402" y="2005162"/>
                </a:lnTo>
                <a:lnTo>
                  <a:pt x="6460402" y="2740090"/>
                </a:lnTo>
                <a:lnTo>
                  <a:pt x="6227992" y="2740090"/>
                </a:lnTo>
                <a:lnTo>
                  <a:pt x="4948699" y="2747786"/>
                </a:lnTo>
                <a:cubicBezTo>
                  <a:pt x="4811301" y="2747786"/>
                  <a:pt x="4699917" y="2870308"/>
                  <a:pt x="4699917" y="3021446"/>
                </a:cubicBezTo>
                <a:lnTo>
                  <a:pt x="4699917" y="3886050"/>
                </a:lnTo>
                <a:lnTo>
                  <a:pt x="4722636" y="3888341"/>
                </a:lnTo>
                <a:cubicBezTo>
                  <a:pt x="4973520" y="3939679"/>
                  <a:pt x="5162244" y="4161661"/>
                  <a:pt x="5162244" y="4427721"/>
                </a:cubicBezTo>
                <a:cubicBezTo>
                  <a:pt x="5162244" y="4731790"/>
                  <a:pt x="4915747" y="4978287"/>
                  <a:pt x="4611678" y="4978287"/>
                </a:cubicBezTo>
                <a:cubicBezTo>
                  <a:pt x="4307609" y="4978287"/>
                  <a:pt x="4061112" y="4731790"/>
                  <a:pt x="4061112" y="4427721"/>
                </a:cubicBezTo>
                <a:cubicBezTo>
                  <a:pt x="4061112" y="4161661"/>
                  <a:pt x="4249837" y="3939679"/>
                  <a:pt x="4500720" y="3888341"/>
                </a:cubicBezTo>
                <a:lnTo>
                  <a:pt x="4525038" y="3885889"/>
                </a:lnTo>
                <a:lnTo>
                  <a:pt x="4525038" y="2997273"/>
                </a:lnTo>
                <a:cubicBezTo>
                  <a:pt x="4525038" y="2765806"/>
                  <a:pt x="4695621" y="2578165"/>
                  <a:pt x="4906045" y="2578165"/>
                </a:cubicBezTo>
                <a:lnTo>
                  <a:pt x="5752319" y="2578165"/>
                </a:lnTo>
                <a:lnTo>
                  <a:pt x="5752319" y="2544539"/>
                </a:lnTo>
                <a:lnTo>
                  <a:pt x="4621379" y="2544539"/>
                </a:lnTo>
                <a:cubicBezTo>
                  <a:pt x="4470241" y="2544539"/>
                  <a:pt x="4347719" y="2667061"/>
                  <a:pt x="4347719" y="2818199"/>
                </a:cubicBezTo>
                <a:lnTo>
                  <a:pt x="4347719" y="3200314"/>
                </a:lnTo>
                <a:lnTo>
                  <a:pt x="4345853" y="3200314"/>
                </a:lnTo>
                <a:lnTo>
                  <a:pt x="4345853" y="3217647"/>
                </a:lnTo>
                <a:cubicBezTo>
                  <a:pt x="4345853" y="3449114"/>
                  <a:pt x="4158212" y="3636755"/>
                  <a:pt x="3926745" y="3636755"/>
                </a:cubicBezTo>
                <a:lnTo>
                  <a:pt x="1502623" y="3636755"/>
                </a:lnTo>
                <a:lnTo>
                  <a:pt x="1500080" y="3661988"/>
                </a:lnTo>
                <a:cubicBezTo>
                  <a:pt x="1448742" y="3912872"/>
                  <a:pt x="1226760" y="4101596"/>
                  <a:pt x="960699" y="4101596"/>
                </a:cubicBezTo>
                <a:cubicBezTo>
                  <a:pt x="656630" y="4101596"/>
                  <a:pt x="410133" y="3855099"/>
                  <a:pt x="410133" y="3551030"/>
                </a:cubicBezTo>
                <a:cubicBezTo>
                  <a:pt x="410133" y="3246961"/>
                  <a:pt x="656630" y="3000464"/>
                  <a:pt x="960699" y="3000464"/>
                </a:cubicBezTo>
                <a:cubicBezTo>
                  <a:pt x="1226760" y="3000464"/>
                  <a:pt x="1448742" y="3189188"/>
                  <a:pt x="1500080" y="3440072"/>
                </a:cubicBezTo>
                <a:lnTo>
                  <a:pt x="1502808" y="3467134"/>
                </a:lnTo>
                <a:lnTo>
                  <a:pt x="3879826" y="3467134"/>
                </a:lnTo>
                <a:cubicBezTo>
                  <a:pt x="4030964" y="3467134"/>
                  <a:pt x="4153486" y="3344612"/>
                  <a:pt x="4153486" y="3193474"/>
                </a:cubicBezTo>
                <a:lnTo>
                  <a:pt x="4153486" y="2935531"/>
                </a:lnTo>
                <a:lnTo>
                  <a:pt x="4155352" y="2935531"/>
                </a:lnTo>
                <a:lnTo>
                  <a:pt x="4155352" y="2794026"/>
                </a:lnTo>
                <a:cubicBezTo>
                  <a:pt x="4155352" y="2562559"/>
                  <a:pt x="4342993" y="2374918"/>
                  <a:pt x="4574460" y="2374918"/>
                </a:cubicBezTo>
                <a:lnTo>
                  <a:pt x="5752319" y="2374918"/>
                </a:lnTo>
                <a:lnTo>
                  <a:pt x="5752319" y="2359082"/>
                </a:lnTo>
                <a:lnTo>
                  <a:pt x="2802547" y="2359082"/>
                </a:lnTo>
                <a:lnTo>
                  <a:pt x="2799911" y="2385229"/>
                </a:lnTo>
                <a:cubicBezTo>
                  <a:pt x="2748573" y="2636113"/>
                  <a:pt x="2526591" y="2824837"/>
                  <a:pt x="2260530" y="2824837"/>
                </a:cubicBezTo>
                <a:cubicBezTo>
                  <a:pt x="1956461" y="2824837"/>
                  <a:pt x="1709964" y="2578340"/>
                  <a:pt x="1709964" y="2274271"/>
                </a:cubicBezTo>
                <a:cubicBezTo>
                  <a:pt x="1709964" y="1970202"/>
                  <a:pt x="1956461" y="1723705"/>
                  <a:pt x="2260530" y="1723705"/>
                </a:cubicBezTo>
                <a:cubicBezTo>
                  <a:pt x="2526591" y="1723705"/>
                  <a:pt x="2748573" y="1912429"/>
                  <a:pt x="2799911" y="2163313"/>
                </a:cubicBezTo>
                <a:lnTo>
                  <a:pt x="2802547" y="2189461"/>
                </a:lnTo>
                <a:lnTo>
                  <a:pt x="5752319" y="2189461"/>
                </a:lnTo>
                <a:lnTo>
                  <a:pt x="5752319" y="2175435"/>
                </a:lnTo>
                <a:lnTo>
                  <a:pt x="4002959" y="2175435"/>
                </a:lnTo>
                <a:cubicBezTo>
                  <a:pt x="3771492" y="2175435"/>
                  <a:pt x="3583851" y="1987794"/>
                  <a:pt x="3583851" y="1756327"/>
                </a:cubicBezTo>
                <a:lnTo>
                  <a:pt x="3583851" y="1605112"/>
                </a:lnTo>
                <a:lnTo>
                  <a:pt x="3581985" y="1605112"/>
                </a:lnTo>
                <a:lnTo>
                  <a:pt x="3581985" y="926348"/>
                </a:lnTo>
                <a:cubicBezTo>
                  <a:pt x="3581985" y="775210"/>
                  <a:pt x="3459463" y="652688"/>
                  <a:pt x="3308325" y="652688"/>
                </a:cubicBezTo>
                <a:lnTo>
                  <a:pt x="1090838" y="652688"/>
                </a:lnTo>
                <a:lnTo>
                  <a:pt x="1089947" y="661524"/>
                </a:lnTo>
                <a:cubicBezTo>
                  <a:pt x="1038609" y="912408"/>
                  <a:pt x="816627" y="1101132"/>
                  <a:pt x="550566" y="1101132"/>
                </a:cubicBezTo>
                <a:cubicBezTo>
                  <a:pt x="246497" y="1101132"/>
                  <a:pt x="0" y="854635"/>
                  <a:pt x="0" y="550566"/>
                </a:cubicBezTo>
                <a:cubicBezTo>
                  <a:pt x="0" y="246497"/>
                  <a:pt x="246497" y="0"/>
                  <a:pt x="5505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747768" y="1137111"/>
            <a:ext cx="931637" cy="931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157901" y="4137575"/>
            <a:ext cx="931637" cy="931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808880" y="5014266"/>
            <a:ext cx="931637" cy="931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942100" y="571853"/>
            <a:ext cx="2406357" cy="897082"/>
            <a:chOff x="2665566" y="1142711"/>
            <a:chExt cx="2406357" cy="897082"/>
          </a:xfrm>
        </p:grpSpPr>
        <p:sp>
          <p:nvSpPr>
            <p:cNvPr id="32" name="文本框 31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33" name="文本框 32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3832026" y="1221369"/>
            <a:ext cx="763118" cy="763118"/>
          </a:xfrm>
          <a:prstGeom prst="ellipse">
            <a:avLst/>
          </a:prstGeom>
          <a:ln>
            <a:noFill/>
          </a:ln>
          <a:effectLst>
            <a:innerShdw dist="88900" dir="135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457732" y="2860816"/>
            <a:ext cx="931637" cy="931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541990" y="2945074"/>
            <a:ext cx="763118" cy="7631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889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242159" y="4221833"/>
            <a:ext cx="763118" cy="7631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88900" dir="13500000">
              <a:schemeClr val="accent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893138" y="5098524"/>
            <a:ext cx="763118" cy="7631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dist="88900" dir="13500000">
              <a:schemeClr val="accent4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9695772" y="2886837"/>
            <a:ext cx="1390407" cy="1198626"/>
          </a:xfrm>
          <a:prstGeom prst="triangle">
            <a:avLst/>
          </a:prstGeom>
          <a:gradFill>
            <a:gsLst>
              <a:gs pos="50000">
                <a:schemeClr val="bg1"/>
              </a:gs>
              <a:gs pos="50000">
                <a:srgbClr val="E8E8E8"/>
              </a:gs>
            </a:gsLst>
            <a:lin ang="0" scaled="0"/>
          </a:gra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9305852" y="3052029"/>
            <a:ext cx="109487" cy="744415"/>
            <a:chOff x="7917305" y="1679687"/>
            <a:chExt cx="213360" cy="853440"/>
          </a:xfrm>
        </p:grpSpPr>
        <p:sp>
          <p:nvSpPr>
            <p:cNvPr id="78" name="矩形 77"/>
            <p:cNvSpPr/>
            <p:nvPr/>
          </p:nvSpPr>
          <p:spPr>
            <a:xfrm>
              <a:off x="7917305" y="1679687"/>
              <a:ext cx="213360" cy="213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7917305" y="1893047"/>
              <a:ext cx="213360" cy="213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7917305" y="2106407"/>
              <a:ext cx="213360" cy="213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917305" y="2319767"/>
              <a:ext cx="213360" cy="213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 rot="16200000" flipH="1">
            <a:off x="3514771" y="4143397"/>
            <a:ext cx="1202003" cy="919989"/>
            <a:chOff x="911201" y="1622002"/>
            <a:chExt cx="2283025" cy="1747386"/>
          </a:xfrm>
        </p:grpSpPr>
        <p:sp>
          <p:nvSpPr>
            <p:cNvPr id="86" name="矩形 85"/>
            <p:cNvSpPr/>
            <p:nvPr/>
          </p:nvSpPr>
          <p:spPr>
            <a:xfrm>
              <a:off x="2026099" y="1679379"/>
              <a:ext cx="60759" cy="489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952570" y="2048530"/>
              <a:ext cx="209661" cy="20966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07933" y="2106832"/>
              <a:ext cx="98933" cy="98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007011" y="1622002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flipH="1">
            <a:off x="1392211" y="4127680"/>
            <a:ext cx="2406357" cy="897082"/>
            <a:chOff x="2665566" y="1142711"/>
            <a:chExt cx="2406357" cy="897082"/>
          </a:xfrm>
        </p:grpSpPr>
        <p:sp>
          <p:nvSpPr>
            <p:cNvPr id="94" name="文本框 93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95" name="文本框 94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rot="16200000" flipH="1">
            <a:off x="7125695" y="5032788"/>
            <a:ext cx="1202003" cy="919989"/>
            <a:chOff x="911201" y="1622002"/>
            <a:chExt cx="2283025" cy="1747386"/>
          </a:xfrm>
        </p:grpSpPr>
        <p:sp>
          <p:nvSpPr>
            <p:cNvPr id="103" name="矩形 102"/>
            <p:cNvSpPr/>
            <p:nvPr/>
          </p:nvSpPr>
          <p:spPr>
            <a:xfrm>
              <a:off x="2026099" y="1679379"/>
              <a:ext cx="60759" cy="489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1952570" y="2048530"/>
              <a:ext cx="209661" cy="2096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2007933" y="2106832"/>
              <a:ext cx="98933" cy="98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2007011" y="1622002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 flipH="1">
            <a:off x="5011991" y="5061978"/>
            <a:ext cx="2406357" cy="897082"/>
            <a:chOff x="2665566" y="1142711"/>
            <a:chExt cx="2406357" cy="897082"/>
          </a:xfrm>
        </p:grpSpPr>
        <p:sp>
          <p:nvSpPr>
            <p:cNvPr id="111" name="文本框 110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112" name="文本框 111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accent4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 rot="16200000" flipH="1">
            <a:off x="4786167" y="2861059"/>
            <a:ext cx="1202003" cy="919989"/>
            <a:chOff x="911201" y="1622002"/>
            <a:chExt cx="2283025" cy="1747386"/>
          </a:xfrm>
        </p:grpSpPr>
        <p:sp>
          <p:nvSpPr>
            <p:cNvPr id="115" name="矩形 114"/>
            <p:cNvSpPr/>
            <p:nvPr/>
          </p:nvSpPr>
          <p:spPr>
            <a:xfrm>
              <a:off x="2026099" y="1679379"/>
              <a:ext cx="60759" cy="489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952570" y="2048530"/>
              <a:ext cx="209661" cy="209661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007933" y="2106832"/>
              <a:ext cx="98933" cy="98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007011" y="1622002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 flipH="1">
            <a:off x="2641891" y="2852776"/>
            <a:ext cx="2406357" cy="897082"/>
            <a:chOff x="2665566" y="1142711"/>
            <a:chExt cx="2406357" cy="897082"/>
          </a:xfrm>
        </p:grpSpPr>
        <p:sp>
          <p:nvSpPr>
            <p:cNvPr id="123" name="文本框 122"/>
            <p:cNvSpPr txBox="1"/>
            <p:nvPr/>
          </p:nvSpPr>
          <p:spPr bwMode="auto">
            <a:xfrm>
              <a:off x="2665566" y="1541195"/>
              <a:ext cx="2406357" cy="49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锐普有中国最大的原创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素材站有中国最强的</a:t>
              </a: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</a:t>
              </a:r>
            </a:p>
          </p:txBody>
        </p:sp>
        <p:sp>
          <p:nvSpPr>
            <p:cNvPr id="124" name="文本框 123"/>
            <p:cNvSpPr txBox="1"/>
            <p:nvPr/>
          </p:nvSpPr>
          <p:spPr bwMode="auto">
            <a:xfrm>
              <a:off x="2716685" y="1221161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在此添加标题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477367" y="1142711"/>
              <a:ext cx="57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accent3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 rot="1200000" flipH="1">
            <a:off x="3792473" y="773059"/>
            <a:ext cx="1202003" cy="813387"/>
            <a:chOff x="911201" y="1824478"/>
            <a:chExt cx="2283025" cy="1544910"/>
          </a:xfrm>
        </p:grpSpPr>
        <p:sp>
          <p:nvSpPr>
            <p:cNvPr id="127" name="矩形 126"/>
            <p:cNvSpPr/>
            <p:nvPr/>
          </p:nvSpPr>
          <p:spPr>
            <a:xfrm rot="17400000">
              <a:off x="1340906" y="1872051"/>
              <a:ext cx="60758" cy="489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1526843" y="2124151"/>
              <a:ext cx="209662" cy="2096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82206" y="2182455"/>
              <a:ext cx="98933" cy="98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1062963" y="1964312"/>
              <a:ext cx="98933" cy="989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8128470" y="5332175"/>
            <a:ext cx="292455" cy="308081"/>
            <a:chOff x="6596990" y="5657399"/>
            <a:chExt cx="428184" cy="496168"/>
          </a:xfrm>
          <a:solidFill>
            <a:schemeClr val="bg1"/>
          </a:solidFill>
        </p:grpSpPr>
        <p:sp>
          <p:nvSpPr>
            <p:cNvPr id="136" name="Freeform 25"/>
            <p:cNvSpPr>
              <a:spLocks/>
            </p:cNvSpPr>
            <p:nvPr/>
          </p:nvSpPr>
          <p:spPr bwMode="auto">
            <a:xfrm>
              <a:off x="6678095" y="6064113"/>
              <a:ext cx="265975" cy="89454"/>
            </a:xfrm>
            <a:custGeom>
              <a:avLst/>
              <a:gdLst>
                <a:gd name="T0" fmla="*/ 86 w 94"/>
                <a:gd name="T1" fmla="*/ 22 h 32"/>
                <a:gd name="T2" fmla="*/ 64 w 94"/>
                <a:gd name="T3" fmla="*/ 22 h 32"/>
                <a:gd name="T4" fmla="*/ 64 w 94"/>
                <a:gd name="T5" fmla="*/ 0 h 32"/>
                <a:gd name="T6" fmla="*/ 31 w 94"/>
                <a:gd name="T7" fmla="*/ 0 h 32"/>
                <a:gd name="T8" fmla="*/ 31 w 94"/>
                <a:gd name="T9" fmla="*/ 22 h 32"/>
                <a:gd name="T10" fmla="*/ 8 w 94"/>
                <a:gd name="T11" fmla="*/ 22 h 32"/>
                <a:gd name="T12" fmla="*/ 0 w 94"/>
                <a:gd name="T13" fmla="*/ 27 h 32"/>
                <a:gd name="T14" fmla="*/ 0 w 94"/>
                <a:gd name="T15" fmla="*/ 32 h 32"/>
                <a:gd name="T16" fmla="*/ 94 w 94"/>
                <a:gd name="T17" fmla="*/ 32 h 32"/>
                <a:gd name="T18" fmla="*/ 94 w 94"/>
                <a:gd name="T19" fmla="*/ 27 h 32"/>
                <a:gd name="T20" fmla="*/ 86 w 94"/>
                <a:gd name="T2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32">
                  <a:moveTo>
                    <a:pt x="86" y="22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24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4"/>
                    <a:pt x="90" y="22"/>
                    <a:pt x="8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26"/>
            <p:cNvSpPr>
              <a:spLocks/>
            </p:cNvSpPr>
            <p:nvPr/>
          </p:nvSpPr>
          <p:spPr bwMode="auto">
            <a:xfrm>
              <a:off x="6718647" y="5789789"/>
              <a:ext cx="66792" cy="124042"/>
            </a:xfrm>
            <a:custGeom>
              <a:avLst/>
              <a:gdLst>
                <a:gd name="T0" fmla="*/ 15 w 24"/>
                <a:gd name="T1" fmla="*/ 18 h 44"/>
                <a:gd name="T2" fmla="*/ 9 w 24"/>
                <a:gd name="T3" fmla="*/ 14 h 44"/>
                <a:gd name="T4" fmla="*/ 13 w 24"/>
                <a:gd name="T5" fmla="*/ 11 h 44"/>
                <a:gd name="T6" fmla="*/ 21 w 24"/>
                <a:gd name="T7" fmla="*/ 13 h 44"/>
                <a:gd name="T8" fmla="*/ 23 w 24"/>
                <a:gd name="T9" fmla="*/ 6 h 44"/>
                <a:gd name="T10" fmla="*/ 15 w 24"/>
                <a:gd name="T11" fmla="*/ 5 h 44"/>
                <a:gd name="T12" fmla="*/ 15 w 24"/>
                <a:gd name="T13" fmla="*/ 0 h 44"/>
                <a:gd name="T14" fmla="*/ 9 w 24"/>
                <a:gd name="T15" fmla="*/ 0 h 44"/>
                <a:gd name="T16" fmla="*/ 9 w 24"/>
                <a:gd name="T17" fmla="*/ 5 h 44"/>
                <a:gd name="T18" fmla="*/ 0 w 24"/>
                <a:gd name="T19" fmla="*/ 15 h 44"/>
                <a:gd name="T20" fmla="*/ 10 w 24"/>
                <a:gd name="T21" fmla="*/ 25 h 44"/>
                <a:gd name="T22" fmla="*/ 16 w 24"/>
                <a:gd name="T23" fmla="*/ 29 h 44"/>
                <a:gd name="T24" fmla="*/ 11 w 24"/>
                <a:gd name="T25" fmla="*/ 33 h 44"/>
                <a:gd name="T26" fmla="*/ 2 w 24"/>
                <a:gd name="T27" fmla="*/ 30 h 44"/>
                <a:gd name="T28" fmla="*/ 0 w 24"/>
                <a:gd name="T29" fmla="*/ 37 h 44"/>
                <a:gd name="T30" fmla="*/ 9 w 24"/>
                <a:gd name="T31" fmla="*/ 39 h 44"/>
                <a:gd name="T32" fmla="*/ 9 w 24"/>
                <a:gd name="T33" fmla="*/ 44 h 44"/>
                <a:gd name="T34" fmla="*/ 15 w 24"/>
                <a:gd name="T35" fmla="*/ 44 h 44"/>
                <a:gd name="T36" fmla="*/ 15 w 24"/>
                <a:gd name="T37" fmla="*/ 38 h 44"/>
                <a:gd name="T38" fmla="*/ 24 w 24"/>
                <a:gd name="T39" fmla="*/ 29 h 44"/>
                <a:gd name="T40" fmla="*/ 15 w 24"/>
                <a:gd name="T4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44">
                  <a:moveTo>
                    <a:pt x="15" y="18"/>
                  </a:moveTo>
                  <a:cubicBezTo>
                    <a:pt x="10" y="17"/>
                    <a:pt x="9" y="15"/>
                    <a:pt x="9" y="14"/>
                  </a:cubicBezTo>
                  <a:cubicBezTo>
                    <a:pt x="9" y="12"/>
                    <a:pt x="10" y="11"/>
                    <a:pt x="13" y="11"/>
                  </a:cubicBezTo>
                  <a:cubicBezTo>
                    <a:pt x="17" y="11"/>
                    <a:pt x="20" y="12"/>
                    <a:pt x="21" y="1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1" y="6"/>
                    <a:pt x="18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4" y="6"/>
                    <a:pt x="0" y="10"/>
                    <a:pt x="0" y="15"/>
                  </a:cubicBezTo>
                  <a:cubicBezTo>
                    <a:pt x="0" y="20"/>
                    <a:pt x="4" y="23"/>
                    <a:pt x="10" y="25"/>
                  </a:cubicBezTo>
                  <a:cubicBezTo>
                    <a:pt x="14" y="26"/>
                    <a:pt x="16" y="27"/>
                    <a:pt x="16" y="29"/>
                  </a:cubicBezTo>
                  <a:cubicBezTo>
                    <a:pt x="16" y="31"/>
                    <a:pt x="14" y="33"/>
                    <a:pt x="11" y="33"/>
                  </a:cubicBezTo>
                  <a:cubicBezTo>
                    <a:pt x="7" y="33"/>
                    <a:pt x="4" y="32"/>
                    <a:pt x="2" y="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6" y="39"/>
                    <a:pt x="9" y="39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21" y="37"/>
                    <a:pt x="24" y="33"/>
                    <a:pt x="24" y="29"/>
                  </a:cubicBezTo>
                  <a:cubicBezTo>
                    <a:pt x="24" y="24"/>
                    <a:pt x="22" y="21"/>
                    <a:pt x="1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6655434" y="5758779"/>
              <a:ext cx="192027" cy="186063"/>
            </a:xfrm>
            <a:custGeom>
              <a:avLst/>
              <a:gdLst>
                <a:gd name="T0" fmla="*/ 34 w 68"/>
                <a:gd name="T1" fmla="*/ 0 h 66"/>
                <a:gd name="T2" fmla="*/ 0 w 68"/>
                <a:gd name="T3" fmla="*/ 33 h 66"/>
                <a:gd name="T4" fmla="*/ 34 w 68"/>
                <a:gd name="T5" fmla="*/ 66 h 66"/>
                <a:gd name="T6" fmla="*/ 68 w 68"/>
                <a:gd name="T7" fmla="*/ 33 h 66"/>
                <a:gd name="T8" fmla="*/ 34 w 68"/>
                <a:gd name="T9" fmla="*/ 0 h 66"/>
                <a:gd name="T10" fmla="*/ 34 w 68"/>
                <a:gd name="T11" fmla="*/ 59 h 66"/>
                <a:gd name="T12" fmla="*/ 7 w 68"/>
                <a:gd name="T13" fmla="*/ 33 h 66"/>
                <a:gd name="T14" fmla="*/ 34 w 68"/>
                <a:gd name="T15" fmla="*/ 7 h 66"/>
                <a:gd name="T16" fmla="*/ 60 w 68"/>
                <a:gd name="T17" fmla="*/ 33 h 66"/>
                <a:gd name="T18" fmla="*/ 34 w 68"/>
                <a:gd name="T19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6">
                  <a:moveTo>
                    <a:pt x="34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4" y="66"/>
                  </a:cubicBezTo>
                  <a:cubicBezTo>
                    <a:pt x="53" y="66"/>
                    <a:pt x="68" y="51"/>
                    <a:pt x="68" y="33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59"/>
                  </a:moveTo>
                  <a:cubicBezTo>
                    <a:pt x="19" y="59"/>
                    <a:pt x="7" y="47"/>
                    <a:pt x="7" y="33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49" y="7"/>
                    <a:pt x="60" y="19"/>
                    <a:pt x="60" y="33"/>
                  </a:cubicBezTo>
                  <a:cubicBezTo>
                    <a:pt x="60" y="47"/>
                    <a:pt x="49" y="59"/>
                    <a:pt x="3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28"/>
            <p:cNvSpPr>
              <a:spLocks/>
            </p:cNvSpPr>
            <p:nvPr/>
          </p:nvSpPr>
          <p:spPr bwMode="auto">
            <a:xfrm>
              <a:off x="6876085" y="5680060"/>
              <a:ext cx="53672" cy="98995"/>
            </a:xfrm>
            <a:custGeom>
              <a:avLst/>
              <a:gdLst>
                <a:gd name="T0" fmla="*/ 8 w 19"/>
                <a:gd name="T1" fmla="*/ 26 h 35"/>
                <a:gd name="T2" fmla="*/ 1 w 19"/>
                <a:gd name="T3" fmla="*/ 24 h 35"/>
                <a:gd name="T4" fmla="*/ 0 w 19"/>
                <a:gd name="T5" fmla="*/ 29 h 35"/>
                <a:gd name="T6" fmla="*/ 7 w 19"/>
                <a:gd name="T7" fmla="*/ 31 h 35"/>
                <a:gd name="T8" fmla="*/ 7 w 19"/>
                <a:gd name="T9" fmla="*/ 35 h 35"/>
                <a:gd name="T10" fmla="*/ 11 w 19"/>
                <a:gd name="T11" fmla="*/ 35 h 35"/>
                <a:gd name="T12" fmla="*/ 11 w 19"/>
                <a:gd name="T13" fmla="*/ 30 h 35"/>
                <a:gd name="T14" fmla="*/ 19 w 19"/>
                <a:gd name="T15" fmla="*/ 23 h 35"/>
                <a:gd name="T16" fmla="*/ 12 w 19"/>
                <a:gd name="T17" fmla="*/ 15 h 35"/>
                <a:gd name="T18" fmla="*/ 7 w 19"/>
                <a:gd name="T19" fmla="*/ 11 h 35"/>
                <a:gd name="T20" fmla="*/ 10 w 19"/>
                <a:gd name="T21" fmla="*/ 9 h 35"/>
                <a:gd name="T22" fmla="*/ 16 w 19"/>
                <a:gd name="T23" fmla="*/ 10 h 35"/>
                <a:gd name="T24" fmla="*/ 18 w 19"/>
                <a:gd name="T25" fmla="*/ 5 h 35"/>
                <a:gd name="T26" fmla="*/ 12 w 19"/>
                <a:gd name="T27" fmla="*/ 4 h 35"/>
                <a:gd name="T28" fmla="*/ 12 w 19"/>
                <a:gd name="T29" fmla="*/ 0 h 35"/>
                <a:gd name="T30" fmla="*/ 7 w 19"/>
                <a:gd name="T31" fmla="*/ 0 h 35"/>
                <a:gd name="T32" fmla="*/ 7 w 19"/>
                <a:gd name="T33" fmla="*/ 4 h 35"/>
                <a:gd name="T34" fmla="*/ 0 w 19"/>
                <a:gd name="T35" fmla="*/ 12 h 35"/>
                <a:gd name="T36" fmla="*/ 8 w 19"/>
                <a:gd name="T37" fmla="*/ 19 h 35"/>
                <a:gd name="T38" fmla="*/ 12 w 19"/>
                <a:gd name="T39" fmla="*/ 23 h 35"/>
                <a:gd name="T40" fmla="*/ 8 w 19"/>
                <a:gd name="T41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35">
                  <a:moveTo>
                    <a:pt x="8" y="26"/>
                  </a:moveTo>
                  <a:cubicBezTo>
                    <a:pt x="6" y="26"/>
                    <a:pt x="3" y="25"/>
                    <a:pt x="1" y="2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0"/>
                    <a:pt x="4" y="31"/>
                    <a:pt x="7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9" y="26"/>
                    <a:pt x="19" y="23"/>
                  </a:cubicBezTo>
                  <a:cubicBezTo>
                    <a:pt x="19" y="19"/>
                    <a:pt x="17" y="16"/>
                    <a:pt x="12" y="15"/>
                  </a:cubicBezTo>
                  <a:cubicBezTo>
                    <a:pt x="8" y="13"/>
                    <a:pt x="7" y="12"/>
                    <a:pt x="7" y="11"/>
                  </a:cubicBezTo>
                  <a:cubicBezTo>
                    <a:pt x="7" y="10"/>
                    <a:pt x="8" y="9"/>
                    <a:pt x="10" y="9"/>
                  </a:cubicBezTo>
                  <a:cubicBezTo>
                    <a:pt x="13" y="9"/>
                    <a:pt x="15" y="10"/>
                    <a:pt x="16" y="1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4" y="4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0" y="12"/>
                  </a:cubicBezTo>
                  <a:cubicBezTo>
                    <a:pt x="0" y="16"/>
                    <a:pt x="3" y="18"/>
                    <a:pt x="8" y="19"/>
                  </a:cubicBezTo>
                  <a:cubicBezTo>
                    <a:pt x="11" y="21"/>
                    <a:pt x="12" y="22"/>
                    <a:pt x="12" y="23"/>
                  </a:cubicBezTo>
                  <a:cubicBezTo>
                    <a:pt x="12" y="25"/>
                    <a:pt x="11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29"/>
            <p:cNvSpPr>
              <a:spLocks noEditPoints="1"/>
            </p:cNvSpPr>
            <p:nvPr/>
          </p:nvSpPr>
          <p:spPr bwMode="auto">
            <a:xfrm>
              <a:off x="6596990" y="5700336"/>
              <a:ext cx="428184" cy="357814"/>
            </a:xfrm>
            <a:custGeom>
              <a:avLst/>
              <a:gdLst>
                <a:gd name="T0" fmla="*/ 143 w 152"/>
                <a:gd name="T1" fmla="*/ 0 h 127"/>
                <a:gd name="T2" fmla="*/ 136 w 152"/>
                <a:gd name="T3" fmla="*/ 0 h 127"/>
                <a:gd name="T4" fmla="*/ 138 w 152"/>
                <a:gd name="T5" fmla="*/ 9 h 127"/>
                <a:gd name="T6" fmla="*/ 143 w 152"/>
                <a:gd name="T7" fmla="*/ 9 h 127"/>
                <a:gd name="T8" fmla="*/ 143 w 152"/>
                <a:gd name="T9" fmla="*/ 101 h 127"/>
                <a:gd name="T10" fmla="*/ 9 w 152"/>
                <a:gd name="T11" fmla="*/ 101 h 127"/>
                <a:gd name="T12" fmla="*/ 9 w 152"/>
                <a:gd name="T13" fmla="*/ 9 h 127"/>
                <a:gd name="T14" fmla="*/ 79 w 152"/>
                <a:gd name="T15" fmla="*/ 9 h 127"/>
                <a:gd name="T16" fmla="*/ 81 w 152"/>
                <a:gd name="T17" fmla="*/ 0 h 127"/>
                <a:gd name="T18" fmla="*/ 9 w 152"/>
                <a:gd name="T19" fmla="*/ 0 h 127"/>
                <a:gd name="T20" fmla="*/ 0 w 152"/>
                <a:gd name="T21" fmla="*/ 9 h 127"/>
                <a:gd name="T22" fmla="*/ 0 w 152"/>
                <a:gd name="T23" fmla="*/ 118 h 127"/>
                <a:gd name="T24" fmla="*/ 9 w 152"/>
                <a:gd name="T25" fmla="*/ 127 h 127"/>
                <a:gd name="T26" fmla="*/ 143 w 152"/>
                <a:gd name="T27" fmla="*/ 127 h 127"/>
                <a:gd name="T28" fmla="*/ 152 w 152"/>
                <a:gd name="T29" fmla="*/ 118 h 127"/>
                <a:gd name="T30" fmla="*/ 152 w 152"/>
                <a:gd name="T31" fmla="*/ 9 h 127"/>
                <a:gd name="T32" fmla="*/ 143 w 152"/>
                <a:gd name="T33" fmla="*/ 0 h 127"/>
                <a:gd name="T34" fmla="*/ 76 w 152"/>
                <a:gd name="T35" fmla="*/ 120 h 127"/>
                <a:gd name="T36" fmla="*/ 70 w 152"/>
                <a:gd name="T37" fmla="*/ 114 h 127"/>
                <a:gd name="T38" fmla="*/ 76 w 152"/>
                <a:gd name="T39" fmla="*/ 107 h 127"/>
                <a:gd name="T40" fmla="*/ 83 w 152"/>
                <a:gd name="T41" fmla="*/ 114 h 127"/>
                <a:gd name="T42" fmla="*/ 76 w 152"/>
                <a:gd name="T43" fmla="*/ 1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27">
                  <a:moveTo>
                    <a:pt x="14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7" y="3"/>
                    <a:pt x="138" y="6"/>
                    <a:pt x="138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6"/>
                    <a:pt x="80" y="3"/>
                    <a:pt x="8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3"/>
                    <a:pt x="4" y="127"/>
                    <a:pt x="9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8" y="127"/>
                    <a:pt x="152" y="123"/>
                    <a:pt x="152" y="118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lose/>
                  <a:moveTo>
                    <a:pt x="76" y="120"/>
                  </a:moveTo>
                  <a:cubicBezTo>
                    <a:pt x="73" y="120"/>
                    <a:pt x="70" y="117"/>
                    <a:pt x="70" y="114"/>
                  </a:cubicBezTo>
                  <a:cubicBezTo>
                    <a:pt x="70" y="110"/>
                    <a:pt x="73" y="107"/>
                    <a:pt x="76" y="107"/>
                  </a:cubicBezTo>
                  <a:cubicBezTo>
                    <a:pt x="80" y="107"/>
                    <a:pt x="83" y="110"/>
                    <a:pt x="83" y="114"/>
                  </a:cubicBezTo>
                  <a:cubicBezTo>
                    <a:pt x="83" y="117"/>
                    <a:pt x="80" y="120"/>
                    <a:pt x="76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30"/>
            <p:cNvSpPr>
              <a:spLocks noEditPoints="1"/>
            </p:cNvSpPr>
            <p:nvPr/>
          </p:nvSpPr>
          <p:spPr bwMode="auto">
            <a:xfrm>
              <a:off x="6828377" y="5657399"/>
              <a:ext cx="149089" cy="144319"/>
            </a:xfrm>
            <a:custGeom>
              <a:avLst/>
              <a:gdLst>
                <a:gd name="T0" fmla="*/ 26 w 53"/>
                <a:gd name="T1" fmla="*/ 51 h 51"/>
                <a:gd name="T2" fmla="*/ 53 w 53"/>
                <a:gd name="T3" fmla="*/ 25 h 51"/>
                <a:gd name="T4" fmla="*/ 26 w 53"/>
                <a:gd name="T5" fmla="*/ 0 h 51"/>
                <a:gd name="T6" fmla="*/ 0 w 53"/>
                <a:gd name="T7" fmla="*/ 25 h 51"/>
                <a:gd name="T8" fmla="*/ 26 w 53"/>
                <a:gd name="T9" fmla="*/ 51 h 51"/>
                <a:gd name="T10" fmla="*/ 26 w 53"/>
                <a:gd name="T11" fmla="*/ 5 h 51"/>
                <a:gd name="T12" fmla="*/ 47 w 53"/>
                <a:gd name="T13" fmla="*/ 25 h 51"/>
                <a:gd name="T14" fmla="*/ 26 w 53"/>
                <a:gd name="T15" fmla="*/ 46 h 51"/>
                <a:gd name="T16" fmla="*/ 6 w 53"/>
                <a:gd name="T17" fmla="*/ 25 h 51"/>
                <a:gd name="T18" fmla="*/ 26 w 53"/>
                <a:gd name="T1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1">
                  <a:moveTo>
                    <a:pt x="26" y="51"/>
                  </a:moveTo>
                  <a:cubicBezTo>
                    <a:pt x="41" y="51"/>
                    <a:pt x="53" y="40"/>
                    <a:pt x="53" y="25"/>
                  </a:cubicBezTo>
                  <a:cubicBezTo>
                    <a:pt x="53" y="11"/>
                    <a:pt x="41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40"/>
                    <a:pt x="12" y="51"/>
                    <a:pt x="26" y="51"/>
                  </a:cubicBezTo>
                  <a:close/>
                  <a:moveTo>
                    <a:pt x="26" y="5"/>
                  </a:moveTo>
                  <a:cubicBezTo>
                    <a:pt x="38" y="5"/>
                    <a:pt x="47" y="14"/>
                    <a:pt x="47" y="25"/>
                  </a:cubicBezTo>
                  <a:cubicBezTo>
                    <a:pt x="47" y="37"/>
                    <a:pt x="38" y="46"/>
                    <a:pt x="26" y="46"/>
                  </a:cubicBezTo>
                  <a:cubicBezTo>
                    <a:pt x="15" y="46"/>
                    <a:pt x="6" y="37"/>
                    <a:pt x="6" y="25"/>
                  </a:cubicBezTo>
                  <a:cubicBezTo>
                    <a:pt x="6" y="14"/>
                    <a:pt x="15" y="5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31"/>
            <p:cNvSpPr>
              <a:spLocks/>
            </p:cNvSpPr>
            <p:nvPr/>
          </p:nvSpPr>
          <p:spPr bwMode="auto">
            <a:xfrm>
              <a:off x="6898747" y="5855389"/>
              <a:ext cx="41745" cy="78719"/>
            </a:xfrm>
            <a:custGeom>
              <a:avLst/>
              <a:gdLst>
                <a:gd name="T0" fmla="*/ 9 w 15"/>
                <a:gd name="T1" fmla="*/ 11 h 28"/>
                <a:gd name="T2" fmla="*/ 5 w 15"/>
                <a:gd name="T3" fmla="*/ 8 h 28"/>
                <a:gd name="T4" fmla="*/ 8 w 15"/>
                <a:gd name="T5" fmla="*/ 6 h 28"/>
                <a:gd name="T6" fmla="*/ 13 w 15"/>
                <a:gd name="T7" fmla="*/ 8 h 28"/>
                <a:gd name="T8" fmla="*/ 14 w 15"/>
                <a:gd name="T9" fmla="*/ 4 h 28"/>
                <a:gd name="T10" fmla="*/ 9 w 15"/>
                <a:gd name="T11" fmla="*/ 3 h 28"/>
                <a:gd name="T12" fmla="*/ 9 w 15"/>
                <a:gd name="T13" fmla="*/ 0 h 28"/>
                <a:gd name="T14" fmla="*/ 6 w 15"/>
                <a:gd name="T15" fmla="*/ 0 h 28"/>
                <a:gd name="T16" fmla="*/ 6 w 15"/>
                <a:gd name="T17" fmla="*/ 3 h 28"/>
                <a:gd name="T18" fmla="*/ 0 w 15"/>
                <a:gd name="T19" fmla="*/ 9 h 28"/>
                <a:gd name="T20" fmla="*/ 6 w 15"/>
                <a:gd name="T21" fmla="*/ 15 h 28"/>
                <a:gd name="T22" fmla="*/ 10 w 15"/>
                <a:gd name="T23" fmla="*/ 18 h 28"/>
                <a:gd name="T24" fmla="*/ 7 w 15"/>
                <a:gd name="T25" fmla="*/ 20 h 28"/>
                <a:gd name="T26" fmla="*/ 1 w 15"/>
                <a:gd name="T27" fmla="*/ 19 h 28"/>
                <a:gd name="T28" fmla="*/ 0 w 15"/>
                <a:gd name="T29" fmla="*/ 23 h 28"/>
                <a:gd name="T30" fmla="*/ 6 w 15"/>
                <a:gd name="T31" fmla="*/ 24 h 28"/>
                <a:gd name="T32" fmla="*/ 6 w 15"/>
                <a:gd name="T33" fmla="*/ 28 h 28"/>
                <a:gd name="T34" fmla="*/ 9 w 15"/>
                <a:gd name="T35" fmla="*/ 28 h 28"/>
                <a:gd name="T36" fmla="*/ 9 w 15"/>
                <a:gd name="T37" fmla="*/ 24 h 28"/>
                <a:gd name="T38" fmla="*/ 15 w 15"/>
                <a:gd name="T39" fmla="*/ 18 h 28"/>
                <a:gd name="T40" fmla="*/ 9 w 15"/>
                <a:gd name="T4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8">
                  <a:moveTo>
                    <a:pt x="9" y="11"/>
                  </a:moveTo>
                  <a:cubicBezTo>
                    <a:pt x="6" y="10"/>
                    <a:pt x="5" y="10"/>
                    <a:pt x="5" y="8"/>
                  </a:cubicBezTo>
                  <a:cubicBezTo>
                    <a:pt x="5" y="7"/>
                    <a:pt x="6" y="6"/>
                    <a:pt x="8" y="6"/>
                  </a:cubicBezTo>
                  <a:cubicBezTo>
                    <a:pt x="11" y="6"/>
                    <a:pt x="12" y="7"/>
                    <a:pt x="13" y="8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3"/>
                    <a:pt x="11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2" y="4"/>
                    <a:pt x="0" y="6"/>
                    <a:pt x="0" y="9"/>
                  </a:cubicBezTo>
                  <a:cubicBezTo>
                    <a:pt x="0" y="12"/>
                    <a:pt x="3" y="14"/>
                    <a:pt x="6" y="15"/>
                  </a:cubicBezTo>
                  <a:cubicBezTo>
                    <a:pt x="9" y="16"/>
                    <a:pt x="10" y="17"/>
                    <a:pt x="10" y="18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4"/>
                    <a:pt x="3" y="24"/>
                    <a:pt x="6" y="24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3" y="23"/>
                    <a:pt x="15" y="21"/>
                    <a:pt x="15" y="18"/>
                  </a:cubicBezTo>
                  <a:cubicBezTo>
                    <a:pt x="15" y="15"/>
                    <a:pt x="13" y="13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Freeform 32"/>
            <p:cNvSpPr>
              <a:spLocks noEditPoints="1"/>
            </p:cNvSpPr>
            <p:nvPr/>
          </p:nvSpPr>
          <p:spPr bwMode="auto">
            <a:xfrm>
              <a:off x="6859387" y="5835112"/>
              <a:ext cx="121657" cy="118079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7 h 42"/>
                <a:gd name="T12" fmla="*/ 5 w 43"/>
                <a:gd name="T13" fmla="*/ 21 h 42"/>
                <a:gd name="T14" fmla="*/ 21 w 43"/>
                <a:gd name="T15" fmla="*/ 4 h 42"/>
                <a:gd name="T16" fmla="*/ 38 w 43"/>
                <a:gd name="T17" fmla="*/ 21 h 42"/>
                <a:gd name="T18" fmla="*/ 21 w 43"/>
                <a:gd name="T1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3" y="32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7"/>
                  </a:moveTo>
                  <a:cubicBezTo>
                    <a:pt x="12" y="37"/>
                    <a:pt x="5" y="30"/>
                    <a:pt x="5" y="21"/>
                  </a:cubicBezTo>
                  <a:cubicBezTo>
                    <a:pt x="5" y="12"/>
                    <a:pt x="12" y="4"/>
                    <a:pt x="21" y="4"/>
                  </a:cubicBezTo>
                  <a:cubicBezTo>
                    <a:pt x="31" y="4"/>
                    <a:pt x="38" y="12"/>
                    <a:pt x="38" y="21"/>
                  </a:cubicBezTo>
                  <a:cubicBezTo>
                    <a:pt x="38" y="30"/>
                    <a:pt x="31" y="37"/>
                    <a:pt x="2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493064" y="4440899"/>
            <a:ext cx="280881" cy="344039"/>
            <a:chOff x="6605340" y="4486155"/>
            <a:chExt cx="403136" cy="493783"/>
          </a:xfrm>
          <a:solidFill>
            <a:schemeClr val="bg1"/>
          </a:solidFill>
        </p:grpSpPr>
        <p:sp>
          <p:nvSpPr>
            <p:cNvPr id="145" name="Freeform 115"/>
            <p:cNvSpPr>
              <a:spLocks/>
            </p:cNvSpPr>
            <p:nvPr/>
          </p:nvSpPr>
          <p:spPr bwMode="auto">
            <a:xfrm>
              <a:off x="6743694" y="4903605"/>
              <a:ext cx="47708" cy="48902"/>
            </a:xfrm>
            <a:custGeom>
              <a:avLst/>
              <a:gdLst>
                <a:gd name="T0" fmla="*/ 12 w 17"/>
                <a:gd name="T1" fmla="*/ 0 h 17"/>
                <a:gd name="T2" fmla="*/ 12 w 17"/>
                <a:gd name="T3" fmla="*/ 4 h 17"/>
                <a:gd name="T4" fmla="*/ 15 w 17"/>
                <a:gd name="T5" fmla="*/ 9 h 17"/>
                <a:gd name="T6" fmla="*/ 8 w 17"/>
                <a:gd name="T7" fmla="*/ 14 h 17"/>
                <a:gd name="T8" fmla="*/ 3 w 17"/>
                <a:gd name="T9" fmla="*/ 7 h 17"/>
                <a:gd name="T10" fmla="*/ 5 w 17"/>
                <a:gd name="T11" fmla="*/ 4 h 17"/>
                <a:gd name="T12" fmla="*/ 5 w 17"/>
                <a:gd name="T13" fmla="*/ 1 h 17"/>
                <a:gd name="T14" fmla="*/ 0 w 17"/>
                <a:gd name="T15" fmla="*/ 8 h 17"/>
                <a:gd name="T16" fmla="*/ 9 w 17"/>
                <a:gd name="T17" fmla="*/ 17 h 17"/>
                <a:gd name="T18" fmla="*/ 17 w 17"/>
                <a:gd name="T19" fmla="*/ 8 h 17"/>
                <a:gd name="T20" fmla="*/ 12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2" y="0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4" y="5"/>
                    <a:pt x="15" y="7"/>
                    <a:pt x="15" y="9"/>
                  </a:cubicBezTo>
                  <a:cubicBezTo>
                    <a:pt x="14" y="12"/>
                    <a:pt x="11" y="14"/>
                    <a:pt x="8" y="14"/>
                  </a:cubicBezTo>
                  <a:cubicBezTo>
                    <a:pt x="5" y="14"/>
                    <a:pt x="3" y="11"/>
                    <a:pt x="3" y="7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8"/>
                  </a:cubicBezTo>
                  <a:cubicBezTo>
                    <a:pt x="17" y="5"/>
                    <a:pt x="15" y="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Rectangle 116"/>
            <p:cNvSpPr>
              <a:spLocks noChangeArrowheads="1"/>
            </p:cNvSpPr>
            <p:nvPr/>
          </p:nvSpPr>
          <p:spPr bwMode="auto">
            <a:xfrm>
              <a:off x="6762778" y="4895255"/>
              <a:ext cx="8349" cy="345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Freeform 117"/>
            <p:cNvSpPr>
              <a:spLocks/>
            </p:cNvSpPr>
            <p:nvPr/>
          </p:nvSpPr>
          <p:spPr bwMode="auto">
            <a:xfrm>
              <a:off x="6754428" y="4684146"/>
              <a:ext cx="51287" cy="134777"/>
            </a:xfrm>
            <a:custGeom>
              <a:avLst/>
              <a:gdLst>
                <a:gd name="T0" fmla="*/ 22 w 43"/>
                <a:gd name="T1" fmla="*/ 0 h 113"/>
                <a:gd name="T2" fmla="*/ 0 w 43"/>
                <a:gd name="T3" fmla="*/ 16 h 113"/>
                <a:gd name="T4" fmla="*/ 0 w 43"/>
                <a:gd name="T5" fmla="*/ 113 h 113"/>
                <a:gd name="T6" fmla="*/ 43 w 43"/>
                <a:gd name="T7" fmla="*/ 113 h 113"/>
                <a:gd name="T8" fmla="*/ 43 w 43"/>
                <a:gd name="T9" fmla="*/ 19 h 113"/>
                <a:gd name="T10" fmla="*/ 22 w 4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3">
                  <a:moveTo>
                    <a:pt x="22" y="0"/>
                  </a:moveTo>
                  <a:lnTo>
                    <a:pt x="0" y="16"/>
                  </a:lnTo>
                  <a:lnTo>
                    <a:pt x="0" y="113"/>
                  </a:lnTo>
                  <a:lnTo>
                    <a:pt x="43" y="113"/>
                  </a:lnTo>
                  <a:lnTo>
                    <a:pt x="43" y="19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Freeform 118"/>
            <p:cNvSpPr>
              <a:spLocks/>
            </p:cNvSpPr>
            <p:nvPr/>
          </p:nvSpPr>
          <p:spPr bwMode="auto">
            <a:xfrm>
              <a:off x="6839111" y="4709192"/>
              <a:ext cx="51287" cy="109730"/>
            </a:xfrm>
            <a:custGeom>
              <a:avLst/>
              <a:gdLst>
                <a:gd name="T0" fmla="*/ 10 w 43"/>
                <a:gd name="T1" fmla="*/ 29 h 92"/>
                <a:gd name="T2" fmla="*/ 0 w 43"/>
                <a:gd name="T3" fmla="*/ 21 h 92"/>
                <a:gd name="T4" fmla="*/ 0 w 43"/>
                <a:gd name="T5" fmla="*/ 92 h 92"/>
                <a:gd name="T6" fmla="*/ 43 w 43"/>
                <a:gd name="T7" fmla="*/ 92 h 92"/>
                <a:gd name="T8" fmla="*/ 43 w 43"/>
                <a:gd name="T9" fmla="*/ 0 h 92"/>
                <a:gd name="T10" fmla="*/ 10 w 43"/>
                <a:gd name="T11" fmla="*/ 2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92">
                  <a:moveTo>
                    <a:pt x="10" y="29"/>
                  </a:moveTo>
                  <a:lnTo>
                    <a:pt x="0" y="21"/>
                  </a:lnTo>
                  <a:lnTo>
                    <a:pt x="0" y="92"/>
                  </a:lnTo>
                  <a:lnTo>
                    <a:pt x="43" y="92"/>
                  </a:lnTo>
                  <a:lnTo>
                    <a:pt x="43" y="0"/>
                  </a:lnTo>
                  <a:lnTo>
                    <a:pt x="1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119"/>
            <p:cNvSpPr>
              <a:spLocks/>
            </p:cNvSpPr>
            <p:nvPr/>
          </p:nvSpPr>
          <p:spPr bwMode="auto">
            <a:xfrm>
              <a:off x="6669746" y="4731854"/>
              <a:ext cx="51287" cy="87068"/>
            </a:xfrm>
            <a:custGeom>
              <a:avLst/>
              <a:gdLst>
                <a:gd name="T0" fmla="*/ 0 w 43"/>
                <a:gd name="T1" fmla="*/ 36 h 73"/>
                <a:gd name="T2" fmla="*/ 0 w 43"/>
                <a:gd name="T3" fmla="*/ 73 h 73"/>
                <a:gd name="T4" fmla="*/ 43 w 43"/>
                <a:gd name="T5" fmla="*/ 73 h 73"/>
                <a:gd name="T6" fmla="*/ 43 w 43"/>
                <a:gd name="T7" fmla="*/ 0 h 73"/>
                <a:gd name="T8" fmla="*/ 0 w 43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0" y="36"/>
                  </a:moveTo>
                  <a:lnTo>
                    <a:pt x="0" y="73"/>
                  </a:lnTo>
                  <a:lnTo>
                    <a:pt x="43" y="73"/>
                  </a:lnTo>
                  <a:lnTo>
                    <a:pt x="43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120"/>
            <p:cNvSpPr>
              <a:spLocks/>
            </p:cNvSpPr>
            <p:nvPr/>
          </p:nvSpPr>
          <p:spPr bwMode="auto">
            <a:xfrm>
              <a:off x="6927372" y="4636437"/>
              <a:ext cx="50094" cy="182485"/>
            </a:xfrm>
            <a:custGeom>
              <a:avLst/>
              <a:gdLst>
                <a:gd name="T0" fmla="*/ 0 w 42"/>
                <a:gd name="T1" fmla="*/ 153 h 153"/>
                <a:gd name="T2" fmla="*/ 42 w 42"/>
                <a:gd name="T3" fmla="*/ 153 h 153"/>
                <a:gd name="T4" fmla="*/ 42 w 42"/>
                <a:gd name="T5" fmla="*/ 0 h 153"/>
                <a:gd name="T6" fmla="*/ 0 w 42"/>
                <a:gd name="T7" fmla="*/ 35 h 153"/>
                <a:gd name="T8" fmla="*/ 0 w 4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3">
                  <a:moveTo>
                    <a:pt x="0" y="153"/>
                  </a:moveTo>
                  <a:lnTo>
                    <a:pt x="42" y="153"/>
                  </a:lnTo>
                  <a:lnTo>
                    <a:pt x="42" y="0"/>
                  </a:lnTo>
                  <a:lnTo>
                    <a:pt x="0" y="3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Freeform 121"/>
            <p:cNvSpPr>
              <a:spLocks/>
            </p:cNvSpPr>
            <p:nvPr/>
          </p:nvSpPr>
          <p:spPr bwMode="auto">
            <a:xfrm>
              <a:off x="6904710" y="4556525"/>
              <a:ext cx="25047" cy="51287"/>
            </a:xfrm>
            <a:custGeom>
              <a:avLst/>
              <a:gdLst>
                <a:gd name="T0" fmla="*/ 21 w 21"/>
                <a:gd name="T1" fmla="*/ 22 h 43"/>
                <a:gd name="T2" fmla="*/ 0 w 21"/>
                <a:gd name="T3" fmla="*/ 0 h 43"/>
                <a:gd name="T4" fmla="*/ 0 w 21"/>
                <a:gd name="T5" fmla="*/ 43 h 43"/>
                <a:gd name="T6" fmla="*/ 21 w 21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21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Freeform 122"/>
            <p:cNvSpPr>
              <a:spLocks noEditPoints="1"/>
            </p:cNvSpPr>
            <p:nvPr/>
          </p:nvSpPr>
          <p:spPr bwMode="auto">
            <a:xfrm>
              <a:off x="6605340" y="4486155"/>
              <a:ext cx="332767" cy="493783"/>
            </a:xfrm>
            <a:custGeom>
              <a:avLst/>
              <a:gdLst>
                <a:gd name="T0" fmla="*/ 108 w 118"/>
                <a:gd name="T1" fmla="*/ 69 h 175"/>
                <a:gd name="T2" fmla="*/ 107 w 118"/>
                <a:gd name="T3" fmla="*/ 70 h 175"/>
                <a:gd name="T4" fmla="*/ 107 w 118"/>
                <a:gd name="T5" fmla="*/ 123 h 175"/>
                <a:gd name="T6" fmla="*/ 106 w 118"/>
                <a:gd name="T7" fmla="*/ 123 h 175"/>
                <a:gd name="T8" fmla="*/ 106 w 118"/>
                <a:gd name="T9" fmla="*/ 136 h 175"/>
                <a:gd name="T10" fmla="*/ 12 w 118"/>
                <a:gd name="T11" fmla="*/ 136 h 175"/>
                <a:gd name="T12" fmla="*/ 12 w 118"/>
                <a:gd name="T13" fmla="*/ 12 h 175"/>
                <a:gd name="T14" fmla="*/ 106 w 118"/>
                <a:gd name="T15" fmla="*/ 12 h 175"/>
                <a:gd name="T16" fmla="*/ 106 w 118"/>
                <a:gd name="T17" fmla="*/ 15 h 175"/>
                <a:gd name="T18" fmla="*/ 118 w 118"/>
                <a:gd name="T19" fmla="*/ 15 h 175"/>
                <a:gd name="T20" fmla="*/ 118 w 118"/>
                <a:gd name="T21" fmla="*/ 10 h 175"/>
                <a:gd name="T22" fmla="*/ 108 w 118"/>
                <a:gd name="T23" fmla="*/ 0 h 175"/>
                <a:gd name="T24" fmla="*/ 9 w 118"/>
                <a:gd name="T25" fmla="*/ 0 h 175"/>
                <a:gd name="T26" fmla="*/ 0 w 118"/>
                <a:gd name="T27" fmla="*/ 10 h 175"/>
                <a:gd name="T28" fmla="*/ 0 w 118"/>
                <a:gd name="T29" fmla="*/ 165 h 175"/>
                <a:gd name="T30" fmla="*/ 9 w 118"/>
                <a:gd name="T31" fmla="*/ 175 h 175"/>
                <a:gd name="T32" fmla="*/ 108 w 118"/>
                <a:gd name="T33" fmla="*/ 175 h 175"/>
                <a:gd name="T34" fmla="*/ 118 w 118"/>
                <a:gd name="T35" fmla="*/ 165 h 175"/>
                <a:gd name="T36" fmla="*/ 118 w 118"/>
                <a:gd name="T37" fmla="*/ 123 h 175"/>
                <a:gd name="T38" fmla="*/ 108 w 118"/>
                <a:gd name="T39" fmla="*/ 123 h 175"/>
                <a:gd name="T40" fmla="*/ 108 w 118"/>
                <a:gd name="T41" fmla="*/ 69 h 175"/>
                <a:gd name="T42" fmla="*/ 58 w 118"/>
                <a:gd name="T43" fmla="*/ 170 h 175"/>
                <a:gd name="T44" fmla="*/ 43 w 118"/>
                <a:gd name="T45" fmla="*/ 155 h 175"/>
                <a:gd name="T46" fmla="*/ 58 w 118"/>
                <a:gd name="T47" fmla="*/ 140 h 175"/>
                <a:gd name="T48" fmla="*/ 73 w 118"/>
                <a:gd name="T49" fmla="*/ 155 h 175"/>
                <a:gd name="T50" fmla="*/ 58 w 118"/>
                <a:gd name="T51" fmla="*/ 17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75">
                  <a:moveTo>
                    <a:pt x="108" y="69"/>
                  </a:moveTo>
                  <a:cubicBezTo>
                    <a:pt x="107" y="70"/>
                    <a:pt x="107" y="70"/>
                    <a:pt x="107" y="70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4"/>
                    <a:pt x="114" y="0"/>
                    <a:pt x="10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1"/>
                    <a:pt x="4" y="175"/>
                    <a:pt x="9" y="175"/>
                  </a:cubicBezTo>
                  <a:cubicBezTo>
                    <a:pt x="108" y="175"/>
                    <a:pt x="108" y="175"/>
                    <a:pt x="108" y="175"/>
                  </a:cubicBezTo>
                  <a:cubicBezTo>
                    <a:pt x="114" y="175"/>
                    <a:pt x="118" y="171"/>
                    <a:pt x="118" y="165"/>
                  </a:cubicBezTo>
                  <a:cubicBezTo>
                    <a:pt x="118" y="123"/>
                    <a:pt x="118" y="123"/>
                    <a:pt x="118" y="123"/>
                  </a:cubicBezTo>
                  <a:cubicBezTo>
                    <a:pt x="108" y="123"/>
                    <a:pt x="108" y="123"/>
                    <a:pt x="108" y="123"/>
                  </a:cubicBezTo>
                  <a:lnTo>
                    <a:pt x="108" y="69"/>
                  </a:lnTo>
                  <a:close/>
                  <a:moveTo>
                    <a:pt x="58" y="170"/>
                  </a:moveTo>
                  <a:cubicBezTo>
                    <a:pt x="50" y="170"/>
                    <a:pt x="43" y="163"/>
                    <a:pt x="43" y="155"/>
                  </a:cubicBezTo>
                  <a:cubicBezTo>
                    <a:pt x="43" y="147"/>
                    <a:pt x="50" y="140"/>
                    <a:pt x="58" y="140"/>
                  </a:cubicBezTo>
                  <a:cubicBezTo>
                    <a:pt x="66" y="140"/>
                    <a:pt x="73" y="147"/>
                    <a:pt x="73" y="155"/>
                  </a:cubicBezTo>
                  <a:cubicBezTo>
                    <a:pt x="73" y="163"/>
                    <a:pt x="66" y="170"/>
                    <a:pt x="5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Freeform 123"/>
            <p:cNvSpPr>
              <a:spLocks/>
            </p:cNvSpPr>
            <p:nvPr/>
          </p:nvSpPr>
          <p:spPr bwMode="auto">
            <a:xfrm>
              <a:off x="6669746" y="4543406"/>
              <a:ext cx="338730" cy="200376"/>
            </a:xfrm>
            <a:custGeom>
              <a:avLst/>
              <a:gdLst>
                <a:gd name="T0" fmla="*/ 204 w 284"/>
                <a:gd name="T1" fmla="*/ 0 h 168"/>
                <a:gd name="T2" fmla="*/ 239 w 284"/>
                <a:gd name="T3" fmla="*/ 35 h 168"/>
                <a:gd name="T4" fmla="*/ 152 w 284"/>
                <a:gd name="T5" fmla="*/ 108 h 168"/>
                <a:gd name="T6" fmla="*/ 93 w 284"/>
                <a:gd name="T7" fmla="*/ 59 h 168"/>
                <a:gd name="T8" fmla="*/ 0 w 284"/>
                <a:gd name="T9" fmla="*/ 134 h 168"/>
                <a:gd name="T10" fmla="*/ 0 w 284"/>
                <a:gd name="T11" fmla="*/ 168 h 168"/>
                <a:gd name="T12" fmla="*/ 93 w 284"/>
                <a:gd name="T13" fmla="*/ 92 h 168"/>
                <a:gd name="T14" fmla="*/ 152 w 284"/>
                <a:gd name="T15" fmla="*/ 142 h 168"/>
                <a:gd name="T16" fmla="*/ 256 w 284"/>
                <a:gd name="T17" fmla="*/ 52 h 168"/>
                <a:gd name="T18" fmla="*/ 284 w 284"/>
                <a:gd name="T19" fmla="*/ 80 h 168"/>
                <a:gd name="T20" fmla="*/ 284 w 284"/>
                <a:gd name="T21" fmla="*/ 0 h 168"/>
                <a:gd name="T22" fmla="*/ 204 w 284"/>
                <a:gd name="T2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68">
                  <a:moveTo>
                    <a:pt x="204" y="0"/>
                  </a:moveTo>
                  <a:lnTo>
                    <a:pt x="239" y="35"/>
                  </a:lnTo>
                  <a:lnTo>
                    <a:pt x="152" y="108"/>
                  </a:lnTo>
                  <a:lnTo>
                    <a:pt x="93" y="59"/>
                  </a:lnTo>
                  <a:lnTo>
                    <a:pt x="0" y="134"/>
                  </a:lnTo>
                  <a:lnTo>
                    <a:pt x="0" y="168"/>
                  </a:lnTo>
                  <a:lnTo>
                    <a:pt x="93" y="92"/>
                  </a:lnTo>
                  <a:lnTo>
                    <a:pt x="152" y="142"/>
                  </a:lnTo>
                  <a:lnTo>
                    <a:pt x="256" y="52"/>
                  </a:lnTo>
                  <a:lnTo>
                    <a:pt x="284" y="80"/>
                  </a:lnTo>
                  <a:lnTo>
                    <a:pt x="284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778523" y="3151591"/>
            <a:ext cx="364366" cy="342888"/>
            <a:chOff x="5067933" y="4413400"/>
            <a:chExt cx="586815" cy="552226"/>
          </a:xfrm>
          <a:solidFill>
            <a:schemeClr val="bg1"/>
          </a:solidFill>
        </p:grpSpPr>
        <p:sp>
          <p:nvSpPr>
            <p:cNvPr id="155" name="Freeform 124"/>
            <p:cNvSpPr>
              <a:spLocks noEditPoints="1"/>
            </p:cNvSpPr>
            <p:nvPr/>
          </p:nvSpPr>
          <p:spPr bwMode="auto">
            <a:xfrm>
              <a:off x="5121606" y="4413400"/>
              <a:ext cx="242121" cy="304142"/>
            </a:xfrm>
            <a:custGeom>
              <a:avLst/>
              <a:gdLst>
                <a:gd name="T0" fmla="*/ 6 w 86"/>
                <a:gd name="T1" fmla="*/ 68 h 108"/>
                <a:gd name="T2" fmla="*/ 14 w 86"/>
                <a:gd name="T3" fmla="*/ 77 h 108"/>
                <a:gd name="T4" fmla="*/ 45 w 86"/>
                <a:gd name="T5" fmla="*/ 108 h 108"/>
                <a:gd name="T6" fmla="*/ 76 w 86"/>
                <a:gd name="T7" fmla="*/ 77 h 108"/>
                <a:gd name="T8" fmla="*/ 76 w 86"/>
                <a:gd name="T9" fmla="*/ 77 h 108"/>
                <a:gd name="T10" fmla="*/ 84 w 86"/>
                <a:gd name="T11" fmla="*/ 68 h 108"/>
                <a:gd name="T12" fmla="*/ 78 w 86"/>
                <a:gd name="T13" fmla="*/ 59 h 108"/>
                <a:gd name="T14" fmla="*/ 78 w 86"/>
                <a:gd name="T15" fmla="*/ 59 h 108"/>
                <a:gd name="T16" fmla="*/ 68 w 86"/>
                <a:gd name="T17" fmla="*/ 24 h 108"/>
                <a:gd name="T18" fmla="*/ 22 w 86"/>
                <a:gd name="T19" fmla="*/ 19 h 108"/>
                <a:gd name="T20" fmla="*/ 11 w 86"/>
                <a:gd name="T21" fmla="*/ 59 h 108"/>
                <a:gd name="T22" fmla="*/ 11 w 86"/>
                <a:gd name="T23" fmla="*/ 59 h 108"/>
                <a:gd name="T24" fmla="*/ 6 w 86"/>
                <a:gd name="T25" fmla="*/ 68 h 108"/>
                <a:gd name="T26" fmla="*/ 14 w 86"/>
                <a:gd name="T27" fmla="*/ 60 h 108"/>
                <a:gd name="T28" fmla="*/ 14 w 86"/>
                <a:gd name="T29" fmla="*/ 60 h 108"/>
                <a:gd name="T30" fmla="*/ 15 w 86"/>
                <a:gd name="T31" fmla="*/ 60 h 108"/>
                <a:gd name="T32" fmla="*/ 15 w 86"/>
                <a:gd name="T33" fmla="*/ 58 h 108"/>
                <a:gd name="T34" fmla="*/ 17 w 86"/>
                <a:gd name="T35" fmla="*/ 46 h 108"/>
                <a:gd name="T36" fmla="*/ 20 w 86"/>
                <a:gd name="T37" fmla="*/ 42 h 108"/>
                <a:gd name="T38" fmla="*/ 56 w 86"/>
                <a:gd name="T39" fmla="*/ 34 h 108"/>
                <a:gd name="T40" fmla="*/ 73 w 86"/>
                <a:gd name="T41" fmla="*/ 61 h 108"/>
                <a:gd name="T42" fmla="*/ 74 w 86"/>
                <a:gd name="T43" fmla="*/ 61 h 108"/>
                <a:gd name="T44" fmla="*/ 75 w 86"/>
                <a:gd name="T45" fmla="*/ 61 h 108"/>
                <a:gd name="T46" fmla="*/ 76 w 86"/>
                <a:gd name="T47" fmla="*/ 60 h 108"/>
                <a:gd name="T48" fmla="*/ 80 w 86"/>
                <a:gd name="T49" fmla="*/ 62 h 108"/>
                <a:gd name="T50" fmla="*/ 82 w 86"/>
                <a:gd name="T51" fmla="*/ 68 h 108"/>
                <a:gd name="T52" fmla="*/ 80 w 86"/>
                <a:gd name="T53" fmla="*/ 73 h 108"/>
                <a:gd name="T54" fmla="*/ 76 w 86"/>
                <a:gd name="T55" fmla="*/ 75 h 108"/>
                <a:gd name="T56" fmla="*/ 76 w 86"/>
                <a:gd name="T57" fmla="*/ 75 h 108"/>
                <a:gd name="T58" fmla="*/ 74 w 86"/>
                <a:gd name="T59" fmla="*/ 75 h 108"/>
                <a:gd name="T60" fmla="*/ 74 w 86"/>
                <a:gd name="T61" fmla="*/ 77 h 108"/>
                <a:gd name="T62" fmla="*/ 63 w 86"/>
                <a:gd name="T63" fmla="*/ 98 h 108"/>
                <a:gd name="T64" fmla="*/ 55 w 86"/>
                <a:gd name="T65" fmla="*/ 104 h 108"/>
                <a:gd name="T66" fmla="*/ 45 w 86"/>
                <a:gd name="T67" fmla="*/ 106 h 108"/>
                <a:gd name="T68" fmla="*/ 35 w 86"/>
                <a:gd name="T69" fmla="*/ 104 h 108"/>
                <a:gd name="T70" fmla="*/ 26 w 86"/>
                <a:gd name="T71" fmla="*/ 98 h 108"/>
                <a:gd name="T72" fmla="*/ 16 w 86"/>
                <a:gd name="T73" fmla="*/ 77 h 108"/>
                <a:gd name="T74" fmla="*/ 15 w 86"/>
                <a:gd name="T75" fmla="*/ 75 h 108"/>
                <a:gd name="T76" fmla="*/ 14 w 86"/>
                <a:gd name="T77" fmla="*/ 75 h 108"/>
                <a:gd name="T78" fmla="*/ 8 w 86"/>
                <a:gd name="T79" fmla="*/ 68 h 108"/>
                <a:gd name="T80" fmla="*/ 10 w 86"/>
                <a:gd name="T81" fmla="*/ 62 h 108"/>
                <a:gd name="T82" fmla="*/ 14 w 86"/>
                <a:gd name="T83" fmla="*/ 6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108">
                  <a:moveTo>
                    <a:pt x="6" y="68"/>
                  </a:moveTo>
                  <a:cubicBezTo>
                    <a:pt x="6" y="73"/>
                    <a:pt x="9" y="77"/>
                    <a:pt x="14" y="77"/>
                  </a:cubicBezTo>
                  <a:cubicBezTo>
                    <a:pt x="17" y="95"/>
                    <a:pt x="29" y="108"/>
                    <a:pt x="45" y="108"/>
                  </a:cubicBezTo>
                  <a:cubicBezTo>
                    <a:pt x="60" y="108"/>
                    <a:pt x="73" y="95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81" y="77"/>
                    <a:pt x="84" y="73"/>
                    <a:pt x="84" y="68"/>
                  </a:cubicBezTo>
                  <a:cubicBezTo>
                    <a:pt x="84" y="63"/>
                    <a:pt x="81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86" y="31"/>
                    <a:pt x="68" y="24"/>
                  </a:cubicBezTo>
                  <a:cubicBezTo>
                    <a:pt x="66" y="0"/>
                    <a:pt x="22" y="19"/>
                    <a:pt x="22" y="19"/>
                  </a:cubicBezTo>
                  <a:cubicBezTo>
                    <a:pt x="0" y="30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61"/>
                    <a:pt x="6" y="64"/>
                    <a:pt x="6" y="68"/>
                  </a:cubicBezTo>
                  <a:close/>
                  <a:moveTo>
                    <a:pt x="14" y="60"/>
                  </a:move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4"/>
                    <a:pt x="20" y="42"/>
                    <a:pt x="20" y="42"/>
                  </a:cubicBezTo>
                  <a:cubicBezTo>
                    <a:pt x="40" y="43"/>
                    <a:pt x="56" y="34"/>
                    <a:pt x="56" y="34"/>
                  </a:cubicBezTo>
                  <a:cubicBezTo>
                    <a:pt x="69" y="24"/>
                    <a:pt x="73" y="61"/>
                    <a:pt x="73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0"/>
                    <a:pt x="79" y="61"/>
                    <a:pt x="80" y="62"/>
                  </a:cubicBezTo>
                  <a:cubicBezTo>
                    <a:pt x="81" y="64"/>
                    <a:pt x="82" y="66"/>
                    <a:pt x="82" y="68"/>
                  </a:cubicBezTo>
                  <a:cubicBezTo>
                    <a:pt x="82" y="70"/>
                    <a:pt x="81" y="72"/>
                    <a:pt x="80" y="73"/>
                  </a:cubicBezTo>
                  <a:cubicBezTo>
                    <a:pt x="79" y="75"/>
                    <a:pt x="78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85"/>
                    <a:pt x="69" y="92"/>
                    <a:pt x="63" y="98"/>
                  </a:cubicBezTo>
                  <a:cubicBezTo>
                    <a:pt x="61" y="100"/>
                    <a:pt x="58" y="102"/>
                    <a:pt x="55" y="104"/>
                  </a:cubicBezTo>
                  <a:cubicBezTo>
                    <a:pt x="51" y="105"/>
                    <a:pt x="48" y="106"/>
                    <a:pt x="45" y="106"/>
                  </a:cubicBezTo>
                  <a:cubicBezTo>
                    <a:pt x="41" y="106"/>
                    <a:pt x="38" y="105"/>
                    <a:pt x="35" y="104"/>
                  </a:cubicBezTo>
                  <a:cubicBezTo>
                    <a:pt x="32" y="102"/>
                    <a:pt x="29" y="100"/>
                    <a:pt x="26" y="98"/>
                  </a:cubicBezTo>
                  <a:cubicBezTo>
                    <a:pt x="21" y="93"/>
                    <a:pt x="17" y="85"/>
                    <a:pt x="16" y="77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1" y="75"/>
                    <a:pt x="8" y="72"/>
                    <a:pt x="8" y="68"/>
                  </a:cubicBezTo>
                  <a:cubicBezTo>
                    <a:pt x="8" y="66"/>
                    <a:pt x="9" y="64"/>
                    <a:pt x="10" y="62"/>
                  </a:cubicBezTo>
                  <a:cubicBezTo>
                    <a:pt x="11" y="61"/>
                    <a:pt x="13" y="60"/>
                    <a:pt x="1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6" name="Freeform 125"/>
            <p:cNvSpPr>
              <a:spLocks/>
            </p:cNvSpPr>
            <p:nvPr/>
          </p:nvSpPr>
          <p:spPr bwMode="auto">
            <a:xfrm>
              <a:off x="5067933" y="4717542"/>
              <a:ext cx="361392" cy="248084"/>
            </a:xfrm>
            <a:custGeom>
              <a:avLst/>
              <a:gdLst>
                <a:gd name="T0" fmla="*/ 126 w 128"/>
                <a:gd name="T1" fmla="*/ 61 h 88"/>
                <a:gd name="T2" fmla="*/ 113 w 128"/>
                <a:gd name="T3" fmla="*/ 64 h 88"/>
                <a:gd name="T4" fmla="*/ 99 w 128"/>
                <a:gd name="T5" fmla="*/ 70 h 88"/>
                <a:gd name="T6" fmla="*/ 83 w 128"/>
                <a:gd name="T7" fmla="*/ 33 h 88"/>
                <a:gd name="T8" fmla="*/ 94 w 128"/>
                <a:gd name="T9" fmla="*/ 28 h 88"/>
                <a:gd name="T10" fmla="*/ 119 w 128"/>
                <a:gd name="T11" fmla="*/ 12 h 88"/>
                <a:gd name="T12" fmla="*/ 99 w 128"/>
                <a:gd name="T13" fmla="*/ 0 h 88"/>
                <a:gd name="T14" fmla="*/ 72 w 128"/>
                <a:gd name="T15" fmla="*/ 43 h 88"/>
                <a:gd name="T16" fmla="*/ 68 w 128"/>
                <a:gd name="T17" fmla="*/ 23 h 88"/>
                <a:gd name="T18" fmla="*/ 72 w 128"/>
                <a:gd name="T19" fmla="*/ 17 h 88"/>
                <a:gd name="T20" fmla="*/ 64 w 128"/>
                <a:gd name="T21" fmla="*/ 10 h 88"/>
                <a:gd name="T22" fmla="*/ 56 w 128"/>
                <a:gd name="T23" fmla="*/ 17 h 88"/>
                <a:gd name="T24" fmla="*/ 60 w 128"/>
                <a:gd name="T25" fmla="*/ 23 h 88"/>
                <a:gd name="T26" fmla="*/ 57 w 128"/>
                <a:gd name="T27" fmla="*/ 43 h 88"/>
                <a:gd name="T28" fmla="*/ 29 w 128"/>
                <a:gd name="T29" fmla="*/ 0 h 88"/>
                <a:gd name="T30" fmla="*/ 0 w 128"/>
                <a:gd name="T31" fmla="*/ 28 h 88"/>
                <a:gd name="T32" fmla="*/ 0 w 128"/>
                <a:gd name="T33" fmla="*/ 82 h 88"/>
                <a:gd name="T34" fmla="*/ 64 w 128"/>
                <a:gd name="T35" fmla="*/ 88 h 88"/>
                <a:gd name="T36" fmla="*/ 128 w 128"/>
                <a:gd name="T37" fmla="*/ 82 h 88"/>
                <a:gd name="T38" fmla="*/ 128 w 128"/>
                <a:gd name="T39" fmla="*/ 65 h 88"/>
                <a:gd name="T40" fmla="*/ 126 w 128"/>
                <a:gd name="T41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88">
                  <a:moveTo>
                    <a:pt x="126" y="61"/>
                  </a:moveTo>
                  <a:cubicBezTo>
                    <a:pt x="113" y="64"/>
                    <a:pt x="113" y="64"/>
                    <a:pt x="113" y="64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4" y="7"/>
                    <a:pt x="107" y="3"/>
                    <a:pt x="99" y="0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0" y="22"/>
                    <a:pt x="72" y="20"/>
                    <a:pt x="72" y="17"/>
                  </a:cubicBezTo>
                  <a:cubicBezTo>
                    <a:pt x="72" y="13"/>
                    <a:pt x="68" y="10"/>
                    <a:pt x="64" y="10"/>
                  </a:cubicBezTo>
                  <a:cubicBezTo>
                    <a:pt x="60" y="10"/>
                    <a:pt x="56" y="13"/>
                    <a:pt x="56" y="17"/>
                  </a:cubicBezTo>
                  <a:cubicBezTo>
                    <a:pt x="56" y="20"/>
                    <a:pt x="58" y="22"/>
                    <a:pt x="60" y="2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6"/>
                    <a:pt x="3" y="16"/>
                    <a:pt x="0" y="2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33" y="88"/>
                    <a:pt x="64" y="88"/>
                  </a:cubicBezTo>
                  <a:cubicBezTo>
                    <a:pt x="95" y="88"/>
                    <a:pt x="128" y="82"/>
                    <a:pt x="128" y="82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7" y="64"/>
                    <a:pt x="126" y="62"/>
                    <a:pt x="12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Freeform 126"/>
            <p:cNvSpPr>
              <a:spLocks noEditPoints="1"/>
            </p:cNvSpPr>
            <p:nvPr/>
          </p:nvSpPr>
          <p:spPr bwMode="auto">
            <a:xfrm>
              <a:off x="5321981" y="4644786"/>
              <a:ext cx="332767" cy="273131"/>
            </a:xfrm>
            <a:custGeom>
              <a:avLst/>
              <a:gdLst>
                <a:gd name="T0" fmla="*/ 117 w 118"/>
                <a:gd name="T1" fmla="*/ 60 h 97"/>
                <a:gd name="T2" fmla="*/ 93 w 118"/>
                <a:gd name="T3" fmla="*/ 4 h 97"/>
                <a:gd name="T4" fmla="*/ 87 w 118"/>
                <a:gd name="T5" fmla="*/ 1 h 97"/>
                <a:gd name="T6" fmla="*/ 84 w 118"/>
                <a:gd name="T7" fmla="*/ 7 h 97"/>
                <a:gd name="T8" fmla="*/ 6 w 118"/>
                <a:gd name="T9" fmla="*/ 59 h 97"/>
                <a:gd name="T10" fmla="*/ 0 w 118"/>
                <a:gd name="T11" fmla="*/ 61 h 97"/>
                <a:gd name="T12" fmla="*/ 11 w 118"/>
                <a:gd name="T13" fmla="*/ 89 h 97"/>
                <a:gd name="T14" fmla="*/ 17 w 118"/>
                <a:gd name="T15" fmla="*/ 86 h 97"/>
                <a:gd name="T16" fmla="*/ 13 w 118"/>
                <a:gd name="T17" fmla="*/ 76 h 97"/>
                <a:gd name="T18" fmla="*/ 15 w 118"/>
                <a:gd name="T19" fmla="*/ 75 h 97"/>
                <a:gd name="T20" fmla="*/ 19 w 118"/>
                <a:gd name="T21" fmla="*/ 85 h 97"/>
                <a:gd name="T22" fmla="*/ 39 w 118"/>
                <a:gd name="T23" fmla="*/ 81 h 97"/>
                <a:gd name="T24" fmla="*/ 40 w 118"/>
                <a:gd name="T25" fmla="*/ 84 h 97"/>
                <a:gd name="T26" fmla="*/ 62 w 118"/>
                <a:gd name="T27" fmla="*/ 94 h 97"/>
                <a:gd name="T28" fmla="*/ 71 w 118"/>
                <a:gd name="T29" fmla="*/ 74 h 97"/>
                <a:gd name="T30" fmla="*/ 108 w 118"/>
                <a:gd name="T31" fmla="*/ 65 h 97"/>
                <a:gd name="T32" fmla="*/ 89 w 118"/>
                <a:gd name="T33" fmla="*/ 23 h 97"/>
                <a:gd name="T34" fmla="*/ 91 w 118"/>
                <a:gd name="T35" fmla="*/ 22 h 97"/>
                <a:gd name="T36" fmla="*/ 110 w 118"/>
                <a:gd name="T37" fmla="*/ 66 h 97"/>
                <a:gd name="T38" fmla="*/ 114 w 118"/>
                <a:gd name="T39" fmla="*/ 66 h 97"/>
                <a:gd name="T40" fmla="*/ 117 w 118"/>
                <a:gd name="T41" fmla="*/ 60 h 97"/>
                <a:gd name="T42" fmla="*/ 59 w 118"/>
                <a:gd name="T43" fmla="*/ 87 h 97"/>
                <a:gd name="T44" fmla="*/ 46 w 118"/>
                <a:gd name="T45" fmla="*/ 82 h 97"/>
                <a:gd name="T46" fmla="*/ 46 w 118"/>
                <a:gd name="T47" fmla="*/ 79 h 97"/>
                <a:gd name="T48" fmla="*/ 64 w 118"/>
                <a:gd name="T49" fmla="*/ 75 h 97"/>
                <a:gd name="T50" fmla="*/ 59 w 118"/>
                <a:gd name="T51" fmla="*/ 87 h 97"/>
                <a:gd name="T52" fmla="*/ 79 w 118"/>
                <a:gd name="T53" fmla="*/ 23 h 97"/>
                <a:gd name="T54" fmla="*/ 18 w 118"/>
                <a:gd name="T55" fmla="*/ 64 h 97"/>
                <a:gd name="T56" fmla="*/ 13 w 118"/>
                <a:gd name="T57" fmla="*/ 63 h 97"/>
                <a:gd name="T58" fmla="*/ 14 w 118"/>
                <a:gd name="T59" fmla="*/ 58 h 97"/>
                <a:gd name="T60" fmla="*/ 75 w 118"/>
                <a:gd name="T61" fmla="*/ 17 h 97"/>
                <a:gd name="T62" fmla="*/ 80 w 118"/>
                <a:gd name="T63" fmla="*/ 18 h 97"/>
                <a:gd name="T64" fmla="*/ 79 w 118"/>
                <a:gd name="T6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97">
                  <a:moveTo>
                    <a:pt x="117" y="60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92" y="1"/>
                    <a:pt x="89" y="0"/>
                    <a:pt x="87" y="1"/>
                  </a:cubicBezTo>
                  <a:cubicBezTo>
                    <a:pt x="85" y="2"/>
                    <a:pt x="83" y="5"/>
                    <a:pt x="84" y="7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2"/>
                    <a:pt x="40" y="83"/>
                    <a:pt x="40" y="84"/>
                  </a:cubicBezTo>
                  <a:cubicBezTo>
                    <a:pt x="44" y="93"/>
                    <a:pt x="54" y="97"/>
                    <a:pt x="62" y="94"/>
                  </a:cubicBezTo>
                  <a:cubicBezTo>
                    <a:pt x="69" y="90"/>
                    <a:pt x="73" y="82"/>
                    <a:pt x="71" y="7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11" y="67"/>
                    <a:pt x="113" y="67"/>
                    <a:pt x="114" y="66"/>
                  </a:cubicBezTo>
                  <a:cubicBezTo>
                    <a:pt x="117" y="65"/>
                    <a:pt x="118" y="63"/>
                    <a:pt x="117" y="60"/>
                  </a:cubicBezTo>
                  <a:close/>
                  <a:moveTo>
                    <a:pt x="59" y="87"/>
                  </a:moveTo>
                  <a:cubicBezTo>
                    <a:pt x="54" y="89"/>
                    <a:pt x="48" y="87"/>
                    <a:pt x="46" y="82"/>
                  </a:cubicBezTo>
                  <a:cubicBezTo>
                    <a:pt x="46" y="81"/>
                    <a:pt x="46" y="80"/>
                    <a:pt x="46" y="79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5" y="80"/>
                    <a:pt x="63" y="85"/>
                    <a:pt x="59" y="87"/>
                  </a:cubicBezTo>
                  <a:close/>
                  <a:moveTo>
                    <a:pt x="79" y="23"/>
                  </a:moveTo>
                  <a:cubicBezTo>
                    <a:pt x="18" y="64"/>
                    <a:pt x="18" y="64"/>
                    <a:pt x="18" y="64"/>
                  </a:cubicBezTo>
                  <a:cubicBezTo>
                    <a:pt x="17" y="66"/>
                    <a:pt x="14" y="65"/>
                    <a:pt x="13" y="63"/>
                  </a:cubicBezTo>
                  <a:cubicBezTo>
                    <a:pt x="12" y="62"/>
                    <a:pt x="12" y="59"/>
                    <a:pt x="14" y="5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7" y="15"/>
                    <a:pt x="79" y="16"/>
                    <a:pt x="80" y="18"/>
                  </a:cubicBezTo>
                  <a:cubicBezTo>
                    <a:pt x="81" y="19"/>
                    <a:pt x="81" y="22"/>
                    <a:pt x="7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4046973" y="1445507"/>
            <a:ext cx="352516" cy="331040"/>
            <a:chOff x="3411256" y="4486155"/>
            <a:chExt cx="567731" cy="533142"/>
          </a:xfrm>
          <a:solidFill>
            <a:schemeClr val="bg1"/>
          </a:solidFill>
        </p:grpSpPr>
        <p:sp>
          <p:nvSpPr>
            <p:cNvPr id="159" name="Freeform 156"/>
            <p:cNvSpPr>
              <a:spLocks/>
            </p:cNvSpPr>
            <p:nvPr/>
          </p:nvSpPr>
          <p:spPr bwMode="auto">
            <a:xfrm>
              <a:off x="3411256" y="4486155"/>
              <a:ext cx="363778" cy="435340"/>
            </a:xfrm>
            <a:custGeom>
              <a:avLst/>
              <a:gdLst>
                <a:gd name="T0" fmla="*/ 11 w 129"/>
                <a:gd name="T1" fmla="*/ 12 h 154"/>
                <a:gd name="T2" fmla="*/ 118 w 129"/>
                <a:gd name="T3" fmla="*/ 12 h 154"/>
                <a:gd name="T4" fmla="*/ 118 w 129"/>
                <a:gd name="T5" fmla="*/ 31 h 154"/>
                <a:gd name="T6" fmla="*/ 129 w 129"/>
                <a:gd name="T7" fmla="*/ 31 h 154"/>
                <a:gd name="T8" fmla="*/ 129 w 129"/>
                <a:gd name="T9" fmla="*/ 10 h 154"/>
                <a:gd name="T10" fmla="*/ 120 w 129"/>
                <a:gd name="T11" fmla="*/ 0 h 154"/>
                <a:gd name="T12" fmla="*/ 10 w 129"/>
                <a:gd name="T13" fmla="*/ 0 h 154"/>
                <a:gd name="T14" fmla="*/ 0 w 129"/>
                <a:gd name="T15" fmla="*/ 10 h 154"/>
                <a:gd name="T16" fmla="*/ 0 w 129"/>
                <a:gd name="T17" fmla="*/ 144 h 154"/>
                <a:gd name="T18" fmla="*/ 10 w 129"/>
                <a:gd name="T19" fmla="*/ 154 h 154"/>
                <a:gd name="T20" fmla="*/ 69 w 129"/>
                <a:gd name="T21" fmla="*/ 154 h 154"/>
                <a:gd name="T22" fmla="*/ 69 w 129"/>
                <a:gd name="T23" fmla="*/ 143 h 154"/>
                <a:gd name="T24" fmla="*/ 11 w 129"/>
                <a:gd name="T25" fmla="*/ 143 h 154"/>
                <a:gd name="T26" fmla="*/ 11 w 129"/>
                <a:gd name="T27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54">
                  <a:moveTo>
                    <a:pt x="11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5"/>
                    <a:pt x="125" y="0"/>
                    <a:pt x="1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0"/>
                    <a:pt x="5" y="154"/>
                    <a:pt x="10" y="154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11" y="143"/>
                    <a:pt x="11" y="143"/>
                    <a:pt x="11" y="14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Freeform 157"/>
            <p:cNvSpPr>
              <a:spLocks noEditPoints="1"/>
            </p:cNvSpPr>
            <p:nvPr/>
          </p:nvSpPr>
          <p:spPr bwMode="auto">
            <a:xfrm>
              <a:off x="3617595" y="4585150"/>
              <a:ext cx="361392" cy="434147"/>
            </a:xfrm>
            <a:custGeom>
              <a:avLst/>
              <a:gdLst>
                <a:gd name="T0" fmla="*/ 119 w 128"/>
                <a:gd name="T1" fmla="*/ 0 h 154"/>
                <a:gd name="T2" fmla="*/ 9 w 128"/>
                <a:gd name="T3" fmla="*/ 0 h 154"/>
                <a:gd name="T4" fmla="*/ 0 w 128"/>
                <a:gd name="T5" fmla="*/ 10 h 154"/>
                <a:gd name="T6" fmla="*/ 0 w 128"/>
                <a:gd name="T7" fmla="*/ 144 h 154"/>
                <a:gd name="T8" fmla="*/ 9 w 128"/>
                <a:gd name="T9" fmla="*/ 154 h 154"/>
                <a:gd name="T10" fmla="*/ 119 w 128"/>
                <a:gd name="T11" fmla="*/ 154 h 154"/>
                <a:gd name="T12" fmla="*/ 128 w 128"/>
                <a:gd name="T13" fmla="*/ 144 h 154"/>
                <a:gd name="T14" fmla="*/ 128 w 128"/>
                <a:gd name="T15" fmla="*/ 10 h 154"/>
                <a:gd name="T16" fmla="*/ 119 w 128"/>
                <a:gd name="T17" fmla="*/ 0 h 154"/>
                <a:gd name="T18" fmla="*/ 117 w 128"/>
                <a:gd name="T19" fmla="*/ 142 h 154"/>
                <a:gd name="T20" fmla="*/ 10 w 128"/>
                <a:gd name="T21" fmla="*/ 142 h 154"/>
                <a:gd name="T22" fmla="*/ 10 w 128"/>
                <a:gd name="T23" fmla="*/ 12 h 154"/>
                <a:gd name="T24" fmla="*/ 117 w 128"/>
                <a:gd name="T25" fmla="*/ 12 h 154"/>
                <a:gd name="T26" fmla="*/ 117 w 128"/>
                <a:gd name="T27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54">
                  <a:moveTo>
                    <a:pt x="11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0"/>
                    <a:pt x="4" y="154"/>
                    <a:pt x="9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4" y="154"/>
                    <a:pt x="128" y="150"/>
                    <a:pt x="128" y="144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5"/>
                    <a:pt x="124" y="0"/>
                    <a:pt x="119" y="0"/>
                  </a:cubicBezTo>
                  <a:close/>
                  <a:moveTo>
                    <a:pt x="117" y="142"/>
                  </a:moveTo>
                  <a:cubicBezTo>
                    <a:pt x="10" y="142"/>
                    <a:pt x="10" y="142"/>
                    <a:pt x="10" y="14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7" y="12"/>
                    <a:pt x="117" y="12"/>
                    <a:pt x="117" y="12"/>
                  </a:cubicBezTo>
                  <a:lnTo>
                    <a:pt x="117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Rectangle 158"/>
            <p:cNvSpPr>
              <a:spLocks noChangeArrowheads="1"/>
            </p:cNvSpPr>
            <p:nvPr/>
          </p:nvSpPr>
          <p:spPr bwMode="auto">
            <a:xfrm>
              <a:off x="3671267" y="4692494"/>
              <a:ext cx="256434" cy="250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Rectangle 159"/>
            <p:cNvSpPr>
              <a:spLocks noChangeArrowheads="1"/>
            </p:cNvSpPr>
            <p:nvPr/>
          </p:nvSpPr>
          <p:spPr bwMode="auto">
            <a:xfrm>
              <a:off x="3671267" y="4760479"/>
              <a:ext cx="256434" cy="250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Rectangle 160"/>
            <p:cNvSpPr>
              <a:spLocks noChangeArrowheads="1"/>
            </p:cNvSpPr>
            <p:nvPr/>
          </p:nvSpPr>
          <p:spPr bwMode="auto">
            <a:xfrm>
              <a:off x="3671267" y="4828463"/>
              <a:ext cx="256434" cy="214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Rectangle 161"/>
            <p:cNvSpPr>
              <a:spLocks noChangeArrowheads="1"/>
            </p:cNvSpPr>
            <p:nvPr/>
          </p:nvSpPr>
          <p:spPr bwMode="auto">
            <a:xfrm>
              <a:off x="3671267" y="4895255"/>
              <a:ext cx="256434" cy="22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Freeform 162"/>
            <p:cNvSpPr>
              <a:spLocks/>
            </p:cNvSpPr>
            <p:nvPr/>
          </p:nvSpPr>
          <p:spPr bwMode="auto">
            <a:xfrm>
              <a:off x="3468506" y="4597077"/>
              <a:ext cx="132391" cy="273131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78 h 97"/>
                <a:gd name="T4" fmla="*/ 47 w 47"/>
                <a:gd name="T5" fmla="*/ 78 h 97"/>
                <a:gd name="T6" fmla="*/ 17 w 47"/>
                <a:gd name="T7" fmla="*/ 48 h 97"/>
                <a:gd name="T8" fmla="*/ 47 w 47"/>
                <a:gd name="T9" fmla="*/ 19 h 97"/>
                <a:gd name="T10" fmla="*/ 47 w 47"/>
                <a:gd name="T11" fmla="*/ 19 h 97"/>
                <a:gd name="T12" fmla="*/ 47 w 47"/>
                <a:gd name="T13" fmla="*/ 0 h 97"/>
                <a:gd name="T14" fmla="*/ 38 w 47"/>
                <a:gd name="T15" fmla="*/ 0 h 97"/>
                <a:gd name="T16" fmla="*/ 38 w 47"/>
                <a:gd name="T17" fmla="*/ 8 h 97"/>
                <a:gd name="T18" fmla="*/ 24 w 47"/>
                <a:gd name="T19" fmla="*/ 14 h 97"/>
                <a:gd name="T20" fmla="*/ 19 w 47"/>
                <a:gd name="T21" fmla="*/ 8 h 97"/>
                <a:gd name="T22" fmla="*/ 6 w 47"/>
                <a:gd name="T23" fmla="*/ 20 h 97"/>
                <a:gd name="T24" fmla="*/ 12 w 47"/>
                <a:gd name="T25" fmla="*/ 26 h 97"/>
                <a:gd name="T26" fmla="*/ 6 w 47"/>
                <a:gd name="T27" fmla="*/ 40 h 97"/>
                <a:gd name="T28" fmla="*/ 0 w 47"/>
                <a:gd name="T29" fmla="*/ 40 h 97"/>
                <a:gd name="T30" fmla="*/ 0 w 47"/>
                <a:gd name="T31" fmla="*/ 57 h 97"/>
                <a:gd name="T32" fmla="*/ 6 w 47"/>
                <a:gd name="T33" fmla="*/ 57 h 97"/>
                <a:gd name="T34" fmla="*/ 12 w 47"/>
                <a:gd name="T35" fmla="*/ 71 h 97"/>
                <a:gd name="T36" fmla="*/ 6 w 47"/>
                <a:gd name="T37" fmla="*/ 77 h 97"/>
                <a:gd name="T38" fmla="*/ 18 w 47"/>
                <a:gd name="T39" fmla="*/ 89 h 97"/>
                <a:gd name="T40" fmla="*/ 24 w 47"/>
                <a:gd name="T41" fmla="*/ 83 h 97"/>
                <a:gd name="T42" fmla="*/ 38 w 47"/>
                <a:gd name="T43" fmla="*/ 89 h 97"/>
                <a:gd name="T44" fmla="*/ 38 w 47"/>
                <a:gd name="T45" fmla="*/ 97 h 97"/>
                <a:gd name="T46" fmla="*/ 47 w 47"/>
                <a:gd name="T4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0" y="78"/>
                    <a:pt x="17" y="64"/>
                    <a:pt x="17" y="48"/>
                  </a:cubicBezTo>
                  <a:cubicBezTo>
                    <a:pt x="17" y="32"/>
                    <a:pt x="30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3" y="9"/>
                    <a:pt x="28" y="11"/>
                    <a:pt x="24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30"/>
                    <a:pt x="7" y="35"/>
                    <a:pt x="6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7" y="62"/>
                    <a:pt x="9" y="67"/>
                    <a:pt x="12" y="71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8" y="86"/>
                    <a:pt x="33" y="88"/>
                    <a:pt x="38" y="89"/>
                  </a:cubicBezTo>
                  <a:cubicBezTo>
                    <a:pt x="38" y="97"/>
                    <a:pt x="38" y="97"/>
                    <a:pt x="38" y="97"/>
                  </a:cubicBezTo>
                  <a:lnTo>
                    <a:pt x="47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3538876" y="4669833"/>
              <a:ext cx="62021" cy="127621"/>
            </a:xfrm>
            <a:custGeom>
              <a:avLst/>
              <a:gdLst>
                <a:gd name="T0" fmla="*/ 22 w 22"/>
                <a:gd name="T1" fmla="*/ 7 h 45"/>
                <a:gd name="T2" fmla="*/ 22 w 22"/>
                <a:gd name="T3" fmla="*/ 0 h 45"/>
                <a:gd name="T4" fmla="*/ 22 w 22"/>
                <a:gd name="T5" fmla="*/ 0 h 45"/>
                <a:gd name="T6" fmla="*/ 0 w 22"/>
                <a:gd name="T7" fmla="*/ 22 h 45"/>
                <a:gd name="T8" fmla="*/ 22 w 22"/>
                <a:gd name="T9" fmla="*/ 45 h 45"/>
                <a:gd name="T10" fmla="*/ 22 w 22"/>
                <a:gd name="T11" fmla="*/ 45 h 45"/>
                <a:gd name="T12" fmla="*/ 22 w 22"/>
                <a:gd name="T13" fmla="*/ 38 h 45"/>
                <a:gd name="T14" fmla="*/ 22 w 22"/>
                <a:gd name="T15" fmla="*/ 38 h 45"/>
                <a:gd name="T16" fmla="*/ 7 w 22"/>
                <a:gd name="T17" fmla="*/ 22 h 45"/>
                <a:gd name="T18" fmla="*/ 22 w 22"/>
                <a:gd name="T19" fmla="*/ 7 h 45"/>
                <a:gd name="T20" fmla="*/ 22 w 22"/>
                <a:gd name="T2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45">
                  <a:moveTo>
                    <a:pt x="22" y="7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3" y="38"/>
                    <a:pt x="7" y="31"/>
                    <a:pt x="7" y="22"/>
                  </a:cubicBezTo>
                  <a:cubicBezTo>
                    <a:pt x="7" y="14"/>
                    <a:pt x="13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7" name="Freeform 164"/>
            <p:cNvSpPr>
              <a:spLocks/>
            </p:cNvSpPr>
            <p:nvPr/>
          </p:nvSpPr>
          <p:spPr bwMode="auto">
            <a:xfrm>
              <a:off x="3578236" y="4709192"/>
              <a:ext cx="22662" cy="45323"/>
            </a:xfrm>
            <a:custGeom>
              <a:avLst/>
              <a:gdLst>
                <a:gd name="T0" fmla="*/ 8 w 8"/>
                <a:gd name="T1" fmla="*/ 16 h 16"/>
                <a:gd name="T2" fmla="*/ 8 w 8"/>
                <a:gd name="T3" fmla="*/ 0 h 16"/>
                <a:gd name="T4" fmla="*/ 0 w 8"/>
                <a:gd name="T5" fmla="*/ 8 h 16"/>
                <a:gd name="T6" fmla="*/ 8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16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25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ap="flat" cmpd="sng" algn="ctr">
          <a:solidFill>
            <a:sysClr val="window" lastClr="FFFFFF">
              <a:lumMod val="65000"/>
            </a:sysClr>
          </a:solidFill>
          <a:prstDash val="sysDot"/>
          <a:miter lim="800000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宋体" panose="02010600030101010101" pitchFamily="2" charset="-122"/>
          </a:defRPr>
        </a:defPPr>
      </a:lstStyle>
    </a:spDef>
    <a:lnDef>
      <a:spPr>
        <a:ln w="19050">
          <a:solidFill>
            <a:srgbClr val="A6A6A6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499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LiHei Pro</vt:lpstr>
      <vt:lpstr>Signika</vt:lpstr>
      <vt:lpstr>迷你简汉真广标</vt:lpstr>
      <vt:lpstr>时尚中黑简体</vt:lpstr>
      <vt:lpstr>微软雅黑</vt:lpstr>
      <vt:lpstr>Arial</vt:lpstr>
      <vt:lpstr>Calibri</vt:lpstr>
      <vt:lpstr>Calibri Light</vt:lpstr>
      <vt:lpstr>Impact</vt:lpstr>
      <vt:lpstr>Office 主题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杜鹏亮</dc:creator>
  <cp:lastModifiedBy>Qingri-7</cp:lastModifiedBy>
  <cp:revision>538</cp:revision>
  <dcterms:created xsi:type="dcterms:W3CDTF">2015-03-26T09:40:32Z</dcterms:created>
  <dcterms:modified xsi:type="dcterms:W3CDTF">2021-07-20T08:33:37Z</dcterms:modified>
</cp:coreProperties>
</file>