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7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8" autoAdjust="0"/>
    <p:restoredTop sz="95672" autoAdjust="0"/>
  </p:normalViewPr>
  <p:slideViewPr>
    <p:cSldViewPr>
      <p:cViewPr varScale="1">
        <p:scale>
          <a:sx n="106" d="100"/>
          <a:sy n="106" d="100"/>
        </p:scale>
        <p:origin x="19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2023/9/7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2023/9/7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-14288"/>
            <a:ext cx="9144000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en-US" altLang="zh-CN" sz="18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</a:t>
            </a:r>
            <a:r>
              <a:rPr lang="en-US" altLang="zh-CN" sz="1800" spc="300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</a:t>
            </a:r>
            <a:r>
              <a:rPr lang="en-US" altLang="zh-CN" sz="14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HTTP://WWW.homePPT.COM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771800" y="8253536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  <a:hlinkClick r:id="rId7"/>
              </a:rPr>
              <a:t>www.homeppt.com/tubiao/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2023/9/7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3039754" y="1780994"/>
            <a:ext cx="2882187" cy="2872142"/>
            <a:chOff x="3131708" y="1925084"/>
            <a:chExt cx="2882187" cy="287214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50" name="新月形 49"/>
            <p:cNvSpPr/>
            <p:nvPr/>
          </p:nvSpPr>
          <p:spPr>
            <a:xfrm rot="20751297">
              <a:off x="3131708" y="2126690"/>
              <a:ext cx="1331655" cy="2663311"/>
            </a:xfrm>
            <a:prstGeom prst="moon">
              <a:avLst>
                <a:gd name="adj" fmla="val 15190"/>
              </a:avLst>
            </a:prstGeom>
            <a:gradFill flip="none" rotWithShape="1">
              <a:gsLst>
                <a:gs pos="17000">
                  <a:srgbClr val="00B0F0">
                    <a:shade val="30000"/>
                    <a:satMod val="115000"/>
                  </a:srgbClr>
                </a:gs>
                <a:gs pos="56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方正兰亭黑简体"/>
              </a:endParaRPr>
            </a:p>
          </p:txBody>
        </p:sp>
        <p:sp>
          <p:nvSpPr>
            <p:cNvPr id="51" name="新月形 50"/>
            <p:cNvSpPr/>
            <p:nvPr/>
          </p:nvSpPr>
          <p:spPr>
            <a:xfrm rot="4551297">
              <a:off x="3813700" y="1259257"/>
              <a:ext cx="1331655" cy="2663310"/>
            </a:xfrm>
            <a:prstGeom prst="moon">
              <a:avLst>
                <a:gd name="adj" fmla="val 15190"/>
              </a:avLst>
            </a:pr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16200000" scaled="1"/>
              <a:tileRect/>
            </a:gra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方正兰亭黑简体"/>
              </a:endParaRPr>
            </a:p>
          </p:txBody>
        </p:sp>
        <p:sp>
          <p:nvSpPr>
            <p:cNvPr id="52" name="新月形 51"/>
            <p:cNvSpPr/>
            <p:nvPr/>
          </p:nvSpPr>
          <p:spPr>
            <a:xfrm rot="9951297">
              <a:off x="4682240" y="1941956"/>
              <a:ext cx="1331655" cy="2663311"/>
            </a:xfrm>
            <a:prstGeom prst="moon">
              <a:avLst>
                <a:gd name="adj" fmla="val 15190"/>
              </a:avLst>
            </a:prstGeom>
            <a:gradFill flip="none" rotWithShape="1">
              <a:gsLst>
                <a:gs pos="27000">
                  <a:srgbClr val="FF7711"/>
                </a:gs>
                <a:gs pos="59000">
                  <a:srgbClr val="FFAA01"/>
                </a:gs>
                <a:gs pos="100000">
                  <a:srgbClr val="FECE02"/>
                </a:gs>
                <a:gs pos="0">
                  <a:srgbClr val="C73E01"/>
                </a:gs>
                <a:gs pos="80000">
                  <a:srgbClr val="FFC000"/>
                </a:gs>
              </a:gsLst>
              <a:lin ang="16200000" scaled="1"/>
              <a:tileRect/>
            </a:gra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方正兰亭黑简体"/>
              </a:endParaRPr>
            </a:p>
          </p:txBody>
        </p:sp>
        <p:sp>
          <p:nvSpPr>
            <p:cNvPr id="53" name="新月形 52"/>
            <p:cNvSpPr/>
            <p:nvPr/>
          </p:nvSpPr>
          <p:spPr>
            <a:xfrm rot="15351297">
              <a:off x="4011669" y="2799744"/>
              <a:ext cx="1331655" cy="2663310"/>
            </a:xfrm>
            <a:prstGeom prst="moon">
              <a:avLst>
                <a:gd name="adj" fmla="val 15190"/>
              </a:avLst>
            </a:prstGeom>
            <a:gradFill flip="none" rotWithShape="1">
              <a:gsLst>
                <a:gs pos="18000">
                  <a:srgbClr val="119707"/>
                </a:gs>
                <a:gs pos="67000">
                  <a:srgbClr val="8AD53F"/>
                </a:gs>
                <a:gs pos="100000">
                  <a:srgbClr val="BCEB6F"/>
                </a:gs>
              </a:gsLst>
              <a:lin ang="16200000" scaled="1"/>
              <a:tileRect/>
            </a:gra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方正兰亭黑简体"/>
              </a:endParaRPr>
            </a:p>
          </p:txBody>
        </p:sp>
      </p:grpSp>
      <p:sp>
        <p:nvSpPr>
          <p:cNvPr id="54" name="TextBox 11"/>
          <p:cNvSpPr txBox="1">
            <a:spLocks noChangeArrowheads="1"/>
          </p:cNvSpPr>
          <p:nvPr/>
        </p:nvSpPr>
        <p:spPr bwMode="auto">
          <a:xfrm flipH="1">
            <a:off x="1089346" y="3867761"/>
            <a:ext cx="110639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动态性</a:t>
            </a:r>
            <a:endParaRPr lang="en-US" altLang="zh-CN" sz="2000" b="1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946331" y="2638820"/>
            <a:ext cx="2268000" cy="0"/>
          </a:xfrm>
          <a:prstGeom prst="line">
            <a:avLst/>
          </a:prstGeom>
          <a:noFill/>
          <a:ln w="12700" cap="flat" cmpd="sng" algn="ctr">
            <a:solidFill>
              <a:srgbClr val="005DDF"/>
            </a:solidFill>
            <a:prstDash val="sysDot"/>
            <a:headEnd type="oval"/>
            <a:tailEnd type="oval"/>
          </a:ln>
          <a:effectLst/>
        </p:spPr>
      </p:cxnSp>
      <p:cxnSp>
        <p:nvCxnSpPr>
          <p:cNvPr id="56" name="直接连接符 55"/>
          <p:cNvCxnSpPr/>
          <p:nvPr/>
        </p:nvCxnSpPr>
        <p:spPr>
          <a:xfrm flipH="1">
            <a:off x="946332" y="4289499"/>
            <a:ext cx="2646000" cy="0"/>
          </a:xfrm>
          <a:prstGeom prst="line">
            <a:avLst/>
          </a:prstGeom>
          <a:noFill/>
          <a:ln w="12700" cap="flat" cmpd="sng" algn="ctr">
            <a:solidFill>
              <a:srgbClr val="119707"/>
            </a:solidFill>
            <a:prstDash val="sysDot"/>
            <a:headEnd type="oval"/>
            <a:tailEnd type="oval"/>
          </a:ln>
          <a:effectLst/>
        </p:spPr>
      </p:cxnSp>
      <p:cxnSp>
        <p:nvCxnSpPr>
          <p:cNvPr id="57" name="直接连接符 56"/>
          <p:cNvCxnSpPr/>
          <p:nvPr/>
        </p:nvCxnSpPr>
        <p:spPr>
          <a:xfrm flipH="1">
            <a:off x="5344141" y="2088837"/>
            <a:ext cx="2840418" cy="0"/>
          </a:xfrm>
          <a:prstGeom prst="line">
            <a:avLst/>
          </a:prstGeom>
          <a:noFill/>
          <a:ln w="12700" cap="flat" cmpd="sng" algn="ctr">
            <a:solidFill>
              <a:srgbClr val="BE1247"/>
            </a:solidFill>
            <a:prstDash val="sysDot"/>
            <a:headEnd type="oval"/>
            <a:tailEnd type="oval"/>
          </a:ln>
          <a:effectLst/>
        </p:spPr>
      </p:cxnSp>
      <p:cxnSp>
        <p:nvCxnSpPr>
          <p:cNvPr id="58" name="直接连接符 57"/>
          <p:cNvCxnSpPr/>
          <p:nvPr/>
        </p:nvCxnSpPr>
        <p:spPr>
          <a:xfrm flipH="1">
            <a:off x="5718886" y="3867761"/>
            <a:ext cx="2460595" cy="0"/>
          </a:xfrm>
          <a:prstGeom prst="line">
            <a:avLst/>
          </a:prstGeom>
          <a:noFill/>
          <a:ln w="12700" cap="flat" cmpd="sng" algn="ctr">
            <a:solidFill>
              <a:srgbClr val="C73E01"/>
            </a:solidFill>
            <a:prstDash val="sysDot"/>
            <a:headEnd type="oval"/>
            <a:tailEnd type="oval"/>
          </a:ln>
          <a:effectLst/>
        </p:spPr>
      </p:cxnSp>
      <p:sp>
        <p:nvSpPr>
          <p:cNvPr id="59" name="TextBox 11"/>
          <p:cNvSpPr txBox="1">
            <a:spLocks noChangeArrowheads="1"/>
          </p:cNvSpPr>
          <p:nvPr/>
        </p:nvSpPr>
        <p:spPr bwMode="auto">
          <a:xfrm flipH="1">
            <a:off x="1089346" y="2246767"/>
            <a:ext cx="110639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综合性</a:t>
            </a:r>
            <a:endParaRPr lang="en-US" altLang="zh-CN" sz="2000" b="1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11"/>
          <p:cNvSpPr txBox="1">
            <a:spLocks noChangeArrowheads="1"/>
          </p:cNvSpPr>
          <p:nvPr/>
        </p:nvSpPr>
        <p:spPr bwMode="auto">
          <a:xfrm flipH="1">
            <a:off x="6684020" y="1697843"/>
            <a:ext cx="148838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整体互动性</a:t>
            </a:r>
            <a:endParaRPr lang="en-US" altLang="zh-CN" sz="2000" b="1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11"/>
          <p:cNvSpPr txBox="1">
            <a:spLocks noChangeArrowheads="1"/>
          </p:cNvSpPr>
          <p:nvPr/>
        </p:nvSpPr>
        <p:spPr bwMode="auto">
          <a:xfrm flipH="1">
            <a:off x="7164288" y="3467651"/>
            <a:ext cx="110639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标准化</a:t>
            </a:r>
            <a:endParaRPr lang="en-US" altLang="zh-CN" sz="2000" b="1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11"/>
          <p:cNvSpPr txBox="1">
            <a:spLocks noChangeArrowheads="1"/>
          </p:cNvSpPr>
          <p:nvPr/>
        </p:nvSpPr>
        <p:spPr bwMode="auto">
          <a:xfrm flipH="1">
            <a:off x="1095563" y="3291171"/>
            <a:ext cx="2252299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以预测为主要目的</a:t>
            </a:r>
            <a:endParaRPr lang="en-US" altLang="zh-CN" sz="2000" b="1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946331" y="2131152"/>
            <a:ext cx="2268000" cy="0"/>
          </a:xfrm>
          <a:prstGeom prst="line">
            <a:avLst/>
          </a:prstGeom>
          <a:noFill/>
          <a:ln w="12700" cap="flat" cmpd="sng" algn="ctr">
            <a:solidFill>
              <a:srgbClr val="005DDF"/>
            </a:solidFill>
            <a:prstDash val="sysDot"/>
            <a:headEnd type="oval"/>
            <a:tailEnd type="oval"/>
          </a:ln>
          <a:effectLst/>
        </p:spPr>
      </p:cxnSp>
      <p:cxnSp>
        <p:nvCxnSpPr>
          <p:cNvPr id="64" name="直接连接符 63"/>
          <p:cNvCxnSpPr/>
          <p:nvPr/>
        </p:nvCxnSpPr>
        <p:spPr>
          <a:xfrm flipH="1">
            <a:off x="561755" y="3773324"/>
            <a:ext cx="2646000" cy="0"/>
          </a:xfrm>
          <a:prstGeom prst="line">
            <a:avLst/>
          </a:prstGeom>
          <a:noFill/>
          <a:ln w="12700" cap="flat" cmpd="sng" algn="ctr">
            <a:solidFill>
              <a:srgbClr val="119707"/>
            </a:solidFill>
            <a:prstDash val="sysDot"/>
            <a:headEnd type="oval"/>
            <a:tailEnd type="oval"/>
          </a:ln>
          <a:effectLst/>
        </p:spPr>
      </p:cxnSp>
      <p:cxnSp>
        <p:nvCxnSpPr>
          <p:cNvPr id="65" name="直接连接符 64"/>
          <p:cNvCxnSpPr/>
          <p:nvPr/>
        </p:nvCxnSpPr>
        <p:spPr>
          <a:xfrm flipH="1">
            <a:off x="5478457" y="2559856"/>
            <a:ext cx="2840418" cy="0"/>
          </a:xfrm>
          <a:prstGeom prst="line">
            <a:avLst/>
          </a:prstGeom>
          <a:noFill/>
          <a:ln w="12700" cap="flat" cmpd="sng" algn="ctr">
            <a:solidFill>
              <a:srgbClr val="BE1247"/>
            </a:solidFill>
            <a:prstDash val="sysDot"/>
            <a:headEnd type="oval"/>
            <a:tailEnd type="oval"/>
          </a:ln>
          <a:effectLst/>
        </p:spPr>
      </p:cxnSp>
      <p:cxnSp>
        <p:nvCxnSpPr>
          <p:cNvPr id="66" name="直接连接符 65"/>
          <p:cNvCxnSpPr/>
          <p:nvPr/>
        </p:nvCxnSpPr>
        <p:spPr>
          <a:xfrm flipH="1">
            <a:off x="5730183" y="2924944"/>
            <a:ext cx="2460595" cy="0"/>
          </a:xfrm>
          <a:prstGeom prst="line">
            <a:avLst/>
          </a:prstGeom>
          <a:noFill/>
          <a:ln w="12700" cap="flat" cmpd="sng" algn="ctr">
            <a:solidFill>
              <a:srgbClr val="C73E01"/>
            </a:solidFill>
            <a:prstDash val="sysDot"/>
            <a:headEnd type="oval"/>
            <a:tailEnd type="oval"/>
          </a:ln>
          <a:effectLst/>
        </p:spPr>
      </p:cxnSp>
      <p:sp>
        <p:nvSpPr>
          <p:cNvPr id="67" name="TextBox 11"/>
          <p:cNvSpPr txBox="1">
            <a:spLocks noChangeArrowheads="1"/>
          </p:cNvSpPr>
          <p:nvPr/>
        </p:nvSpPr>
        <p:spPr bwMode="auto">
          <a:xfrm flipH="1">
            <a:off x="1115323" y="1571560"/>
            <a:ext cx="110639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全面性</a:t>
            </a:r>
            <a:endParaRPr lang="en-US" altLang="zh-CN" sz="2000" b="1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11"/>
          <p:cNvSpPr txBox="1">
            <a:spLocks noChangeArrowheads="1"/>
          </p:cNvSpPr>
          <p:nvPr/>
        </p:nvSpPr>
        <p:spPr bwMode="auto">
          <a:xfrm flipH="1">
            <a:off x="6995065" y="2159746"/>
            <a:ext cx="148838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行为性</a:t>
            </a:r>
            <a:endParaRPr lang="en-US" altLang="zh-CN" sz="2000" b="1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11"/>
          <p:cNvSpPr txBox="1">
            <a:spLocks noChangeArrowheads="1"/>
          </p:cNvSpPr>
          <p:nvPr/>
        </p:nvSpPr>
        <p:spPr bwMode="auto">
          <a:xfrm flipH="1">
            <a:off x="6898666" y="3001230"/>
            <a:ext cx="1321495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形象逼真</a:t>
            </a:r>
            <a:endParaRPr lang="en-US" altLang="zh-CN" sz="2000" b="1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63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7" grpId="0"/>
      <p:bldP spid="68" grpId="0"/>
      <p:bldP spid="6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22339</TotalTime>
  <Words>14</Words>
  <Application>Microsoft Macintosh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华文细黑</vt:lpstr>
      <vt:lpstr>微软雅黑</vt:lpstr>
      <vt:lpstr>Arial Unicode MS</vt:lpstr>
      <vt:lpstr>Myriad Pro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健 王</cp:lastModifiedBy>
  <cp:revision>1297</cp:revision>
  <dcterms:created xsi:type="dcterms:W3CDTF">2009-02-11T05:37:22Z</dcterms:created>
  <dcterms:modified xsi:type="dcterms:W3CDTF">2023-09-07T13:43:41Z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