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32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105" d="100"/>
          <a:sy n="105" d="100"/>
        </p:scale>
        <p:origin x="20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5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1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49" y="10232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添加目录</a:t>
            </a:r>
          </a:p>
        </p:txBody>
      </p:sp>
      <p:sp>
        <p:nvSpPr>
          <p:cNvPr id="3" name="Line 58"/>
          <p:cNvSpPr>
            <a:spLocks noChangeShapeType="1"/>
          </p:cNvSpPr>
          <p:nvPr/>
        </p:nvSpPr>
        <p:spPr bwMode="gray">
          <a:xfrm>
            <a:off x="1623529" y="4266168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Line 59"/>
          <p:cNvSpPr>
            <a:spLocks noChangeShapeType="1"/>
          </p:cNvSpPr>
          <p:nvPr/>
        </p:nvSpPr>
        <p:spPr bwMode="gray">
          <a:xfrm flipH="1">
            <a:off x="867883" y="4610656"/>
            <a:ext cx="14954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60"/>
          <p:cNvSpPr txBox="1">
            <a:spLocks noChangeArrowheads="1"/>
          </p:cNvSpPr>
          <p:nvPr/>
        </p:nvSpPr>
        <p:spPr bwMode="gray">
          <a:xfrm>
            <a:off x="755167" y="4664632"/>
            <a:ext cx="17018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</p:txBody>
      </p:sp>
      <p:sp>
        <p:nvSpPr>
          <p:cNvPr id="6" name="Line 65"/>
          <p:cNvSpPr>
            <a:spLocks noChangeShapeType="1"/>
          </p:cNvSpPr>
          <p:nvPr/>
        </p:nvSpPr>
        <p:spPr bwMode="gray">
          <a:xfrm>
            <a:off x="7490929" y="2691368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66"/>
          <p:cNvSpPr>
            <a:spLocks noChangeShapeType="1"/>
          </p:cNvSpPr>
          <p:nvPr/>
        </p:nvSpPr>
        <p:spPr bwMode="gray">
          <a:xfrm flipH="1">
            <a:off x="6627329" y="2689781"/>
            <a:ext cx="16319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7"/>
          <p:cNvSpPr txBox="1">
            <a:spLocks noChangeArrowheads="1"/>
          </p:cNvSpPr>
          <p:nvPr/>
        </p:nvSpPr>
        <p:spPr bwMode="gray">
          <a:xfrm>
            <a:off x="6640029" y="1413432"/>
            <a:ext cx="17018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</p:txBody>
      </p:sp>
      <p:sp>
        <p:nvSpPr>
          <p:cNvPr id="9" name="Line 68"/>
          <p:cNvSpPr>
            <a:spLocks noChangeShapeType="1"/>
          </p:cNvSpPr>
          <p:nvPr/>
        </p:nvSpPr>
        <p:spPr bwMode="gray">
          <a:xfrm>
            <a:off x="3592029" y="2691368"/>
            <a:ext cx="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gray">
          <a:xfrm flipH="1">
            <a:off x="2668104" y="2689781"/>
            <a:ext cx="17716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70"/>
          <p:cNvSpPr txBox="1">
            <a:spLocks noChangeArrowheads="1"/>
          </p:cNvSpPr>
          <p:nvPr/>
        </p:nvSpPr>
        <p:spPr bwMode="gray">
          <a:xfrm>
            <a:off x="2741129" y="1413432"/>
            <a:ext cx="17018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</p:txBody>
      </p:sp>
      <p:sp>
        <p:nvSpPr>
          <p:cNvPr id="12" name="Line 72"/>
          <p:cNvSpPr>
            <a:spLocks noChangeShapeType="1"/>
          </p:cNvSpPr>
          <p:nvPr/>
        </p:nvSpPr>
        <p:spPr bwMode="gray">
          <a:xfrm flipH="1">
            <a:off x="4695342" y="4601131"/>
            <a:ext cx="1587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gray">
          <a:xfrm>
            <a:off x="4660417" y="4664632"/>
            <a:ext cx="1701800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bg1"/>
                </a:solidFill>
              </a:rPr>
              <a:t> Click to add Text</a:t>
            </a:r>
          </a:p>
        </p:txBody>
      </p:sp>
      <p:grpSp>
        <p:nvGrpSpPr>
          <p:cNvPr id="14" name="组合 105"/>
          <p:cNvGrpSpPr/>
          <p:nvPr/>
        </p:nvGrpSpPr>
        <p:grpSpPr>
          <a:xfrm>
            <a:off x="10633" y="3011264"/>
            <a:ext cx="9144001" cy="1247776"/>
            <a:chOff x="0" y="2793221"/>
            <a:chExt cx="9144001" cy="12477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/>
          </a:scene3d>
        </p:grpSpPr>
        <p:sp>
          <p:nvSpPr>
            <p:cNvPr id="15" name="Line 75"/>
            <p:cNvSpPr>
              <a:spLocks noChangeShapeType="1"/>
            </p:cNvSpPr>
            <p:nvPr/>
          </p:nvSpPr>
          <p:spPr bwMode="gray">
            <a:xfrm flipH="1">
              <a:off x="0" y="3421078"/>
              <a:ext cx="1035050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gray">
            <a:xfrm flipH="1">
              <a:off x="6094413" y="3421078"/>
              <a:ext cx="809625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rc 77"/>
            <p:cNvSpPr>
              <a:spLocks/>
            </p:cNvSpPr>
            <p:nvPr/>
          </p:nvSpPr>
          <p:spPr bwMode="gray">
            <a:xfrm rot="16200000" flipV="1">
              <a:off x="3257550" y="2513028"/>
              <a:ext cx="654050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rc 78"/>
            <p:cNvSpPr>
              <a:spLocks/>
            </p:cNvSpPr>
            <p:nvPr/>
          </p:nvSpPr>
          <p:spPr bwMode="gray">
            <a:xfrm rot="16200000" flipV="1">
              <a:off x="7148513" y="2514615"/>
              <a:ext cx="663575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79"/>
            <p:cNvSpPr>
              <a:spLocks noChangeShapeType="1"/>
            </p:cNvSpPr>
            <p:nvPr/>
          </p:nvSpPr>
          <p:spPr bwMode="gray">
            <a:xfrm flipH="1">
              <a:off x="4157663" y="3421078"/>
              <a:ext cx="787400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rc 80"/>
            <p:cNvSpPr>
              <a:spLocks/>
            </p:cNvSpPr>
            <p:nvPr/>
          </p:nvSpPr>
          <p:spPr bwMode="gray">
            <a:xfrm rot="5400000">
              <a:off x="5203825" y="3113103"/>
              <a:ext cx="635000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81"/>
            <p:cNvSpPr>
              <a:spLocks noChangeShapeType="1"/>
            </p:cNvSpPr>
            <p:nvPr/>
          </p:nvSpPr>
          <p:spPr bwMode="gray">
            <a:xfrm flipH="1">
              <a:off x="8050213" y="3421078"/>
              <a:ext cx="1093788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82"/>
            <p:cNvSpPr>
              <a:spLocks noChangeShapeType="1"/>
            </p:cNvSpPr>
            <p:nvPr/>
          </p:nvSpPr>
          <p:spPr bwMode="gray">
            <a:xfrm flipH="1">
              <a:off x="2185988" y="3421078"/>
              <a:ext cx="830263" cy="0"/>
            </a:xfrm>
            <a:prstGeom prst="line">
              <a:avLst/>
            </a:pr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convex"/>
              <a:bevelB prst="convex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rc 83"/>
            <p:cNvSpPr>
              <a:spLocks/>
            </p:cNvSpPr>
            <p:nvPr/>
          </p:nvSpPr>
          <p:spPr bwMode="gray">
            <a:xfrm rot="5400000">
              <a:off x="1293813" y="3113103"/>
              <a:ext cx="635000" cy="1220788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28575">
              <a:solidFill>
                <a:schemeClr val="bg1"/>
              </a:solidFill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p3d contourW="25400">
              <a:bevelT w="101600" prst="artDeco"/>
              <a:bevelB w="0" h="0"/>
              <a:contourClr>
                <a:schemeClr val="bg1">
                  <a:lumMod val="95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marL="0" lvl="2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43"/>
          <p:cNvGrpSpPr>
            <a:grpSpLocks/>
          </p:cNvGrpSpPr>
          <p:nvPr/>
        </p:nvGrpSpPr>
        <p:grpSpPr bwMode="auto">
          <a:xfrm>
            <a:off x="1101242" y="3102531"/>
            <a:ext cx="1071562" cy="1071562"/>
            <a:chOff x="5217602" y="3058600"/>
            <a:chExt cx="1116000" cy="1116000"/>
          </a:xfrm>
        </p:grpSpPr>
        <p:sp>
          <p:nvSpPr>
            <p:cNvPr id="25" name="Oval 2"/>
            <p:cNvSpPr>
              <a:spLocks noChangeAspect="1" noChangeArrowheads="1"/>
            </p:cNvSpPr>
            <p:nvPr/>
          </p:nvSpPr>
          <p:spPr bwMode="auto">
            <a:xfrm>
              <a:off x="5217602" y="3058600"/>
              <a:ext cx="1116000" cy="1116000"/>
            </a:xfrm>
            <a:prstGeom prst="ellips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>
              <a:spLocks/>
            </p:cNvSpPr>
            <p:nvPr/>
          </p:nvSpPr>
          <p:spPr>
            <a:xfrm rot="19388639">
              <a:off x="5222561" y="3126386"/>
              <a:ext cx="755574" cy="54064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327133" y="3179240"/>
              <a:ext cx="846138" cy="849318"/>
            </a:xfrm>
            <a:prstGeom prst="ellipse">
              <a:avLst/>
            </a:prstGeom>
            <a:gradFill flip="none" rotWithShape="1">
              <a:gsLst>
                <a:gs pos="10000">
                  <a:srgbClr val="FFC00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8" name="组合 106"/>
          <p:cNvGrpSpPr>
            <a:grpSpLocks/>
          </p:cNvGrpSpPr>
          <p:nvPr/>
        </p:nvGrpSpPr>
        <p:grpSpPr bwMode="auto">
          <a:xfrm>
            <a:off x="4998558" y="3102531"/>
            <a:ext cx="1071563" cy="1071562"/>
            <a:chOff x="5000628" y="2897252"/>
            <a:chExt cx="1071570" cy="1072430"/>
          </a:xfrm>
        </p:grpSpPr>
        <p:sp>
          <p:nvSpPr>
            <p:cNvPr id="29" name="Oval 2"/>
            <p:cNvSpPr>
              <a:spLocks noChangeAspect="1" noChangeArrowheads="1"/>
            </p:cNvSpPr>
            <p:nvPr/>
          </p:nvSpPr>
          <p:spPr bwMode="auto">
            <a:xfrm>
              <a:off x="5000628" y="2897252"/>
              <a:ext cx="1071570" cy="107243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椭圆 29"/>
            <p:cNvSpPr>
              <a:spLocks/>
            </p:cNvSpPr>
            <p:nvPr/>
          </p:nvSpPr>
          <p:spPr bwMode="auto">
            <a:xfrm rot="19388639">
              <a:off x="5005391" y="2962392"/>
              <a:ext cx="725492" cy="51953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5105798" y="3041468"/>
              <a:ext cx="812452" cy="816160"/>
            </a:xfrm>
            <a:prstGeom prst="ellipse">
              <a:avLst/>
            </a:prstGeom>
            <a:gradFill flip="none" rotWithShape="1">
              <a:gsLst>
                <a:gs pos="10000">
                  <a:srgbClr val="00B0F0"/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107"/>
          <p:cNvGrpSpPr>
            <a:grpSpLocks/>
          </p:cNvGrpSpPr>
          <p:nvPr/>
        </p:nvGrpSpPr>
        <p:grpSpPr bwMode="auto">
          <a:xfrm>
            <a:off x="3082442" y="3093006"/>
            <a:ext cx="1071562" cy="1073150"/>
            <a:chOff x="3071802" y="2875066"/>
            <a:chExt cx="1071570" cy="1072430"/>
          </a:xfrm>
        </p:grpSpPr>
        <p:sp>
          <p:nvSpPr>
            <p:cNvPr id="33" name="Oval 2"/>
            <p:cNvSpPr>
              <a:spLocks noChangeAspect="1" noChangeArrowheads="1"/>
            </p:cNvSpPr>
            <p:nvPr/>
          </p:nvSpPr>
          <p:spPr bwMode="auto">
            <a:xfrm>
              <a:off x="3071802" y="2875066"/>
              <a:ext cx="1071570" cy="1072430"/>
            </a:xfrm>
            <a:prstGeom prst="ellipse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>
              <a:spLocks/>
            </p:cNvSpPr>
            <p:nvPr/>
          </p:nvSpPr>
          <p:spPr bwMode="auto">
            <a:xfrm rot="19388639">
              <a:off x="3076564" y="2940109"/>
              <a:ext cx="725493" cy="51876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3176972" y="3000372"/>
              <a:ext cx="812452" cy="816160"/>
            </a:xfrm>
            <a:prstGeom prst="ellipse">
              <a:avLst/>
            </a:prstGeom>
            <a:gradFill flip="none" rotWithShape="1">
              <a:gsLst>
                <a:gs pos="0">
                  <a:srgbClr val="99FF66">
                    <a:alpha val="54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6" name="组合 103"/>
          <p:cNvGrpSpPr>
            <a:grpSpLocks/>
          </p:cNvGrpSpPr>
          <p:nvPr/>
        </p:nvGrpSpPr>
        <p:grpSpPr bwMode="auto">
          <a:xfrm>
            <a:off x="6967058" y="3102531"/>
            <a:ext cx="1071563" cy="1071562"/>
            <a:chOff x="1084790" y="2884000"/>
            <a:chExt cx="1071570" cy="1072430"/>
          </a:xfrm>
        </p:grpSpPr>
        <p:sp>
          <p:nvSpPr>
            <p:cNvPr id="37" name="Oval 2"/>
            <p:cNvSpPr>
              <a:spLocks noChangeAspect="1" noChangeArrowheads="1"/>
            </p:cNvSpPr>
            <p:nvPr/>
          </p:nvSpPr>
          <p:spPr bwMode="auto">
            <a:xfrm>
              <a:off x="1084790" y="2884000"/>
              <a:ext cx="1071570" cy="1072430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 scaled="0"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prst="convex"/>
              <a:bevelB w="0" h="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>
              <a:spLocks/>
            </p:cNvSpPr>
            <p:nvPr/>
          </p:nvSpPr>
          <p:spPr bwMode="auto">
            <a:xfrm rot="19388639">
              <a:off x="1089553" y="2949140"/>
              <a:ext cx="725492" cy="51953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1214414" y="3000372"/>
              <a:ext cx="812452" cy="816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0" name="Line 68"/>
          <p:cNvSpPr>
            <a:spLocks noChangeShapeType="1"/>
          </p:cNvSpPr>
          <p:nvPr/>
        </p:nvSpPr>
        <p:spPr bwMode="gray">
          <a:xfrm>
            <a:off x="5511317" y="4258231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>
            <a:grpSpLocks noChangeAspect="1"/>
          </p:cNvGrpSpPr>
          <p:nvPr/>
        </p:nvGrpSpPr>
        <p:grpSpPr bwMode="auto">
          <a:xfrm>
            <a:off x="990592" y="1000112"/>
            <a:ext cx="7215238" cy="3625872"/>
            <a:chOff x="855540" y="3513439"/>
            <a:chExt cx="1399872" cy="987727"/>
          </a:xfrm>
        </p:grpSpPr>
        <p:sp>
          <p:nvSpPr>
            <p:cNvPr id="3" name="矩形 2"/>
            <p:cNvSpPr/>
            <p:nvPr/>
          </p:nvSpPr>
          <p:spPr>
            <a:xfrm>
              <a:off x="855540" y="3513439"/>
              <a:ext cx="1399872" cy="987727"/>
            </a:xfrm>
            <a:prstGeom prst="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defRPr/>
              </a:pPr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矩形 14"/>
            <p:cNvSpPr>
              <a:spLocks noChangeArrowheads="1"/>
            </p:cNvSpPr>
            <p:nvPr/>
          </p:nvSpPr>
          <p:spPr bwMode="auto">
            <a:xfrm>
              <a:off x="1004859" y="3630202"/>
              <a:ext cx="1101235" cy="628813"/>
            </a:xfrm>
            <a:prstGeom prst="rect">
              <a:avLst/>
            </a:prstGeom>
            <a:noFill/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" name="图片 4" descr="nice_LCD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318" y="3000376"/>
            <a:ext cx="2295524" cy="2295524"/>
          </a:xfrm>
          <a:prstGeom prst="rect">
            <a:avLst/>
          </a:prstGeom>
        </p:spPr>
      </p:pic>
      <p:pic>
        <p:nvPicPr>
          <p:cNvPr id="6" name="图片 5" descr="THMX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47716" y="3857632"/>
            <a:ext cx="1219200" cy="12192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182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" y="1167222"/>
            <a:ext cx="9144001" cy="4854066"/>
            <a:chOff x="4" y="395573"/>
            <a:chExt cx="9144001" cy="4854066"/>
          </a:xfrm>
        </p:grpSpPr>
        <p:sp>
          <p:nvSpPr>
            <p:cNvPr id="2" name="TextBox 1"/>
            <p:cNvSpPr txBox="1"/>
            <p:nvPr/>
          </p:nvSpPr>
          <p:spPr>
            <a:xfrm>
              <a:off x="285720" y="39557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添加目录</a:t>
              </a:r>
            </a:p>
          </p:txBody>
        </p:sp>
        <p:sp>
          <p:nvSpPr>
            <p:cNvPr id="3" name="Line 58"/>
            <p:cNvSpPr>
              <a:spLocks noChangeShapeType="1"/>
            </p:cNvSpPr>
            <p:nvPr/>
          </p:nvSpPr>
          <p:spPr bwMode="gray">
            <a:xfrm>
              <a:off x="1612900" y="363853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59"/>
            <p:cNvSpPr>
              <a:spLocks noChangeShapeType="1"/>
            </p:cNvSpPr>
            <p:nvPr/>
          </p:nvSpPr>
          <p:spPr bwMode="gray">
            <a:xfrm flipH="1">
              <a:off x="857254" y="3983023"/>
              <a:ext cx="1495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60"/>
            <p:cNvSpPr txBox="1">
              <a:spLocks noChangeArrowheads="1"/>
            </p:cNvSpPr>
            <p:nvPr/>
          </p:nvSpPr>
          <p:spPr bwMode="gray">
            <a:xfrm>
              <a:off x="744538" y="4036999"/>
              <a:ext cx="1701800" cy="12126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</p:txBody>
        </p:sp>
        <p:sp>
          <p:nvSpPr>
            <p:cNvPr id="6" name="Line 65"/>
            <p:cNvSpPr>
              <a:spLocks noChangeShapeType="1"/>
            </p:cNvSpPr>
            <p:nvPr/>
          </p:nvSpPr>
          <p:spPr bwMode="gray">
            <a:xfrm>
              <a:off x="7480300" y="206373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6"/>
            <p:cNvSpPr>
              <a:spLocks noChangeShapeType="1"/>
            </p:cNvSpPr>
            <p:nvPr/>
          </p:nvSpPr>
          <p:spPr bwMode="gray">
            <a:xfrm flipH="1">
              <a:off x="6616700" y="2062148"/>
              <a:ext cx="16319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7"/>
            <p:cNvSpPr txBox="1">
              <a:spLocks noChangeArrowheads="1"/>
            </p:cNvSpPr>
            <p:nvPr/>
          </p:nvSpPr>
          <p:spPr bwMode="gray">
            <a:xfrm>
              <a:off x="6629400" y="785799"/>
              <a:ext cx="1701800" cy="12126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gray">
            <a:xfrm>
              <a:off x="3581400" y="206373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9"/>
            <p:cNvSpPr>
              <a:spLocks noChangeShapeType="1"/>
            </p:cNvSpPr>
            <p:nvPr/>
          </p:nvSpPr>
          <p:spPr bwMode="gray">
            <a:xfrm flipH="1">
              <a:off x="2657475" y="2062148"/>
              <a:ext cx="1771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gray">
            <a:xfrm>
              <a:off x="2730500" y="785799"/>
              <a:ext cx="1701800" cy="12126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accent2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</p:txBody>
        </p:sp>
        <p:sp>
          <p:nvSpPr>
            <p:cNvPr id="12" name="Line 72"/>
            <p:cNvSpPr>
              <a:spLocks noChangeShapeType="1"/>
            </p:cNvSpPr>
            <p:nvPr/>
          </p:nvSpPr>
          <p:spPr bwMode="gray">
            <a:xfrm flipH="1">
              <a:off x="4684713" y="3973498"/>
              <a:ext cx="1587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73"/>
            <p:cNvSpPr txBox="1">
              <a:spLocks noChangeArrowheads="1"/>
            </p:cNvSpPr>
            <p:nvPr/>
          </p:nvSpPr>
          <p:spPr bwMode="gray">
            <a:xfrm>
              <a:off x="4649788" y="4036999"/>
              <a:ext cx="1701800" cy="12126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  <a:p>
              <a:pPr eaLnBrk="0" hangingPunct="0">
                <a:lnSpc>
                  <a:spcPct val="130000"/>
                </a:lnSpc>
                <a:buClr>
                  <a:schemeClr val="folHlink"/>
                </a:buClr>
                <a:buFont typeface="Wingdings" pitchFamily="2" charset="2"/>
                <a:buChar char="§"/>
              </a:pPr>
              <a:r>
                <a:rPr lang="en-US" altLang="zh-CN" sz="1400" dirty="0">
                  <a:solidFill>
                    <a:schemeClr val="bg1"/>
                  </a:solidFill>
                </a:rPr>
                <a:t> Click to add Text</a:t>
              </a:r>
            </a:p>
          </p:txBody>
        </p:sp>
        <p:grpSp>
          <p:nvGrpSpPr>
            <p:cNvPr id="14" name="组合 105"/>
            <p:cNvGrpSpPr/>
            <p:nvPr/>
          </p:nvGrpSpPr>
          <p:grpSpPr>
            <a:xfrm>
              <a:off x="4" y="2383631"/>
              <a:ext cx="9144001" cy="1247776"/>
              <a:chOff x="0" y="2793221"/>
              <a:chExt cx="9144001" cy="1247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glow" dir="t"/>
            </a:scene3d>
          </p:grpSpPr>
          <p:sp>
            <p:nvSpPr>
              <p:cNvPr id="15" name="Line 75"/>
              <p:cNvSpPr>
                <a:spLocks noChangeShapeType="1"/>
              </p:cNvSpPr>
              <p:nvPr/>
            </p:nvSpPr>
            <p:spPr bwMode="gray">
              <a:xfrm flipH="1">
                <a:off x="0" y="3421078"/>
                <a:ext cx="1035050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76"/>
              <p:cNvSpPr>
                <a:spLocks noChangeShapeType="1"/>
              </p:cNvSpPr>
              <p:nvPr/>
            </p:nvSpPr>
            <p:spPr bwMode="gray">
              <a:xfrm flipH="1">
                <a:off x="6094413" y="3421078"/>
                <a:ext cx="809625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rc 77"/>
              <p:cNvSpPr>
                <a:spLocks/>
              </p:cNvSpPr>
              <p:nvPr/>
            </p:nvSpPr>
            <p:spPr bwMode="gray">
              <a:xfrm rot="16200000" flipV="1">
                <a:off x="3257550" y="2513028"/>
                <a:ext cx="654050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rc 78"/>
              <p:cNvSpPr>
                <a:spLocks/>
              </p:cNvSpPr>
              <p:nvPr/>
            </p:nvSpPr>
            <p:spPr bwMode="gray">
              <a:xfrm rot="16200000" flipV="1">
                <a:off x="7148513" y="2514615"/>
                <a:ext cx="663575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Line 79"/>
              <p:cNvSpPr>
                <a:spLocks noChangeShapeType="1"/>
              </p:cNvSpPr>
              <p:nvPr/>
            </p:nvSpPr>
            <p:spPr bwMode="gray">
              <a:xfrm flipH="1">
                <a:off x="4157663" y="3421078"/>
                <a:ext cx="787400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rc 80"/>
              <p:cNvSpPr>
                <a:spLocks/>
              </p:cNvSpPr>
              <p:nvPr/>
            </p:nvSpPr>
            <p:spPr bwMode="gray">
              <a:xfrm rot="5400000">
                <a:off x="5203825" y="3113103"/>
                <a:ext cx="635000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Line 81"/>
              <p:cNvSpPr>
                <a:spLocks noChangeShapeType="1"/>
              </p:cNvSpPr>
              <p:nvPr/>
            </p:nvSpPr>
            <p:spPr bwMode="gray">
              <a:xfrm flipH="1">
                <a:off x="8050213" y="3421078"/>
                <a:ext cx="1093788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82"/>
              <p:cNvSpPr>
                <a:spLocks noChangeShapeType="1"/>
              </p:cNvSpPr>
              <p:nvPr/>
            </p:nvSpPr>
            <p:spPr bwMode="gray">
              <a:xfrm flipH="1">
                <a:off x="2185988" y="3421078"/>
                <a:ext cx="830263" cy="0"/>
              </a:xfrm>
              <a:prstGeom prst="line">
                <a:avLst/>
              </a:pr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convex"/>
                <a:bevelB prst="convex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Arc 83"/>
              <p:cNvSpPr>
                <a:spLocks/>
              </p:cNvSpPr>
              <p:nvPr/>
            </p:nvSpPr>
            <p:spPr bwMode="gray">
              <a:xfrm rot="5400000">
                <a:off x="1293813" y="3113103"/>
                <a:ext cx="635000" cy="1220788"/>
              </a:xfrm>
              <a:custGeom>
                <a:avLst/>
                <a:gdLst>
                  <a:gd name="G0" fmla="+- 1194 0 0"/>
                  <a:gd name="G1" fmla="+- 21600 0 0"/>
                  <a:gd name="G2" fmla="+- 21600 0 0"/>
                  <a:gd name="T0" fmla="*/ 750 w 22794"/>
                  <a:gd name="T1" fmla="*/ 5 h 43200"/>
                  <a:gd name="T2" fmla="*/ 0 w 22794"/>
                  <a:gd name="T3" fmla="*/ 43167 h 43200"/>
                  <a:gd name="T4" fmla="*/ 1194 w 2279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94" h="43200" fill="none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</a:path>
                  <a:path w="22794" h="43200" stroke="0" extrusionOk="0">
                    <a:moveTo>
                      <a:pt x="749" y="4"/>
                    </a:moveTo>
                    <a:cubicBezTo>
                      <a:pt x="897" y="1"/>
                      <a:pt x="1045" y="-1"/>
                      <a:pt x="1194" y="0"/>
                    </a:cubicBezTo>
                    <a:cubicBezTo>
                      <a:pt x="13123" y="0"/>
                      <a:pt x="22794" y="9670"/>
                      <a:pt x="22794" y="21600"/>
                    </a:cubicBezTo>
                    <a:cubicBezTo>
                      <a:pt x="22794" y="33529"/>
                      <a:pt x="13123" y="43200"/>
                      <a:pt x="1194" y="43200"/>
                    </a:cubicBezTo>
                    <a:cubicBezTo>
                      <a:pt x="795" y="43200"/>
                      <a:pt x="397" y="43188"/>
                      <a:pt x="0" y="43166"/>
                    </a:cubicBezTo>
                    <a:lnTo>
                      <a:pt x="1194" y="2160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p3d contourW="25400">
                <a:bevelT w="101600" prst="artDeco"/>
                <a:bevelB w="0" h="0"/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u"/>
                  <a:tabLst>
                    <a:tab pos="136525" algn="l"/>
                  </a:tabLst>
                  <a:defRPr/>
                </a:pP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4" name="组合 43"/>
            <p:cNvGrpSpPr>
              <a:grpSpLocks/>
            </p:cNvGrpSpPr>
            <p:nvPr/>
          </p:nvGrpSpPr>
          <p:grpSpPr bwMode="auto">
            <a:xfrm>
              <a:off x="1090613" y="2474898"/>
              <a:ext cx="1071562" cy="1071562"/>
              <a:chOff x="5217602" y="3058600"/>
              <a:chExt cx="1116000" cy="1116000"/>
            </a:xfrm>
          </p:grpSpPr>
          <p:sp>
            <p:nvSpPr>
              <p:cNvPr id="25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2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>
                <a:spLocks/>
              </p:cNvSpPr>
              <p:nvPr/>
            </p:nvSpPr>
            <p:spPr>
              <a:xfrm rot="19388639">
                <a:off x="5222561" y="3126386"/>
                <a:ext cx="755574" cy="5406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327133" y="3179240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106"/>
            <p:cNvGrpSpPr>
              <a:grpSpLocks/>
            </p:cNvGrpSpPr>
            <p:nvPr/>
          </p:nvGrpSpPr>
          <p:grpSpPr bwMode="auto">
            <a:xfrm>
              <a:off x="4987929" y="2474898"/>
              <a:ext cx="1071563" cy="1071562"/>
              <a:chOff x="5000628" y="2897252"/>
              <a:chExt cx="1071570" cy="1072430"/>
            </a:xfrm>
          </p:grpSpPr>
          <p:sp>
            <p:nvSpPr>
              <p:cNvPr id="29" name="Oval 2"/>
              <p:cNvSpPr>
                <a:spLocks noChangeAspect="1" noChangeArrowheads="1"/>
              </p:cNvSpPr>
              <p:nvPr/>
            </p:nvSpPr>
            <p:spPr bwMode="auto">
              <a:xfrm>
                <a:off x="5000628" y="2897252"/>
                <a:ext cx="1071570" cy="1072430"/>
              </a:xfrm>
              <a:prstGeom prst="ellipse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prst="convex"/>
                <a:bevelB w="0" h="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/>
              <p:cNvSpPr>
                <a:spLocks/>
              </p:cNvSpPr>
              <p:nvPr/>
            </p:nvSpPr>
            <p:spPr bwMode="auto">
              <a:xfrm rot="19388639">
                <a:off x="5005391" y="2962392"/>
                <a:ext cx="725492" cy="519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 bwMode="auto">
              <a:xfrm>
                <a:off x="5105798" y="3041468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00B0F0"/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107"/>
            <p:cNvGrpSpPr>
              <a:grpSpLocks/>
            </p:cNvGrpSpPr>
            <p:nvPr/>
          </p:nvGrpSpPr>
          <p:grpSpPr bwMode="auto">
            <a:xfrm>
              <a:off x="3071813" y="2465373"/>
              <a:ext cx="1071562" cy="1073150"/>
              <a:chOff x="3071802" y="2875066"/>
              <a:chExt cx="1071570" cy="1072430"/>
            </a:xfrm>
          </p:grpSpPr>
          <p:sp>
            <p:nvSpPr>
              <p:cNvPr id="33" name="Oval 2"/>
              <p:cNvSpPr>
                <a:spLocks noChangeAspect="1" noChangeArrowheads="1"/>
              </p:cNvSpPr>
              <p:nvPr/>
            </p:nvSpPr>
            <p:spPr bwMode="auto">
              <a:xfrm>
                <a:off x="3071802" y="2875066"/>
                <a:ext cx="1071570" cy="1072430"/>
              </a:xfrm>
              <a:prstGeom prst="ellipse">
                <a:avLst/>
              </a:prstGeom>
              <a:gradFill flip="none" rotWithShape="1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T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椭圆 33"/>
              <p:cNvSpPr>
                <a:spLocks/>
              </p:cNvSpPr>
              <p:nvPr/>
            </p:nvSpPr>
            <p:spPr bwMode="auto">
              <a:xfrm rot="19388639">
                <a:off x="3076564" y="2940109"/>
                <a:ext cx="725493" cy="51876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3176972" y="3000372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0">
                    <a:srgbClr val="99FF66">
                      <a:alpha val="54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6" name="组合 103"/>
            <p:cNvGrpSpPr>
              <a:grpSpLocks/>
            </p:cNvGrpSpPr>
            <p:nvPr/>
          </p:nvGrpSpPr>
          <p:grpSpPr bwMode="auto">
            <a:xfrm>
              <a:off x="6956429" y="2474898"/>
              <a:ext cx="1071563" cy="1071562"/>
              <a:chOff x="1084790" y="2884000"/>
              <a:chExt cx="1071570" cy="1072430"/>
            </a:xfrm>
          </p:grpSpPr>
          <p:sp>
            <p:nvSpPr>
              <p:cNvPr id="37" name="Oval 2"/>
              <p:cNvSpPr>
                <a:spLocks noChangeAspect="1" noChangeArrowheads="1"/>
              </p:cNvSpPr>
              <p:nvPr/>
            </p:nvSpPr>
            <p:spPr bwMode="auto">
              <a:xfrm>
                <a:off x="1084790" y="2884000"/>
                <a:ext cx="1071570" cy="107243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75000"/>
                    </a:schemeClr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2700000" scaled="0"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椭圆 37"/>
              <p:cNvSpPr>
                <a:spLocks/>
              </p:cNvSpPr>
              <p:nvPr/>
            </p:nvSpPr>
            <p:spPr bwMode="auto">
              <a:xfrm rot="19388639">
                <a:off x="1089553" y="2949140"/>
                <a:ext cx="725492" cy="5195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 bwMode="auto">
              <a:xfrm>
                <a:off x="1214414" y="3000372"/>
                <a:ext cx="812452" cy="8161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40" name="Line 68"/>
            <p:cNvSpPr>
              <a:spLocks noChangeShapeType="1"/>
            </p:cNvSpPr>
            <p:nvPr/>
          </p:nvSpPr>
          <p:spPr bwMode="gray">
            <a:xfrm>
              <a:off x="5500688" y="3630598"/>
              <a:ext cx="0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2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930275" y="1428742"/>
            <a:ext cx="3098800" cy="3430587"/>
          </a:xfrm>
          <a:prstGeom prst="roundRect">
            <a:avLst>
              <a:gd name="adj" fmla="val 9481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gray">
          <a:xfrm rot="-5400000">
            <a:off x="45246" y="2740825"/>
            <a:ext cx="2687637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gray">
          <a:xfrm rot="-5400000">
            <a:off x="812009" y="2740825"/>
            <a:ext cx="2687637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gray">
          <a:xfrm rot="-5400000">
            <a:off x="1558132" y="2740825"/>
            <a:ext cx="2687637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 rot="-5400000">
            <a:off x="2267746" y="2740825"/>
            <a:ext cx="2687637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gray">
          <a:xfrm rot="16200000">
            <a:off x="425450" y="3130540"/>
            <a:ext cx="1925638" cy="4238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13"/>
          <p:cNvSpPr>
            <a:spLocks noChangeArrowheads="1"/>
          </p:cNvSpPr>
          <p:nvPr/>
        </p:nvSpPr>
        <p:spPr bwMode="gray">
          <a:xfrm rot="16200000">
            <a:off x="992190" y="2922578"/>
            <a:ext cx="2328863" cy="4238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 rot="16200000">
            <a:off x="2510632" y="3696486"/>
            <a:ext cx="787400" cy="423863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gray">
          <a:xfrm rot="16200000">
            <a:off x="2876550" y="3349615"/>
            <a:ext cx="1468438" cy="4238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gray">
          <a:xfrm>
            <a:off x="1212850" y="4354519"/>
            <a:ext cx="281305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charset="-122"/>
              </a:rPr>
              <a:t>A       B       C       D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gray">
          <a:xfrm>
            <a:off x="1134875" y="1992318"/>
            <a:ext cx="4988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80%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gray">
          <a:xfrm>
            <a:off x="1904813" y="1719268"/>
            <a:ext cx="4988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90%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gray">
          <a:xfrm>
            <a:off x="2663635" y="3168656"/>
            <a:ext cx="4988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gray">
          <a:xfrm>
            <a:off x="3379600" y="2492381"/>
            <a:ext cx="49885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55%</a:t>
            </a: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gray">
          <a:xfrm>
            <a:off x="4419600" y="1704979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29" descr="light_shadow"/>
          <p:cNvPicPr>
            <a:picLocks noChangeAspect="1" noChangeArrowheads="1"/>
          </p:cNvPicPr>
          <p:nvPr/>
        </p:nvPicPr>
        <p:blipFill>
          <a:blip r:embed="rId2" cstate="screen">
            <a:lum bright="-78000" contrast="-78000"/>
          </a:blip>
          <a:srcRect/>
          <a:stretch>
            <a:fillRect/>
          </a:stretch>
        </p:blipFill>
        <p:spPr bwMode="gray">
          <a:xfrm>
            <a:off x="4429129" y="2187579"/>
            <a:ext cx="4556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3"/>
          <p:cNvSpPr>
            <a:spLocks noChangeArrowheads="1"/>
          </p:cNvSpPr>
          <p:nvPr/>
        </p:nvSpPr>
        <p:spPr bwMode="gray">
          <a:xfrm>
            <a:off x="5032378" y="1806579"/>
            <a:ext cx="30444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A.</a:t>
            </a:r>
            <a:r>
              <a:rPr lang="en-US" altLang="zh-CN" dirty="0">
                <a:solidFill>
                  <a:srgbClr val="FFFFFF"/>
                </a:solidFill>
              </a:rPr>
              <a:t> Description of  the contents</a:t>
            </a: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gray">
          <a:xfrm>
            <a:off x="4419600" y="2473329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" name="Picture 37" descr="light_shadow"/>
          <p:cNvPicPr>
            <a:picLocks noChangeAspect="1" noChangeArrowheads="1"/>
          </p:cNvPicPr>
          <p:nvPr/>
        </p:nvPicPr>
        <p:blipFill>
          <a:blip r:embed="rId2" cstate="screen">
            <a:lum bright="-78000" contrast="-78000"/>
          </a:blip>
          <a:srcRect/>
          <a:stretch>
            <a:fillRect/>
          </a:stretch>
        </p:blipFill>
        <p:spPr bwMode="gray">
          <a:xfrm>
            <a:off x="4429129" y="2955929"/>
            <a:ext cx="4556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41"/>
          <p:cNvSpPr>
            <a:spLocks noChangeArrowheads="1"/>
          </p:cNvSpPr>
          <p:nvPr/>
        </p:nvSpPr>
        <p:spPr bwMode="gray">
          <a:xfrm>
            <a:off x="5032375" y="2574929"/>
            <a:ext cx="30331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B.</a:t>
            </a:r>
            <a:r>
              <a:rPr lang="en-US" altLang="zh-CN" dirty="0">
                <a:solidFill>
                  <a:srgbClr val="FFFFFF"/>
                </a:solidFill>
              </a:rPr>
              <a:t> Description of  the contents</a:t>
            </a:r>
          </a:p>
        </p:txBody>
      </p:sp>
      <p:sp>
        <p:nvSpPr>
          <p:cNvPr id="22" name="AutoShape 42"/>
          <p:cNvSpPr>
            <a:spLocks noChangeArrowheads="1"/>
          </p:cNvSpPr>
          <p:nvPr/>
        </p:nvSpPr>
        <p:spPr bwMode="gray">
          <a:xfrm>
            <a:off x="4419600" y="3249617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" name="Picture 45" descr="light_shadow"/>
          <p:cNvPicPr>
            <a:picLocks noChangeAspect="1" noChangeArrowheads="1"/>
          </p:cNvPicPr>
          <p:nvPr/>
        </p:nvPicPr>
        <p:blipFill>
          <a:blip r:embed="rId2" cstate="screen">
            <a:lum bright="-78000" contrast="-78000"/>
          </a:blip>
          <a:srcRect/>
          <a:stretch>
            <a:fillRect/>
          </a:stretch>
        </p:blipFill>
        <p:spPr bwMode="gray">
          <a:xfrm>
            <a:off x="4429129" y="3732217"/>
            <a:ext cx="4556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49"/>
          <p:cNvSpPr>
            <a:spLocks noChangeArrowheads="1"/>
          </p:cNvSpPr>
          <p:nvPr/>
        </p:nvSpPr>
        <p:spPr bwMode="gray">
          <a:xfrm>
            <a:off x="5032375" y="3351217"/>
            <a:ext cx="30251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C.</a:t>
            </a:r>
            <a:r>
              <a:rPr lang="en-US" altLang="zh-CN" dirty="0">
                <a:solidFill>
                  <a:srgbClr val="FFFFFF"/>
                </a:solidFill>
              </a:rPr>
              <a:t> Description of  the contents</a:t>
            </a:r>
          </a:p>
        </p:txBody>
      </p:sp>
      <p:sp>
        <p:nvSpPr>
          <p:cNvPr id="25" name="AutoShape 50"/>
          <p:cNvSpPr>
            <a:spLocks noChangeArrowheads="1"/>
          </p:cNvSpPr>
          <p:nvPr/>
        </p:nvSpPr>
        <p:spPr bwMode="gray">
          <a:xfrm>
            <a:off x="4419600" y="3986217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" name="Picture 53" descr="light_shadow"/>
          <p:cNvPicPr>
            <a:picLocks noChangeAspect="1" noChangeArrowheads="1"/>
          </p:cNvPicPr>
          <p:nvPr/>
        </p:nvPicPr>
        <p:blipFill>
          <a:blip r:embed="rId2" cstate="screen">
            <a:lum bright="-78000" contrast="-78000"/>
          </a:blip>
          <a:srcRect/>
          <a:stretch>
            <a:fillRect/>
          </a:stretch>
        </p:blipFill>
        <p:spPr bwMode="gray">
          <a:xfrm>
            <a:off x="4429129" y="4468817"/>
            <a:ext cx="455613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57"/>
          <p:cNvSpPr>
            <a:spLocks noChangeArrowheads="1"/>
          </p:cNvSpPr>
          <p:nvPr/>
        </p:nvSpPr>
        <p:spPr bwMode="gray">
          <a:xfrm>
            <a:off x="5032378" y="4087817"/>
            <a:ext cx="304410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D.</a:t>
            </a:r>
            <a:r>
              <a:rPr lang="en-US" altLang="zh-CN" dirty="0">
                <a:solidFill>
                  <a:srgbClr val="FFFFFF"/>
                </a:solidFill>
              </a:rPr>
              <a:t> Description of  the contents</a:t>
            </a:r>
          </a:p>
        </p:txBody>
      </p:sp>
      <p:sp>
        <p:nvSpPr>
          <p:cNvPr id="28" name="椭圆 27"/>
          <p:cNvSpPr/>
          <p:nvPr/>
        </p:nvSpPr>
        <p:spPr>
          <a:xfrm>
            <a:off x="4370938" y="1678606"/>
            <a:ext cx="571504" cy="571504"/>
          </a:xfrm>
          <a:prstGeom prst="ellipse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370938" y="2451171"/>
            <a:ext cx="571504" cy="571504"/>
          </a:xfrm>
          <a:prstGeom prst="ellipse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384190" y="3236991"/>
            <a:ext cx="571504" cy="57150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370938" y="3964621"/>
            <a:ext cx="571504" cy="571504"/>
          </a:xfrm>
          <a:prstGeom prst="ellipse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7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剪去单角的矩形 1"/>
          <p:cNvSpPr/>
          <p:nvPr/>
        </p:nvSpPr>
        <p:spPr>
          <a:xfrm flipH="1" flipV="1">
            <a:off x="0" y="2571734"/>
            <a:ext cx="4000528" cy="642942"/>
          </a:xfrm>
          <a:prstGeom prst="snip1Rect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glow" dir="t"/>
          </a:scene3d>
          <a:sp3d prstMaterial="softEdge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剪去单角的矩形 2"/>
          <p:cNvSpPr/>
          <p:nvPr/>
        </p:nvSpPr>
        <p:spPr>
          <a:xfrm>
            <a:off x="5201690" y="3214676"/>
            <a:ext cx="4000528" cy="642942"/>
          </a:xfrm>
          <a:prstGeom prst="snip1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12554" y="1441978"/>
            <a:ext cx="3500462" cy="3500462"/>
          </a:xfrm>
          <a:prstGeom prst="ellipse">
            <a:avLst/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34"/>
          <p:cNvGrpSpPr>
            <a:grpSpLocks/>
          </p:cNvGrpSpPr>
          <p:nvPr/>
        </p:nvGrpSpPr>
        <p:grpSpPr bwMode="auto">
          <a:xfrm>
            <a:off x="2882900" y="1504941"/>
            <a:ext cx="3359150" cy="3392487"/>
            <a:chOff x="2882542" y="1719666"/>
            <a:chExt cx="3359036" cy="3392164"/>
          </a:xfrm>
        </p:grpSpPr>
        <p:grpSp>
          <p:nvGrpSpPr>
            <p:cNvPr id="6" name="组合 28"/>
            <p:cNvGrpSpPr>
              <a:grpSpLocks/>
            </p:cNvGrpSpPr>
            <p:nvPr/>
          </p:nvGrpSpPr>
          <p:grpSpPr bwMode="auto">
            <a:xfrm>
              <a:off x="2882542" y="1719666"/>
              <a:ext cx="3359036" cy="3392164"/>
              <a:chOff x="2882542" y="1719666"/>
              <a:chExt cx="3359036" cy="3392164"/>
            </a:xfrm>
          </p:grpSpPr>
          <p:sp>
            <p:nvSpPr>
              <p:cNvPr id="14" name="Oval 2"/>
              <p:cNvSpPr>
                <a:spLocks noChangeAspect="1" noChangeArrowheads="1"/>
              </p:cNvSpPr>
              <p:nvPr/>
            </p:nvSpPr>
            <p:spPr bwMode="auto">
              <a:xfrm flipV="1">
                <a:off x="2882542" y="1719666"/>
                <a:ext cx="3357586" cy="3357586"/>
              </a:xfrm>
              <a:prstGeom prst="blockArc">
                <a:avLst/>
              </a:prstGeom>
              <a:gradFill flip="none" rotWithShape="1">
                <a:gsLst>
                  <a:gs pos="0">
                    <a:srgbClr val="00DFF6"/>
                  </a:gs>
                  <a:gs pos="90000">
                    <a:srgbClr val="002774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T prst="convex"/>
                <a:bevelB w="0" h="0"/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2"/>
              <p:cNvSpPr>
                <a:spLocks noChangeAspect="1" noChangeArrowheads="1"/>
              </p:cNvSpPr>
              <p:nvPr/>
            </p:nvSpPr>
            <p:spPr bwMode="auto">
              <a:xfrm>
                <a:off x="2883992" y="1754244"/>
                <a:ext cx="3357586" cy="3357586"/>
              </a:xfrm>
              <a:prstGeom prst="blockArc">
                <a:avLst/>
              </a:prstGeom>
              <a:gradFill flip="none" rotWithShape="1">
                <a:gsLst>
                  <a:gs pos="0">
                    <a:srgbClr val="6EFF01"/>
                  </a:gs>
                  <a:gs pos="90000">
                    <a:srgbClr val="0F5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T prst="convex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27"/>
            <p:cNvGrpSpPr>
              <a:grpSpLocks/>
            </p:cNvGrpSpPr>
            <p:nvPr/>
          </p:nvGrpSpPr>
          <p:grpSpPr bwMode="auto">
            <a:xfrm>
              <a:off x="3344302" y="2214554"/>
              <a:ext cx="2428892" cy="2428892"/>
              <a:chOff x="3174922" y="1992166"/>
              <a:chExt cx="2834386" cy="2834386"/>
            </a:xfrm>
          </p:grpSpPr>
          <p:sp>
            <p:nvSpPr>
              <p:cNvPr id="12" name="Oval 2"/>
              <p:cNvSpPr>
                <a:spLocks noChangeAspect="1" noChangeArrowheads="1"/>
              </p:cNvSpPr>
              <p:nvPr/>
            </p:nvSpPr>
            <p:spPr bwMode="auto">
              <a:xfrm>
                <a:off x="3174922" y="2000240"/>
                <a:ext cx="2826312" cy="2826312"/>
              </a:xfrm>
              <a:prstGeom prst="blockArc">
                <a:avLst/>
              </a:prstGeom>
              <a:solidFill>
                <a:srgbClr val="99FF66"/>
              </a:soli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2"/>
              <p:cNvSpPr>
                <a:spLocks noChangeAspect="1" noChangeArrowheads="1"/>
              </p:cNvSpPr>
              <p:nvPr/>
            </p:nvSpPr>
            <p:spPr bwMode="auto">
              <a:xfrm flipV="1">
                <a:off x="3182996" y="1992166"/>
                <a:ext cx="2826312" cy="2826312"/>
              </a:xfrm>
              <a:prstGeom prst="blockArc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43"/>
            <p:cNvGrpSpPr>
              <a:grpSpLocks/>
            </p:cNvGrpSpPr>
            <p:nvPr/>
          </p:nvGrpSpPr>
          <p:grpSpPr bwMode="auto">
            <a:xfrm>
              <a:off x="3714744" y="2563670"/>
              <a:ext cx="1714512" cy="1714512"/>
              <a:chOff x="5217602" y="3058600"/>
              <a:chExt cx="1116000" cy="1116000"/>
            </a:xfrm>
          </p:grpSpPr>
          <p:sp>
            <p:nvSpPr>
              <p:cNvPr id="9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2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椭圆 9"/>
              <p:cNvSpPr>
                <a:spLocks/>
              </p:cNvSpPr>
              <p:nvPr/>
            </p:nvSpPr>
            <p:spPr>
              <a:xfrm rot="19388639">
                <a:off x="5222521" y="3127096"/>
                <a:ext cx="755336" cy="54037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327133" y="3179240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6" name="Text Box 16"/>
          <p:cNvSpPr txBox="1">
            <a:spLocks noChangeArrowheads="1"/>
          </p:cNvSpPr>
          <p:nvPr/>
        </p:nvSpPr>
        <p:spPr bwMode="black">
          <a:xfrm>
            <a:off x="6715125" y="4143364"/>
            <a:ext cx="2209800" cy="11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Add your text in here</a:t>
            </a:r>
          </a:p>
          <a:p>
            <a:pPr marL="120650" indent="-120650" eaLnBrk="0" hangingPunct="0">
              <a:buFont typeface="Wingdings" pitchFamily="2" charset="2"/>
              <a:buNone/>
            </a:pPr>
            <a:endParaRPr lang="en-US" altLang="zh-CN" sz="1000" b="1" dirty="0">
              <a:solidFill>
                <a:schemeClr val="bg1"/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Your text in here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black">
          <a:xfrm>
            <a:off x="500063" y="1214426"/>
            <a:ext cx="2209800" cy="112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 eaLnBrk="0" hangingPunct="0">
              <a:buFont typeface="Wingdings" pitchFamily="2" charset="2"/>
              <a:buNone/>
            </a:pPr>
            <a:r>
              <a:rPr lang="en-US" altLang="zh-CN" sz="1400" b="1" dirty="0">
                <a:solidFill>
                  <a:schemeClr val="bg1"/>
                </a:solidFill>
              </a:rPr>
              <a:t> Add your text in here</a:t>
            </a:r>
          </a:p>
          <a:p>
            <a:pPr marL="120650" indent="-120650" eaLnBrk="0" hangingPunct="0">
              <a:buFont typeface="Wingdings" pitchFamily="2" charset="2"/>
              <a:buNone/>
            </a:pPr>
            <a:endParaRPr lang="en-US" altLang="zh-CN" sz="1000" b="1" dirty="0">
              <a:solidFill>
                <a:schemeClr val="bg1"/>
              </a:solidFill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Your text in here</a:t>
            </a:r>
          </a:p>
          <a:p>
            <a:pPr marL="120650" indent="-120650">
              <a:buFontTx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Your text in here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6715140" y="3357552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zh-CN" altLang="en-US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gray">
          <a:xfrm>
            <a:off x="571472" y="2714610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zh-CN" altLang="en-US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gray">
          <a:xfrm>
            <a:off x="4000496" y="3000362"/>
            <a:ext cx="11079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kumimoji="1" lang="zh-CN" altLang="en-US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5500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/>
          <p:cNvSpPr/>
          <p:nvPr/>
        </p:nvSpPr>
        <p:spPr>
          <a:xfrm>
            <a:off x="2363792" y="2305041"/>
            <a:ext cx="1487487" cy="2667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ounded Rectangle 3"/>
          <p:cNvSpPr/>
          <p:nvPr/>
        </p:nvSpPr>
        <p:spPr>
          <a:xfrm>
            <a:off x="3851279" y="2305041"/>
            <a:ext cx="1497013" cy="2667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ounded Rectangle 4"/>
          <p:cNvSpPr/>
          <p:nvPr/>
        </p:nvSpPr>
        <p:spPr>
          <a:xfrm>
            <a:off x="5348288" y="2305041"/>
            <a:ext cx="1497012" cy="2667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5"/>
          <p:cNvSpPr/>
          <p:nvPr/>
        </p:nvSpPr>
        <p:spPr>
          <a:xfrm>
            <a:off x="6845304" y="2305041"/>
            <a:ext cx="1497013" cy="2667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877888" y="2305041"/>
            <a:ext cx="1479550" cy="2667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866779" y="3543291"/>
            <a:ext cx="14906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 flipH="1">
            <a:off x="922341" y="4470391"/>
            <a:ext cx="1336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标题文字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 rot="5400000" flipV="1">
            <a:off x="3852865" y="866768"/>
            <a:ext cx="1495425" cy="2625725"/>
          </a:xfrm>
          <a:custGeom>
            <a:avLst/>
            <a:gdLst>
              <a:gd name="T0" fmla="*/ 448 w 840"/>
              <a:gd name="T1" fmla="*/ 3 h 1475"/>
              <a:gd name="T2" fmla="*/ 498 w 840"/>
              <a:gd name="T3" fmla="*/ 27 h 1475"/>
              <a:gd name="T4" fmla="*/ 532 w 840"/>
              <a:gd name="T5" fmla="*/ 69 h 1475"/>
              <a:gd name="T6" fmla="*/ 544 w 840"/>
              <a:gd name="T7" fmla="*/ 124 h 1475"/>
              <a:gd name="T8" fmla="*/ 533 w 840"/>
              <a:gd name="T9" fmla="*/ 174 h 1475"/>
              <a:gd name="T10" fmla="*/ 504 w 840"/>
              <a:gd name="T11" fmla="*/ 214 h 1475"/>
              <a:gd name="T12" fmla="*/ 505 w 840"/>
              <a:gd name="T13" fmla="*/ 318 h 1475"/>
              <a:gd name="T14" fmla="*/ 778 w 840"/>
              <a:gd name="T15" fmla="*/ 320 h 1475"/>
              <a:gd name="T16" fmla="*/ 816 w 840"/>
              <a:gd name="T17" fmla="*/ 341 h 1475"/>
              <a:gd name="T18" fmla="*/ 838 w 840"/>
              <a:gd name="T19" fmla="*/ 380 h 1475"/>
              <a:gd name="T20" fmla="*/ 840 w 840"/>
              <a:gd name="T21" fmla="*/ 652 h 1475"/>
              <a:gd name="T22" fmla="*/ 738 w 840"/>
              <a:gd name="T23" fmla="*/ 654 h 1475"/>
              <a:gd name="T24" fmla="*/ 697 w 840"/>
              <a:gd name="T25" fmla="*/ 624 h 1475"/>
              <a:gd name="T26" fmla="*/ 648 w 840"/>
              <a:gd name="T27" fmla="*/ 614 h 1475"/>
              <a:gd name="T28" fmla="*/ 593 w 840"/>
              <a:gd name="T29" fmla="*/ 626 h 1475"/>
              <a:gd name="T30" fmla="*/ 551 w 840"/>
              <a:gd name="T31" fmla="*/ 660 h 1475"/>
              <a:gd name="T32" fmla="*/ 527 w 840"/>
              <a:gd name="T33" fmla="*/ 709 h 1475"/>
              <a:gd name="T34" fmla="*/ 527 w 840"/>
              <a:gd name="T35" fmla="*/ 767 h 1475"/>
              <a:gd name="T36" fmla="*/ 551 w 840"/>
              <a:gd name="T37" fmla="*/ 814 h 1475"/>
              <a:gd name="T38" fmla="*/ 593 w 840"/>
              <a:gd name="T39" fmla="*/ 849 h 1475"/>
              <a:gd name="T40" fmla="*/ 648 w 840"/>
              <a:gd name="T41" fmla="*/ 861 h 1475"/>
              <a:gd name="T42" fmla="*/ 697 w 840"/>
              <a:gd name="T43" fmla="*/ 850 h 1475"/>
              <a:gd name="T44" fmla="*/ 738 w 840"/>
              <a:gd name="T45" fmla="*/ 822 h 1475"/>
              <a:gd name="T46" fmla="*/ 840 w 840"/>
              <a:gd name="T47" fmla="*/ 822 h 1475"/>
              <a:gd name="T48" fmla="*/ 838 w 840"/>
              <a:gd name="T49" fmla="*/ 1096 h 1475"/>
              <a:gd name="T50" fmla="*/ 816 w 840"/>
              <a:gd name="T51" fmla="*/ 1133 h 1475"/>
              <a:gd name="T52" fmla="*/ 778 w 840"/>
              <a:gd name="T53" fmla="*/ 1154 h 1475"/>
              <a:gd name="T54" fmla="*/ 505 w 840"/>
              <a:gd name="T55" fmla="*/ 1157 h 1475"/>
              <a:gd name="T56" fmla="*/ 504 w 840"/>
              <a:gd name="T57" fmla="*/ 1261 h 1475"/>
              <a:gd name="T58" fmla="*/ 533 w 840"/>
              <a:gd name="T59" fmla="*/ 1301 h 1475"/>
              <a:gd name="T60" fmla="*/ 544 w 840"/>
              <a:gd name="T61" fmla="*/ 1351 h 1475"/>
              <a:gd name="T62" fmla="*/ 532 w 840"/>
              <a:gd name="T63" fmla="*/ 1406 h 1475"/>
              <a:gd name="T64" fmla="*/ 498 w 840"/>
              <a:gd name="T65" fmla="*/ 1448 h 1475"/>
              <a:gd name="T66" fmla="*/ 448 w 840"/>
              <a:gd name="T67" fmla="*/ 1472 h 1475"/>
              <a:gd name="T68" fmla="*/ 393 w 840"/>
              <a:gd name="T69" fmla="*/ 1472 h 1475"/>
              <a:gd name="T70" fmla="*/ 343 w 840"/>
              <a:gd name="T71" fmla="*/ 1448 h 1475"/>
              <a:gd name="T72" fmla="*/ 309 w 840"/>
              <a:gd name="T73" fmla="*/ 1406 h 1475"/>
              <a:gd name="T74" fmla="*/ 297 w 840"/>
              <a:gd name="T75" fmla="*/ 1351 h 1475"/>
              <a:gd name="T76" fmla="*/ 307 w 840"/>
              <a:gd name="T77" fmla="*/ 1301 h 1475"/>
              <a:gd name="T78" fmla="*/ 335 w 840"/>
              <a:gd name="T79" fmla="*/ 1261 h 1475"/>
              <a:gd name="T80" fmla="*/ 335 w 840"/>
              <a:gd name="T81" fmla="*/ 1157 h 1475"/>
              <a:gd name="T82" fmla="*/ 62 w 840"/>
              <a:gd name="T83" fmla="*/ 1154 h 1475"/>
              <a:gd name="T84" fmla="*/ 24 w 840"/>
              <a:gd name="T85" fmla="*/ 1133 h 1475"/>
              <a:gd name="T86" fmla="*/ 3 w 840"/>
              <a:gd name="T87" fmla="*/ 1096 h 1475"/>
              <a:gd name="T88" fmla="*/ 0 w 840"/>
              <a:gd name="T89" fmla="*/ 401 h 1475"/>
              <a:gd name="T90" fmla="*/ 11 w 840"/>
              <a:gd name="T91" fmla="*/ 359 h 1475"/>
              <a:gd name="T92" fmla="*/ 42 w 840"/>
              <a:gd name="T93" fmla="*/ 329 h 1475"/>
              <a:gd name="T94" fmla="*/ 84 w 840"/>
              <a:gd name="T95" fmla="*/ 318 h 1475"/>
              <a:gd name="T96" fmla="*/ 335 w 840"/>
              <a:gd name="T97" fmla="*/ 217 h 1475"/>
              <a:gd name="T98" fmla="*/ 319 w 840"/>
              <a:gd name="T99" fmla="*/ 195 h 1475"/>
              <a:gd name="T100" fmla="*/ 299 w 840"/>
              <a:gd name="T101" fmla="*/ 150 h 1475"/>
              <a:gd name="T102" fmla="*/ 299 w 840"/>
              <a:gd name="T103" fmla="*/ 96 h 1475"/>
              <a:gd name="T104" fmla="*/ 323 w 840"/>
              <a:gd name="T105" fmla="*/ 46 h 1475"/>
              <a:gd name="T106" fmla="*/ 366 w 840"/>
              <a:gd name="T107" fmla="*/ 12 h 1475"/>
              <a:gd name="T108" fmla="*/ 420 w 840"/>
              <a:gd name="T109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40" h="1475">
                <a:moveTo>
                  <a:pt x="420" y="0"/>
                </a:moveTo>
                <a:lnTo>
                  <a:pt x="448" y="3"/>
                </a:lnTo>
                <a:lnTo>
                  <a:pt x="475" y="12"/>
                </a:lnTo>
                <a:lnTo>
                  <a:pt x="498" y="27"/>
                </a:lnTo>
                <a:lnTo>
                  <a:pt x="517" y="46"/>
                </a:lnTo>
                <a:lnTo>
                  <a:pt x="532" y="69"/>
                </a:lnTo>
                <a:lnTo>
                  <a:pt x="541" y="96"/>
                </a:lnTo>
                <a:lnTo>
                  <a:pt x="544" y="124"/>
                </a:lnTo>
                <a:lnTo>
                  <a:pt x="541" y="150"/>
                </a:lnTo>
                <a:lnTo>
                  <a:pt x="533" y="174"/>
                </a:lnTo>
                <a:lnTo>
                  <a:pt x="521" y="195"/>
                </a:lnTo>
                <a:lnTo>
                  <a:pt x="504" y="214"/>
                </a:lnTo>
                <a:lnTo>
                  <a:pt x="505" y="217"/>
                </a:lnTo>
                <a:lnTo>
                  <a:pt x="505" y="318"/>
                </a:lnTo>
                <a:lnTo>
                  <a:pt x="757" y="318"/>
                </a:lnTo>
                <a:lnTo>
                  <a:pt x="778" y="320"/>
                </a:lnTo>
                <a:lnTo>
                  <a:pt x="799" y="329"/>
                </a:lnTo>
                <a:lnTo>
                  <a:pt x="816" y="341"/>
                </a:lnTo>
                <a:lnTo>
                  <a:pt x="830" y="359"/>
                </a:lnTo>
                <a:lnTo>
                  <a:pt x="838" y="380"/>
                </a:lnTo>
                <a:lnTo>
                  <a:pt x="840" y="401"/>
                </a:lnTo>
                <a:lnTo>
                  <a:pt x="840" y="652"/>
                </a:lnTo>
                <a:lnTo>
                  <a:pt x="741" y="652"/>
                </a:lnTo>
                <a:lnTo>
                  <a:pt x="738" y="654"/>
                </a:lnTo>
                <a:lnTo>
                  <a:pt x="719" y="636"/>
                </a:lnTo>
                <a:lnTo>
                  <a:pt x="697" y="624"/>
                </a:lnTo>
                <a:lnTo>
                  <a:pt x="673" y="616"/>
                </a:lnTo>
                <a:lnTo>
                  <a:pt x="648" y="614"/>
                </a:lnTo>
                <a:lnTo>
                  <a:pt x="618" y="616"/>
                </a:lnTo>
                <a:lnTo>
                  <a:pt x="593" y="626"/>
                </a:lnTo>
                <a:lnTo>
                  <a:pt x="569" y="640"/>
                </a:lnTo>
                <a:lnTo>
                  <a:pt x="551" y="660"/>
                </a:lnTo>
                <a:lnTo>
                  <a:pt x="536" y="683"/>
                </a:lnTo>
                <a:lnTo>
                  <a:pt x="527" y="709"/>
                </a:lnTo>
                <a:lnTo>
                  <a:pt x="523" y="737"/>
                </a:lnTo>
                <a:lnTo>
                  <a:pt x="527" y="767"/>
                </a:lnTo>
                <a:lnTo>
                  <a:pt x="536" y="792"/>
                </a:lnTo>
                <a:lnTo>
                  <a:pt x="551" y="814"/>
                </a:lnTo>
                <a:lnTo>
                  <a:pt x="569" y="834"/>
                </a:lnTo>
                <a:lnTo>
                  <a:pt x="593" y="849"/>
                </a:lnTo>
                <a:lnTo>
                  <a:pt x="618" y="858"/>
                </a:lnTo>
                <a:lnTo>
                  <a:pt x="648" y="861"/>
                </a:lnTo>
                <a:lnTo>
                  <a:pt x="673" y="858"/>
                </a:lnTo>
                <a:lnTo>
                  <a:pt x="697" y="850"/>
                </a:lnTo>
                <a:lnTo>
                  <a:pt x="719" y="838"/>
                </a:lnTo>
                <a:lnTo>
                  <a:pt x="738" y="822"/>
                </a:lnTo>
                <a:lnTo>
                  <a:pt x="741" y="822"/>
                </a:lnTo>
                <a:lnTo>
                  <a:pt x="840" y="822"/>
                </a:lnTo>
                <a:lnTo>
                  <a:pt x="840" y="1073"/>
                </a:lnTo>
                <a:lnTo>
                  <a:pt x="838" y="1096"/>
                </a:lnTo>
                <a:lnTo>
                  <a:pt x="830" y="1116"/>
                </a:lnTo>
                <a:lnTo>
                  <a:pt x="816" y="1133"/>
                </a:lnTo>
                <a:lnTo>
                  <a:pt x="799" y="1147"/>
                </a:lnTo>
                <a:lnTo>
                  <a:pt x="778" y="1154"/>
                </a:lnTo>
                <a:lnTo>
                  <a:pt x="757" y="1157"/>
                </a:lnTo>
                <a:lnTo>
                  <a:pt x="505" y="1157"/>
                </a:lnTo>
                <a:lnTo>
                  <a:pt x="505" y="1258"/>
                </a:lnTo>
                <a:lnTo>
                  <a:pt x="504" y="1261"/>
                </a:lnTo>
                <a:lnTo>
                  <a:pt x="521" y="1279"/>
                </a:lnTo>
                <a:lnTo>
                  <a:pt x="533" y="1301"/>
                </a:lnTo>
                <a:lnTo>
                  <a:pt x="541" y="1325"/>
                </a:lnTo>
                <a:lnTo>
                  <a:pt x="544" y="1351"/>
                </a:lnTo>
                <a:lnTo>
                  <a:pt x="541" y="1379"/>
                </a:lnTo>
                <a:lnTo>
                  <a:pt x="532" y="1406"/>
                </a:lnTo>
                <a:lnTo>
                  <a:pt x="517" y="1428"/>
                </a:lnTo>
                <a:lnTo>
                  <a:pt x="498" y="1448"/>
                </a:lnTo>
                <a:lnTo>
                  <a:pt x="475" y="1463"/>
                </a:lnTo>
                <a:lnTo>
                  <a:pt x="448" y="1472"/>
                </a:lnTo>
                <a:lnTo>
                  <a:pt x="420" y="1475"/>
                </a:lnTo>
                <a:lnTo>
                  <a:pt x="393" y="1472"/>
                </a:lnTo>
                <a:lnTo>
                  <a:pt x="366" y="1463"/>
                </a:lnTo>
                <a:lnTo>
                  <a:pt x="343" y="1448"/>
                </a:lnTo>
                <a:lnTo>
                  <a:pt x="323" y="1428"/>
                </a:lnTo>
                <a:lnTo>
                  <a:pt x="309" y="1406"/>
                </a:lnTo>
                <a:lnTo>
                  <a:pt x="299" y="1379"/>
                </a:lnTo>
                <a:lnTo>
                  <a:pt x="297" y="1351"/>
                </a:lnTo>
                <a:lnTo>
                  <a:pt x="299" y="1325"/>
                </a:lnTo>
                <a:lnTo>
                  <a:pt x="307" y="1301"/>
                </a:lnTo>
                <a:lnTo>
                  <a:pt x="319" y="1279"/>
                </a:lnTo>
                <a:lnTo>
                  <a:pt x="335" y="1261"/>
                </a:lnTo>
                <a:lnTo>
                  <a:pt x="335" y="1258"/>
                </a:lnTo>
                <a:lnTo>
                  <a:pt x="335" y="1157"/>
                </a:lnTo>
                <a:lnTo>
                  <a:pt x="84" y="1157"/>
                </a:lnTo>
                <a:lnTo>
                  <a:pt x="62" y="1154"/>
                </a:lnTo>
                <a:lnTo>
                  <a:pt x="42" y="1147"/>
                </a:lnTo>
                <a:lnTo>
                  <a:pt x="24" y="1133"/>
                </a:lnTo>
                <a:lnTo>
                  <a:pt x="11" y="1116"/>
                </a:lnTo>
                <a:lnTo>
                  <a:pt x="3" y="1096"/>
                </a:lnTo>
                <a:lnTo>
                  <a:pt x="0" y="1073"/>
                </a:lnTo>
                <a:lnTo>
                  <a:pt x="0" y="401"/>
                </a:lnTo>
                <a:lnTo>
                  <a:pt x="3" y="380"/>
                </a:lnTo>
                <a:lnTo>
                  <a:pt x="11" y="359"/>
                </a:lnTo>
                <a:lnTo>
                  <a:pt x="24" y="341"/>
                </a:lnTo>
                <a:lnTo>
                  <a:pt x="42" y="329"/>
                </a:lnTo>
                <a:lnTo>
                  <a:pt x="62" y="320"/>
                </a:lnTo>
                <a:lnTo>
                  <a:pt x="84" y="318"/>
                </a:lnTo>
                <a:lnTo>
                  <a:pt x="335" y="318"/>
                </a:lnTo>
                <a:lnTo>
                  <a:pt x="335" y="217"/>
                </a:lnTo>
                <a:lnTo>
                  <a:pt x="335" y="214"/>
                </a:lnTo>
                <a:lnTo>
                  <a:pt x="319" y="195"/>
                </a:lnTo>
                <a:lnTo>
                  <a:pt x="307" y="174"/>
                </a:lnTo>
                <a:lnTo>
                  <a:pt x="299" y="150"/>
                </a:lnTo>
                <a:lnTo>
                  <a:pt x="297" y="124"/>
                </a:lnTo>
                <a:lnTo>
                  <a:pt x="299" y="96"/>
                </a:lnTo>
                <a:lnTo>
                  <a:pt x="309" y="69"/>
                </a:lnTo>
                <a:lnTo>
                  <a:pt x="323" y="46"/>
                </a:lnTo>
                <a:lnTo>
                  <a:pt x="343" y="27"/>
                </a:lnTo>
                <a:lnTo>
                  <a:pt x="366" y="12"/>
                </a:lnTo>
                <a:lnTo>
                  <a:pt x="393" y="3"/>
                </a:lnTo>
                <a:lnTo>
                  <a:pt x="420" y="0"/>
                </a:lnTo>
                <a:close/>
              </a:path>
            </a:pathLst>
          </a:cu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101600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 rot="5400000">
            <a:off x="1148558" y="1146962"/>
            <a:ext cx="1497013" cy="2060575"/>
          </a:xfrm>
          <a:custGeom>
            <a:avLst/>
            <a:gdLst>
              <a:gd name="T0" fmla="*/ 449 w 841"/>
              <a:gd name="T1" fmla="*/ 3 h 1157"/>
              <a:gd name="T2" fmla="*/ 498 w 841"/>
              <a:gd name="T3" fmla="*/ 27 h 1157"/>
              <a:gd name="T4" fmla="*/ 532 w 841"/>
              <a:gd name="T5" fmla="*/ 69 h 1157"/>
              <a:gd name="T6" fmla="*/ 545 w 841"/>
              <a:gd name="T7" fmla="*/ 124 h 1157"/>
              <a:gd name="T8" fmla="*/ 534 w 841"/>
              <a:gd name="T9" fmla="*/ 174 h 1157"/>
              <a:gd name="T10" fmla="*/ 505 w 841"/>
              <a:gd name="T11" fmla="*/ 214 h 1157"/>
              <a:gd name="T12" fmla="*/ 505 w 841"/>
              <a:gd name="T13" fmla="*/ 318 h 1157"/>
              <a:gd name="T14" fmla="*/ 779 w 841"/>
              <a:gd name="T15" fmla="*/ 320 h 1157"/>
              <a:gd name="T16" fmla="*/ 816 w 841"/>
              <a:gd name="T17" fmla="*/ 341 h 1157"/>
              <a:gd name="T18" fmla="*/ 837 w 841"/>
              <a:gd name="T19" fmla="*/ 380 h 1157"/>
              <a:gd name="T20" fmla="*/ 841 w 841"/>
              <a:gd name="T21" fmla="*/ 652 h 1157"/>
              <a:gd name="T22" fmla="*/ 738 w 841"/>
              <a:gd name="T23" fmla="*/ 654 h 1157"/>
              <a:gd name="T24" fmla="*/ 698 w 841"/>
              <a:gd name="T25" fmla="*/ 624 h 1157"/>
              <a:gd name="T26" fmla="*/ 647 w 841"/>
              <a:gd name="T27" fmla="*/ 614 h 1157"/>
              <a:gd name="T28" fmla="*/ 593 w 841"/>
              <a:gd name="T29" fmla="*/ 626 h 1157"/>
              <a:gd name="T30" fmla="*/ 550 w 841"/>
              <a:gd name="T31" fmla="*/ 660 h 1157"/>
              <a:gd name="T32" fmla="*/ 526 w 841"/>
              <a:gd name="T33" fmla="*/ 709 h 1157"/>
              <a:gd name="T34" fmla="*/ 526 w 841"/>
              <a:gd name="T35" fmla="*/ 767 h 1157"/>
              <a:gd name="T36" fmla="*/ 550 w 841"/>
              <a:gd name="T37" fmla="*/ 814 h 1157"/>
              <a:gd name="T38" fmla="*/ 593 w 841"/>
              <a:gd name="T39" fmla="*/ 849 h 1157"/>
              <a:gd name="T40" fmla="*/ 647 w 841"/>
              <a:gd name="T41" fmla="*/ 861 h 1157"/>
              <a:gd name="T42" fmla="*/ 698 w 841"/>
              <a:gd name="T43" fmla="*/ 850 h 1157"/>
              <a:gd name="T44" fmla="*/ 738 w 841"/>
              <a:gd name="T45" fmla="*/ 822 h 1157"/>
              <a:gd name="T46" fmla="*/ 841 w 841"/>
              <a:gd name="T47" fmla="*/ 822 h 1157"/>
              <a:gd name="T48" fmla="*/ 837 w 841"/>
              <a:gd name="T49" fmla="*/ 1096 h 1157"/>
              <a:gd name="T50" fmla="*/ 816 w 841"/>
              <a:gd name="T51" fmla="*/ 1133 h 1157"/>
              <a:gd name="T52" fmla="*/ 779 w 841"/>
              <a:gd name="T53" fmla="*/ 1154 h 1157"/>
              <a:gd name="T54" fmla="*/ 85 w 841"/>
              <a:gd name="T55" fmla="*/ 1157 h 1157"/>
              <a:gd name="T56" fmla="*/ 43 w 841"/>
              <a:gd name="T57" fmla="*/ 1147 h 1157"/>
              <a:gd name="T58" fmla="*/ 12 w 841"/>
              <a:gd name="T59" fmla="*/ 1116 h 1157"/>
              <a:gd name="T60" fmla="*/ 0 w 841"/>
              <a:gd name="T61" fmla="*/ 1073 h 1157"/>
              <a:gd name="T62" fmla="*/ 3 w 841"/>
              <a:gd name="T63" fmla="*/ 380 h 1157"/>
              <a:gd name="T64" fmla="*/ 25 w 841"/>
              <a:gd name="T65" fmla="*/ 341 h 1157"/>
              <a:gd name="T66" fmla="*/ 62 w 841"/>
              <a:gd name="T67" fmla="*/ 320 h 1157"/>
              <a:gd name="T68" fmla="*/ 336 w 841"/>
              <a:gd name="T69" fmla="*/ 318 h 1157"/>
              <a:gd name="T70" fmla="*/ 336 w 841"/>
              <a:gd name="T71" fmla="*/ 214 h 1157"/>
              <a:gd name="T72" fmla="*/ 307 w 841"/>
              <a:gd name="T73" fmla="*/ 174 h 1157"/>
              <a:gd name="T74" fmla="*/ 296 w 841"/>
              <a:gd name="T75" fmla="*/ 124 h 1157"/>
              <a:gd name="T76" fmla="*/ 310 w 841"/>
              <a:gd name="T77" fmla="*/ 69 h 1157"/>
              <a:gd name="T78" fmla="*/ 343 w 841"/>
              <a:gd name="T79" fmla="*/ 27 h 1157"/>
              <a:gd name="T80" fmla="*/ 392 w 841"/>
              <a:gd name="T81" fmla="*/ 3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1" h="1157">
                <a:moveTo>
                  <a:pt x="420" y="0"/>
                </a:moveTo>
                <a:lnTo>
                  <a:pt x="449" y="3"/>
                </a:lnTo>
                <a:lnTo>
                  <a:pt x="474" y="12"/>
                </a:lnTo>
                <a:lnTo>
                  <a:pt x="498" y="27"/>
                </a:lnTo>
                <a:lnTo>
                  <a:pt x="517" y="46"/>
                </a:lnTo>
                <a:lnTo>
                  <a:pt x="532" y="69"/>
                </a:lnTo>
                <a:lnTo>
                  <a:pt x="541" y="96"/>
                </a:lnTo>
                <a:lnTo>
                  <a:pt x="545" y="124"/>
                </a:lnTo>
                <a:lnTo>
                  <a:pt x="541" y="150"/>
                </a:lnTo>
                <a:lnTo>
                  <a:pt x="534" y="174"/>
                </a:lnTo>
                <a:lnTo>
                  <a:pt x="521" y="195"/>
                </a:lnTo>
                <a:lnTo>
                  <a:pt x="505" y="214"/>
                </a:lnTo>
                <a:lnTo>
                  <a:pt x="505" y="217"/>
                </a:lnTo>
                <a:lnTo>
                  <a:pt x="505" y="318"/>
                </a:lnTo>
                <a:lnTo>
                  <a:pt x="756" y="318"/>
                </a:lnTo>
                <a:lnTo>
                  <a:pt x="779" y="320"/>
                </a:lnTo>
                <a:lnTo>
                  <a:pt x="799" y="329"/>
                </a:lnTo>
                <a:lnTo>
                  <a:pt x="816" y="341"/>
                </a:lnTo>
                <a:lnTo>
                  <a:pt x="829" y="359"/>
                </a:lnTo>
                <a:lnTo>
                  <a:pt x="837" y="380"/>
                </a:lnTo>
                <a:lnTo>
                  <a:pt x="841" y="401"/>
                </a:lnTo>
                <a:lnTo>
                  <a:pt x="841" y="652"/>
                </a:lnTo>
                <a:lnTo>
                  <a:pt x="740" y="652"/>
                </a:lnTo>
                <a:lnTo>
                  <a:pt x="738" y="654"/>
                </a:lnTo>
                <a:lnTo>
                  <a:pt x="719" y="636"/>
                </a:lnTo>
                <a:lnTo>
                  <a:pt x="698" y="624"/>
                </a:lnTo>
                <a:lnTo>
                  <a:pt x="674" y="616"/>
                </a:lnTo>
                <a:lnTo>
                  <a:pt x="647" y="614"/>
                </a:lnTo>
                <a:lnTo>
                  <a:pt x="619" y="616"/>
                </a:lnTo>
                <a:lnTo>
                  <a:pt x="593" y="626"/>
                </a:lnTo>
                <a:lnTo>
                  <a:pt x="570" y="640"/>
                </a:lnTo>
                <a:lnTo>
                  <a:pt x="550" y="660"/>
                </a:lnTo>
                <a:lnTo>
                  <a:pt x="536" y="683"/>
                </a:lnTo>
                <a:lnTo>
                  <a:pt x="526" y="709"/>
                </a:lnTo>
                <a:lnTo>
                  <a:pt x="524" y="737"/>
                </a:lnTo>
                <a:lnTo>
                  <a:pt x="526" y="767"/>
                </a:lnTo>
                <a:lnTo>
                  <a:pt x="536" y="792"/>
                </a:lnTo>
                <a:lnTo>
                  <a:pt x="550" y="814"/>
                </a:lnTo>
                <a:lnTo>
                  <a:pt x="570" y="834"/>
                </a:lnTo>
                <a:lnTo>
                  <a:pt x="593" y="849"/>
                </a:lnTo>
                <a:lnTo>
                  <a:pt x="619" y="858"/>
                </a:lnTo>
                <a:lnTo>
                  <a:pt x="647" y="861"/>
                </a:lnTo>
                <a:lnTo>
                  <a:pt x="674" y="858"/>
                </a:lnTo>
                <a:lnTo>
                  <a:pt x="698" y="850"/>
                </a:lnTo>
                <a:lnTo>
                  <a:pt x="719" y="838"/>
                </a:lnTo>
                <a:lnTo>
                  <a:pt x="738" y="822"/>
                </a:lnTo>
                <a:lnTo>
                  <a:pt x="740" y="822"/>
                </a:lnTo>
                <a:lnTo>
                  <a:pt x="841" y="822"/>
                </a:lnTo>
                <a:lnTo>
                  <a:pt x="841" y="1073"/>
                </a:lnTo>
                <a:lnTo>
                  <a:pt x="837" y="1096"/>
                </a:lnTo>
                <a:lnTo>
                  <a:pt x="829" y="1116"/>
                </a:lnTo>
                <a:lnTo>
                  <a:pt x="816" y="1133"/>
                </a:lnTo>
                <a:lnTo>
                  <a:pt x="799" y="1147"/>
                </a:lnTo>
                <a:lnTo>
                  <a:pt x="779" y="1154"/>
                </a:lnTo>
                <a:lnTo>
                  <a:pt x="756" y="1157"/>
                </a:lnTo>
                <a:lnTo>
                  <a:pt x="85" y="1157"/>
                </a:lnTo>
                <a:lnTo>
                  <a:pt x="62" y="1154"/>
                </a:lnTo>
                <a:lnTo>
                  <a:pt x="43" y="1147"/>
                </a:lnTo>
                <a:lnTo>
                  <a:pt x="25" y="1133"/>
                </a:lnTo>
                <a:lnTo>
                  <a:pt x="12" y="1116"/>
                </a:lnTo>
                <a:lnTo>
                  <a:pt x="3" y="1096"/>
                </a:lnTo>
                <a:lnTo>
                  <a:pt x="0" y="1073"/>
                </a:lnTo>
                <a:lnTo>
                  <a:pt x="0" y="401"/>
                </a:lnTo>
                <a:lnTo>
                  <a:pt x="3" y="380"/>
                </a:lnTo>
                <a:lnTo>
                  <a:pt x="12" y="359"/>
                </a:lnTo>
                <a:lnTo>
                  <a:pt x="25" y="341"/>
                </a:lnTo>
                <a:lnTo>
                  <a:pt x="43" y="329"/>
                </a:lnTo>
                <a:lnTo>
                  <a:pt x="62" y="320"/>
                </a:lnTo>
                <a:lnTo>
                  <a:pt x="85" y="318"/>
                </a:lnTo>
                <a:lnTo>
                  <a:pt x="336" y="318"/>
                </a:lnTo>
                <a:lnTo>
                  <a:pt x="336" y="217"/>
                </a:lnTo>
                <a:lnTo>
                  <a:pt x="336" y="214"/>
                </a:lnTo>
                <a:lnTo>
                  <a:pt x="319" y="195"/>
                </a:lnTo>
                <a:lnTo>
                  <a:pt x="307" y="174"/>
                </a:lnTo>
                <a:lnTo>
                  <a:pt x="299" y="150"/>
                </a:lnTo>
                <a:lnTo>
                  <a:pt x="296" y="124"/>
                </a:lnTo>
                <a:lnTo>
                  <a:pt x="300" y="96"/>
                </a:lnTo>
                <a:lnTo>
                  <a:pt x="310" y="69"/>
                </a:lnTo>
                <a:lnTo>
                  <a:pt x="324" y="46"/>
                </a:lnTo>
                <a:lnTo>
                  <a:pt x="343" y="27"/>
                </a:lnTo>
                <a:lnTo>
                  <a:pt x="365" y="12"/>
                </a:lnTo>
                <a:lnTo>
                  <a:pt x="392" y="3"/>
                </a:lnTo>
                <a:lnTo>
                  <a:pt x="420" y="0"/>
                </a:lnTo>
                <a:close/>
              </a:path>
            </a:pathLst>
          </a:cu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V="1">
            <a:off x="2355854" y="1433504"/>
            <a:ext cx="1495425" cy="2060575"/>
          </a:xfrm>
          <a:custGeom>
            <a:avLst/>
            <a:gdLst>
              <a:gd name="T0" fmla="*/ 449 w 841"/>
              <a:gd name="T1" fmla="*/ 4 h 1157"/>
              <a:gd name="T2" fmla="*/ 498 w 841"/>
              <a:gd name="T3" fmla="*/ 28 h 1157"/>
              <a:gd name="T4" fmla="*/ 531 w 841"/>
              <a:gd name="T5" fmla="*/ 69 h 1157"/>
              <a:gd name="T6" fmla="*/ 545 w 841"/>
              <a:gd name="T7" fmla="*/ 124 h 1157"/>
              <a:gd name="T8" fmla="*/ 534 w 841"/>
              <a:gd name="T9" fmla="*/ 174 h 1157"/>
              <a:gd name="T10" fmla="*/ 505 w 841"/>
              <a:gd name="T11" fmla="*/ 215 h 1157"/>
              <a:gd name="T12" fmla="*/ 505 w 841"/>
              <a:gd name="T13" fmla="*/ 318 h 1157"/>
              <a:gd name="T14" fmla="*/ 778 w 841"/>
              <a:gd name="T15" fmla="*/ 320 h 1157"/>
              <a:gd name="T16" fmla="*/ 816 w 841"/>
              <a:gd name="T17" fmla="*/ 341 h 1157"/>
              <a:gd name="T18" fmla="*/ 838 w 841"/>
              <a:gd name="T19" fmla="*/ 380 h 1157"/>
              <a:gd name="T20" fmla="*/ 841 w 841"/>
              <a:gd name="T21" fmla="*/ 652 h 1157"/>
              <a:gd name="T22" fmla="*/ 739 w 841"/>
              <a:gd name="T23" fmla="*/ 652 h 1157"/>
              <a:gd name="T24" fmla="*/ 717 w 841"/>
              <a:gd name="T25" fmla="*/ 636 h 1157"/>
              <a:gd name="T26" fmla="*/ 672 w 841"/>
              <a:gd name="T27" fmla="*/ 616 h 1157"/>
              <a:gd name="T28" fmla="*/ 618 w 841"/>
              <a:gd name="T29" fmla="*/ 616 h 1157"/>
              <a:gd name="T30" fmla="*/ 568 w 841"/>
              <a:gd name="T31" fmla="*/ 640 h 1157"/>
              <a:gd name="T32" fmla="*/ 535 w 841"/>
              <a:gd name="T33" fmla="*/ 683 h 1157"/>
              <a:gd name="T34" fmla="*/ 522 w 841"/>
              <a:gd name="T35" fmla="*/ 737 h 1157"/>
              <a:gd name="T36" fmla="*/ 535 w 841"/>
              <a:gd name="T37" fmla="*/ 792 h 1157"/>
              <a:gd name="T38" fmla="*/ 568 w 841"/>
              <a:gd name="T39" fmla="*/ 834 h 1157"/>
              <a:gd name="T40" fmla="*/ 618 w 841"/>
              <a:gd name="T41" fmla="*/ 858 h 1157"/>
              <a:gd name="T42" fmla="*/ 672 w 841"/>
              <a:gd name="T43" fmla="*/ 858 h 1157"/>
              <a:gd name="T44" fmla="*/ 717 w 841"/>
              <a:gd name="T45" fmla="*/ 838 h 1157"/>
              <a:gd name="T46" fmla="*/ 739 w 841"/>
              <a:gd name="T47" fmla="*/ 822 h 1157"/>
              <a:gd name="T48" fmla="*/ 841 w 841"/>
              <a:gd name="T49" fmla="*/ 822 h 1157"/>
              <a:gd name="T50" fmla="*/ 838 w 841"/>
              <a:gd name="T51" fmla="*/ 1096 h 1157"/>
              <a:gd name="T52" fmla="*/ 816 w 841"/>
              <a:gd name="T53" fmla="*/ 1133 h 1157"/>
              <a:gd name="T54" fmla="*/ 778 w 841"/>
              <a:gd name="T55" fmla="*/ 1154 h 1157"/>
              <a:gd name="T56" fmla="*/ 85 w 841"/>
              <a:gd name="T57" fmla="*/ 1157 h 1157"/>
              <a:gd name="T58" fmla="*/ 42 w 841"/>
              <a:gd name="T59" fmla="*/ 1147 h 1157"/>
              <a:gd name="T60" fmla="*/ 12 w 841"/>
              <a:gd name="T61" fmla="*/ 1116 h 1157"/>
              <a:gd name="T62" fmla="*/ 0 w 841"/>
              <a:gd name="T63" fmla="*/ 1073 h 1157"/>
              <a:gd name="T64" fmla="*/ 0 w 841"/>
              <a:gd name="T65" fmla="*/ 822 h 1157"/>
              <a:gd name="T66" fmla="*/ 105 w 841"/>
              <a:gd name="T67" fmla="*/ 822 h 1157"/>
              <a:gd name="T68" fmla="*/ 145 w 841"/>
              <a:gd name="T69" fmla="*/ 850 h 1157"/>
              <a:gd name="T70" fmla="*/ 195 w 841"/>
              <a:gd name="T71" fmla="*/ 861 h 1157"/>
              <a:gd name="T72" fmla="*/ 250 w 841"/>
              <a:gd name="T73" fmla="*/ 849 h 1157"/>
              <a:gd name="T74" fmla="*/ 291 w 841"/>
              <a:gd name="T75" fmla="*/ 814 h 1157"/>
              <a:gd name="T76" fmla="*/ 315 w 841"/>
              <a:gd name="T77" fmla="*/ 767 h 1157"/>
              <a:gd name="T78" fmla="*/ 315 w 841"/>
              <a:gd name="T79" fmla="*/ 709 h 1157"/>
              <a:gd name="T80" fmla="*/ 291 w 841"/>
              <a:gd name="T81" fmla="*/ 660 h 1157"/>
              <a:gd name="T82" fmla="*/ 250 w 841"/>
              <a:gd name="T83" fmla="*/ 626 h 1157"/>
              <a:gd name="T84" fmla="*/ 195 w 841"/>
              <a:gd name="T85" fmla="*/ 614 h 1157"/>
              <a:gd name="T86" fmla="*/ 145 w 841"/>
              <a:gd name="T87" fmla="*/ 624 h 1157"/>
              <a:gd name="T88" fmla="*/ 105 w 841"/>
              <a:gd name="T89" fmla="*/ 654 h 1157"/>
              <a:gd name="T90" fmla="*/ 0 w 841"/>
              <a:gd name="T91" fmla="*/ 652 h 1157"/>
              <a:gd name="T92" fmla="*/ 0 w 841"/>
              <a:gd name="T93" fmla="*/ 401 h 1157"/>
              <a:gd name="T94" fmla="*/ 12 w 841"/>
              <a:gd name="T95" fmla="*/ 359 h 1157"/>
              <a:gd name="T96" fmla="*/ 42 w 841"/>
              <a:gd name="T97" fmla="*/ 329 h 1157"/>
              <a:gd name="T98" fmla="*/ 85 w 841"/>
              <a:gd name="T99" fmla="*/ 318 h 1157"/>
              <a:gd name="T100" fmla="*/ 336 w 841"/>
              <a:gd name="T101" fmla="*/ 217 h 1157"/>
              <a:gd name="T102" fmla="*/ 320 w 841"/>
              <a:gd name="T103" fmla="*/ 197 h 1157"/>
              <a:gd name="T104" fmla="*/ 299 w 841"/>
              <a:gd name="T105" fmla="*/ 150 h 1157"/>
              <a:gd name="T106" fmla="*/ 300 w 841"/>
              <a:gd name="T107" fmla="*/ 96 h 1157"/>
              <a:gd name="T108" fmla="*/ 324 w 841"/>
              <a:gd name="T109" fmla="*/ 46 h 1157"/>
              <a:gd name="T110" fmla="*/ 366 w 841"/>
              <a:gd name="T111" fmla="*/ 13 h 1157"/>
              <a:gd name="T112" fmla="*/ 421 w 841"/>
              <a:gd name="T113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1" h="1157">
                <a:moveTo>
                  <a:pt x="421" y="0"/>
                </a:moveTo>
                <a:lnTo>
                  <a:pt x="449" y="4"/>
                </a:lnTo>
                <a:lnTo>
                  <a:pt x="475" y="13"/>
                </a:lnTo>
                <a:lnTo>
                  <a:pt x="498" y="28"/>
                </a:lnTo>
                <a:lnTo>
                  <a:pt x="517" y="46"/>
                </a:lnTo>
                <a:lnTo>
                  <a:pt x="531" y="69"/>
                </a:lnTo>
                <a:lnTo>
                  <a:pt x="541" y="96"/>
                </a:lnTo>
                <a:lnTo>
                  <a:pt x="545" y="124"/>
                </a:lnTo>
                <a:lnTo>
                  <a:pt x="542" y="150"/>
                </a:lnTo>
                <a:lnTo>
                  <a:pt x="534" y="174"/>
                </a:lnTo>
                <a:lnTo>
                  <a:pt x="521" y="197"/>
                </a:lnTo>
                <a:lnTo>
                  <a:pt x="505" y="215"/>
                </a:lnTo>
                <a:lnTo>
                  <a:pt x="505" y="217"/>
                </a:lnTo>
                <a:lnTo>
                  <a:pt x="505" y="318"/>
                </a:lnTo>
                <a:lnTo>
                  <a:pt x="756" y="318"/>
                </a:lnTo>
                <a:lnTo>
                  <a:pt x="778" y="320"/>
                </a:lnTo>
                <a:lnTo>
                  <a:pt x="798" y="329"/>
                </a:lnTo>
                <a:lnTo>
                  <a:pt x="816" y="341"/>
                </a:lnTo>
                <a:lnTo>
                  <a:pt x="829" y="359"/>
                </a:lnTo>
                <a:lnTo>
                  <a:pt x="838" y="380"/>
                </a:lnTo>
                <a:lnTo>
                  <a:pt x="841" y="401"/>
                </a:lnTo>
                <a:lnTo>
                  <a:pt x="841" y="652"/>
                </a:lnTo>
                <a:lnTo>
                  <a:pt x="841" y="652"/>
                </a:lnTo>
                <a:lnTo>
                  <a:pt x="739" y="652"/>
                </a:lnTo>
                <a:lnTo>
                  <a:pt x="736" y="654"/>
                </a:lnTo>
                <a:lnTo>
                  <a:pt x="717" y="636"/>
                </a:lnTo>
                <a:lnTo>
                  <a:pt x="696" y="624"/>
                </a:lnTo>
                <a:lnTo>
                  <a:pt x="672" y="616"/>
                </a:lnTo>
                <a:lnTo>
                  <a:pt x="646" y="614"/>
                </a:lnTo>
                <a:lnTo>
                  <a:pt x="618" y="616"/>
                </a:lnTo>
                <a:lnTo>
                  <a:pt x="591" y="626"/>
                </a:lnTo>
                <a:lnTo>
                  <a:pt x="568" y="640"/>
                </a:lnTo>
                <a:lnTo>
                  <a:pt x="550" y="660"/>
                </a:lnTo>
                <a:lnTo>
                  <a:pt x="535" y="683"/>
                </a:lnTo>
                <a:lnTo>
                  <a:pt x="526" y="709"/>
                </a:lnTo>
                <a:lnTo>
                  <a:pt x="522" y="737"/>
                </a:lnTo>
                <a:lnTo>
                  <a:pt x="526" y="767"/>
                </a:lnTo>
                <a:lnTo>
                  <a:pt x="535" y="792"/>
                </a:lnTo>
                <a:lnTo>
                  <a:pt x="550" y="814"/>
                </a:lnTo>
                <a:lnTo>
                  <a:pt x="568" y="834"/>
                </a:lnTo>
                <a:lnTo>
                  <a:pt x="591" y="849"/>
                </a:lnTo>
                <a:lnTo>
                  <a:pt x="618" y="858"/>
                </a:lnTo>
                <a:lnTo>
                  <a:pt x="646" y="861"/>
                </a:lnTo>
                <a:lnTo>
                  <a:pt x="672" y="858"/>
                </a:lnTo>
                <a:lnTo>
                  <a:pt x="696" y="850"/>
                </a:lnTo>
                <a:lnTo>
                  <a:pt x="717" y="838"/>
                </a:lnTo>
                <a:lnTo>
                  <a:pt x="736" y="822"/>
                </a:lnTo>
                <a:lnTo>
                  <a:pt x="739" y="822"/>
                </a:lnTo>
                <a:lnTo>
                  <a:pt x="841" y="822"/>
                </a:lnTo>
                <a:lnTo>
                  <a:pt x="841" y="822"/>
                </a:lnTo>
                <a:lnTo>
                  <a:pt x="841" y="1073"/>
                </a:lnTo>
                <a:lnTo>
                  <a:pt x="838" y="1096"/>
                </a:lnTo>
                <a:lnTo>
                  <a:pt x="829" y="1116"/>
                </a:lnTo>
                <a:lnTo>
                  <a:pt x="816" y="1133"/>
                </a:lnTo>
                <a:lnTo>
                  <a:pt x="798" y="1147"/>
                </a:lnTo>
                <a:lnTo>
                  <a:pt x="778" y="1154"/>
                </a:lnTo>
                <a:lnTo>
                  <a:pt x="756" y="1157"/>
                </a:lnTo>
                <a:lnTo>
                  <a:pt x="85" y="1157"/>
                </a:lnTo>
                <a:lnTo>
                  <a:pt x="62" y="1154"/>
                </a:lnTo>
                <a:lnTo>
                  <a:pt x="42" y="1147"/>
                </a:lnTo>
                <a:lnTo>
                  <a:pt x="25" y="1133"/>
                </a:lnTo>
                <a:lnTo>
                  <a:pt x="12" y="1116"/>
                </a:lnTo>
                <a:lnTo>
                  <a:pt x="2" y="1096"/>
                </a:lnTo>
                <a:lnTo>
                  <a:pt x="0" y="1073"/>
                </a:lnTo>
                <a:lnTo>
                  <a:pt x="0" y="822"/>
                </a:lnTo>
                <a:lnTo>
                  <a:pt x="0" y="822"/>
                </a:lnTo>
                <a:lnTo>
                  <a:pt x="102" y="822"/>
                </a:lnTo>
                <a:lnTo>
                  <a:pt x="105" y="822"/>
                </a:lnTo>
                <a:lnTo>
                  <a:pt x="123" y="838"/>
                </a:lnTo>
                <a:lnTo>
                  <a:pt x="145" y="850"/>
                </a:lnTo>
                <a:lnTo>
                  <a:pt x="168" y="858"/>
                </a:lnTo>
                <a:lnTo>
                  <a:pt x="195" y="861"/>
                </a:lnTo>
                <a:lnTo>
                  <a:pt x="223" y="858"/>
                </a:lnTo>
                <a:lnTo>
                  <a:pt x="250" y="849"/>
                </a:lnTo>
                <a:lnTo>
                  <a:pt x="272" y="834"/>
                </a:lnTo>
                <a:lnTo>
                  <a:pt x="291" y="814"/>
                </a:lnTo>
                <a:lnTo>
                  <a:pt x="305" y="792"/>
                </a:lnTo>
                <a:lnTo>
                  <a:pt x="315" y="767"/>
                </a:lnTo>
                <a:lnTo>
                  <a:pt x="319" y="737"/>
                </a:lnTo>
                <a:lnTo>
                  <a:pt x="315" y="709"/>
                </a:lnTo>
                <a:lnTo>
                  <a:pt x="305" y="683"/>
                </a:lnTo>
                <a:lnTo>
                  <a:pt x="291" y="660"/>
                </a:lnTo>
                <a:lnTo>
                  <a:pt x="272" y="640"/>
                </a:lnTo>
                <a:lnTo>
                  <a:pt x="250" y="626"/>
                </a:lnTo>
                <a:lnTo>
                  <a:pt x="223" y="616"/>
                </a:lnTo>
                <a:lnTo>
                  <a:pt x="195" y="614"/>
                </a:lnTo>
                <a:lnTo>
                  <a:pt x="168" y="616"/>
                </a:lnTo>
                <a:lnTo>
                  <a:pt x="145" y="624"/>
                </a:lnTo>
                <a:lnTo>
                  <a:pt x="123" y="636"/>
                </a:lnTo>
                <a:lnTo>
                  <a:pt x="105" y="654"/>
                </a:lnTo>
                <a:lnTo>
                  <a:pt x="102" y="652"/>
                </a:lnTo>
                <a:lnTo>
                  <a:pt x="0" y="652"/>
                </a:lnTo>
                <a:lnTo>
                  <a:pt x="0" y="652"/>
                </a:lnTo>
                <a:lnTo>
                  <a:pt x="0" y="401"/>
                </a:lnTo>
                <a:lnTo>
                  <a:pt x="2" y="380"/>
                </a:lnTo>
                <a:lnTo>
                  <a:pt x="12" y="359"/>
                </a:lnTo>
                <a:lnTo>
                  <a:pt x="25" y="341"/>
                </a:lnTo>
                <a:lnTo>
                  <a:pt x="42" y="329"/>
                </a:lnTo>
                <a:lnTo>
                  <a:pt x="62" y="320"/>
                </a:lnTo>
                <a:lnTo>
                  <a:pt x="85" y="318"/>
                </a:lnTo>
                <a:lnTo>
                  <a:pt x="336" y="318"/>
                </a:lnTo>
                <a:lnTo>
                  <a:pt x="336" y="217"/>
                </a:lnTo>
                <a:lnTo>
                  <a:pt x="336" y="215"/>
                </a:lnTo>
                <a:lnTo>
                  <a:pt x="320" y="197"/>
                </a:lnTo>
                <a:lnTo>
                  <a:pt x="307" y="174"/>
                </a:lnTo>
                <a:lnTo>
                  <a:pt x="299" y="150"/>
                </a:lnTo>
                <a:lnTo>
                  <a:pt x="296" y="124"/>
                </a:lnTo>
                <a:lnTo>
                  <a:pt x="300" y="96"/>
                </a:lnTo>
                <a:lnTo>
                  <a:pt x="309" y="69"/>
                </a:lnTo>
                <a:lnTo>
                  <a:pt x="324" y="46"/>
                </a:lnTo>
                <a:lnTo>
                  <a:pt x="343" y="28"/>
                </a:lnTo>
                <a:lnTo>
                  <a:pt x="366" y="13"/>
                </a:lnTo>
                <a:lnTo>
                  <a:pt x="392" y="4"/>
                </a:lnTo>
                <a:lnTo>
                  <a:pt x="421" y="0"/>
                </a:lnTo>
                <a:close/>
              </a:path>
            </a:pathLst>
          </a:cu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V="1">
            <a:off x="5348288" y="1433504"/>
            <a:ext cx="1497012" cy="2060575"/>
          </a:xfrm>
          <a:custGeom>
            <a:avLst/>
            <a:gdLst>
              <a:gd name="T0" fmla="*/ 449 w 841"/>
              <a:gd name="T1" fmla="*/ 4 h 1157"/>
              <a:gd name="T2" fmla="*/ 498 w 841"/>
              <a:gd name="T3" fmla="*/ 28 h 1157"/>
              <a:gd name="T4" fmla="*/ 531 w 841"/>
              <a:gd name="T5" fmla="*/ 69 h 1157"/>
              <a:gd name="T6" fmla="*/ 545 w 841"/>
              <a:gd name="T7" fmla="*/ 124 h 1157"/>
              <a:gd name="T8" fmla="*/ 534 w 841"/>
              <a:gd name="T9" fmla="*/ 174 h 1157"/>
              <a:gd name="T10" fmla="*/ 505 w 841"/>
              <a:gd name="T11" fmla="*/ 215 h 1157"/>
              <a:gd name="T12" fmla="*/ 505 w 841"/>
              <a:gd name="T13" fmla="*/ 318 h 1157"/>
              <a:gd name="T14" fmla="*/ 778 w 841"/>
              <a:gd name="T15" fmla="*/ 320 h 1157"/>
              <a:gd name="T16" fmla="*/ 816 w 841"/>
              <a:gd name="T17" fmla="*/ 341 h 1157"/>
              <a:gd name="T18" fmla="*/ 838 w 841"/>
              <a:gd name="T19" fmla="*/ 380 h 1157"/>
              <a:gd name="T20" fmla="*/ 841 w 841"/>
              <a:gd name="T21" fmla="*/ 652 h 1157"/>
              <a:gd name="T22" fmla="*/ 739 w 841"/>
              <a:gd name="T23" fmla="*/ 652 h 1157"/>
              <a:gd name="T24" fmla="*/ 717 w 841"/>
              <a:gd name="T25" fmla="*/ 636 h 1157"/>
              <a:gd name="T26" fmla="*/ 672 w 841"/>
              <a:gd name="T27" fmla="*/ 616 h 1157"/>
              <a:gd name="T28" fmla="*/ 618 w 841"/>
              <a:gd name="T29" fmla="*/ 616 h 1157"/>
              <a:gd name="T30" fmla="*/ 568 w 841"/>
              <a:gd name="T31" fmla="*/ 640 h 1157"/>
              <a:gd name="T32" fmla="*/ 535 w 841"/>
              <a:gd name="T33" fmla="*/ 683 h 1157"/>
              <a:gd name="T34" fmla="*/ 522 w 841"/>
              <a:gd name="T35" fmla="*/ 737 h 1157"/>
              <a:gd name="T36" fmla="*/ 535 w 841"/>
              <a:gd name="T37" fmla="*/ 792 h 1157"/>
              <a:gd name="T38" fmla="*/ 568 w 841"/>
              <a:gd name="T39" fmla="*/ 834 h 1157"/>
              <a:gd name="T40" fmla="*/ 618 w 841"/>
              <a:gd name="T41" fmla="*/ 858 h 1157"/>
              <a:gd name="T42" fmla="*/ 672 w 841"/>
              <a:gd name="T43" fmla="*/ 858 h 1157"/>
              <a:gd name="T44" fmla="*/ 717 w 841"/>
              <a:gd name="T45" fmla="*/ 838 h 1157"/>
              <a:gd name="T46" fmla="*/ 739 w 841"/>
              <a:gd name="T47" fmla="*/ 822 h 1157"/>
              <a:gd name="T48" fmla="*/ 841 w 841"/>
              <a:gd name="T49" fmla="*/ 822 h 1157"/>
              <a:gd name="T50" fmla="*/ 838 w 841"/>
              <a:gd name="T51" fmla="*/ 1096 h 1157"/>
              <a:gd name="T52" fmla="*/ 816 w 841"/>
              <a:gd name="T53" fmla="*/ 1133 h 1157"/>
              <a:gd name="T54" fmla="*/ 778 w 841"/>
              <a:gd name="T55" fmla="*/ 1154 h 1157"/>
              <a:gd name="T56" fmla="*/ 85 w 841"/>
              <a:gd name="T57" fmla="*/ 1157 h 1157"/>
              <a:gd name="T58" fmla="*/ 42 w 841"/>
              <a:gd name="T59" fmla="*/ 1147 h 1157"/>
              <a:gd name="T60" fmla="*/ 12 w 841"/>
              <a:gd name="T61" fmla="*/ 1116 h 1157"/>
              <a:gd name="T62" fmla="*/ 0 w 841"/>
              <a:gd name="T63" fmla="*/ 1073 h 1157"/>
              <a:gd name="T64" fmla="*/ 0 w 841"/>
              <a:gd name="T65" fmla="*/ 822 h 1157"/>
              <a:gd name="T66" fmla="*/ 105 w 841"/>
              <a:gd name="T67" fmla="*/ 822 h 1157"/>
              <a:gd name="T68" fmla="*/ 145 w 841"/>
              <a:gd name="T69" fmla="*/ 850 h 1157"/>
              <a:gd name="T70" fmla="*/ 195 w 841"/>
              <a:gd name="T71" fmla="*/ 861 h 1157"/>
              <a:gd name="T72" fmla="*/ 250 w 841"/>
              <a:gd name="T73" fmla="*/ 849 h 1157"/>
              <a:gd name="T74" fmla="*/ 291 w 841"/>
              <a:gd name="T75" fmla="*/ 814 h 1157"/>
              <a:gd name="T76" fmla="*/ 315 w 841"/>
              <a:gd name="T77" fmla="*/ 767 h 1157"/>
              <a:gd name="T78" fmla="*/ 315 w 841"/>
              <a:gd name="T79" fmla="*/ 709 h 1157"/>
              <a:gd name="T80" fmla="*/ 291 w 841"/>
              <a:gd name="T81" fmla="*/ 660 h 1157"/>
              <a:gd name="T82" fmla="*/ 250 w 841"/>
              <a:gd name="T83" fmla="*/ 626 h 1157"/>
              <a:gd name="T84" fmla="*/ 195 w 841"/>
              <a:gd name="T85" fmla="*/ 614 h 1157"/>
              <a:gd name="T86" fmla="*/ 145 w 841"/>
              <a:gd name="T87" fmla="*/ 624 h 1157"/>
              <a:gd name="T88" fmla="*/ 105 w 841"/>
              <a:gd name="T89" fmla="*/ 654 h 1157"/>
              <a:gd name="T90" fmla="*/ 0 w 841"/>
              <a:gd name="T91" fmla="*/ 652 h 1157"/>
              <a:gd name="T92" fmla="*/ 0 w 841"/>
              <a:gd name="T93" fmla="*/ 401 h 1157"/>
              <a:gd name="T94" fmla="*/ 12 w 841"/>
              <a:gd name="T95" fmla="*/ 359 h 1157"/>
              <a:gd name="T96" fmla="*/ 42 w 841"/>
              <a:gd name="T97" fmla="*/ 329 h 1157"/>
              <a:gd name="T98" fmla="*/ 85 w 841"/>
              <a:gd name="T99" fmla="*/ 318 h 1157"/>
              <a:gd name="T100" fmla="*/ 336 w 841"/>
              <a:gd name="T101" fmla="*/ 217 h 1157"/>
              <a:gd name="T102" fmla="*/ 320 w 841"/>
              <a:gd name="T103" fmla="*/ 197 h 1157"/>
              <a:gd name="T104" fmla="*/ 299 w 841"/>
              <a:gd name="T105" fmla="*/ 150 h 1157"/>
              <a:gd name="T106" fmla="*/ 300 w 841"/>
              <a:gd name="T107" fmla="*/ 96 h 1157"/>
              <a:gd name="T108" fmla="*/ 324 w 841"/>
              <a:gd name="T109" fmla="*/ 46 h 1157"/>
              <a:gd name="T110" fmla="*/ 366 w 841"/>
              <a:gd name="T111" fmla="*/ 13 h 1157"/>
              <a:gd name="T112" fmla="*/ 421 w 841"/>
              <a:gd name="T113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1" h="1157">
                <a:moveTo>
                  <a:pt x="421" y="0"/>
                </a:moveTo>
                <a:lnTo>
                  <a:pt x="449" y="4"/>
                </a:lnTo>
                <a:lnTo>
                  <a:pt x="475" y="13"/>
                </a:lnTo>
                <a:lnTo>
                  <a:pt x="498" y="28"/>
                </a:lnTo>
                <a:lnTo>
                  <a:pt x="517" y="46"/>
                </a:lnTo>
                <a:lnTo>
                  <a:pt x="531" y="69"/>
                </a:lnTo>
                <a:lnTo>
                  <a:pt x="541" y="96"/>
                </a:lnTo>
                <a:lnTo>
                  <a:pt x="545" y="124"/>
                </a:lnTo>
                <a:lnTo>
                  <a:pt x="542" y="150"/>
                </a:lnTo>
                <a:lnTo>
                  <a:pt x="534" y="174"/>
                </a:lnTo>
                <a:lnTo>
                  <a:pt x="521" y="197"/>
                </a:lnTo>
                <a:lnTo>
                  <a:pt x="505" y="215"/>
                </a:lnTo>
                <a:lnTo>
                  <a:pt x="505" y="217"/>
                </a:lnTo>
                <a:lnTo>
                  <a:pt x="505" y="318"/>
                </a:lnTo>
                <a:lnTo>
                  <a:pt x="756" y="318"/>
                </a:lnTo>
                <a:lnTo>
                  <a:pt x="778" y="320"/>
                </a:lnTo>
                <a:lnTo>
                  <a:pt x="798" y="329"/>
                </a:lnTo>
                <a:lnTo>
                  <a:pt x="816" y="341"/>
                </a:lnTo>
                <a:lnTo>
                  <a:pt x="829" y="359"/>
                </a:lnTo>
                <a:lnTo>
                  <a:pt x="838" y="380"/>
                </a:lnTo>
                <a:lnTo>
                  <a:pt x="841" y="401"/>
                </a:lnTo>
                <a:lnTo>
                  <a:pt x="841" y="652"/>
                </a:lnTo>
                <a:lnTo>
                  <a:pt x="841" y="652"/>
                </a:lnTo>
                <a:lnTo>
                  <a:pt x="739" y="652"/>
                </a:lnTo>
                <a:lnTo>
                  <a:pt x="736" y="654"/>
                </a:lnTo>
                <a:lnTo>
                  <a:pt x="717" y="636"/>
                </a:lnTo>
                <a:lnTo>
                  <a:pt x="696" y="624"/>
                </a:lnTo>
                <a:lnTo>
                  <a:pt x="672" y="616"/>
                </a:lnTo>
                <a:lnTo>
                  <a:pt x="646" y="614"/>
                </a:lnTo>
                <a:lnTo>
                  <a:pt x="618" y="616"/>
                </a:lnTo>
                <a:lnTo>
                  <a:pt x="591" y="626"/>
                </a:lnTo>
                <a:lnTo>
                  <a:pt x="568" y="640"/>
                </a:lnTo>
                <a:lnTo>
                  <a:pt x="550" y="660"/>
                </a:lnTo>
                <a:lnTo>
                  <a:pt x="535" y="683"/>
                </a:lnTo>
                <a:lnTo>
                  <a:pt x="526" y="709"/>
                </a:lnTo>
                <a:lnTo>
                  <a:pt x="522" y="737"/>
                </a:lnTo>
                <a:lnTo>
                  <a:pt x="526" y="767"/>
                </a:lnTo>
                <a:lnTo>
                  <a:pt x="535" y="792"/>
                </a:lnTo>
                <a:lnTo>
                  <a:pt x="550" y="814"/>
                </a:lnTo>
                <a:lnTo>
                  <a:pt x="568" y="834"/>
                </a:lnTo>
                <a:lnTo>
                  <a:pt x="591" y="849"/>
                </a:lnTo>
                <a:lnTo>
                  <a:pt x="618" y="858"/>
                </a:lnTo>
                <a:lnTo>
                  <a:pt x="646" y="861"/>
                </a:lnTo>
                <a:lnTo>
                  <a:pt x="672" y="858"/>
                </a:lnTo>
                <a:lnTo>
                  <a:pt x="696" y="850"/>
                </a:lnTo>
                <a:lnTo>
                  <a:pt x="717" y="838"/>
                </a:lnTo>
                <a:lnTo>
                  <a:pt x="736" y="822"/>
                </a:lnTo>
                <a:lnTo>
                  <a:pt x="739" y="822"/>
                </a:lnTo>
                <a:lnTo>
                  <a:pt x="841" y="822"/>
                </a:lnTo>
                <a:lnTo>
                  <a:pt x="841" y="822"/>
                </a:lnTo>
                <a:lnTo>
                  <a:pt x="841" y="1073"/>
                </a:lnTo>
                <a:lnTo>
                  <a:pt x="838" y="1096"/>
                </a:lnTo>
                <a:lnTo>
                  <a:pt x="829" y="1116"/>
                </a:lnTo>
                <a:lnTo>
                  <a:pt x="816" y="1133"/>
                </a:lnTo>
                <a:lnTo>
                  <a:pt x="798" y="1147"/>
                </a:lnTo>
                <a:lnTo>
                  <a:pt x="778" y="1154"/>
                </a:lnTo>
                <a:lnTo>
                  <a:pt x="756" y="1157"/>
                </a:lnTo>
                <a:lnTo>
                  <a:pt x="85" y="1157"/>
                </a:lnTo>
                <a:lnTo>
                  <a:pt x="62" y="1154"/>
                </a:lnTo>
                <a:lnTo>
                  <a:pt x="42" y="1147"/>
                </a:lnTo>
                <a:lnTo>
                  <a:pt x="25" y="1133"/>
                </a:lnTo>
                <a:lnTo>
                  <a:pt x="12" y="1116"/>
                </a:lnTo>
                <a:lnTo>
                  <a:pt x="2" y="1096"/>
                </a:lnTo>
                <a:lnTo>
                  <a:pt x="0" y="1073"/>
                </a:lnTo>
                <a:lnTo>
                  <a:pt x="0" y="822"/>
                </a:lnTo>
                <a:lnTo>
                  <a:pt x="0" y="822"/>
                </a:lnTo>
                <a:lnTo>
                  <a:pt x="102" y="822"/>
                </a:lnTo>
                <a:lnTo>
                  <a:pt x="105" y="822"/>
                </a:lnTo>
                <a:lnTo>
                  <a:pt x="123" y="838"/>
                </a:lnTo>
                <a:lnTo>
                  <a:pt x="145" y="850"/>
                </a:lnTo>
                <a:lnTo>
                  <a:pt x="168" y="858"/>
                </a:lnTo>
                <a:lnTo>
                  <a:pt x="195" y="861"/>
                </a:lnTo>
                <a:lnTo>
                  <a:pt x="223" y="858"/>
                </a:lnTo>
                <a:lnTo>
                  <a:pt x="250" y="849"/>
                </a:lnTo>
                <a:lnTo>
                  <a:pt x="272" y="834"/>
                </a:lnTo>
                <a:lnTo>
                  <a:pt x="291" y="814"/>
                </a:lnTo>
                <a:lnTo>
                  <a:pt x="305" y="792"/>
                </a:lnTo>
                <a:lnTo>
                  <a:pt x="315" y="767"/>
                </a:lnTo>
                <a:lnTo>
                  <a:pt x="319" y="737"/>
                </a:lnTo>
                <a:lnTo>
                  <a:pt x="315" y="709"/>
                </a:lnTo>
                <a:lnTo>
                  <a:pt x="305" y="683"/>
                </a:lnTo>
                <a:lnTo>
                  <a:pt x="291" y="660"/>
                </a:lnTo>
                <a:lnTo>
                  <a:pt x="272" y="640"/>
                </a:lnTo>
                <a:lnTo>
                  <a:pt x="250" y="626"/>
                </a:lnTo>
                <a:lnTo>
                  <a:pt x="223" y="616"/>
                </a:lnTo>
                <a:lnTo>
                  <a:pt x="195" y="614"/>
                </a:lnTo>
                <a:lnTo>
                  <a:pt x="168" y="616"/>
                </a:lnTo>
                <a:lnTo>
                  <a:pt x="145" y="624"/>
                </a:lnTo>
                <a:lnTo>
                  <a:pt x="123" y="636"/>
                </a:lnTo>
                <a:lnTo>
                  <a:pt x="105" y="654"/>
                </a:lnTo>
                <a:lnTo>
                  <a:pt x="102" y="652"/>
                </a:lnTo>
                <a:lnTo>
                  <a:pt x="0" y="652"/>
                </a:lnTo>
                <a:lnTo>
                  <a:pt x="0" y="652"/>
                </a:lnTo>
                <a:lnTo>
                  <a:pt x="0" y="401"/>
                </a:lnTo>
                <a:lnTo>
                  <a:pt x="2" y="380"/>
                </a:lnTo>
                <a:lnTo>
                  <a:pt x="12" y="359"/>
                </a:lnTo>
                <a:lnTo>
                  <a:pt x="25" y="341"/>
                </a:lnTo>
                <a:lnTo>
                  <a:pt x="42" y="329"/>
                </a:lnTo>
                <a:lnTo>
                  <a:pt x="62" y="320"/>
                </a:lnTo>
                <a:lnTo>
                  <a:pt x="85" y="318"/>
                </a:lnTo>
                <a:lnTo>
                  <a:pt x="336" y="318"/>
                </a:lnTo>
                <a:lnTo>
                  <a:pt x="336" y="217"/>
                </a:lnTo>
                <a:lnTo>
                  <a:pt x="336" y="215"/>
                </a:lnTo>
                <a:lnTo>
                  <a:pt x="320" y="197"/>
                </a:lnTo>
                <a:lnTo>
                  <a:pt x="307" y="174"/>
                </a:lnTo>
                <a:lnTo>
                  <a:pt x="299" y="150"/>
                </a:lnTo>
                <a:lnTo>
                  <a:pt x="296" y="124"/>
                </a:lnTo>
                <a:lnTo>
                  <a:pt x="300" y="96"/>
                </a:lnTo>
                <a:lnTo>
                  <a:pt x="309" y="69"/>
                </a:lnTo>
                <a:lnTo>
                  <a:pt x="324" y="46"/>
                </a:lnTo>
                <a:lnTo>
                  <a:pt x="343" y="28"/>
                </a:lnTo>
                <a:lnTo>
                  <a:pt x="366" y="13"/>
                </a:lnTo>
                <a:lnTo>
                  <a:pt x="392" y="4"/>
                </a:lnTo>
                <a:lnTo>
                  <a:pt x="421" y="0"/>
                </a:lnTo>
                <a:close/>
              </a:path>
            </a:pathLst>
          </a:custGeom>
          <a:solidFill>
            <a:schemeClr val="tx2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6200000" flipH="1">
            <a:off x="6564314" y="1147754"/>
            <a:ext cx="1497013" cy="2058988"/>
          </a:xfrm>
          <a:custGeom>
            <a:avLst/>
            <a:gdLst>
              <a:gd name="T0" fmla="*/ 449 w 841"/>
              <a:gd name="T1" fmla="*/ 3 h 1157"/>
              <a:gd name="T2" fmla="*/ 498 w 841"/>
              <a:gd name="T3" fmla="*/ 27 h 1157"/>
              <a:gd name="T4" fmla="*/ 532 w 841"/>
              <a:gd name="T5" fmla="*/ 69 h 1157"/>
              <a:gd name="T6" fmla="*/ 545 w 841"/>
              <a:gd name="T7" fmla="*/ 124 h 1157"/>
              <a:gd name="T8" fmla="*/ 534 w 841"/>
              <a:gd name="T9" fmla="*/ 174 h 1157"/>
              <a:gd name="T10" fmla="*/ 505 w 841"/>
              <a:gd name="T11" fmla="*/ 214 h 1157"/>
              <a:gd name="T12" fmla="*/ 505 w 841"/>
              <a:gd name="T13" fmla="*/ 318 h 1157"/>
              <a:gd name="T14" fmla="*/ 779 w 841"/>
              <a:gd name="T15" fmla="*/ 320 h 1157"/>
              <a:gd name="T16" fmla="*/ 816 w 841"/>
              <a:gd name="T17" fmla="*/ 341 h 1157"/>
              <a:gd name="T18" fmla="*/ 837 w 841"/>
              <a:gd name="T19" fmla="*/ 380 h 1157"/>
              <a:gd name="T20" fmla="*/ 841 w 841"/>
              <a:gd name="T21" fmla="*/ 652 h 1157"/>
              <a:gd name="T22" fmla="*/ 738 w 841"/>
              <a:gd name="T23" fmla="*/ 654 h 1157"/>
              <a:gd name="T24" fmla="*/ 698 w 841"/>
              <a:gd name="T25" fmla="*/ 624 h 1157"/>
              <a:gd name="T26" fmla="*/ 647 w 841"/>
              <a:gd name="T27" fmla="*/ 614 h 1157"/>
              <a:gd name="T28" fmla="*/ 593 w 841"/>
              <a:gd name="T29" fmla="*/ 626 h 1157"/>
              <a:gd name="T30" fmla="*/ 550 w 841"/>
              <a:gd name="T31" fmla="*/ 660 h 1157"/>
              <a:gd name="T32" fmla="*/ 526 w 841"/>
              <a:gd name="T33" fmla="*/ 709 h 1157"/>
              <a:gd name="T34" fmla="*/ 526 w 841"/>
              <a:gd name="T35" fmla="*/ 767 h 1157"/>
              <a:gd name="T36" fmla="*/ 550 w 841"/>
              <a:gd name="T37" fmla="*/ 814 h 1157"/>
              <a:gd name="T38" fmla="*/ 593 w 841"/>
              <a:gd name="T39" fmla="*/ 849 h 1157"/>
              <a:gd name="T40" fmla="*/ 647 w 841"/>
              <a:gd name="T41" fmla="*/ 861 h 1157"/>
              <a:gd name="T42" fmla="*/ 698 w 841"/>
              <a:gd name="T43" fmla="*/ 850 h 1157"/>
              <a:gd name="T44" fmla="*/ 738 w 841"/>
              <a:gd name="T45" fmla="*/ 822 h 1157"/>
              <a:gd name="T46" fmla="*/ 841 w 841"/>
              <a:gd name="T47" fmla="*/ 822 h 1157"/>
              <a:gd name="T48" fmla="*/ 837 w 841"/>
              <a:gd name="T49" fmla="*/ 1096 h 1157"/>
              <a:gd name="T50" fmla="*/ 816 w 841"/>
              <a:gd name="T51" fmla="*/ 1133 h 1157"/>
              <a:gd name="T52" fmla="*/ 779 w 841"/>
              <a:gd name="T53" fmla="*/ 1154 h 1157"/>
              <a:gd name="T54" fmla="*/ 85 w 841"/>
              <a:gd name="T55" fmla="*/ 1157 h 1157"/>
              <a:gd name="T56" fmla="*/ 43 w 841"/>
              <a:gd name="T57" fmla="*/ 1147 h 1157"/>
              <a:gd name="T58" fmla="*/ 12 w 841"/>
              <a:gd name="T59" fmla="*/ 1116 h 1157"/>
              <a:gd name="T60" fmla="*/ 0 w 841"/>
              <a:gd name="T61" fmla="*/ 1073 h 1157"/>
              <a:gd name="T62" fmla="*/ 3 w 841"/>
              <a:gd name="T63" fmla="*/ 380 h 1157"/>
              <a:gd name="T64" fmla="*/ 25 w 841"/>
              <a:gd name="T65" fmla="*/ 341 h 1157"/>
              <a:gd name="T66" fmla="*/ 62 w 841"/>
              <a:gd name="T67" fmla="*/ 320 h 1157"/>
              <a:gd name="T68" fmla="*/ 336 w 841"/>
              <a:gd name="T69" fmla="*/ 318 h 1157"/>
              <a:gd name="T70" fmla="*/ 336 w 841"/>
              <a:gd name="T71" fmla="*/ 214 h 1157"/>
              <a:gd name="T72" fmla="*/ 307 w 841"/>
              <a:gd name="T73" fmla="*/ 174 h 1157"/>
              <a:gd name="T74" fmla="*/ 296 w 841"/>
              <a:gd name="T75" fmla="*/ 124 h 1157"/>
              <a:gd name="T76" fmla="*/ 310 w 841"/>
              <a:gd name="T77" fmla="*/ 69 h 1157"/>
              <a:gd name="T78" fmla="*/ 343 w 841"/>
              <a:gd name="T79" fmla="*/ 27 h 1157"/>
              <a:gd name="T80" fmla="*/ 392 w 841"/>
              <a:gd name="T81" fmla="*/ 3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1" h="1157">
                <a:moveTo>
                  <a:pt x="420" y="0"/>
                </a:moveTo>
                <a:lnTo>
                  <a:pt x="449" y="3"/>
                </a:lnTo>
                <a:lnTo>
                  <a:pt x="474" y="12"/>
                </a:lnTo>
                <a:lnTo>
                  <a:pt x="498" y="27"/>
                </a:lnTo>
                <a:lnTo>
                  <a:pt x="517" y="46"/>
                </a:lnTo>
                <a:lnTo>
                  <a:pt x="532" y="69"/>
                </a:lnTo>
                <a:lnTo>
                  <a:pt x="541" y="96"/>
                </a:lnTo>
                <a:lnTo>
                  <a:pt x="545" y="124"/>
                </a:lnTo>
                <a:lnTo>
                  <a:pt x="541" y="150"/>
                </a:lnTo>
                <a:lnTo>
                  <a:pt x="534" y="174"/>
                </a:lnTo>
                <a:lnTo>
                  <a:pt x="521" y="195"/>
                </a:lnTo>
                <a:lnTo>
                  <a:pt x="505" y="214"/>
                </a:lnTo>
                <a:lnTo>
                  <a:pt x="505" y="217"/>
                </a:lnTo>
                <a:lnTo>
                  <a:pt x="505" y="318"/>
                </a:lnTo>
                <a:lnTo>
                  <a:pt x="756" y="318"/>
                </a:lnTo>
                <a:lnTo>
                  <a:pt x="779" y="320"/>
                </a:lnTo>
                <a:lnTo>
                  <a:pt x="799" y="329"/>
                </a:lnTo>
                <a:lnTo>
                  <a:pt x="816" y="341"/>
                </a:lnTo>
                <a:lnTo>
                  <a:pt x="829" y="359"/>
                </a:lnTo>
                <a:lnTo>
                  <a:pt x="837" y="380"/>
                </a:lnTo>
                <a:lnTo>
                  <a:pt x="841" y="401"/>
                </a:lnTo>
                <a:lnTo>
                  <a:pt x="841" y="652"/>
                </a:lnTo>
                <a:lnTo>
                  <a:pt x="740" y="652"/>
                </a:lnTo>
                <a:lnTo>
                  <a:pt x="738" y="654"/>
                </a:lnTo>
                <a:lnTo>
                  <a:pt x="719" y="636"/>
                </a:lnTo>
                <a:lnTo>
                  <a:pt x="698" y="624"/>
                </a:lnTo>
                <a:lnTo>
                  <a:pt x="674" y="616"/>
                </a:lnTo>
                <a:lnTo>
                  <a:pt x="647" y="614"/>
                </a:lnTo>
                <a:lnTo>
                  <a:pt x="619" y="616"/>
                </a:lnTo>
                <a:lnTo>
                  <a:pt x="593" y="626"/>
                </a:lnTo>
                <a:lnTo>
                  <a:pt x="570" y="640"/>
                </a:lnTo>
                <a:lnTo>
                  <a:pt x="550" y="660"/>
                </a:lnTo>
                <a:lnTo>
                  <a:pt x="536" y="683"/>
                </a:lnTo>
                <a:lnTo>
                  <a:pt x="526" y="709"/>
                </a:lnTo>
                <a:lnTo>
                  <a:pt x="524" y="737"/>
                </a:lnTo>
                <a:lnTo>
                  <a:pt x="526" y="767"/>
                </a:lnTo>
                <a:lnTo>
                  <a:pt x="536" y="792"/>
                </a:lnTo>
                <a:lnTo>
                  <a:pt x="550" y="814"/>
                </a:lnTo>
                <a:lnTo>
                  <a:pt x="570" y="834"/>
                </a:lnTo>
                <a:lnTo>
                  <a:pt x="593" y="849"/>
                </a:lnTo>
                <a:lnTo>
                  <a:pt x="619" y="858"/>
                </a:lnTo>
                <a:lnTo>
                  <a:pt x="647" y="861"/>
                </a:lnTo>
                <a:lnTo>
                  <a:pt x="674" y="858"/>
                </a:lnTo>
                <a:lnTo>
                  <a:pt x="698" y="850"/>
                </a:lnTo>
                <a:lnTo>
                  <a:pt x="719" y="838"/>
                </a:lnTo>
                <a:lnTo>
                  <a:pt x="738" y="822"/>
                </a:lnTo>
                <a:lnTo>
                  <a:pt x="740" y="822"/>
                </a:lnTo>
                <a:lnTo>
                  <a:pt x="841" y="822"/>
                </a:lnTo>
                <a:lnTo>
                  <a:pt x="841" y="1073"/>
                </a:lnTo>
                <a:lnTo>
                  <a:pt x="837" y="1096"/>
                </a:lnTo>
                <a:lnTo>
                  <a:pt x="829" y="1116"/>
                </a:lnTo>
                <a:lnTo>
                  <a:pt x="816" y="1133"/>
                </a:lnTo>
                <a:lnTo>
                  <a:pt x="799" y="1147"/>
                </a:lnTo>
                <a:lnTo>
                  <a:pt x="779" y="1154"/>
                </a:lnTo>
                <a:lnTo>
                  <a:pt x="756" y="1157"/>
                </a:lnTo>
                <a:lnTo>
                  <a:pt x="85" y="1157"/>
                </a:lnTo>
                <a:lnTo>
                  <a:pt x="62" y="1154"/>
                </a:lnTo>
                <a:lnTo>
                  <a:pt x="43" y="1147"/>
                </a:lnTo>
                <a:lnTo>
                  <a:pt x="25" y="1133"/>
                </a:lnTo>
                <a:lnTo>
                  <a:pt x="12" y="1116"/>
                </a:lnTo>
                <a:lnTo>
                  <a:pt x="3" y="1096"/>
                </a:lnTo>
                <a:lnTo>
                  <a:pt x="0" y="1073"/>
                </a:lnTo>
                <a:lnTo>
                  <a:pt x="0" y="401"/>
                </a:lnTo>
                <a:lnTo>
                  <a:pt x="3" y="380"/>
                </a:lnTo>
                <a:lnTo>
                  <a:pt x="12" y="359"/>
                </a:lnTo>
                <a:lnTo>
                  <a:pt x="25" y="341"/>
                </a:lnTo>
                <a:lnTo>
                  <a:pt x="43" y="329"/>
                </a:lnTo>
                <a:lnTo>
                  <a:pt x="62" y="320"/>
                </a:lnTo>
                <a:lnTo>
                  <a:pt x="85" y="318"/>
                </a:lnTo>
                <a:lnTo>
                  <a:pt x="336" y="318"/>
                </a:lnTo>
                <a:lnTo>
                  <a:pt x="336" y="217"/>
                </a:lnTo>
                <a:lnTo>
                  <a:pt x="336" y="214"/>
                </a:lnTo>
                <a:lnTo>
                  <a:pt x="319" y="195"/>
                </a:lnTo>
                <a:lnTo>
                  <a:pt x="307" y="174"/>
                </a:lnTo>
                <a:lnTo>
                  <a:pt x="299" y="150"/>
                </a:lnTo>
                <a:lnTo>
                  <a:pt x="296" y="124"/>
                </a:lnTo>
                <a:lnTo>
                  <a:pt x="300" y="96"/>
                </a:lnTo>
                <a:lnTo>
                  <a:pt x="310" y="69"/>
                </a:lnTo>
                <a:lnTo>
                  <a:pt x="324" y="46"/>
                </a:lnTo>
                <a:lnTo>
                  <a:pt x="343" y="27"/>
                </a:lnTo>
                <a:lnTo>
                  <a:pt x="365" y="12"/>
                </a:lnTo>
                <a:lnTo>
                  <a:pt x="392" y="3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371601" y="1811331"/>
            <a:ext cx="14157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2878139" y="1811331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4402139" y="1811331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5900739" y="1811331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auto">
          <a:xfrm>
            <a:off x="7370764" y="1811331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31"/>
          <p:cNvSpPr txBox="1">
            <a:spLocks noChangeArrowheads="1"/>
          </p:cNvSpPr>
          <p:nvPr/>
        </p:nvSpPr>
        <p:spPr bwMode="auto">
          <a:xfrm>
            <a:off x="2366963" y="3543291"/>
            <a:ext cx="14906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rgbClr val="00B050"/>
              </a:solidFill>
              <a:cs typeface="Arial" pitchFamily="34" charset="0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 flipH="1">
            <a:off x="2422529" y="4467216"/>
            <a:ext cx="1336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标题文字</a:t>
            </a:r>
            <a:endParaRPr lang="en-US" altLang="zh-CN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3867154" y="3543291"/>
            <a:ext cx="14906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rgbClr val="FF6600"/>
              </a:solidFill>
              <a:cs typeface="Arial" pitchFamily="34" charset="0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rgbClr val="FF6600"/>
              </a:solidFill>
              <a:cs typeface="Arial" pitchFamily="34" charset="0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 flipH="1">
            <a:off x="3922717" y="4467216"/>
            <a:ext cx="1336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标题文字</a:t>
            </a:r>
            <a:endParaRPr lang="en-US" altLang="zh-CN" sz="1600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/>
        </p:nvSpPr>
        <p:spPr bwMode="auto">
          <a:xfrm>
            <a:off x="5367338" y="3540117"/>
            <a:ext cx="149066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chemeClr val="tx2"/>
              </a:solidFill>
              <a:cs typeface="Arial" pitchFamily="34" charset="0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 flipH="1">
            <a:off x="5422904" y="4465630"/>
            <a:ext cx="1336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标题文字</a:t>
            </a:r>
            <a:endParaRPr lang="en-US" altLang="zh-CN" sz="1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6867529" y="3540117"/>
            <a:ext cx="14906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pc="50" dirty="0">
              <a:ln w="11430"/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chemeClr val="accent4"/>
              </a:solidFill>
              <a:cs typeface="Arial" pitchFamily="34" charset="0"/>
            </a:endParaRPr>
          </a:p>
          <a:p>
            <a:pPr marL="0" lvl="2" algn="ctr">
              <a:defRPr/>
            </a:pPr>
            <a:r>
              <a:rPr lang="zh-CN" altLang="en-US" sz="1400" spc="50" dirty="0">
                <a:ln w="11430"/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15"/>
          <p:cNvSpPr txBox="1">
            <a:spLocks noChangeArrowheads="1"/>
          </p:cNvSpPr>
          <p:nvPr/>
        </p:nvSpPr>
        <p:spPr bwMode="auto">
          <a:xfrm flipH="1">
            <a:off x="6923092" y="4465630"/>
            <a:ext cx="1336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标题文字</a:t>
            </a:r>
            <a:endParaRPr lang="en-US" altLang="zh-CN" sz="16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0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gray">
          <a:xfrm>
            <a:off x="790544" y="1180329"/>
            <a:ext cx="7567670" cy="4177503"/>
          </a:xfrm>
          <a:prstGeom prst="roundRect">
            <a:avLst>
              <a:gd name="adj" fmla="val 201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3" descr="Light horizontal"/>
          <p:cNvSpPr>
            <a:spLocks noChangeArrowheads="1"/>
          </p:cNvSpPr>
          <p:nvPr/>
        </p:nvSpPr>
        <p:spPr bwMode="gray">
          <a:xfrm>
            <a:off x="931920" y="1533558"/>
            <a:ext cx="7288213" cy="3556000"/>
          </a:xfrm>
          <a:prstGeom prst="rect">
            <a:avLst/>
          </a:prstGeom>
          <a:pattFill prst="ltHorz">
            <a:fgClr>
              <a:srgbClr val="EAEAEA"/>
            </a:fgClr>
            <a:bgClr>
              <a:srgbClr val="F8F8F8"/>
            </a:bgClr>
          </a:patt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8C8C8C"/>
            </a:prst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789014" y="1033481"/>
            <a:ext cx="7567670" cy="74800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 flipH="1" flipV="1">
            <a:off x="8189970" y="1620873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 flipH="1" flipV="1">
            <a:off x="8120120" y="1620873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 flipH="1" flipV="1">
            <a:off x="8189970" y="1546258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 flipH="1" flipV="1">
            <a:off x="8189970" y="1133508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gray">
          <a:xfrm flipH="1" flipV="1">
            <a:off x="8123295" y="1133508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 flipH="1" flipV="1">
            <a:off x="8189970" y="1206533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>
            <a:off x="1189808" y="1143616"/>
            <a:ext cx="6702980" cy="521614"/>
          </a:xfrm>
          <a:prstGeom prst="roundRect">
            <a:avLst>
              <a:gd name="adj" fmla="val 12736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1270000" contourW="19050">
            <a:bevelT w="101600" prst="convex"/>
            <a:bevelB w="0" h="508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gray">
          <a:xfrm flipV="1">
            <a:off x="906520" y="1616108"/>
            <a:ext cx="42863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gray">
          <a:xfrm flipV="1">
            <a:off x="977958" y="1616108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gray">
          <a:xfrm flipV="1">
            <a:off x="906520" y="1541498"/>
            <a:ext cx="42863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gray">
          <a:xfrm flipV="1">
            <a:off x="906520" y="1127158"/>
            <a:ext cx="42863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gray">
          <a:xfrm flipV="1">
            <a:off x="974783" y="1127158"/>
            <a:ext cx="41275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gray">
          <a:xfrm flipV="1">
            <a:off x="906520" y="1201773"/>
            <a:ext cx="42863" cy="4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13500000">
              <a:srgbClr val="1C1C1C">
                <a:alpha val="50000"/>
              </a:srgbClr>
            </a:prstShdw>
          </a:effectLst>
        </p:spPr>
        <p:txBody>
          <a:bodyPr rot="10800000" wrap="none" anchor="ctr"/>
          <a:lstStyle/>
          <a:p>
            <a:pPr algn="ctr"/>
            <a:endParaRPr lang="zh-CN" altLang="zh-CN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gray">
          <a:xfrm>
            <a:off x="1176395" y="3608423"/>
            <a:ext cx="3922713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600" b="1" dirty="0">
                <a:solidFill>
                  <a:srgbClr val="080808"/>
                </a:solidFill>
                <a:latin typeface="Arial" charset="0"/>
              </a:rPr>
              <a:t>2. Describe contents for a Chart</a:t>
            </a:r>
            <a:r>
              <a:rPr lang="en-US" sz="16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sz="1400" b="1" dirty="0">
                <a:solidFill>
                  <a:srgbClr val="080808"/>
                </a:solidFill>
                <a:latin typeface="Arial" charset="0"/>
              </a:rPr>
              <a:t>       </a:t>
            </a:r>
            <a:r>
              <a:rPr lang="en-US" sz="1400" dirty="0">
                <a:solidFill>
                  <a:srgbClr val="080808"/>
                </a:solidFill>
                <a:latin typeface="Arial" charset="0"/>
              </a:rPr>
              <a:t>Description of the company’s sub contents</a:t>
            </a:r>
          </a:p>
          <a:p>
            <a:pPr>
              <a:lnSpc>
                <a:spcPct val="120000"/>
              </a:lnSpc>
              <a:defRPr/>
            </a:pPr>
            <a:r>
              <a:rPr lang="en-US" sz="1400" dirty="0">
                <a:solidFill>
                  <a:srgbClr val="080808"/>
                </a:solidFill>
                <a:latin typeface="Arial" charset="0"/>
              </a:rPr>
              <a:t>       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gray">
          <a:xfrm>
            <a:off x="1176392" y="2505108"/>
            <a:ext cx="3965575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80808"/>
                </a:solidFill>
              </a:rPr>
              <a:t>home. Describe contents for a Chart 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80808"/>
                </a:solidFill>
              </a:rPr>
              <a:t>       </a:t>
            </a:r>
            <a:r>
              <a:rPr lang="en-US" altLang="zh-CN" sz="1400" dirty="0">
                <a:solidFill>
                  <a:srgbClr val="080808"/>
                </a:solidFill>
              </a:rPr>
              <a:t>Description of the company’s sub contents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080808"/>
                </a:solidFill>
              </a:rPr>
              <a:t>       </a:t>
            </a: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gray">
          <a:xfrm>
            <a:off x="1103366" y="3495708"/>
            <a:ext cx="3835400" cy="0"/>
          </a:xfrm>
          <a:prstGeom prst="line">
            <a:avLst/>
          </a:prstGeom>
          <a:ln>
            <a:prstDash val="sysDot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137204" y="2054258"/>
          <a:ext cx="30861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3086100" imgH="2790825" progId="ET.Workbook.6">
                  <p:embed/>
                </p:oleObj>
              </mc:Choice>
              <mc:Fallback>
                <p:oleObj name="图表" r:id="rId2" imgW="3086100" imgH="2790825" progId="ET.Workbook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204" y="2054258"/>
                        <a:ext cx="3086100" cy="279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1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2357422" y="1214426"/>
            <a:ext cx="857256" cy="857256"/>
          </a:xfrm>
          <a:prstGeom prst="donu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4445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5929322" y="1214426"/>
            <a:ext cx="857256" cy="857256"/>
          </a:xfrm>
          <a:prstGeom prst="donu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w="44450"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同心圆 4"/>
          <p:cNvSpPr/>
          <p:nvPr/>
        </p:nvSpPr>
        <p:spPr>
          <a:xfrm rot="2700000">
            <a:off x="4178041" y="4153650"/>
            <a:ext cx="857256" cy="857256"/>
          </a:xfrm>
          <a:prstGeom prst="donu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3000364" y="1071551"/>
            <a:ext cx="3071834" cy="3071834"/>
          </a:xfrm>
          <a:prstGeom prst="donut">
            <a:avLst>
              <a:gd name="adj" fmla="val 17225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isometricOffAxis2Top">
              <a:rot lat="0" lon="1200000" rev="7200000"/>
            </a:camera>
            <a:lightRig rig="flat" dir="t"/>
          </a:scene3d>
          <a:sp3d>
            <a:bevelT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gray">
          <a:xfrm>
            <a:off x="3500434" y="2428872"/>
            <a:ext cx="204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FFFBFC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dirty="0">
              <a:solidFill>
                <a:srgbClr val="FFFBFC"/>
              </a:solidFill>
              <a:effectLst>
                <a:reflection blurRad="6350" stA="55000" endA="50" endPos="85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6572268" y="1428740"/>
            <a:ext cx="204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FFFBFC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dirty="0">
              <a:solidFill>
                <a:srgbClr val="FFFBFC"/>
              </a:solidFill>
              <a:effectLst>
                <a:reflection blurRad="6350" stA="55000" endA="50" endPos="85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214286" y="1428740"/>
            <a:ext cx="204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FFFBFC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dirty="0">
              <a:solidFill>
                <a:srgbClr val="FFFBFC"/>
              </a:solidFill>
              <a:effectLst>
                <a:reflection blurRad="6350" stA="55000" endA="50" endPos="85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3643307" y="5000640"/>
            <a:ext cx="204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FFFBFC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dirty="0">
              <a:solidFill>
                <a:srgbClr val="FFFBFC"/>
              </a:solidFill>
              <a:effectLst>
                <a:reflection blurRad="6350" stA="55000" endA="50" endPos="85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87"/>
          <p:cNvSpPr>
            <a:spLocks noChangeArrowheads="1"/>
          </p:cNvSpPr>
          <p:nvPr/>
        </p:nvSpPr>
        <p:spPr bwMode="auto">
          <a:xfrm>
            <a:off x="7072334" y="2000246"/>
            <a:ext cx="1565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87"/>
          <p:cNvSpPr>
            <a:spLocks noChangeArrowheads="1"/>
          </p:cNvSpPr>
          <p:nvPr/>
        </p:nvSpPr>
        <p:spPr bwMode="auto">
          <a:xfrm>
            <a:off x="7072334" y="2301871"/>
            <a:ext cx="1565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7072333" y="2603496"/>
            <a:ext cx="1506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072330" y="2301869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72330" y="2616194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87"/>
          <p:cNvSpPr>
            <a:spLocks noChangeArrowheads="1"/>
          </p:cNvSpPr>
          <p:nvPr/>
        </p:nvSpPr>
        <p:spPr bwMode="auto">
          <a:xfrm>
            <a:off x="5286384" y="4540268"/>
            <a:ext cx="1565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5286384" y="4841893"/>
            <a:ext cx="1565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87"/>
          <p:cNvSpPr>
            <a:spLocks noChangeArrowheads="1"/>
          </p:cNvSpPr>
          <p:nvPr/>
        </p:nvSpPr>
        <p:spPr bwMode="auto">
          <a:xfrm>
            <a:off x="5286384" y="5143518"/>
            <a:ext cx="1506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286380" y="4841891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286380" y="5156216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714350" y="2000246"/>
            <a:ext cx="1565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87"/>
          <p:cNvSpPr>
            <a:spLocks noChangeArrowheads="1"/>
          </p:cNvSpPr>
          <p:nvPr/>
        </p:nvSpPr>
        <p:spPr bwMode="auto">
          <a:xfrm>
            <a:off x="714350" y="2301871"/>
            <a:ext cx="1565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87"/>
          <p:cNvSpPr>
            <a:spLocks noChangeArrowheads="1"/>
          </p:cNvSpPr>
          <p:nvPr/>
        </p:nvSpPr>
        <p:spPr bwMode="auto">
          <a:xfrm>
            <a:off x="714352" y="2603496"/>
            <a:ext cx="1506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14348" y="2301869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14348" y="2616194"/>
            <a:ext cx="1422400" cy="15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 descr="E:\PPT资源库\锐普图表\PPT达人必备201105升级数据\高品质PNG图标新增\金色五角星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144740">
            <a:off x="3641012" y="1712198"/>
            <a:ext cx="1728540" cy="172854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52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/>
          <p:cNvSpPr>
            <a:spLocks noChangeAspect="1" noChangeArrowheads="1"/>
          </p:cNvSpPr>
          <p:nvPr/>
        </p:nvSpPr>
        <p:spPr bwMode="gray">
          <a:xfrm>
            <a:off x="1000100" y="1428740"/>
            <a:ext cx="3240000" cy="3240000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0">
            <a:noFill/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gray">
          <a:xfrm>
            <a:off x="1397046" y="1825686"/>
            <a:ext cx="2455396" cy="2455396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0">
            <a:noFill/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4" name="Oval 9"/>
          <p:cNvSpPr>
            <a:spLocks noChangeAspect="1" noChangeArrowheads="1"/>
          </p:cNvSpPr>
          <p:nvPr/>
        </p:nvSpPr>
        <p:spPr bwMode="gray">
          <a:xfrm>
            <a:off x="1759414" y="2214558"/>
            <a:ext cx="1714512" cy="1714512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0">
            <a:noFill/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5" name="Oval 9"/>
          <p:cNvSpPr>
            <a:spLocks noChangeAspect="1" noChangeArrowheads="1"/>
          </p:cNvSpPr>
          <p:nvPr/>
        </p:nvSpPr>
        <p:spPr bwMode="gray">
          <a:xfrm>
            <a:off x="2103352" y="2540066"/>
            <a:ext cx="1022290" cy="1022290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0">
            <a:noFill/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6" name="Oval 9"/>
          <p:cNvSpPr>
            <a:spLocks noChangeAspect="1" noChangeArrowheads="1"/>
          </p:cNvSpPr>
          <p:nvPr/>
        </p:nvSpPr>
        <p:spPr bwMode="gray">
          <a:xfrm>
            <a:off x="2357422" y="2799314"/>
            <a:ext cx="530298" cy="530298"/>
          </a:xfrm>
          <a:prstGeom prst="donut">
            <a:avLst>
              <a:gd name="adj" fmla="val 6787"/>
            </a:avLst>
          </a:prstGeom>
          <a:solidFill>
            <a:schemeClr val="bg1">
              <a:lumMod val="65000"/>
              <a:alpha val="40000"/>
            </a:schemeClr>
          </a:solidFill>
          <a:ln w="0">
            <a:noFill/>
          </a:ln>
          <a:effectLst>
            <a:outerShdw blurRad="76200" dir="2700000" algn="tl" rotWithShape="0">
              <a:prstClr val="black">
                <a:alpha val="30000"/>
              </a:prstClr>
            </a:outerShdw>
          </a:effectLst>
          <a:sp3d contourW="12700" prstMaterial="plastic">
            <a:bevelT w="82550" h="101600" prst="convex"/>
            <a:contourClr>
              <a:schemeClr val="tx2">
                <a:lumMod val="75000"/>
              </a:schemeClr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7" name="手杖形箭头 6"/>
          <p:cNvSpPr/>
          <p:nvPr/>
        </p:nvSpPr>
        <p:spPr>
          <a:xfrm flipH="1">
            <a:off x="2214546" y="1500178"/>
            <a:ext cx="5715040" cy="150019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189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手杖形箭头 7"/>
          <p:cNvSpPr/>
          <p:nvPr/>
        </p:nvSpPr>
        <p:spPr>
          <a:xfrm flipV="1">
            <a:off x="2428860" y="3214690"/>
            <a:ext cx="5715040" cy="150019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071806" y="2071684"/>
            <a:ext cx="4429125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标题文本</a:t>
            </a:r>
            <a:endParaRPr kumimoji="1" lang="en-US" altLang="ko-KR" b="1" dirty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注释文本  注释文本  注释文本  注释文本</a:t>
            </a:r>
            <a:endParaRPr kumimoji="1" lang="en-US" altLang="ko-KR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4071938" y="1500178"/>
            <a:ext cx="204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FFFBFC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dirty="0">
              <a:solidFill>
                <a:srgbClr val="FFFBFC"/>
              </a:solidFill>
              <a:effectLst>
                <a:reflection blurRad="6350" stA="55000" endA="50" endPos="85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4143373" y="4357698"/>
            <a:ext cx="2043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rgbClr val="FFFBFC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dirty="0">
              <a:solidFill>
                <a:srgbClr val="FFFBFC"/>
              </a:solidFill>
              <a:effectLst>
                <a:reflection blurRad="6350" stA="55000" endA="50" endPos="85000" dist="6000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071806" y="3500444"/>
            <a:ext cx="4429125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buFont typeface="Wingdings" pitchFamily="2" charset="2"/>
              <a:buChar char="l"/>
            </a:pPr>
            <a:r>
              <a:rPr kumimoji="1"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标题文本</a:t>
            </a:r>
            <a:endParaRPr kumimoji="1" lang="en-US" altLang="ko-KR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/>
            <a:r>
              <a:rPr kumimoji="1"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注释文本  注释文本  注释文本  注释文本</a:t>
            </a:r>
            <a:endParaRPr kumimoji="1" lang="en-US" altLang="ko-KR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76164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22927</TotalTime>
  <Words>395</Words>
  <Application>Microsoft Office PowerPoint</Application>
  <PresentationFormat>全屏显示(4:3)</PresentationFormat>
  <Paragraphs>113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华文细黑</vt:lpstr>
      <vt:lpstr>微软雅黑</vt:lpstr>
      <vt:lpstr>Arial</vt:lpstr>
      <vt:lpstr>Calibri</vt:lpstr>
      <vt:lpstr>Wingdings</vt:lpstr>
      <vt:lpstr>第一PPT模板网：www.1ppt.com</vt:lpstr>
      <vt:lpstr>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1340</cp:revision>
  <dcterms:created xsi:type="dcterms:W3CDTF">2009-02-11T05:37:22Z</dcterms:created>
  <dcterms:modified xsi:type="dcterms:W3CDTF">2021-06-09T07:56:09Z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