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27" r:id="rId2"/>
    <p:sldId id="428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39" r:id="rId14"/>
    <p:sldId id="442" r:id="rId15"/>
    <p:sldId id="441" r:id="rId16"/>
    <p:sldId id="440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50" r:id="rId25"/>
    <p:sldId id="451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0099"/>
    <a:srgbClr val="FF3399"/>
    <a:srgbClr val="66FF33"/>
    <a:srgbClr val="99FF66"/>
    <a:srgbClr val="FFCC66"/>
    <a:srgbClr val="FF9900"/>
    <a:srgbClr val="FFFFFF"/>
    <a:srgbClr val="FFCC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70" autoAdjust="0"/>
    <p:restoredTop sz="95672" autoAdjust="0"/>
  </p:normalViewPr>
  <p:slideViewPr>
    <p:cSldViewPr>
      <p:cViewPr varScale="1">
        <p:scale>
          <a:sx n="105" d="100"/>
          <a:sy n="105" d="100"/>
        </p:scale>
        <p:origin x="202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2021/6/5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2021/6/5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://www.1ppt.com/tubiao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://www.1ppt.com/tubiao/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1875" y="792942"/>
            <a:ext cx="9192388" cy="537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 bwMode="auto">
          <a:xfrm>
            <a:off x="-8625" y="801569"/>
            <a:ext cx="9180511" cy="537236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-6351" y="-14288"/>
            <a:ext cx="9178237" cy="871538"/>
          </a:xfrm>
          <a:prstGeom prst="rect">
            <a:avLst/>
          </a:prstGeom>
          <a:blipFill dpi="0" rotWithShape="1">
            <a:blip r:embed="rId4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7938" y="6042025"/>
            <a:ext cx="9188451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3314578" y="6345218"/>
            <a:ext cx="5829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2654"/>
            <a:ext cx="785794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4716016" y="332656"/>
            <a:ext cx="4420121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en-US" altLang="zh-CN" sz="1800" spc="3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</a:t>
            </a:r>
            <a:r>
              <a:rPr lang="en-US" altLang="zh-CN" sz="1800" spc="300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1800" spc="30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1800" spc="30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18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3347864" y="6347069"/>
            <a:ext cx="53562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spc="3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</a:t>
            </a:r>
            <a:r>
              <a:rPr lang="en-US" altLang="zh-CN" sz="14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HTTP://WWW.homePPT.COM</a:t>
            </a:r>
            <a:endParaRPr lang="zh-CN" altLang="en-US" sz="14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2786050" y="6273138"/>
            <a:ext cx="403225" cy="406400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900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2771800" y="8253536"/>
            <a:ext cx="4032448" cy="360040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homePPT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模板网</a:t>
            </a:r>
            <a:endParaRPr lang="en-US" altLang="zh-CN" sz="1400" dirty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  <a:hlinkClick r:id="rId7"/>
              </a:rPr>
              <a:t>www.homeppt.com/tubiao/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6351" y="-14288"/>
            <a:ext cx="9186863" cy="87153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7938" y="6042025"/>
            <a:ext cx="9188451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1875" y="792942"/>
            <a:ext cx="9192388" cy="537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3314578" y="6345218"/>
            <a:ext cx="5829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2654"/>
            <a:ext cx="785794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4716016" y="332656"/>
            <a:ext cx="4420121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en-US" altLang="zh-CN" sz="1800" spc="3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</a:t>
            </a:r>
            <a:r>
              <a:rPr lang="en-US" altLang="zh-CN" sz="1800" spc="300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1800" spc="30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1800" spc="30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18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3347864" y="6347069"/>
            <a:ext cx="53562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spc="3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</a:t>
            </a:r>
            <a:r>
              <a:rPr lang="en-US" altLang="zh-CN" sz="14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HTTP://WWW.homePPT.COM</a:t>
            </a:r>
            <a:endParaRPr lang="zh-CN" altLang="en-US" sz="14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2786050" y="6273138"/>
            <a:ext cx="403225" cy="406400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900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2771800" y="8253536"/>
            <a:ext cx="4032448" cy="360040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homePPT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模板网</a:t>
            </a:r>
            <a:endParaRPr lang="en-US" altLang="zh-CN" sz="1400" dirty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  <a:hlinkClick r:id="rId7"/>
              </a:rPr>
              <a:t>www.homeppt.com/tubiao/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40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-17251" y="836712"/>
            <a:ext cx="9180511" cy="5372360"/>
          </a:xfrm>
          <a:prstGeom prst="rect">
            <a:avLst/>
          </a:prstGeom>
          <a:gradFill flip="none" rotWithShape="1">
            <a:gsLst>
              <a:gs pos="0">
                <a:srgbClr val="16355B"/>
              </a:gs>
              <a:gs pos="50000">
                <a:srgbClr val="0A2037"/>
              </a:gs>
              <a:gs pos="100000">
                <a:srgbClr val="000D18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-6351" y="-14288"/>
            <a:ext cx="9186863" cy="87153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图片 11" descr="png素材 (276)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654"/>
            <a:ext cx="785794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 bwMode="auto">
          <a:xfrm>
            <a:off x="4716016" y="332656"/>
            <a:ext cx="4420121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en-US" altLang="zh-CN" sz="1800" spc="3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</a:t>
            </a:r>
            <a:r>
              <a:rPr lang="en-US" altLang="zh-CN" sz="1800" spc="300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1800" spc="30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1800" spc="30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18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-7938" y="6042025"/>
            <a:ext cx="9188451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3314578" y="6345218"/>
            <a:ext cx="5829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 bwMode="auto">
          <a:xfrm>
            <a:off x="3347864" y="6347069"/>
            <a:ext cx="53562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spc="3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</a:t>
            </a:r>
            <a:r>
              <a:rPr lang="en-US" altLang="zh-CN" sz="14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HTTP://WWW.homePPT.COM</a:t>
            </a:r>
            <a:endParaRPr lang="zh-CN" altLang="en-US" sz="14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2670"/>
          <p:cNvSpPr>
            <a:spLocks noEditPoints="1"/>
          </p:cNvSpPr>
          <p:nvPr userDrawn="1"/>
        </p:nvSpPr>
        <p:spPr bwMode="auto">
          <a:xfrm>
            <a:off x="2786050" y="6273138"/>
            <a:ext cx="403225" cy="406400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171700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  <a:pPr>
                <a:defRPr/>
              </a:pPr>
              <a:t>2021/6/5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12" r:id="rId2"/>
    <p:sldLayoutId id="2147483713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27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35.png"/><Relationship Id="rId4" Type="http://schemas.openxmlformats.org/officeDocument/2006/relationships/image" Target="../media/image3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6.png"/><Relationship Id="rId2" Type="http://schemas.openxmlformats.org/officeDocument/2006/relationships/tags" Target="../tags/tag2.xml"/><Relationship Id="rId16" Type="http://schemas.openxmlformats.org/officeDocument/2006/relationships/image" Target="../media/image1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18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1329753" y="1494197"/>
            <a:ext cx="417423" cy="417423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33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843831" y="2173446"/>
            <a:ext cx="2016224" cy="2016224"/>
          </a:xfrm>
          <a:prstGeom prst="ellipse">
            <a:avLst/>
          </a:prstGeom>
          <a:solidFill>
            <a:srgbClr val="07B1EC">
              <a:alpha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33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086275" y="2367267"/>
            <a:ext cx="465864" cy="46586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33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001704" y="2331319"/>
            <a:ext cx="1700478" cy="1700478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33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2024374" y="3987866"/>
            <a:ext cx="576064" cy="576064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33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2716039" y="4189670"/>
            <a:ext cx="288032" cy="288032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33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299208" y="3043178"/>
            <a:ext cx="457495" cy="457495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33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316345" y="4326697"/>
            <a:ext cx="542463" cy="542463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33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3160376" y="3562998"/>
            <a:ext cx="464036" cy="464036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33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841732" y="4449844"/>
            <a:ext cx="159169" cy="159169"/>
          </a:xfrm>
          <a:prstGeom prst="ellipse">
            <a:avLst/>
          </a:prstGeom>
          <a:solidFill>
            <a:srgbClr val="FF9B0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33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506204" y="3875424"/>
            <a:ext cx="288032" cy="288032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33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1075848" y="3850623"/>
            <a:ext cx="288032" cy="288032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33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3092555" y="2907536"/>
            <a:ext cx="135642" cy="135642"/>
          </a:xfrm>
          <a:prstGeom prst="ellipse">
            <a:avLst/>
          </a:prstGeom>
          <a:solidFill>
            <a:srgbClr val="FF9B02">
              <a:alpha val="69804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33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1075848" y="2160250"/>
            <a:ext cx="159169" cy="159169"/>
          </a:xfrm>
          <a:prstGeom prst="ellipse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33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2139975" y="1642270"/>
            <a:ext cx="288032" cy="288032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33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2476759" y="2175403"/>
            <a:ext cx="288032" cy="288032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33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81141" y="2658457"/>
            <a:ext cx="13901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337"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4400" spc="300" dirty="0">
                <a:solidFill>
                  <a:prstClr val="white"/>
                </a:solidFill>
                <a:latin typeface="微软雅黑" pitchFamily="34" charset="-122"/>
                <a:ea typeface="微软雅黑"/>
              </a:rPr>
              <a:t>目录</a:t>
            </a:r>
            <a:endParaRPr lang="zh-CN" altLang="en-US" sz="4400" spc="300" dirty="0">
              <a:solidFill>
                <a:prstClr val="white"/>
              </a:solidFill>
              <a:latin typeface="微软雅黑" pitchFamily="34" charset="-122"/>
              <a:ea typeface="微软雅黑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33879" y="3342393"/>
            <a:ext cx="1284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337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/>
              </a:rPr>
              <a:t>CONTENTS</a:t>
            </a:r>
            <a:endParaRPr lang="zh-CN" altLang="en-US" sz="1600" dirty="0">
              <a:solidFill>
                <a:prstClr val="white"/>
              </a:solidFill>
              <a:latin typeface="微软雅黑" pitchFamily="34" charset="-122"/>
              <a:ea typeface="微软雅黑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3807296" y="2049613"/>
            <a:ext cx="3035438" cy="1121806"/>
            <a:chOff x="3818511" y="1084860"/>
            <a:chExt cx="3633809" cy="1342944"/>
          </a:xfrm>
        </p:grpSpPr>
        <p:grpSp>
          <p:nvGrpSpPr>
            <p:cNvPr id="69" name="组合 68"/>
            <p:cNvGrpSpPr/>
            <p:nvPr/>
          </p:nvGrpSpPr>
          <p:grpSpPr>
            <a:xfrm>
              <a:off x="3818511" y="1084860"/>
              <a:ext cx="3633809" cy="483501"/>
              <a:chOff x="2540000" y="1059582"/>
              <a:chExt cx="6108700" cy="812800"/>
            </a:xfrm>
            <a:solidFill>
              <a:srgbClr val="005DA2"/>
            </a:solidFill>
          </p:grpSpPr>
          <p:sp>
            <p:nvSpPr>
              <p:cNvPr id="72" name="Freeform 5"/>
              <p:cNvSpPr>
                <a:spLocks noEditPoints="1"/>
              </p:cNvSpPr>
              <p:nvPr/>
            </p:nvSpPr>
            <p:spPr bwMode="auto">
              <a:xfrm>
                <a:off x="2540000" y="1069107"/>
                <a:ext cx="6108700" cy="800100"/>
              </a:xfrm>
              <a:custGeom>
                <a:avLst/>
                <a:gdLst>
                  <a:gd name="T0" fmla="*/ 56 w 3848"/>
                  <a:gd name="T1" fmla="*/ 0 h 504"/>
                  <a:gd name="T2" fmla="*/ 720 w 3848"/>
                  <a:gd name="T3" fmla="*/ 0 h 504"/>
                  <a:gd name="T4" fmla="*/ 576 w 3848"/>
                  <a:gd name="T5" fmla="*/ 84 h 504"/>
                  <a:gd name="T6" fmla="*/ 576 w 3848"/>
                  <a:gd name="T7" fmla="*/ 418 h 504"/>
                  <a:gd name="T8" fmla="*/ 726 w 3848"/>
                  <a:gd name="T9" fmla="*/ 504 h 504"/>
                  <a:gd name="T10" fmla="*/ 56 w 3848"/>
                  <a:gd name="T11" fmla="*/ 504 h 504"/>
                  <a:gd name="T12" fmla="*/ 56 w 3848"/>
                  <a:gd name="T13" fmla="*/ 504 h 504"/>
                  <a:gd name="T14" fmla="*/ 44 w 3848"/>
                  <a:gd name="T15" fmla="*/ 504 h 504"/>
                  <a:gd name="T16" fmla="*/ 34 w 3848"/>
                  <a:gd name="T17" fmla="*/ 500 h 504"/>
                  <a:gd name="T18" fmla="*/ 24 w 3848"/>
                  <a:gd name="T19" fmla="*/ 494 h 504"/>
                  <a:gd name="T20" fmla="*/ 16 w 3848"/>
                  <a:gd name="T21" fmla="*/ 488 h 504"/>
                  <a:gd name="T22" fmla="*/ 8 w 3848"/>
                  <a:gd name="T23" fmla="*/ 480 h 504"/>
                  <a:gd name="T24" fmla="*/ 4 w 3848"/>
                  <a:gd name="T25" fmla="*/ 470 h 504"/>
                  <a:gd name="T26" fmla="*/ 0 w 3848"/>
                  <a:gd name="T27" fmla="*/ 460 h 504"/>
                  <a:gd name="T28" fmla="*/ 0 w 3848"/>
                  <a:gd name="T29" fmla="*/ 448 h 504"/>
                  <a:gd name="T30" fmla="*/ 0 w 3848"/>
                  <a:gd name="T31" fmla="*/ 56 h 504"/>
                  <a:gd name="T32" fmla="*/ 0 w 3848"/>
                  <a:gd name="T33" fmla="*/ 56 h 504"/>
                  <a:gd name="T34" fmla="*/ 0 w 3848"/>
                  <a:gd name="T35" fmla="*/ 44 h 504"/>
                  <a:gd name="T36" fmla="*/ 4 w 3848"/>
                  <a:gd name="T37" fmla="*/ 34 h 504"/>
                  <a:gd name="T38" fmla="*/ 8 w 3848"/>
                  <a:gd name="T39" fmla="*/ 24 h 504"/>
                  <a:gd name="T40" fmla="*/ 16 w 3848"/>
                  <a:gd name="T41" fmla="*/ 16 h 504"/>
                  <a:gd name="T42" fmla="*/ 24 w 3848"/>
                  <a:gd name="T43" fmla="*/ 10 h 504"/>
                  <a:gd name="T44" fmla="*/ 34 w 3848"/>
                  <a:gd name="T45" fmla="*/ 4 h 504"/>
                  <a:gd name="T46" fmla="*/ 44 w 3848"/>
                  <a:gd name="T47" fmla="*/ 0 h 504"/>
                  <a:gd name="T48" fmla="*/ 56 w 3848"/>
                  <a:gd name="T49" fmla="*/ 0 h 504"/>
                  <a:gd name="T50" fmla="*/ 56 w 3848"/>
                  <a:gd name="T51" fmla="*/ 0 h 504"/>
                  <a:gd name="T52" fmla="*/ 1010 w 3848"/>
                  <a:gd name="T53" fmla="*/ 0 h 504"/>
                  <a:gd name="T54" fmla="*/ 3792 w 3848"/>
                  <a:gd name="T55" fmla="*/ 0 h 504"/>
                  <a:gd name="T56" fmla="*/ 3792 w 3848"/>
                  <a:gd name="T57" fmla="*/ 0 h 504"/>
                  <a:gd name="T58" fmla="*/ 3804 w 3848"/>
                  <a:gd name="T59" fmla="*/ 0 h 504"/>
                  <a:gd name="T60" fmla="*/ 3814 w 3848"/>
                  <a:gd name="T61" fmla="*/ 4 h 504"/>
                  <a:gd name="T62" fmla="*/ 3824 w 3848"/>
                  <a:gd name="T63" fmla="*/ 10 h 504"/>
                  <a:gd name="T64" fmla="*/ 3832 w 3848"/>
                  <a:gd name="T65" fmla="*/ 16 h 504"/>
                  <a:gd name="T66" fmla="*/ 3838 w 3848"/>
                  <a:gd name="T67" fmla="*/ 24 h 504"/>
                  <a:gd name="T68" fmla="*/ 3844 w 3848"/>
                  <a:gd name="T69" fmla="*/ 34 h 504"/>
                  <a:gd name="T70" fmla="*/ 3848 w 3848"/>
                  <a:gd name="T71" fmla="*/ 44 h 504"/>
                  <a:gd name="T72" fmla="*/ 3848 w 3848"/>
                  <a:gd name="T73" fmla="*/ 56 h 504"/>
                  <a:gd name="T74" fmla="*/ 3848 w 3848"/>
                  <a:gd name="T75" fmla="*/ 448 h 504"/>
                  <a:gd name="T76" fmla="*/ 3848 w 3848"/>
                  <a:gd name="T77" fmla="*/ 448 h 504"/>
                  <a:gd name="T78" fmla="*/ 3848 w 3848"/>
                  <a:gd name="T79" fmla="*/ 460 h 504"/>
                  <a:gd name="T80" fmla="*/ 3844 w 3848"/>
                  <a:gd name="T81" fmla="*/ 470 h 504"/>
                  <a:gd name="T82" fmla="*/ 3838 w 3848"/>
                  <a:gd name="T83" fmla="*/ 480 h 504"/>
                  <a:gd name="T84" fmla="*/ 3832 w 3848"/>
                  <a:gd name="T85" fmla="*/ 488 h 504"/>
                  <a:gd name="T86" fmla="*/ 3824 w 3848"/>
                  <a:gd name="T87" fmla="*/ 494 h 504"/>
                  <a:gd name="T88" fmla="*/ 3814 w 3848"/>
                  <a:gd name="T89" fmla="*/ 500 h 504"/>
                  <a:gd name="T90" fmla="*/ 3804 w 3848"/>
                  <a:gd name="T91" fmla="*/ 504 h 504"/>
                  <a:gd name="T92" fmla="*/ 3792 w 3848"/>
                  <a:gd name="T93" fmla="*/ 504 h 504"/>
                  <a:gd name="T94" fmla="*/ 1004 w 3848"/>
                  <a:gd name="T95" fmla="*/ 504 h 504"/>
                  <a:gd name="T96" fmla="*/ 1154 w 3848"/>
                  <a:gd name="T97" fmla="*/ 418 h 504"/>
                  <a:gd name="T98" fmla="*/ 1154 w 3848"/>
                  <a:gd name="T99" fmla="*/ 84 h 504"/>
                  <a:gd name="T100" fmla="*/ 1010 w 3848"/>
                  <a:gd name="T101" fmla="*/ 0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848" h="504">
                    <a:moveTo>
                      <a:pt x="56" y="0"/>
                    </a:moveTo>
                    <a:lnTo>
                      <a:pt x="720" y="0"/>
                    </a:lnTo>
                    <a:lnTo>
                      <a:pt x="576" y="84"/>
                    </a:lnTo>
                    <a:lnTo>
                      <a:pt x="576" y="418"/>
                    </a:lnTo>
                    <a:lnTo>
                      <a:pt x="726" y="504"/>
                    </a:lnTo>
                    <a:lnTo>
                      <a:pt x="56" y="504"/>
                    </a:lnTo>
                    <a:lnTo>
                      <a:pt x="56" y="504"/>
                    </a:lnTo>
                    <a:lnTo>
                      <a:pt x="44" y="504"/>
                    </a:lnTo>
                    <a:lnTo>
                      <a:pt x="34" y="500"/>
                    </a:lnTo>
                    <a:lnTo>
                      <a:pt x="24" y="494"/>
                    </a:lnTo>
                    <a:lnTo>
                      <a:pt x="16" y="488"/>
                    </a:lnTo>
                    <a:lnTo>
                      <a:pt x="8" y="480"/>
                    </a:lnTo>
                    <a:lnTo>
                      <a:pt x="4" y="470"/>
                    </a:lnTo>
                    <a:lnTo>
                      <a:pt x="0" y="460"/>
                    </a:lnTo>
                    <a:lnTo>
                      <a:pt x="0" y="448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0" y="44"/>
                    </a:lnTo>
                    <a:lnTo>
                      <a:pt x="4" y="34"/>
                    </a:lnTo>
                    <a:lnTo>
                      <a:pt x="8" y="24"/>
                    </a:lnTo>
                    <a:lnTo>
                      <a:pt x="16" y="16"/>
                    </a:lnTo>
                    <a:lnTo>
                      <a:pt x="24" y="10"/>
                    </a:lnTo>
                    <a:lnTo>
                      <a:pt x="34" y="4"/>
                    </a:lnTo>
                    <a:lnTo>
                      <a:pt x="44" y="0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  <a:moveTo>
                      <a:pt x="1010" y="0"/>
                    </a:moveTo>
                    <a:lnTo>
                      <a:pt x="3792" y="0"/>
                    </a:lnTo>
                    <a:lnTo>
                      <a:pt x="3792" y="0"/>
                    </a:lnTo>
                    <a:lnTo>
                      <a:pt x="3804" y="0"/>
                    </a:lnTo>
                    <a:lnTo>
                      <a:pt x="3814" y="4"/>
                    </a:lnTo>
                    <a:lnTo>
                      <a:pt x="3824" y="10"/>
                    </a:lnTo>
                    <a:lnTo>
                      <a:pt x="3832" y="16"/>
                    </a:lnTo>
                    <a:lnTo>
                      <a:pt x="3838" y="24"/>
                    </a:lnTo>
                    <a:lnTo>
                      <a:pt x="3844" y="34"/>
                    </a:lnTo>
                    <a:lnTo>
                      <a:pt x="3848" y="44"/>
                    </a:lnTo>
                    <a:lnTo>
                      <a:pt x="3848" y="56"/>
                    </a:lnTo>
                    <a:lnTo>
                      <a:pt x="3848" y="448"/>
                    </a:lnTo>
                    <a:lnTo>
                      <a:pt x="3848" y="448"/>
                    </a:lnTo>
                    <a:lnTo>
                      <a:pt x="3848" y="460"/>
                    </a:lnTo>
                    <a:lnTo>
                      <a:pt x="3844" y="470"/>
                    </a:lnTo>
                    <a:lnTo>
                      <a:pt x="3838" y="480"/>
                    </a:lnTo>
                    <a:lnTo>
                      <a:pt x="3832" y="488"/>
                    </a:lnTo>
                    <a:lnTo>
                      <a:pt x="3824" y="494"/>
                    </a:lnTo>
                    <a:lnTo>
                      <a:pt x="3814" y="500"/>
                    </a:lnTo>
                    <a:lnTo>
                      <a:pt x="3804" y="504"/>
                    </a:lnTo>
                    <a:lnTo>
                      <a:pt x="3792" y="504"/>
                    </a:lnTo>
                    <a:lnTo>
                      <a:pt x="1004" y="504"/>
                    </a:lnTo>
                    <a:lnTo>
                      <a:pt x="1154" y="418"/>
                    </a:lnTo>
                    <a:lnTo>
                      <a:pt x="1154" y="84"/>
                    </a:lnTo>
                    <a:lnTo>
                      <a:pt x="1010" y="0"/>
                    </a:lnTo>
                    <a:close/>
                  </a:path>
                </a:pathLst>
              </a:custGeom>
              <a:noFill/>
              <a:ln w="12700">
                <a:solidFill>
                  <a:srgbClr val="FF9B0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81633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3562350" y="1059582"/>
                <a:ext cx="701675" cy="812800"/>
              </a:xfrm>
              <a:custGeom>
                <a:avLst/>
                <a:gdLst>
                  <a:gd name="T0" fmla="*/ 220 w 442"/>
                  <a:gd name="T1" fmla="*/ 0 h 512"/>
                  <a:gd name="T2" fmla="*/ 332 w 442"/>
                  <a:gd name="T3" fmla="*/ 64 h 512"/>
                  <a:gd name="T4" fmla="*/ 442 w 442"/>
                  <a:gd name="T5" fmla="*/ 128 h 512"/>
                  <a:gd name="T6" fmla="*/ 442 w 442"/>
                  <a:gd name="T7" fmla="*/ 256 h 512"/>
                  <a:gd name="T8" fmla="*/ 442 w 442"/>
                  <a:gd name="T9" fmla="*/ 384 h 512"/>
                  <a:gd name="T10" fmla="*/ 332 w 442"/>
                  <a:gd name="T11" fmla="*/ 448 h 512"/>
                  <a:gd name="T12" fmla="*/ 220 w 442"/>
                  <a:gd name="T13" fmla="*/ 512 h 512"/>
                  <a:gd name="T14" fmla="*/ 110 w 442"/>
                  <a:gd name="T15" fmla="*/ 448 h 512"/>
                  <a:gd name="T16" fmla="*/ 0 w 442"/>
                  <a:gd name="T17" fmla="*/ 384 h 512"/>
                  <a:gd name="T18" fmla="*/ 0 w 442"/>
                  <a:gd name="T19" fmla="*/ 256 h 512"/>
                  <a:gd name="T20" fmla="*/ 0 w 442"/>
                  <a:gd name="T21" fmla="*/ 128 h 512"/>
                  <a:gd name="T22" fmla="*/ 110 w 442"/>
                  <a:gd name="T23" fmla="*/ 64 h 512"/>
                  <a:gd name="T24" fmla="*/ 220 w 442"/>
                  <a:gd name="T25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2" h="512">
                    <a:moveTo>
                      <a:pt x="220" y="0"/>
                    </a:moveTo>
                    <a:lnTo>
                      <a:pt x="332" y="64"/>
                    </a:lnTo>
                    <a:lnTo>
                      <a:pt x="442" y="128"/>
                    </a:lnTo>
                    <a:lnTo>
                      <a:pt x="442" y="256"/>
                    </a:lnTo>
                    <a:lnTo>
                      <a:pt x="442" y="384"/>
                    </a:lnTo>
                    <a:lnTo>
                      <a:pt x="332" y="448"/>
                    </a:lnTo>
                    <a:lnTo>
                      <a:pt x="220" y="512"/>
                    </a:lnTo>
                    <a:lnTo>
                      <a:pt x="110" y="448"/>
                    </a:lnTo>
                    <a:lnTo>
                      <a:pt x="0" y="384"/>
                    </a:lnTo>
                    <a:lnTo>
                      <a:pt x="0" y="256"/>
                    </a:lnTo>
                    <a:lnTo>
                      <a:pt x="0" y="128"/>
                    </a:lnTo>
                    <a:lnTo>
                      <a:pt x="110" y="64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rgbClr val="FF9B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81633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70" name="矩形 69"/>
            <p:cNvSpPr/>
            <p:nvPr/>
          </p:nvSpPr>
          <p:spPr>
            <a:xfrm>
              <a:off x="5113128" y="1090141"/>
              <a:ext cx="2294210" cy="442185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 defTabSz="81633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kern="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/>
                  <a:cs typeface="Times New Roman" panose="02020603050405020304" pitchFamily="18" charset="0"/>
                </a:rPr>
                <a:t>请添加您的标题</a:t>
              </a:r>
              <a:endParaRPr lang="zh-CN" altLang="zh-CN" sz="1600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71" name="文本框 48"/>
            <p:cNvSpPr txBox="1">
              <a:spLocks noChangeArrowheads="1"/>
            </p:cNvSpPr>
            <p:nvPr/>
          </p:nvSpPr>
          <p:spPr bwMode="auto">
            <a:xfrm>
              <a:off x="4407059" y="1138237"/>
              <a:ext cx="501137" cy="12895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1633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0" dirty="0">
                  <a:solidFill>
                    <a:prstClr val="white"/>
                  </a:solidFill>
                  <a:latin typeface="Impact" pitchFamily="34" charset="0"/>
                  <a:ea typeface="宋体"/>
                </a:rPr>
                <a:t>0home</a:t>
              </a:r>
              <a:endParaRPr lang="zh-CN" altLang="en-US" sz="1600" kern="0" dirty="0">
                <a:solidFill>
                  <a:prstClr val="white"/>
                </a:solidFill>
                <a:latin typeface="Impact" pitchFamily="34" charset="0"/>
                <a:ea typeface="宋体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3807296" y="2600725"/>
            <a:ext cx="3035438" cy="404161"/>
            <a:chOff x="3818511" y="1744615"/>
            <a:chExt cx="3633809" cy="483833"/>
          </a:xfrm>
        </p:grpSpPr>
        <p:grpSp>
          <p:nvGrpSpPr>
            <p:cNvPr id="75" name="组合 74"/>
            <p:cNvGrpSpPr/>
            <p:nvPr/>
          </p:nvGrpSpPr>
          <p:grpSpPr>
            <a:xfrm>
              <a:off x="3818511" y="1744615"/>
              <a:ext cx="3633809" cy="483501"/>
              <a:chOff x="2540000" y="1059582"/>
              <a:chExt cx="6108700" cy="812800"/>
            </a:xfrm>
            <a:solidFill>
              <a:srgbClr val="005DA2"/>
            </a:solidFill>
          </p:grpSpPr>
          <p:sp>
            <p:nvSpPr>
              <p:cNvPr id="78" name="Freeform 5"/>
              <p:cNvSpPr>
                <a:spLocks noEditPoints="1"/>
              </p:cNvSpPr>
              <p:nvPr/>
            </p:nvSpPr>
            <p:spPr bwMode="auto">
              <a:xfrm>
                <a:off x="2540000" y="1069107"/>
                <a:ext cx="6108700" cy="800100"/>
              </a:xfrm>
              <a:custGeom>
                <a:avLst/>
                <a:gdLst>
                  <a:gd name="T0" fmla="*/ 56 w 3848"/>
                  <a:gd name="T1" fmla="*/ 0 h 504"/>
                  <a:gd name="T2" fmla="*/ 720 w 3848"/>
                  <a:gd name="T3" fmla="*/ 0 h 504"/>
                  <a:gd name="T4" fmla="*/ 576 w 3848"/>
                  <a:gd name="T5" fmla="*/ 84 h 504"/>
                  <a:gd name="T6" fmla="*/ 576 w 3848"/>
                  <a:gd name="T7" fmla="*/ 418 h 504"/>
                  <a:gd name="T8" fmla="*/ 726 w 3848"/>
                  <a:gd name="T9" fmla="*/ 504 h 504"/>
                  <a:gd name="T10" fmla="*/ 56 w 3848"/>
                  <a:gd name="T11" fmla="*/ 504 h 504"/>
                  <a:gd name="T12" fmla="*/ 56 w 3848"/>
                  <a:gd name="T13" fmla="*/ 504 h 504"/>
                  <a:gd name="T14" fmla="*/ 44 w 3848"/>
                  <a:gd name="T15" fmla="*/ 504 h 504"/>
                  <a:gd name="T16" fmla="*/ 34 w 3848"/>
                  <a:gd name="T17" fmla="*/ 500 h 504"/>
                  <a:gd name="T18" fmla="*/ 24 w 3848"/>
                  <a:gd name="T19" fmla="*/ 494 h 504"/>
                  <a:gd name="T20" fmla="*/ 16 w 3848"/>
                  <a:gd name="T21" fmla="*/ 488 h 504"/>
                  <a:gd name="T22" fmla="*/ 8 w 3848"/>
                  <a:gd name="T23" fmla="*/ 480 h 504"/>
                  <a:gd name="T24" fmla="*/ 4 w 3848"/>
                  <a:gd name="T25" fmla="*/ 470 h 504"/>
                  <a:gd name="T26" fmla="*/ 0 w 3848"/>
                  <a:gd name="T27" fmla="*/ 460 h 504"/>
                  <a:gd name="T28" fmla="*/ 0 w 3848"/>
                  <a:gd name="T29" fmla="*/ 448 h 504"/>
                  <a:gd name="T30" fmla="*/ 0 w 3848"/>
                  <a:gd name="T31" fmla="*/ 56 h 504"/>
                  <a:gd name="T32" fmla="*/ 0 w 3848"/>
                  <a:gd name="T33" fmla="*/ 56 h 504"/>
                  <a:gd name="T34" fmla="*/ 0 w 3848"/>
                  <a:gd name="T35" fmla="*/ 44 h 504"/>
                  <a:gd name="T36" fmla="*/ 4 w 3848"/>
                  <a:gd name="T37" fmla="*/ 34 h 504"/>
                  <a:gd name="T38" fmla="*/ 8 w 3848"/>
                  <a:gd name="T39" fmla="*/ 24 h 504"/>
                  <a:gd name="T40" fmla="*/ 16 w 3848"/>
                  <a:gd name="T41" fmla="*/ 16 h 504"/>
                  <a:gd name="T42" fmla="*/ 24 w 3848"/>
                  <a:gd name="T43" fmla="*/ 10 h 504"/>
                  <a:gd name="T44" fmla="*/ 34 w 3848"/>
                  <a:gd name="T45" fmla="*/ 4 h 504"/>
                  <a:gd name="T46" fmla="*/ 44 w 3848"/>
                  <a:gd name="T47" fmla="*/ 0 h 504"/>
                  <a:gd name="T48" fmla="*/ 56 w 3848"/>
                  <a:gd name="T49" fmla="*/ 0 h 504"/>
                  <a:gd name="T50" fmla="*/ 56 w 3848"/>
                  <a:gd name="T51" fmla="*/ 0 h 504"/>
                  <a:gd name="T52" fmla="*/ 1010 w 3848"/>
                  <a:gd name="T53" fmla="*/ 0 h 504"/>
                  <a:gd name="T54" fmla="*/ 3792 w 3848"/>
                  <a:gd name="T55" fmla="*/ 0 h 504"/>
                  <a:gd name="T56" fmla="*/ 3792 w 3848"/>
                  <a:gd name="T57" fmla="*/ 0 h 504"/>
                  <a:gd name="T58" fmla="*/ 3804 w 3848"/>
                  <a:gd name="T59" fmla="*/ 0 h 504"/>
                  <a:gd name="T60" fmla="*/ 3814 w 3848"/>
                  <a:gd name="T61" fmla="*/ 4 h 504"/>
                  <a:gd name="T62" fmla="*/ 3824 w 3848"/>
                  <a:gd name="T63" fmla="*/ 10 h 504"/>
                  <a:gd name="T64" fmla="*/ 3832 w 3848"/>
                  <a:gd name="T65" fmla="*/ 16 h 504"/>
                  <a:gd name="T66" fmla="*/ 3838 w 3848"/>
                  <a:gd name="T67" fmla="*/ 24 h 504"/>
                  <a:gd name="T68" fmla="*/ 3844 w 3848"/>
                  <a:gd name="T69" fmla="*/ 34 h 504"/>
                  <a:gd name="T70" fmla="*/ 3848 w 3848"/>
                  <a:gd name="T71" fmla="*/ 44 h 504"/>
                  <a:gd name="T72" fmla="*/ 3848 w 3848"/>
                  <a:gd name="T73" fmla="*/ 56 h 504"/>
                  <a:gd name="T74" fmla="*/ 3848 w 3848"/>
                  <a:gd name="T75" fmla="*/ 448 h 504"/>
                  <a:gd name="T76" fmla="*/ 3848 w 3848"/>
                  <a:gd name="T77" fmla="*/ 448 h 504"/>
                  <a:gd name="T78" fmla="*/ 3848 w 3848"/>
                  <a:gd name="T79" fmla="*/ 460 h 504"/>
                  <a:gd name="T80" fmla="*/ 3844 w 3848"/>
                  <a:gd name="T81" fmla="*/ 470 h 504"/>
                  <a:gd name="T82" fmla="*/ 3838 w 3848"/>
                  <a:gd name="T83" fmla="*/ 480 h 504"/>
                  <a:gd name="T84" fmla="*/ 3832 w 3848"/>
                  <a:gd name="T85" fmla="*/ 488 h 504"/>
                  <a:gd name="T86" fmla="*/ 3824 w 3848"/>
                  <a:gd name="T87" fmla="*/ 494 h 504"/>
                  <a:gd name="T88" fmla="*/ 3814 w 3848"/>
                  <a:gd name="T89" fmla="*/ 500 h 504"/>
                  <a:gd name="T90" fmla="*/ 3804 w 3848"/>
                  <a:gd name="T91" fmla="*/ 504 h 504"/>
                  <a:gd name="T92" fmla="*/ 3792 w 3848"/>
                  <a:gd name="T93" fmla="*/ 504 h 504"/>
                  <a:gd name="T94" fmla="*/ 1004 w 3848"/>
                  <a:gd name="T95" fmla="*/ 504 h 504"/>
                  <a:gd name="T96" fmla="*/ 1154 w 3848"/>
                  <a:gd name="T97" fmla="*/ 418 h 504"/>
                  <a:gd name="T98" fmla="*/ 1154 w 3848"/>
                  <a:gd name="T99" fmla="*/ 84 h 504"/>
                  <a:gd name="T100" fmla="*/ 1010 w 3848"/>
                  <a:gd name="T101" fmla="*/ 0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848" h="504">
                    <a:moveTo>
                      <a:pt x="56" y="0"/>
                    </a:moveTo>
                    <a:lnTo>
                      <a:pt x="720" y="0"/>
                    </a:lnTo>
                    <a:lnTo>
                      <a:pt x="576" y="84"/>
                    </a:lnTo>
                    <a:lnTo>
                      <a:pt x="576" y="418"/>
                    </a:lnTo>
                    <a:lnTo>
                      <a:pt x="726" y="504"/>
                    </a:lnTo>
                    <a:lnTo>
                      <a:pt x="56" y="504"/>
                    </a:lnTo>
                    <a:lnTo>
                      <a:pt x="56" y="504"/>
                    </a:lnTo>
                    <a:lnTo>
                      <a:pt x="44" y="504"/>
                    </a:lnTo>
                    <a:lnTo>
                      <a:pt x="34" y="500"/>
                    </a:lnTo>
                    <a:lnTo>
                      <a:pt x="24" y="494"/>
                    </a:lnTo>
                    <a:lnTo>
                      <a:pt x="16" y="488"/>
                    </a:lnTo>
                    <a:lnTo>
                      <a:pt x="8" y="480"/>
                    </a:lnTo>
                    <a:lnTo>
                      <a:pt x="4" y="470"/>
                    </a:lnTo>
                    <a:lnTo>
                      <a:pt x="0" y="460"/>
                    </a:lnTo>
                    <a:lnTo>
                      <a:pt x="0" y="448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0" y="44"/>
                    </a:lnTo>
                    <a:lnTo>
                      <a:pt x="4" y="34"/>
                    </a:lnTo>
                    <a:lnTo>
                      <a:pt x="8" y="24"/>
                    </a:lnTo>
                    <a:lnTo>
                      <a:pt x="16" y="16"/>
                    </a:lnTo>
                    <a:lnTo>
                      <a:pt x="24" y="10"/>
                    </a:lnTo>
                    <a:lnTo>
                      <a:pt x="34" y="4"/>
                    </a:lnTo>
                    <a:lnTo>
                      <a:pt x="44" y="0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  <a:moveTo>
                      <a:pt x="1010" y="0"/>
                    </a:moveTo>
                    <a:lnTo>
                      <a:pt x="3792" y="0"/>
                    </a:lnTo>
                    <a:lnTo>
                      <a:pt x="3792" y="0"/>
                    </a:lnTo>
                    <a:lnTo>
                      <a:pt x="3804" y="0"/>
                    </a:lnTo>
                    <a:lnTo>
                      <a:pt x="3814" y="4"/>
                    </a:lnTo>
                    <a:lnTo>
                      <a:pt x="3824" y="10"/>
                    </a:lnTo>
                    <a:lnTo>
                      <a:pt x="3832" y="16"/>
                    </a:lnTo>
                    <a:lnTo>
                      <a:pt x="3838" y="24"/>
                    </a:lnTo>
                    <a:lnTo>
                      <a:pt x="3844" y="34"/>
                    </a:lnTo>
                    <a:lnTo>
                      <a:pt x="3848" y="44"/>
                    </a:lnTo>
                    <a:lnTo>
                      <a:pt x="3848" y="56"/>
                    </a:lnTo>
                    <a:lnTo>
                      <a:pt x="3848" y="448"/>
                    </a:lnTo>
                    <a:lnTo>
                      <a:pt x="3848" y="448"/>
                    </a:lnTo>
                    <a:lnTo>
                      <a:pt x="3848" y="460"/>
                    </a:lnTo>
                    <a:lnTo>
                      <a:pt x="3844" y="470"/>
                    </a:lnTo>
                    <a:lnTo>
                      <a:pt x="3838" y="480"/>
                    </a:lnTo>
                    <a:lnTo>
                      <a:pt x="3832" y="488"/>
                    </a:lnTo>
                    <a:lnTo>
                      <a:pt x="3824" y="494"/>
                    </a:lnTo>
                    <a:lnTo>
                      <a:pt x="3814" y="500"/>
                    </a:lnTo>
                    <a:lnTo>
                      <a:pt x="3804" y="504"/>
                    </a:lnTo>
                    <a:lnTo>
                      <a:pt x="3792" y="504"/>
                    </a:lnTo>
                    <a:lnTo>
                      <a:pt x="1004" y="504"/>
                    </a:lnTo>
                    <a:lnTo>
                      <a:pt x="1154" y="418"/>
                    </a:lnTo>
                    <a:lnTo>
                      <a:pt x="1154" y="84"/>
                    </a:lnTo>
                    <a:lnTo>
                      <a:pt x="1010" y="0"/>
                    </a:lnTo>
                    <a:close/>
                  </a:path>
                </a:pathLst>
              </a:custGeom>
              <a:noFill/>
              <a:ln w="12700">
                <a:solidFill>
                  <a:srgbClr val="07B1EC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81633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9" name="Freeform 6"/>
              <p:cNvSpPr>
                <a:spLocks/>
              </p:cNvSpPr>
              <p:nvPr/>
            </p:nvSpPr>
            <p:spPr bwMode="auto">
              <a:xfrm>
                <a:off x="3562350" y="1059582"/>
                <a:ext cx="701675" cy="812800"/>
              </a:xfrm>
              <a:custGeom>
                <a:avLst/>
                <a:gdLst>
                  <a:gd name="T0" fmla="*/ 220 w 442"/>
                  <a:gd name="T1" fmla="*/ 0 h 512"/>
                  <a:gd name="T2" fmla="*/ 332 w 442"/>
                  <a:gd name="T3" fmla="*/ 64 h 512"/>
                  <a:gd name="T4" fmla="*/ 442 w 442"/>
                  <a:gd name="T5" fmla="*/ 128 h 512"/>
                  <a:gd name="T6" fmla="*/ 442 w 442"/>
                  <a:gd name="T7" fmla="*/ 256 h 512"/>
                  <a:gd name="T8" fmla="*/ 442 w 442"/>
                  <a:gd name="T9" fmla="*/ 384 h 512"/>
                  <a:gd name="T10" fmla="*/ 332 w 442"/>
                  <a:gd name="T11" fmla="*/ 448 h 512"/>
                  <a:gd name="T12" fmla="*/ 220 w 442"/>
                  <a:gd name="T13" fmla="*/ 512 h 512"/>
                  <a:gd name="T14" fmla="*/ 110 w 442"/>
                  <a:gd name="T15" fmla="*/ 448 h 512"/>
                  <a:gd name="T16" fmla="*/ 0 w 442"/>
                  <a:gd name="T17" fmla="*/ 384 h 512"/>
                  <a:gd name="T18" fmla="*/ 0 w 442"/>
                  <a:gd name="T19" fmla="*/ 256 h 512"/>
                  <a:gd name="T20" fmla="*/ 0 w 442"/>
                  <a:gd name="T21" fmla="*/ 128 h 512"/>
                  <a:gd name="T22" fmla="*/ 110 w 442"/>
                  <a:gd name="T23" fmla="*/ 64 h 512"/>
                  <a:gd name="T24" fmla="*/ 220 w 442"/>
                  <a:gd name="T25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2" h="512">
                    <a:moveTo>
                      <a:pt x="220" y="0"/>
                    </a:moveTo>
                    <a:lnTo>
                      <a:pt x="332" y="64"/>
                    </a:lnTo>
                    <a:lnTo>
                      <a:pt x="442" y="128"/>
                    </a:lnTo>
                    <a:lnTo>
                      <a:pt x="442" y="256"/>
                    </a:lnTo>
                    <a:lnTo>
                      <a:pt x="442" y="384"/>
                    </a:lnTo>
                    <a:lnTo>
                      <a:pt x="332" y="448"/>
                    </a:lnTo>
                    <a:lnTo>
                      <a:pt x="220" y="512"/>
                    </a:lnTo>
                    <a:lnTo>
                      <a:pt x="110" y="448"/>
                    </a:lnTo>
                    <a:lnTo>
                      <a:pt x="0" y="384"/>
                    </a:lnTo>
                    <a:lnTo>
                      <a:pt x="0" y="256"/>
                    </a:lnTo>
                    <a:lnTo>
                      <a:pt x="0" y="128"/>
                    </a:lnTo>
                    <a:lnTo>
                      <a:pt x="110" y="64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rgbClr val="07B1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81633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76" name="矩形 75"/>
            <p:cNvSpPr/>
            <p:nvPr/>
          </p:nvSpPr>
          <p:spPr>
            <a:xfrm>
              <a:off x="5113128" y="1779662"/>
              <a:ext cx="2051062" cy="44218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 defTabSz="81633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kern="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/>
                  <a:cs typeface="Times New Roman" panose="02020603050405020304" pitchFamily="18" charset="0"/>
                </a:rPr>
                <a:t>请添加您的标题</a:t>
              </a:r>
              <a:endParaRPr lang="zh-CN" altLang="zh-CN" sz="1600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48"/>
            <p:cNvSpPr txBox="1">
              <a:spLocks noChangeArrowheads="1"/>
            </p:cNvSpPr>
            <p:nvPr/>
          </p:nvSpPr>
          <p:spPr bwMode="auto">
            <a:xfrm>
              <a:off x="4407059" y="1786310"/>
              <a:ext cx="631582" cy="442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1633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0" dirty="0">
                  <a:solidFill>
                    <a:prstClr val="white"/>
                  </a:solidFill>
                  <a:latin typeface="Impact" pitchFamily="34" charset="0"/>
                  <a:ea typeface="宋体"/>
                </a:rPr>
                <a:t>02</a:t>
              </a:r>
              <a:endParaRPr lang="zh-CN" altLang="en-US" sz="1600" kern="0" dirty="0">
                <a:solidFill>
                  <a:prstClr val="white"/>
                </a:solidFill>
                <a:latin typeface="Impact" pitchFamily="34" charset="0"/>
                <a:ea typeface="宋体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3807296" y="3151841"/>
            <a:ext cx="3140968" cy="403884"/>
            <a:chOff x="3818511" y="2404370"/>
            <a:chExt cx="3760142" cy="483501"/>
          </a:xfrm>
        </p:grpSpPr>
        <p:grpSp>
          <p:nvGrpSpPr>
            <p:cNvPr id="81" name="组合 80"/>
            <p:cNvGrpSpPr/>
            <p:nvPr/>
          </p:nvGrpSpPr>
          <p:grpSpPr>
            <a:xfrm>
              <a:off x="3818511" y="2404370"/>
              <a:ext cx="3633809" cy="483501"/>
              <a:chOff x="2540000" y="1059582"/>
              <a:chExt cx="6108700" cy="812800"/>
            </a:xfrm>
            <a:solidFill>
              <a:srgbClr val="005DA2"/>
            </a:solidFill>
          </p:grpSpPr>
          <p:sp>
            <p:nvSpPr>
              <p:cNvPr id="84" name="Freeform 5"/>
              <p:cNvSpPr>
                <a:spLocks noEditPoints="1"/>
              </p:cNvSpPr>
              <p:nvPr/>
            </p:nvSpPr>
            <p:spPr bwMode="auto">
              <a:xfrm>
                <a:off x="2540000" y="1069107"/>
                <a:ext cx="6108700" cy="800100"/>
              </a:xfrm>
              <a:custGeom>
                <a:avLst/>
                <a:gdLst>
                  <a:gd name="T0" fmla="*/ 56 w 3848"/>
                  <a:gd name="T1" fmla="*/ 0 h 504"/>
                  <a:gd name="T2" fmla="*/ 720 w 3848"/>
                  <a:gd name="T3" fmla="*/ 0 h 504"/>
                  <a:gd name="T4" fmla="*/ 576 w 3848"/>
                  <a:gd name="T5" fmla="*/ 84 h 504"/>
                  <a:gd name="T6" fmla="*/ 576 w 3848"/>
                  <a:gd name="T7" fmla="*/ 418 h 504"/>
                  <a:gd name="T8" fmla="*/ 726 w 3848"/>
                  <a:gd name="T9" fmla="*/ 504 h 504"/>
                  <a:gd name="T10" fmla="*/ 56 w 3848"/>
                  <a:gd name="T11" fmla="*/ 504 h 504"/>
                  <a:gd name="T12" fmla="*/ 56 w 3848"/>
                  <a:gd name="T13" fmla="*/ 504 h 504"/>
                  <a:gd name="T14" fmla="*/ 44 w 3848"/>
                  <a:gd name="T15" fmla="*/ 504 h 504"/>
                  <a:gd name="T16" fmla="*/ 34 w 3848"/>
                  <a:gd name="T17" fmla="*/ 500 h 504"/>
                  <a:gd name="T18" fmla="*/ 24 w 3848"/>
                  <a:gd name="T19" fmla="*/ 494 h 504"/>
                  <a:gd name="T20" fmla="*/ 16 w 3848"/>
                  <a:gd name="T21" fmla="*/ 488 h 504"/>
                  <a:gd name="T22" fmla="*/ 8 w 3848"/>
                  <a:gd name="T23" fmla="*/ 480 h 504"/>
                  <a:gd name="T24" fmla="*/ 4 w 3848"/>
                  <a:gd name="T25" fmla="*/ 470 h 504"/>
                  <a:gd name="T26" fmla="*/ 0 w 3848"/>
                  <a:gd name="T27" fmla="*/ 460 h 504"/>
                  <a:gd name="T28" fmla="*/ 0 w 3848"/>
                  <a:gd name="T29" fmla="*/ 448 h 504"/>
                  <a:gd name="T30" fmla="*/ 0 w 3848"/>
                  <a:gd name="T31" fmla="*/ 56 h 504"/>
                  <a:gd name="T32" fmla="*/ 0 w 3848"/>
                  <a:gd name="T33" fmla="*/ 56 h 504"/>
                  <a:gd name="T34" fmla="*/ 0 w 3848"/>
                  <a:gd name="T35" fmla="*/ 44 h 504"/>
                  <a:gd name="T36" fmla="*/ 4 w 3848"/>
                  <a:gd name="T37" fmla="*/ 34 h 504"/>
                  <a:gd name="T38" fmla="*/ 8 w 3848"/>
                  <a:gd name="T39" fmla="*/ 24 h 504"/>
                  <a:gd name="T40" fmla="*/ 16 w 3848"/>
                  <a:gd name="T41" fmla="*/ 16 h 504"/>
                  <a:gd name="T42" fmla="*/ 24 w 3848"/>
                  <a:gd name="T43" fmla="*/ 10 h 504"/>
                  <a:gd name="T44" fmla="*/ 34 w 3848"/>
                  <a:gd name="T45" fmla="*/ 4 h 504"/>
                  <a:gd name="T46" fmla="*/ 44 w 3848"/>
                  <a:gd name="T47" fmla="*/ 0 h 504"/>
                  <a:gd name="T48" fmla="*/ 56 w 3848"/>
                  <a:gd name="T49" fmla="*/ 0 h 504"/>
                  <a:gd name="T50" fmla="*/ 56 w 3848"/>
                  <a:gd name="T51" fmla="*/ 0 h 504"/>
                  <a:gd name="T52" fmla="*/ 1010 w 3848"/>
                  <a:gd name="T53" fmla="*/ 0 h 504"/>
                  <a:gd name="T54" fmla="*/ 3792 w 3848"/>
                  <a:gd name="T55" fmla="*/ 0 h 504"/>
                  <a:gd name="T56" fmla="*/ 3792 w 3848"/>
                  <a:gd name="T57" fmla="*/ 0 h 504"/>
                  <a:gd name="T58" fmla="*/ 3804 w 3848"/>
                  <a:gd name="T59" fmla="*/ 0 h 504"/>
                  <a:gd name="T60" fmla="*/ 3814 w 3848"/>
                  <a:gd name="T61" fmla="*/ 4 h 504"/>
                  <a:gd name="T62" fmla="*/ 3824 w 3848"/>
                  <a:gd name="T63" fmla="*/ 10 h 504"/>
                  <a:gd name="T64" fmla="*/ 3832 w 3848"/>
                  <a:gd name="T65" fmla="*/ 16 h 504"/>
                  <a:gd name="T66" fmla="*/ 3838 w 3848"/>
                  <a:gd name="T67" fmla="*/ 24 h 504"/>
                  <a:gd name="T68" fmla="*/ 3844 w 3848"/>
                  <a:gd name="T69" fmla="*/ 34 h 504"/>
                  <a:gd name="T70" fmla="*/ 3848 w 3848"/>
                  <a:gd name="T71" fmla="*/ 44 h 504"/>
                  <a:gd name="T72" fmla="*/ 3848 w 3848"/>
                  <a:gd name="T73" fmla="*/ 56 h 504"/>
                  <a:gd name="T74" fmla="*/ 3848 w 3848"/>
                  <a:gd name="T75" fmla="*/ 448 h 504"/>
                  <a:gd name="T76" fmla="*/ 3848 w 3848"/>
                  <a:gd name="T77" fmla="*/ 448 h 504"/>
                  <a:gd name="T78" fmla="*/ 3848 w 3848"/>
                  <a:gd name="T79" fmla="*/ 460 h 504"/>
                  <a:gd name="T80" fmla="*/ 3844 w 3848"/>
                  <a:gd name="T81" fmla="*/ 470 h 504"/>
                  <a:gd name="T82" fmla="*/ 3838 w 3848"/>
                  <a:gd name="T83" fmla="*/ 480 h 504"/>
                  <a:gd name="T84" fmla="*/ 3832 w 3848"/>
                  <a:gd name="T85" fmla="*/ 488 h 504"/>
                  <a:gd name="T86" fmla="*/ 3824 w 3848"/>
                  <a:gd name="T87" fmla="*/ 494 h 504"/>
                  <a:gd name="T88" fmla="*/ 3814 w 3848"/>
                  <a:gd name="T89" fmla="*/ 500 h 504"/>
                  <a:gd name="T90" fmla="*/ 3804 w 3848"/>
                  <a:gd name="T91" fmla="*/ 504 h 504"/>
                  <a:gd name="T92" fmla="*/ 3792 w 3848"/>
                  <a:gd name="T93" fmla="*/ 504 h 504"/>
                  <a:gd name="T94" fmla="*/ 1004 w 3848"/>
                  <a:gd name="T95" fmla="*/ 504 h 504"/>
                  <a:gd name="T96" fmla="*/ 1154 w 3848"/>
                  <a:gd name="T97" fmla="*/ 418 h 504"/>
                  <a:gd name="T98" fmla="*/ 1154 w 3848"/>
                  <a:gd name="T99" fmla="*/ 84 h 504"/>
                  <a:gd name="T100" fmla="*/ 1010 w 3848"/>
                  <a:gd name="T101" fmla="*/ 0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848" h="504">
                    <a:moveTo>
                      <a:pt x="56" y="0"/>
                    </a:moveTo>
                    <a:lnTo>
                      <a:pt x="720" y="0"/>
                    </a:lnTo>
                    <a:lnTo>
                      <a:pt x="576" y="84"/>
                    </a:lnTo>
                    <a:lnTo>
                      <a:pt x="576" y="418"/>
                    </a:lnTo>
                    <a:lnTo>
                      <a:pt x="726" y="504"/>
                    </a:lnTo>
                    <a:lnTo>
                      <a:pt x="56" y="504"/>
                    </a:lnTo>
                    <a:lnTo>
                      <a:pt x="56" y="504"/>
                    </a:lnTo>
                    <a:lnTo>
                      <a:pt x="44" y="504"/>
                    </a:lnTo>
                    <a:lnTo>
                      <a:pt x="34" y="500"/>
                    </a:lnTo>
                    <a:lnTo>
                      <a:pt x="24" y="494"/>
                    </a:lnTo>
                    <a:lnTo>
                      <a:pt x="16" y="488"/>
                    </a:lnTo>
                    <a:lnTo>
                      <a:pt x="8" y="480"/>
                    </a:lnTo>
                    <a:lnTo>
                      <a:pt x="4" y="470"/>
                    </a:lnTo>
                    <a:lnTo>
                      <a:pt x="0" y="460"/>
                    </a:lnTo>
                    <a:lnTo>
                      <a:pt x="0" y="448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0" y="44"/>
                    </a:lnTo>
                    <a:lnTo>
                      <a:pt x="4" y="34"/>
                    </a:lnTo>
                    <a:lnTo>
                      <a:pt x="8" y="24"/>
                    </a:lnTo>
                    <a:lnTo>
                      <a:pt x="16" y="16"/>
                    </a:lnTo>
                    <a:lnTo>
                      <a:pt x="24" y="10"/>
                    </a:lnTo>
                    <a:lnTo>
                      <a:pt x="34" y="4"/>
                    </a:lnTo>
                    <a:lnTo>
                      <a:pt x="44" y="0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  <a:moveTo>
                      <a:pt x="1010" y="0"/>
                    </a:moveTo>
                    <a:lnTo>
                      <a:pt x="3792" y="0"/>
                    </a:lnTo>
                    <a:lnTo>
                      <a:pt x="3792" y="0"/>
                    </a:lnTo>
                    <a:lnTo>
                      <a:pt x="3804" y="0"/>
                    </a:lnTo>
                    <a:lnTo>
                      <a:pt x="3814" y="4"/>
                    </a:lnTo>
                    <a:lnTo>
                      <a:pt x="3824" y="10"/>
                    </a:lnTo>
                    <a:lnTo>
                      <a:pt x="3832" y="16"/>
                    </a:lnTo>
                    <a:lnTo>
                      <a:pt x="3838" y="24"/>
                    </a:lnTo>
                    <a:lnTo>
                      <a:pt x="3844" y="34"/>
                    </a:lnTo>
                    <a:lnTo>
                      <a:pt x="3848" y="44"/>
                    </a:lnTo>
                    <a:lnTo>
                      <a:pt x="3848" y="56"/>
                    </a:lnTo>
                    <a:lnTo>
                      <a:pt x="3848" y="448"/>
                    </a:lnTo>
                    <a:lnTo>
                      <a:pt x="3848" y="448"/>
                    </a:lnTo>
                    <a:lnTo>
                      <a:pt x="3848" y="460"/>
                    </a:lnTo>
                    <a:lnTo>
                      <a:pt x="3844" y="470"/>
                    </a:lnTo>
                    <a:lnTo>
                      <a:pt x="3838" y="480"/>
                    </a:lnTo>
                    <a:lnTo>
                      <a:pt x="3832" y="488"/>
                    </a:lnTo>
                    <a:lnTo>
                      <a:pt x="3824" y="494"/>
                    </a:lnTo>
                    <a:lnTo>
                      <a:pt x="3814" y="500"/>
                    </a:lnTo>
                    <a:lnTo>
                      <a:pt x="3804" y="504"/>
                    </a:lnTo>
                    <a:lnTo>
                      <a:pt x="3792" y="504"/>
                    </a:lnTo>
                    <a:lnTo>
                      <a:pt x="1004" y="504"/>
                    </a:lnTo>
                    <a:lnTo>
                      <a:pt x="1154" y="418"/>
                    </a:lnTo>
                    <a:lnTo>
                      <a:pt x="1154" y="84"/>
                    </a:lnTo>
                    <a:lnTo>
                      <a:pt x="1010" y="0"/>
                    </a:lnTo>
                    <a:close/>
                  </a:path>
                </a:pathLst>
              </a:custGeom>
              <a:noFill/>
              <a:ln w="12700">
                <a:solidFill>
                  <a:srgbClr val="EC3225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81633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5" name="Freeform 6"/>
              <p:cNvSpPr>
                <a:spLocks/>
              </p:cNvSpPr>
              <p:nvPr/>
            </p:nvSpPr>
            <p:spPr bwMode="auto">
              <a:xfrm>
                <a:off x="3562350" y="1059582"/>
                <a:ext cx="701675" cy="812800"/>
              </a:xfrm>
              <a:custGeom>
                <a:avLst/>
                <a:gdLst>
                  <a:gd name="T0" fmla="*/ 220 w 442"/>
                  <a:gd name="T1" fmla="*/ 0 h 512"/>
                  <a:gd name="T2" fmla="*/ 332 w 442"/>
                  <a:gd name="T3" fmla="*/ 64 h 512"/>
                  <a:gd name="T4" fmla="*/ 442 w 442"/>
                  <a:gd name="T5" fmla="*/ 128 h 512"/>
                  <a:gd name="T6" fmla="*/ 442 w 442"/>
                  <a:gd name="T7" fmla="*/ 256 h 512"/>
                  <a:gd name="T8" fmla="*/ 442 w 442"/>
                  <a:gd name="T9" fmla="*/ 384 h 512"/>
                  <a:gd name="T10" fmla="*/ 332 w 442"/>
                  <a:gd name="T11" fmla="*/ 448 h 512"/>
                  <a:gd name="T12" fmla="*/ 220 w 442"/>
                  <a:gd name="T13" fmla="*/ 512 h 512"/>
                  <a:gd name="T14" fmla="*/ 110 w 442"/>
                  <a:gd name="T15" fmla="*/ 448 h 512"/>
                  <a:gd name="T16" fmla="*/ 0 w 442"/>
                  <a:gd name="T17" fmla="*/ 384 h 512"/>
                  <a:gd name="T18" fmla="*/ 0 w 442"/>
                  <a:gd name="T19" fmla="*/ 256 h 512"/>
                  <a:gd name="T20" fmla="*/ 0 w 442"/>
                  <a:gd name="T21" fmla="*/ 128 h 512"/>
                  <a:gd name="T22" fmla="*/ 110 w 442"/>
                  <a:gd name="T23" fmla="*/ 64 h 512"/>
                  <a:gd name="T24" fmla="*/ 220 w 442"/>
                  <a:gd name="T25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2" h="512">
                    <a:moveTo>
                      <a:pt x="220" y="0"/>
                    </a:moveTo>
                    <a:lnTo>
                      <a:pt x="332" y="64"/>
                    </a:lnTo>
                    <a:lnTo>
                      <a:pt x="442" y="128"/>
                    </a:lnTo>
                    <a:lnTo>
                      <a:pt x="442" y="256"/>
                    </a:lnTo>
                    <a:lnTo>
                      <a:pt x="442" y="384"/>
                    </a:lnTo>
                    <a:lnTo>
                      <a:pt x="332" y="448"/>
                    </a:lnTo>
                    <a:lnTo>
                      <a:pt x="220" y="512"/>
                    </a:lnTo>
                    <a:lnTo>
                      <a:pt x="110" y="448"/>
                    </a:lnTo>
                    <a:lnTo>
                      <a:pt x="0" y="384"/>
                    </a:lnTo>
                    <a:lnTo>
                      <a:pt x="0" y="256"/>
                    </a:lnTo>
                    <a:lnTo>
                      <a:pt x="0" y="128"/>
                    </a:lnTo>
                    <a:lnTo>
                      <a:pt x="110" y="64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rgbClr val="EC3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81633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82" name="矩形 81"/>
            <p:cNvSpPr/>
            <p:nvPr/>
          </p:nvSpPr>
          <p:spPr>
            <a:xfrm>
              <a:off x="5113126" y="2427734"/>
              <a:ext cx="2465527" cy="442185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 defTabSz="81633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kern="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/>
                  <a:cs typeface="Times New Roman" panose="02020603050405020304" pitchFamily="18" charset="0"/>
                </a:rPr>
                <a:t>请添加您的标题</a:t>
              </a:r>
              <a:endParaRPr lang="zh-CN" altLang="zh-CN" sz="1600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48"/>
            <p:cNvSpPr txBox="1">
              <a:spLocks noChangeArrowheads="1"/>
            </p:cNvSpPr>
            <p:nvPr/>
          </p:nvSpPr>
          <p:spPr bwMode="auto">
            <a:xfrm>
              <a:off x="4384823" y="2434862"/>
              <a:ext cx="631582" cy="442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1633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0" dirty="0">
                  <a:solidFill>
                    <a:prstClr val="white"/>
                  </a:solidFill>
                  <a:latin typeface="Impact" pitchFamily="34" charset="0"/>
                  <a:ea typeface="宋体"/>
                </a:rPr>
                <a:t>03</a:t>
              </a:r>
              <a:endParaRPr lang="zh-CN" altLang="en-US" sz="1600" kern="0" dirty="0">
                <a:solidFill>
                  <a:prstClr val="white"/>
                </a:solidFill>
                <a:latin typeface="Impact" pitchFamily="34" charset="0"/>
                <a:ea typeface="宋体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3807296" y="3702954"/>
            <a:ext cx="3035438" cy="405775"/>
            <a:chOff x="3818511" y="3064125"/>
            <a:chExt cx="3633809" cy="485765"/>
          </a:xfrm>
        </p:grpSpPr>
        <p:grpSp>
          <p:nvGrpSpPr>
            <p:cNvPr id="87" name="组合 86"/>
            <p:cNvGrpSpPr/>
            <p:nvPr/>
          </p:nvGrpSpPr>
          <p:grpSpPr>
            <a:xfrm>
              <a:off x="3818511" y="3064125"/>
              <a:ext cx="3633809" cy="483501"/>
              <a:chOff x="2540000" y="1059582"/>
              <a:chExt cx="6108700" cy="812800"/>
            </a:xfrm>
            <a:solidFill>
              <a:srgbClr val="005DA2"/>
            </a:solidFill>
          </p:grpSpPr>
          <p:sp>
            <p:nvSpPr>
              <p:cNvPr id="90" name="Freeform 5"/>
              <p:cNvSpPr>
                <a:spLocks noEditPoints="1"/>
              </p:cNvSpPr>
              <p:nvPr/>
            </p:nvSpPr>
            <p:spPr bwMode="auto">
              <a:xfrm>
                <a:off x="2540000" y="1069107"/>
                <a:ext cx="6108700" cy="800100"/>
              </a:xfrm>
              <a:custGeom>
                <a:avLst/>
                <a:gdLst>
                  <a:gd name="T0" fmla="*/ 56 w 3848"/>
                  <a:gd name="T1" fmla="*/ 0 h 504"/>
                  <a:gd name="T2" fmla="*/ 720 w 3848"/>
                  <a:gd name="T3" fmla="*/ 0 h 504"/>
                  <a:gd name="T4" fmla="*/ 576 w 3848"/>
                  <a:gd name="T5" fmla="*/ 84 h 504"/>
                  <a:gd name="T6" fmla="*/ 576 w 3848"/>
                  <a:gd name="T7" fmla="*/ 418 h 504"/>
                  <a:gd name="T8" fmla="*/ 726 w 3848"/>
                  <a:gd name="T9" fmla="*/ 504 h 504"/>
                  <a:gd name="T10" fmla="*/ 56 w 3848"/>
                  <a:gd name="T11" fmla="*/ 504 h 504"/>
                  <a:gd name="T12" fmla="*/ 56 w 3848"/>
                  <a:gd name="T13" fmla="*/ 504 h 504"/>
                  <a:gd name="T14" fmla="*/ 44 w 3848"/>
                  <a:gd name="T15" fmla="*/ 504 h 504"/>
                  <a:gd name="T16" fmla="*/ 34 w 3848"/>
                  <a:gd name="T17" fmla="*/ 500 h 504"/>
                  <a:gd name="T18" fmla="*/ 24 w 3848"/>
                  <a:gd name="T19" fmla="*/ 494 h 504"/>
                  <a:gd name="T20" fmla="*/ 16 w 3848"/>
                  <a:gd name="T21" fmla="*/ 488 h 504"/>
                  <a:gd name="T22" fmla="*/ 8 w 3848"/>
                  <a:gd name="T23" fmla="*/ 480 h 504"/>
                  <a:gd name="T24" fmla="*/ 4 w 3848"/>
                  <a:gd name="T25" fmla="*/ 470 h 504"/>
                  <a:gd name="T26" fmla="*/ 0 w 3848"/>
                  <a:gd name="T27" fmla="*/ 460 h 504"/>
                  <a:gd name="T28" fmla="*/ 0 w 3848"/>
                  <a:gd name="T29" fmla="*/ 448 h 504"/>
                  <a:gd name="T30" fmla="*/ 0 w 3848"/>
                  <a:gd name="T31" fmla="*/ 56 h 504"/>
                  <a:gd name="T32" fmla="*/ 0 w 3848"/>
                  <a:gd name="T33" fmla="*/ 56 h 504"/>
                  <a:gd name="T34" fmla="*/ 0 w 3848"/>
                  <a:gd name="T35" fmla="*/ 44 h 504"/>
                  <a:gd name="T36" fmla="*/ 4 w 3848"/>
                  <a:gd name="T37" fmla="*/ 34 h 504"/>
                  <a:gd name="T38" fmla="*/ 8 w 3848"/>
                  <a:gd name="T39" fmla="*/ 24 h 504"/>
                  <a:gd name="T40" fmla="*/ 16 w 3848"/>
                  <a:gd name="T41" fmla="*/ 16 h 504"/>
                  <a:gd name="T42" fmla="*/ 24 w 3848"/>
                  <a:gd name="T43" fmla="*/ 10 h 504"/>
                  <a:gd name="T44" fmla="*/ 34 w 3848"/>
                  <a:gd name="T45" fmla="*/ 4 h 504"/>
                  <a:gd name="T46" fmla="*/ 44 w 3848"/>
                  <a:gd name="T47" fmla="*/ 0 h 504"/>
                  <a:gd name="T48" fmla="*/ 56 w 3848"/>
                  <a:gd name="T49" fmla="*/ 0 h 504"/>
                  <a:gd name="T50" fmla="*/ 56 w 3848"/>
                  <a:gd name="T51" fmla="*/ 0 h 504"/>
                  <a:gd name="T52" fmla="*/ 1010 w 3848"/>
                  <a:gd name="T53" fmla="*/ 0 h 504"/>
                  <a:gd name="T54" fmla="*/ 3792 w 3848"/>
                  <a:gd name="T55" fmla="*/ 0 h 504"/>
                  <a:gd name="T56" fmla="*/ 3792 w 3848"/>
                  <a:gd name="T57" fmla="*/ 0 h 504"/>
                  <a:gd name="T58" fmla="*/ 3804 w 3848"/>
                  <a:gd name="T59" fmla="*/ 0 h 504"/>
                  <a:gd name="T60" fmla="*/ 3814 w 3848"/>
                  <a:gd name="T61" fmla="*/ 4 h 504"/>
                  <a:gd name="T62" fmla="*/ 3824 w 3848"/>
                  <a:gd name="T63" fmla="*/ 10 h 504"/>
                  <a:gd name="T64" fmla="*/ 3832 w 3848"/>
                  <a:gd name="T65" fmla="*/ 16 h 504"/>
                  <a:gd name="T66" fmla="*/ 3838 w 3848"/>
                  <a:gd name="T67" fmla="*/ 24 h 504"/>
                  <a:gd name="T68" fmla="*/ 3844 w 3848"/>
                  <a:gd name="T69" fmla="*/ 34 h 504"/>
                  <a:gd name="T70" fmla="*/ 3848 w 3848"/>
                  <a:gd name="T71" fmla="*/ 44 h 504"/>
                  <a:gd name="T72" fmla="*/ 3848 w 3848"/>
                  <a:gd name="T73" fmla="*/ 56 h 504"/>
                  <a:gd name="T74" fmla="*/ 3848 w 3848"/>
                  <a:gd name="T75" fmla="*/ 448 h 504"/>
                  <a:gd name="T76" fmla="*/ 3848 w 3848"/>
                  <a:gd name="T77" fmla="*/ 448 h 504"/>
                  <a:gd name="T78" fmla="*/ 3848 w 3848"/>
                  <a:gd name="T79" fmla="*/ 460 h 504"/>
                  <a:gd name="T80" fmla="*/ 3844 w 3848"/>
                  <a:gd name="T81" fmla="*/ 470 h 504"/>
                  <a:gd name="T82" fmla="*/ 3838 w 3848"/>
                  <a:gd name="T83" fmla="*/ 480 h 504"/>
                  <a:gd name="T84" fmla="*/ 3832 w 3848"/>
                  <a:gd name="T85" fmla="*/ 488 h 504"/>
                  <a:gd name="T86" fmla="*/ 3824 w 3848"/>
                  <a:gd name="T87" fmla="*/ 494 h 504"/>
                  <a:gd name="T88" fmla="*/ 3814 w 3848"/>
                  <a:gd name="T89" fmla="*/ 500 h 504"/>
                  <a:gd name="T90" fmla="*/ 3804 w 3848"/>
                  <a:gd name="T91" fmla="*/ 504 h 504"/>
                  <a:gd name="T92" fmla="*/ 3792 w 3848"/>
                  <a:gd name="T93" fmla="*/ 504 h 504"/>
                  <a:gd name="T94" fmla="*/ 1004 w 3848"/>
                  <a:gd name="T95" fmla="*/ 504 h 504"/>
                  <a:gd name="T96" fmla="*/ 1154 w 3848"/>
                  <a:gd name="T97" fmla="*/ 418 h 504"/>
                  <a:gd name="T98" fmla="*/ 1154 w 3848"/>
                  <a:gd name="T99" fmla="*/ 84 h 504"/>
                  <a:gd name="T100" fmla="*/ 1010 w 3848"/>
                  <a:gd name="T101" fmla="*/ 0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848" h="504">
                    <a:moveTo>
                      <a:pt x="56" y="0"/>
                    </a:moveTo>
                    <a:lnTo>
                      <a:pt x="720" y="0"/>
                    </a:lnTo>
                    <a:lnTo>
                      <a:pt x="576" y="84"/>
                    </a:lnTo>
                    <a:lnTo>
                      <a:pt x="576" y="418"/>
                    </a:lnTo>
                    <a:lnTo>
                      <a:pt x="726" y="504"/>
                    </a:lnTo>
                    <a:lnTo>
                      <a:pt x="56" y="504"/>
                    </a:lnTo>
                    <a:lnTo>
                      <a:pt x="56" y="504"/>
                    </a:lnTo>
                    <a:lnTo>
                      <a:pt x="44" y="504"/>
                    </a:lnTo>
                    <a:lnTo>
                      <a:pt x="34" y="500"/>
                    </a:lnTo>
                    <a:lnTo>
                      <a:pt x="24" y="494"/>
                    </a:lnTo>
                    <a:lnTo>
                      <a:pt x="16" y="488"/>
                    </a:lnTo>
                    <a:lnTo>
                      <a:pt x="8" y="480"/>
                    </a:lnTo>
                    <a:lnTo>
                      <a:pt x="4" y="470"/>
                    </a:lnTo>
                    <a:lnTo>
                      <a:pt x="0" y="460"/>
                    </a:lnTo>
                    <a:lnTo>
                      <a:pt x="0" y="448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0" y="44"/>
                    </a:lnTo>
                    <a:lnTo>
                      <a:pt x="4" y="34"/>
                    </a:lnTo>
                    <a:lnTo>
                      <a:pt x="8" y="24"/>
                    </a:lnTo>
                    <a:lnTo>
                      <a:pt x="16" y="16"/>
                    </a:lnTo>
                    <a:lnTo>
                      <a:pt x="24" y="10"/>
                    </a:lnTo>
                    <a:lnTo>
                      <a:pt x="34" y="4"/>
                    </a:lnTo>
                    <a:lnTo>
                      <a:pt x="44" y="0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  <a:moveTo>
                      <a:pt x="1010" y="0"/>
                    </a:moveTo>
                    <a:lnTo>
                      <a:pt x="3792" y="0"/>
                    </a:lnTo>
                    <a:lnTo>
                      <a:pt x="3792" y="0"/>
                    </a:lnTo>
                    <a:lnTo>
                      <a:pt x="3804" y="0"/>
                    </a:lnTo>
                    <a:lnTo>
                      <a:pt x="3814" y="4"/>
                    </a:lnTo>
                    <a:lnTo>
                      <a:pt x="3824" y="10"/>
                    </a:lnTo>
                    <a:lnTo>
                      <a:pt x="3832" y="16"/>
                    </a:lnTo>
                    <a:lnTo>
                      <a:pt x="3838" y="24"/>
                    </a:lnTo>
                    <a:lnTo>
                      <a:pt x="3844" y="34"/>
                    </a:lnTo>
                    <a:lnTo>
                      <a:pt x="3848" y="44"/>
                    </a:lnTo>
                    <a:lnTo>
                      <a:pt x="3848" y="56"/>
                    </a:lnTo>
                    <a:lnTo>
                      <a:pt x="3848" y="448"/>
                    </a:lnTo>
                    <a:lnTo>
                      <a:pt x="3848" y="448"/>
                    </a:lnTo>
                    <a:lnTo>
                      <a:pt x="3848" y="460"/>
                    </a:lnTo>
                    <a:lnTo>
                      <a:pt x="3844" y="470"/>
                    </a:lnTo>
                    <a:lnTo>
                      <a:pt x="3838" y="480"/>
                    </a:lnTo>
                    <a:lnTo>
                      <a:pt x="3832" y="488"/>
                    </a:lnTo>
                    <a:lnTo>
                      <a:pt x="3824" y="494"/>
                    </a:lnTo>
                    <a:lnTo>
                      <a:pt x="3814" y="500"/>
                    </a:lnTo>
                    <a:lnTo>
                      <a:pt x="3804" y="504"/>
                    </a:lnTo>
                    <a:lnTo>
                      <a:pt x="3792" y="504"/>
                    </a:lnTo>
                    <a:lnTo>
                      <a:pt x="1004" y="504"/>
                    </a:lnTo>
                    <a:lnTo>
                      <a:pt x="1154" y="418"/>
                    </a:lnTo>
                    <a:lnTo>
                      <a:pt x="1154" y="84"/>
                    </a:lnTo>
                    <a:lnTo>
                      <a:pt x="1010" y="0"/>
                    </a:lnTo>
                    <a:close/>
                  </a:path>
                </a:pathLst>
              </a:custGeom>
              <a:noFill/>
              <a:ln w="12700">
                <a:solidFill>
                  <a:srgbClr val="12BC44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81633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1" name="Freeform 6"/>
              <p:cNvSpPr>
                <a:spLocks/>
              </p:cNvSpPr>
              <p:nvPr/>
            </p:nvSpPr>
            <p:spPr bwMode="auto">
              <a:xfrm>
                <a:off x="3562350" y="1059582"/>
                <a:ext cx="701675" cy="812800"/>
              </a:xfrm>
              <a:custGeom>
                <a:avLst/>
                <a:gdLst>
                  <a:gd name="T0" fmla="*/ 220 w 442"/>
                  <a:gd name="T1" fmla="*/ 0 h 512"/>
                  <a:gd name="T2" fmla="*/ 332 w 442"/>
                  <a:gd name="T3" fmla="*/ 64 h 512"/>
                  <a:gd name="T4" fmla="*/ 442 w 442"/>
                  <a:gd name="T5" fmla="*/ 128 h 512"/>
                  <a:gd name="T6" fmla="*/ 442 w 442"/>
                  <a:gd name="T7" fmla="*/ 256 h 512"/>
                  <a:gd name="T8" fmla="*/ 442 w 442"/>
                  <a:gd name="T9" fmla="*/ 384 h 512"/>
                  <a:gd name="T10" fmla="*/ 332 w 442"/>
                  <a:gd name="T11" fmla="*/ 448 h 512"/>
                  <a:gd name="T12" fmla="*/ 220 w 442"/>
                  <a:gd name="T13" fmla="*/ 512 h 512"/>
                  <a:gd name="T14" fmla="*/ 110 w 442"/>
                  <a:gd name="T15" fmla="*/ 448 h 512"/>
                  <a:gd name="T16" fmla="*/ 0 w 442"/>
                  <a:gd name="T17" fmla="*/ 384 h 512"/>
                  <a:gd name="T18" fmla="*/ 0 w 442"/>
                  <a:gd name="T19" fmla="*/ 256 h 512"/>
                  <a:gd name="T20" fmla="*/ 0 w 442"/>
                  <a:gd name="T21" fmla="*/ 128 h 512"/>
                  <a:gd name="T22" fmla="*/ 110 w 442"/>
                  <a:gd name="T23" fmla="*/ 64 h 512"/>
                  <a:gd name="T24" fmla="*/ 220 w 442"/>
                  <a:gd name="T25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2" h="512">
                    <a:moveTo>
                      <a:pt x="220" y="0"/>
                    </a:moveTo>
                    <a:lnTo>
                      <a:pt x="332" y="64"/>
                    </a:lnTo>
                    <a:lnTo>
                      <a:pt x="442" y="128"/>
                    </a:lnTo>
                    <a:lnTo>
                      <a:pt x="442" y="256"/>
                    </a:lnTo>
                    <a:lnTo>
                      <a:pt x="442" y="384"/>
                    </a:lnTo>
                    <a:lnTo>
                      <a:pt x="332" y="448"/>
                    </a:lnTo>
                    <a:lnTo>
                      <a:pt x="220" y="512"/>
                    </a:lnTo>
                    <a:lnTo>
                      <a:pt x="110" y="448"/>
                    </a:lnTo>
                    <a:lnTo>
                      <a:pt x="0" y="384"/>
                    </a:lnTo>
                    <a:lnTo>
                      <a:pt x="0" y="256"/>
                    </a:lnTo>
                    <a:lnTo>
                      <a:pt x="0" y="128"/>
                    </a:lnTo>
                    <a:lnTo>
                      <a:pt x="110" y="64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rgbClr val="12BC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81633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5113128" y="3107704"/>
              <a:ext cx="2051160" cy="44218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 defTabSz="81633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kern="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/>
                  <a:cs typeface="Times New Roman" panose="02020603050405020304" pitchFamily="18" charset="0"/>
                </a:rPr>
                <a:t>请添加您的标题</a:t>
              </a:r>
              <a:endParaRPr lang="zh-CN" altLang="zh-CN" sz="1600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89" name="文本框 48"/>
            <p:cNvSpPr txBox="1">
              <a:spLocks noChangeArrowheads="1"/>
            </p:cNvSpPr>
            <p:nvPr/>
          </p:nvSpPr>
          <p:spPr bwMode="auto">
            <a:xfrm>
              <a:off x="4370970" y="3102364"/>
              <a:ext cx="609347" cy="442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1633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0" dirty="0">
                  <a:solidFill>
                    <a:prstClr val="white"/>
                  </a:solidFill>
                  <a:latin typeface="Impact" pitchFamily="34" charset="0"/>
                  <a:ea typeface="宋体"/>
                </a:rPr>
                <a:t>04</a:t>
              </a:r>
              <a:endParaRPr lang="zh-CN" altLang="en-US" sz="1600" kern="0" dirty="0">
                <a:solidFill>
                  <a:prstClr val="white"/>
                </a:solidFill>
                <a:latin typeface="Impact" pitchFamily="34" charset="0"/>
                <a:ea typeface="宋体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3807296" y="4254060"/>
            <a:ext cx="3035438" cy="403883"/>
            <a:chOff x="3818511" y="3723878"/>
            <a:chExt cx="3633809" cy="483501"/>
          </a:xfrm>
        </p:grpSpPr>
        <p:grpSp>
          <p:nvGrpSpPr>
            <p:cNvPr id="93" name="组合 92"/>
            <p:cNvGrpSpPr/>
            <p:nvPr/>
          </p:nvGrpSpPr>
          <p:grpSpPr>
            <a:xfrm>
              <a:off x="3818511" y="3723878"/>
              <a:ext cx="3633809" cy="483501"/>
              <a:chOff x="2540000" y="1059582"/>
              <a:chExt cx="6108700" cy="812800"/>
            </a:xfrm>
            <a:solidFill>
              <a:srgbClr val="005DA2"/>
            </a:solidFill>
          </p:grpSpPr>
          <p:sp>
            <p:nvSpPr>
              <p:cNvPr id="96" name="Freeform 5"/>
              <p:cNvSpPr>
                <a:spLocks noEditPoints="1"/>
              </p:cNvSpPr>
              <p:nvPr/>
            </p:nvSpPr>
            <p:spPr bwMode="auto">
              <a:xfrm>
                <a:off x="2540000" y="1069107"/>
                <a:ext cx="6108700" cy="800100"/>
              </a:xfrm>
              <a:custGeom>
                <a:avLst/>
                <a:gdLst>
                  <a:gd name="T0" fmla="*/ 56 w 3848"/>
                  <a:gd name="T1" fmla="*/ 0 h 504"/>
                  <a:gd name="T2" fmla="*/ 720 w 3848"/>
                  <a:gd name="T3" fmla="*/ 0 h 504"/>
                  <a:gd name="T4" fmla="*/ 576 w 3848"/>
                  <a:gd name="T5" fmla="*/ 84 h 504"/>
                  <a:gd name="T6" fmla="*/ 576 w 3848"/>
                  <a:gd name="T7" fmla="*/ 418 h 504"/>
                  <a:gd name="T8" fmla="*/ 726 w 3848"/>
                  <a:gd name="T9" fmla="*/ 504 h 504"/>
                  <a:gd name="T10" fmla="*/ 56 w 3848"/>
                  <a:gd name="T11" fmla="*/ 504 h 504"/>
                  <a:gd name="T12" fmla="*/ 56 w 3848"/>
                  <a:gd name="T13" fmla="*/ 504 h 504"/>
                  <a:gd name="T14" fmla="*/ 44 w 3848"/>
                  <a:gd name="T15" fmla="*/ 504 h 504"/>
                  <a:gd name="T16" fmla="*/ 34 w 3848"/>
                  <a:gd name="T17" fmla="*/ 500 h 504"/>
                  <a:gd name="T18" fmla="*/ 24 w 3848"/>
                  <a:gd name="T19" fmla="*/ 494 h 504"/>
                  <a:gd name="T20" fmla="*/ 16 w 3848"/>
                  <a:gd name="T21" fmla="*/ 488 h 504"/>
                  <a:gd name="T22" fmla="*/ 8 w 3848"/>
                  <a:gd name="T23" fmla="*/ 480 h 504"/>
                  <a:gd name="T24" fmla="*/ 4 w 3848"/>
                  <a:gd name="T25" fmla="*/ 470 h 504"/>
                  <a:gd name="T26" fmla="*/ 0 w 3848"/>
                  <a:gd name="T27" fmla="*/ 460 h 504"/>
                  <a:gd name="T28" fmla="*/ 0 w 3848"/>
                  <a:gd name="T29" fmla="*/ 448 h 504"/>
                  <a:gd name="T30" fmla="*/ 0 w 3848"/>
                  <a:gd name="T31" fmla="*/ 56 h 504"/>
                  <a:gd name="T32" fmla="*/ 0 w 3848"/>
                  <a:gd name="T33" fmla="*/ 56 h 504"/>
                  <a:gd name="T34" fmla="*/ 0 w 3848"/>
                  <a:gd name="T35" fmla="*/ 44 h 504"/>
                  <a:gd name="T36" fmla="*/ 4 w 3848"/>
                  <a:gd name="T37" fmla="*/ 34 h 504"/>
                  <a:gd name="T38" fmla="*/ 8 w 3848"/>
                  <a:gd name="T39" fmla="*/ 24 h 504"/>
                  <a:gd name="T40" fmla="*/ 16 w 3848"/>
                  <a:gd name="T41" fmla="*/ 16 h 504"/>
                  <a:gd name="T42" fmla="*/ 24 w 3848"/>
                  <a:gd name="T43" fmla="*/ 10 h 504"/>
                  <a:gd name="T44" fmla="*/ 34 w 3848"/>
                  <a:gd name="T45" fmla="*/ 4 h 504"/>
                  <a:gd name="T46" fmla="*/ 44 w 3848"/>
                  <a:gd name="T47" fmla="*/ 0 h 504"/>
                  <a:gd name="T48" fmla="*/ 56 w 3848"/>
                  <a:gd name="T49" fmla="*/ 0 h 504"/>
                  <a:gd name="T50" fmla="*/ 56 w 3848"/>
                  <a:gd name="T51" fmla="*/ 0 h 504"/>
                  <a:gd name="T52" fmla="*/ 1010 w 3848"/>
                  <a:gd name="T53" fmla="*/ 0 h 504"/>
                  <a:gd name="T54" fmla="*/ 3792 w 3848"/>
                  <a:gd name="T55" fmla="*/ 0 h 504"/>
                  <a:gd name="T56" fmla="*/ 3792 w 3848"/>
                  <a:gd name="T57" fmla="*/ 0 h 504"/>
                  <a:gd name="T58" fmla="*/ 3804 w 3848"/>
                  <a:gd name="T59" fmla="*/ 0 h 504"/>
                  <a:gd name="T60" fmla="*/ 3814 w 3848"/>
                  <a:gd name="T61" fmla="*/ 4 h 504"/>
                  <a:gd name="T62" fmla="*/ 3824 w 3848"/>
                  <a:gd name="T63" fmla="*/ 10 h 504"/>
                  <a:gd name="T64" fmla="*/ 3832 w 3848"/>
                  <a:gd name="T65" fmla="*/ 16 h 504"/>
                  <a:gd name="T66" fmla="*/ 3838 w 3848"/>
                  <a:gd name="T67" fmla="*/ 24 h 504"/>
                  <a:gd name="T68" fmla="*/ 3844 w 3848"/>
                  <a:gd name="T69" fmla="*/ 34 h 504"/>
                  <a:gd name="T70" fmla="*/ 3848 w 3848"/>
                  <a:gd name="T71" fmla="*/ 44 h 504"/>
                  <a:gd name="T72" fmla="*/ 3848 w 3848"/>
                  <a:gd name="T73" fmla="*/ 56 h 504"/>
                  <a:gd name="T74" fmla="*/ 3848 w 3848"/>
                  <a:gd name="T75" fmla="*/ 448 h 504"/>
                  <a:gd name="T76" fmla="*/ 3848 w 3848"/>
                  <a:gd name="T77" fmla="*/ 448 h 504"/>
                  <a:gd name="T78" fmla="*/ 3848 w 3848"/>
                  <a:gd name="T79" fmla="*/ 460 h 504"/>
                  <a:gd name="T80" fmla="*/ 3844 w 3848"/>
                  <a:gd name="T81" fmla="*/ 470 h 504"/>
                  <a:gd name="T82" fmla="*/ 3838 w 3848"/>
                  <a:gd name="T83" fmla="*/ 480 h 504"/>
                  <a:gd name="T84" fmla="*/ 3832 w 3848"/>
                  <a:gd name="T85" fmla="*/ 488 h 504"/>
                  <a:gd name="T86" fmla="*/ 3824 w 3848"/>
                  <a:gd name="T87" fmla="*/ 494 h 504"/>
                  <a:gd name="T88" fmla="*/ 3814 w 3848"/>
                  <a:gd name="T89" fmla="*/ 500 h 504"/>
                  <a:gd name="T90" fmla="*/ 3804 w 3848"/>
                  <a:gd name="T91" fmla="*/ 504 h 504"/>
                  <a:gd name="T92" fmla="*/ 3792 w 3848"/>
                  <a:gd name="T93" fmla="*/ 504 h 504"/>
                  <a:gd name="T94" fmla="*/ 1004 w 3848"/>
                  <a:gd name="T95" fmla="*/ 504 h 504"/>
                  <a:gd name="T96" fmla="*/ 1154 w 3848"/>
                  <a:gd name="T97" fmla="*/ 418 h 504"/>
                  <a:gd name="T98" fmla="*/ 1154 w 3848"/>
                  <a:gd name="T99" fmla="*/ 84 h 504"/>
                  <a:gd name="T100" fmla="*/ 1010 w 3848"/>
                  <a:gd name="T101" fmla="*/ 0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848" h="504">
                    <a:moveTo>
                      <a:pt x="56" y="0"/>
                    </a:moveTo>
                    <a:lnTo>
                      <a:pt x="720" y="0"/>
                    </a:lnTo>
                    <a:lnTo>
                      <a:pt x="576" y="84"/>
                    </a:lnTo>
                    <a:lnTo>
                      <a:pt x="576" y="418"/>
                    </a:lnTo>
                    <a:lnTo>
                      <a:pt x="726" y="504"/>
                    </a:lnTo>
                    <a:lnTo>
                      <a:pt x="56" y="504"/>
                    </a:lnTo>
                    <a:lnTo>
                      <a:pt x="56" y="504"/>
                    </a:lnTo>
                    <a:lnTo>
                      <a:pt x="44" y="504"/>
                    </a:lnTo>
                    <a:lnTo>
                      <a:pt x="34" y="500"/>
                    </a:lnTo>
                    <a:lnTo>
                      <a:pt x="24" y="494"/>
                    </a:lnTo>
                    <a:lnTo>
                      <a:pt x="16" y="488"/>
                    </a:lnTo>
                    <a:lnTo>
                      <a:pt x="8" y="480"/>
                    </a:lnTo>
                    <a:lnTo>
                      <a:pt x="4" y="470"/>
                    </a:lnTo>
                    <a:lnTo>
                      <a:pt x="0" y="460"/>
                    </a:lnTo>
                    <a:lnTo>
                      <a:pt x="0" y="448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0" y="44"/>
                    </a:lnTo>
                    <a:lnTo>
                      <a:pt x="4" y="34"/>
                    </a:lnTo>
                    <a:lnTo>
                      <a:pt x="8" y="24"/>
                    </a:lnTo>
                    <a:lnTo>
                      <a:pt x="16" y="16"/>
                    </a:lnTo>
                    <a:lnTo>
                      <a:pt x="24" y="10"/>
                    </a:lnTo>
                    <a:lnTo>
                      <a:pt x="34" y="4"/>
                    </a:lnTo>
                    <a:lnTo>
                      <a:pt x="44" y="0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  <a:moveTo>
                      <a:pt x="1010" y="0"/>
                    </a:moveTo>
                    <a:lnTo>
                      <a:pt x="3792" y="0"/>
                    </a:lnTo>
                    <a:lnTo>
                      <a:pt x="3792" y="0"/>
                    </a:lnTo>
                    <a:lnTo>
                      <a:pt x="3804" y="0"/>
                    </a:lnTo>
                    <a:lnTo>
                      <a:pt x="3814" y="4"/>
                    </a:lnTo>
                    <a:lnTo>
                      <a:pt x="3824" y="10"/>
                    </a:lnTo>
                    <a:lnTo>
                      <a:pt x="3832" y="16"/>
                    </a:lnTo>
                    <a:lnTo>
                      <a:pt x="3838" y="24"/>
                    </a:lnTo>
                    <a:lnTo>
                      <a:pt x="3844" y="34"/>
                    </a:lnTo>
                    <a:lnTo>
                      <a:pt x="3848" y="44"/>
                    </a:lnTo>
                    <a:lnTo>
                      <a:pt x="3848" y="56"/>
                    </a:lnTo>
                    <a:lnTo>
                      <a:pt x="3848" y="448"/>
                    </a:lnTo>
                    <a:lnTo>
                      <a:pt x="3848" y="448"/>
                    </a:lnTo>
                    <a:lnTo>
                      <a:pt x="3848" y="460"/>
                    </a:lnTo>
                    <a:lnTo>
                      <a:pt x="3844" y="470"/>
                    </a:lnTo>
                    <a:lnTo>
                      <a:pt x="3838" y="480"/>
                    </a:lnTo>
                    <a:lnTo>
                      <a:pt x="3832" y="488"/>
                    </a:lnTo>
                    <a:lnTo>
                      <a:pt x="3824" y="494"/>
                    </a:lnTo>
                    <a:lnTo>
                      <a:pt x="3814" y="500"/>
                    </a:lnTo>
                    <a:lnTo>
                      <a:pt x="3804" y="504"/>
                    </a:lnTo>
                    <a:lnTo>
                      <a:pt x="3792" y="504"/>
                    </a:lnTo>
                    <a:lnTo>
                      <a:pt x="1004" y="504"/>
                    </a:lnTo>
                    <a:lnTo>
                      <a:pt x="1154" y="418"/>
                    </a:lnTo>
                    <a:lnTo>
                      <a:pt x="1154" y="84"/>
                    </a:lnTo>
                    <a:lnTo>
                      <a:pt x="1010" y="0"/>
                    </a:lnTo>
                    <a:close/>
                  </a:path>
                </a:pathLst>
              </a:custGeom>
              <a:noFill/>
              <a:ln w="12700">
                <a:solidFill>
                  <a:srgbClr val="FF9B0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81633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7" name="Freeform 6"/>
              <p:cNvSpPr>
                <a:spLocks/>
              </p:cNvSpPr>
              <p:nvPr/>
            </p:nvSpPr>
            <p:spPr bwMode="auto">
              <a:xfrm>
                <a:off x="3562350" y="1059582"/>
                <a:ext cx="701675" cy="812800"/>
              </a:xfrm>
              <a:custGeom>
                <a:avLst/>
                <a:gdLst>
                  <a:gd name="T0" fmla="*/ 220 w 442"/>
                  <a:gd name="T1" fmla="*/ 0 h 512"/>
                  <a:gd name="T2" fmla="*/ 332 w 442"/>
                  <a:gd name="T3" fmla="*/ 64 h 512"/>
                  <a:gd name="T4" fmla="*/ 442 w 442"/>
                  <a:gd name="T5" fmla="*/ 128 h 512"/>
                  <a:gd name="T6" fmla="*/ 442 w 442"/>
                  <a:gd name="T7" fmla="*/ 256 h 512"/>
                  <a:gd name="T8" fmla="*/ 442 w 442"/>
                  <a:gd name="T9" fmla="*/ 384 h 512"/>
                  <a:gd name="T10" fmla="*/ 332 w 442"/>
                  <a:gd name="T11" fmla="*/ 448 h 512"/>
                  <a:gd name="T12" fmla="*/ 220 w 442"/>
                  <a:gd name="T13" fmla="*/ 512 h 512"/>
                  <a:gd name="T14" fmla="*/ 110 w 442"/>
                  <a:gd name="T15" fmla="*/ 448 h 512"/>
                  <a:gd name="T16" fmla="*/ 0 w 442"/>
                  <a:gd name="T17" fmla="*/ 384 h 512"/>
                  <a:gd name="T18" fmla="*/ 0 w 442"/>
                  <a:gd name="T19" fmla="*/ 256 h 512"/>
                  <a:gd name="T20" fmla="*/ 0 w 442"/>
                  <a:gd name="T21" fmla="*/ 128 h 512"/>
                  <a:gd name="T22" fmla="*/ 110 w 442"/>
                  <a:gd name="T23" fmla="*/ 64 h 512"/>
                  <a:gd name="T24" fmla="*/ 220 w 442"/>
                  <a:gd name="T25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2" h="512">
                    <a:moveTo>
                      <a:pt x="220" y="0"/>
                    </a:moveTo>
                    <a:lnTo>
                      <a:pt x="332" y="64"/>
                    </a:lnTo>
                    <a:lnTo>
                      <a:pt x="442" y="128"/>
                    </a:lnTo>
                    <a:lnTo>
                      <a:pt x="442" y="256"/>
                    </a:lnTo>
                    <a:lnTo>
                      <a:pt x="442" y="384"/>
                    </a:lnTo>
                    <a:lnTo>
                      <a:pt x="332" y="448"/>
                    </a:lnTo>
                    <a:lnTo>
                      <a:pt x="220" y="512"/>
                    </a:lnTo>
                    <a:lnTo>
                      <a:pt x="110" y="448"/>
                    </a:lnTo>
                    <a:lnTo>
                      <a:pt x="0" y="384"/>
                    </a:lnTo>
                    <a:lnTo>
                      <a:pt x="0" y="256"/>
                    </a:lnTo>
                    <a:lnTo>
                      <a:pt x="0" y="128"/>
                    </a:lnTo>
                    <a:lnTo>
                      <a:pt x="110" y="64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rgbClr val="FF9B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81633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5113128" y="3755776"/>
              <a:ext cx="2051062" cy="442187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 defTabSz="81633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kern="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/>
                  <a:cs typeface="Times New Roman" panose="02020603050405020304" pitchFamily="18" charset="0"/>
                </a:rPr>
                <a:t>请添加您的标题</a:t>
              </a:r>
              <a:endParaRPr lang="zh-CN" altLang="zh-CN" sz="1600" kern="100" dirty="0">
                <a:solidFill>
                  <a:srgbClr val="FFFFFF"/>
                </a:solidFill>
                <a:latin typeface="微软雅黑" panose="020B0503020204020204" pitchFamily="34" charset="-122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95" name="文本框 48"/>
            <p:cNvSpPr txBox="1">
              <a:spLocks noChangeArrowheads="1"/>
            </p:cNvSpPr>
            <p:nvPr/>
          </p:nvSpPr>
          <p:spPr bwMode="auto">
            <a:xfrm>
              <a:off x="4382716" y="3755776"/>
              <a:ext cx="631582" cy="442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1633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0" dirty="0">
                  <a:solidFill>
                    <a:prstClr val="white"/>
                  </a:solidFill>
                  <a:latin typeface="Impact" pitchFamily="34" charset="0"/>
                  <a:ea typeface="宋体"/>
                </a:rPr>
                <a:t>05</a:t>
              </a:r>
              <a:endParaRPr lang="zh-CN" altLang="en-US" sz="1600" kern="0" dirty="0">
                <a:solidFill>
                  <a:prstClr val="white"/>
                </a:solidFill>
                <a:latin typeface="Impact" pitchFamily="34" charset="0"/>
                <a:ea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438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5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45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50"/>
                            </p:stCondLst>
                            <p:childTnLst>
                              <p:par>
                                <p:cTn id="62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3" presetClass="entr" presetSubtype="52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/>
      <p:bldP spid="6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642910" y="2244078"/>
            <a:ext cx="2286016" cy="885701"/>
            <a:chOff x="642910" y="1785932"/>
            <a:chExt cx="2286016" cy="885701"/>
          </a:xfrm>
        </p:grpSpPr>
        <p:sp>
          <p:nvSpPr>
            <p:cNvPr id="28" name="Rectangle 88"/>
            <p:cNvSpPr/>
            <p:nvPr/>
          </p:nvSpPr>
          <p:spPr>
            <a:xfrm>
              <a:off x="642910" y="2025302"/>
              <a:ext cx="22860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6858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800" dirty="0">
                  <a:solidFill>
                    <a:srgbClr val="FFFFFF"/>
                  </a:solidFill>
                  <a:latin typeface="微软雅黑" pitchFamily="34" charset="-122"/>
                  <a:ea typeface="微软雅黑"/>
                </a:rPr>
                <a:t>您的内容打在这里，或者通过复制您的文本后，在此框中选择粘贴，并选择只保留文字；您的内容您的内容打在这里，或者通过复制</a:t>
              </a:r>
              <a:endParaRPr lang="en-US" altLang="zh-CN" sz="800" dirty="0">
                <a:solidFill>
                  <a:srgbClr val="FFFFFF"/>
                </a:solidFill>
                <a:latin typeface="Lao UI" panose="020B0502040204020203" pitchFamily="34" charset="0"/>
                <a:ea typeface="Open Sans Light" pitchFamily="34" charset="0"/>
                <a:cs typeface="Lao UI" panose="020B0502040204020203" pitchFamily="34" charset="0"/>
              </a:endParaRPr>
            </a:p>
          </p:txBody>
        </p:sp>
        <p:sp>
          <p:nvSpPr>
            <p:cNvPr id="29" name="Rectangle 89"/>
            <p:cNvSpPr/>
            <p:nvPr/>
          </p:nvSpPr>
          <p:spPr>
            <a:xfrm>
              <a:off x="642910" y="1785932"/>
              <a:ext cx="2264384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6858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FFFFFF"/>
                  </a:solidFill>
                  <a:latin typeface="Lao UI" panose="020B0502040204020203" pitchFamily="34" charset="0"/>
                  <a:ea typeface="Open Sans" pitchFamily="34" charset="0"/>
                  <a:cs typeface="Lao UI" panose="020B0502040204020203" pitchFamily="34" charset="0"/>
                </a:rPr>
                <a:t>Strength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42910" y="3672838"/>
            <a:ext cx="2286016" cy="879075"/>
            <a:chOff x="642910" y="3214692"/>
            <a:chExt cx="2286016" cy="879075"/>
          </a:xfrm>
        </p:grpSpPr>
        <p:sp>
          <p:nvSpPr>
            <p:cNvPr id="31" name="Rectangle 90"/>
            <p:cNvSpPr/>
            <p:nvPr/>
          </p:nvSpPr>
          <p:spPr>
            <a:xfrm>
              <a:off x="642910" y="3447436"/>
              <a:ext cx="22860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6858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800" dirty="0">
                  <a:solidFill>
                    <a:srgbClr val="FFFFFF"/>
                  </a:solidFill>
                  <a:latin typeface="微软雅黑" pitchFamily="34" charset="-122"/>
                  <a:ea typeface="微软雅黑"/>
                </a:rPr>
                <a:t>您的内容打在这里，或者通过复制您的文本后，在此框中选择粘贴，并选择只保留文字；您的内容您的内容打在这里，或者通过复制</a:t>
              </a:r>
              <a:endParaRPr lang="en-US" altLang="zh-CN" sz="800" dirty="0">
                <a:solidFill>
                  <a:srgbClr val="FFFFFF"/>
                </a:solidFill>
                <a:latin typeface="Lao UI" panose="020B0502040204020203" pitchFamily="34" charset="0"/>
                <a:ea typeface="Open Sans Light" pitchFamily="34" charset="0"/>
                <a:cs typeface="Lao UI" panose="020B0502040204020203" pitchFamily="34" charset="0"/>
              </a:endParaRPr>
            </a:p>
          </p:txBody>
        </p:sp>
        <p:sp>
          <p:nvSpPr>
            <p:cNvPr id="32" name="Rectangle 91"/>
            <p:cNvSpPr/>
            <p:nvPr/>
          </p:nvSpPr>
          <p:spPr>
            <a:xfrm>
              <a:off x="642910" y="3214692"/>
              <a:ext cx="2264384" cy="2945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6858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FFFFFF"/>
                  </a:solidFill>
                  <a:latin typeface="Lao UI" panose="020B0502040204020203" pitchFamily="34" charset="0"/>
                  <a:ea typeface="Open Sans" pitchFamily="34" charset="0"/>
                  <a:cs typeface="Lao UI" panose="020B0502040204020203" pitchFamily="34" charset="0"/>
                </a:rPr>
                <a:t>Opportunity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215074" y="3672838"/>
            <a:ext cx="2286016" cy="863708"/>
            <a:chOff x="6215074" y="3214692"/>
            <a:chExt cx="2286016" cy="863708"/>
          </a:xfrm>
        </p:grpSpPr>
        <p:sp>
          <p:nvSpPr>
            <p:cNvPr id="34" name="Rectangle 92"/>
            <p:cNvSpPr/>
            <p:nvPr/>
          </p:nvSpPr>
          <p:spPr>
            <a:xfrm>
              <a:off x="6215074" y="3454062"/>
              <a:ext cx="2286016" cy="6243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800" dirty="0">
                  <a:solidFill>
                    <a:srgbClr val="FFFFFF"/>
                  </a:solidFill>
                  <a:latin typeface="微软雅黑" pitchFamily="34" charset="-122"/>
                  <a:ea typeface="微软雅黑"/>
                </a:rPr>
                <a:t>您的内容打在这里，或者通过复制您的文本后，在此框中选择粘贴，并选择只保留文字；您的内容您的内容打在这里，或者通过复制</a:t>
              </a:r>
              <a:endParaRPr lang="en-US" altLang="zh-CN" sz="800" dirty="0">
                <a:solidFill>
                  <a:srgbClr val="FFFFFF"/>
                </a:solidFill>
                <a:latin typeface="Lao UI" panose="020B0502040204020203" pitchFamily="34" charset="0"/>
                <a:ea typeface="Open Sans Light" pitchFamily="34" charset="0"/>
                <a:cs typeface="Lao UI" panose="020B0502040204020203" pitchFamily="34" charset="0"/>
              </a:endParaRPr>
            </a:p>
          </p:txBody>
        </p:sp>
        <p:sp>
          <p:nvSpPr>
            <p:cNvPr id="35" name="Rectangle 93"/>
            <p:cNvSpPr/>
            <p:nvPr/>
          </p:nvSpPr>
          <p:spPr>
            <a:xfrm>
              <a:off x="6215074" y="3214692"/>
              <a:ext cx="2286016" cy="2945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FFFFFF"/>
                  </a:solidFill>
                  <a:latin typeface="Lao UI" panose="020B0502040204020203" pitchFamily="34" charset="0"/>
                  <a:ea typeface="Open Sans" pitchFamily="34" charset="0"/>
                  <a:cs typeface="Lao UI" panose="020B0502040204020203" pitchFamily="34" charset="0"/>
                </a:rPr>
                <a:t>Threats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215074" y="2244078"/>
            <a:ext cx="2286016" cy="925457"/>
            <a:chOff x="6215074" y="1785932"/>
            <a:chExt cx="2286016" cy="925457"/>
          </a:xfrm>
        </p:grpSpPr>
        <p:sp>
          <p:nvSpPr>
            <p:cNvPr id="37" name="Rectangle 94"/>
            <p:cNvSpPr/>
            <p:nvPr/>
          </p:nvSpPr>
          <p:spPr>
            <a:xfrm>
              <a:off x="6215074" y="2065058"/>
              <a:ext cx="22860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800" dirty="0">
                  <a:solidFill>
                    <a:srgbClr val="FFFFFF"/>
                  </a:solidFill>
                  <a:latin typeface="微软雅黑" pitchFamily="34" charset="-122"/>
                  <a:ea typeface="微软雅黑"/>
                </a:rPr>
                <a:t>您的内容打在这里，或者通过复制您的文本后，在此框中选择粘贴，并选择只保留文字；您的内容您的内容打在这里，或者通过复制</a:t>
              </a:r>
              <a:endParaRPr lang="en-US" altLang="zh-CN" sz="800" dirty="0">
                <a:solidFill>
                  <a:srgbClr val="FFFFFF"/>
                </a:solidFill>
                <a:latin typeface="Lao UI" panose="020B0502040204020203" pitchFamily="34" charset="0"/>
                <a:ea typeface="Open Sans Light" pitchFamily="34" charset="0"/>
                <a:cs typeface="Lao UI" panose="020B0502040204020203" pitchFamily="34" charset="0"/>
              </a:endParaRPr>
            </a:p>
          </p:txBody>
        </p:sp>
        <p:sp>
          <p:nvSpPr>
            <p:cNvPr id="38" name="Rectangle 95"/>
            <p:cNvSpPr/>
            <p:nvPr/>
          </p:nvSpPr>
          <p:spPr>
            <a:xfrm>
              <a:off x="6215074" y="1785932"/>
              <a:ext cx="2286016" cy="2945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FFFFFF"/>
                  </a:solidFill>
                  <a:latin typeface="Lao UI" panose="020B0502040204020203" pitchFamily="34" charset="0"/>
                  <a:ea typeface="Open Sans" pitchFamily="34" charset="0"/>
                  <a:cs typeface="Lao UI" panose="020B0502040204020203" pitchFamily="34" charset="0"/>
                </a:rPr>
                <a:t>Weakness</a:t>
              </a:r>
            </a:p>
          </p:txBody>
        </p:sp>
      </p:grpSp>
      <p:sp>
        <p:nvSpPr>
          <p:cNvPr id="39" name="十字箭头 38"/>
          <p:cNvSpPr/>
          <p:nvPr/>
        </p:nvSpPr>
        <p:spPr>
          <a:xfrm>
            <a:off x="3121133" y="1958326"/>
            <a:ext cx="3054850" cy="3054850"/>
          </a:xfrm>
          <a:prstGeom prst="quadArrow">
            <a:avLst>
              <a:gd name="adj1" fmla="val 2000"/>
              <a:gd name="adj2" fmla="val 4000"/>
              <a:gd name="adj3" fmla="val 5000"/>
            </a:avLst>
          </a:prstGeom>
          <a:solidFill>
            <a:srgbClr val="FFFFFF">
              <a:lumMod val="95000"/>
            </a:srgbClr>
          </a:solidFill>
          <a:ln>
            <a:noFill/>
          </a:ln>
          <a:effectLst/>
        </p:spPr>
      </p:sp>
      <p:grpSp>
        <p:nvGrpSpPr>
          <p:cNvPr id="40" name="组合 39"/>
          <p:cNvGrpSpPr/>
          <p:nvPr/>
        </p:nvGrpSpPr>
        <p:grpSpPr>
          <a:xfrm>
            <a:off x="3319699" y="2156891"/>
            <a:ext cx="1221940" cy="1221940"/>
            <a:chOff x="3319699" y="1698745"/>
            <a:chExt cx="1221940" cy="1221940"/>
          </a:xfrm>
        </p:grpSpPr>
        <p:sp>
          <p:nvSpPr>
            <p:cNvPr id="41" name="任意多边形 40"/>
            <p:cNvSpPr/>
            <p:nvPr/>
          </p:nvSpPr>
          <p:spPr>
            <a:xfrm>
              <a:off x="3319699" y="1698745"/>
              <a:ext cx="1221940" cy="1221940"/>
            </a:xfrm>
            <a:custGeom>
              <a:avLst/>
              <a:gdLst>
                <a:gd name="connsiteX0" fmla="*/ 0 w 1221940"/>
                <a:gd name="connsiteY0" fmla="*/ 0 h 1221940"/>
                <a:gd name="connsiteX1" fmla="*/ 1221940 w 1221940"/>
                <a:gd name="connsiteY1" fmla="*/ 0 h 1221940"/>
                <a:gd name="connsiteX2" fmla="*/ 1221940 w 1221940"/>
                <a:gd name="connsiteY2" fmla="*/ 1221940 h 1221940"/>
                <a:gd name="connsiteX3" fmla="*/ 0 w 1221940"/>
                <a:gd name="connsiteY3" fmla="*/ 1221940 h 1221940"/>
                <a:gd name="connsiteX4" fmla="*/ 0 w 1221940"/>
                <a:gd name="connsiteY4" fmla="*/ 0 h 122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40" h="1221940">
                  <a:moveTo>
                    <a:pt x="0" y="0"/>
                  </a:moveTo>
                  <a:lnTo>
                    <a:pt x="1221940" y="0"/>
                  </a:lnTo>
                  <a:lnTo>
                    <a:pt x="1221940" y="1221940"/>
                  </a:lnTo>
                  <a:lnTo>
                    <a:pt x="0" y="122194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 </a:t>
              </a:r>
            </a:p>
          </p:txBody>
        </p:sp>
        <p:sp>
          <p:nvSpPr>
            <p:cNvPr id="42" name="Rectangle 17"/>
            <p:cNvSpPr/>
            <p:nvPr/>
          </p:nvSpPr>
          <p:spPr>
            <a:xfrm>
              <a:off x="3428992" y="1785932"/>
              <a:ext cx="928694" cy="101566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755478" y="2156891"/>
            <a:ext cx="1221940" cy="1221940"/>
            <a:chOff x="4755478" y="1698745"/>
            <a:chExt cx="1221940" cy="1221940"/>
          </a:xfrm>
        </p:grpSpPr>
        <p:sp>
          <p:nvSpPr>
            <p:cNvPr id="44" name="任意多边形 43"/>
            <p:cNvSpPr/>
            <p:nvPr/>
          </p:nvSpPr>
          <p:spPr>
            <a:xfrm>
              <a:off x="4755478" y="1698745"/>
              <a:ext cx="1221940" cy="1221940"/>
            </a:xfrm>
            <a:custGeom>
              <a:avLst/>
              <a:gdLst>
                <a:gd name="connsiteX0" fmla="*/ 0 w 1221940"/>
                <a:gd name="connsiteY0" fmla="*/ 0 h 1221940"/>
                <a:gd name="connsiteX1" fmla="*/ 1221940 w 1221940"/>
                <a:gd name="connsiteY1" fmla="*/ 0 h 1221940"/>
                <a:gd name="connsiteX2" fmla="*/ 1221940 w 1221940"/>
                <a:gd name="connsiteY2" fmla="*/ 1221940 h 1221940"/>
                <a:gd name="connsiteX3" fmla="*/ 0 w 1221940"/>
                <a:gd name="connsiteY3" fmla="*/ 1221940 h 1221940"/>
                <a:gd name="connsiteX4" fmla="*/ 0 w 1221940"/>
                <a:gd name="connsiteY4" fmla="*/ 0 h 122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40" h="1221940">
                  <a:moveTo>
                    <a:pt x="0" y="0"/>
                  </a:moveTo>
                  <a:lnTo>
                    <a:pt x="1221940" y="0"/>
                  </a:lnTo>
                  <a:lnTo>
                    <a:pt x="1221940" y="1221940"/>
                  </a:lnTo>
                  <a:lnTo>
                    <a:pt x="0" y="122194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 </a:t>
              </a:r>
            </a:p>
          </p:txBody>
        </p:sp>
        <p:sp>
          <p:nvSpPr>
            <p:cNvPr id="45" name="Rectangle 18"/>
            <p:cNvSpPr/>
            <p:nvPr/>
          </p:nvSpPr>
          <p:spPr>
            <a:xfrm>
              <a:off x="4929190" y="1785932"/>
              <a:ext cx="928694" cy="101566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itchFamily="34" charset="0"/>
                  <a:ea typeface="Open Sans" pitchFamily="34" charset="0"/>
                  <a:cs typeface="Open Sans" pitchFamily="34" charset="0"/>
                </a:rPr>
                <a:t>W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319699" y="3592670"/>
            <a:ext cx="1221940" cy="1221940"/>
            <a:chOff x="3319699" y="3134524"/>
            <a:chExt cx="1221940" cy="1221940"/>
          </a:xfrm>
        </p:grpSpPr>
        <p:sp>
          <p:nvSpPr>
            <p:cNvPr id="47" name="任意多边形 46"/>
            <p:cNvSpPr/>
            <p:nvPr/>
          </p:nvSpPr>
          <p:spPr>
            <a:xfrm>
              <a:off x="3319699" y="3134524"/>
              <a:ext cx="1221940" cy="1221940"/>
            </a:xfrm>
            <a:custGeom>
              <a:avLst/>
              <a:gdLst>
                <a:gd name="connsiteX0" fmla="*/ 0 w 1221940"/>
                <a:gd name="connsiteY0" fmla="*/ 0 h 1221940"/>
                <a:gd name="connsiteX1" fmla="*/ 1221940 w 1221940"/>
                <a:gd name="connsiteY1" fmla="*/ 0 h 1221940"/>
                <a:gd name="connsiteX2" fmla="*/ 1221940 w 1221940"/>
                <a:gd name="connsiteY2" fmla="*/ 1221940 h 1221940"/>
                <a:gd name="connsiteX3" fmla="*/ 0 w 1221940"/>
                <a:gd name="connsiteY3" fmla="*/ 1221940 h 1221940"/>
                <a:gd name="connsiteX4" fmla="*/ 0 w 1221940"/>
                <a:gd name="connsiteY4" fmla="*/ 0 h 122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40" h="1221940">
                  <a:moveTo>
                    <a:pt x="0" y="0"/>
                  </a:moveTo>
                  <a:lnTo>
                    <a:pt x="1221940" y="0"/>
                  </a:lnTo>
                  <a:lnTo>
                    <a:pt x="1221940" y="1221940"/>
                  </a:lnTo>
                  <a:lnTo>
                    <a:pt x="0" y="122194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 </a:t>
              </a:r>
            </a:p>
          </p:txBody>
        </p:sp>
        <p:sp>
          <p:nvSpPr>
            <p:cNvPr id="48" name="Rectangle 19"/>
            <p:cNvSpPr/>
            <p:nvPr/>
          </p:nvSpPr>
          <p:spPr>
            <a:xfrm>
              <a:off x="3428992" y="3214692"/>
              <a:ext cx="928694" cy="101566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itchFamily="34" charset="0"/>
                  <a:ea typeface="Open Sans" pitchFamily="34" charset="0"/>
                  <a:cs typeface="Open Sans" pitchFamily="34" charset="0"/>
                </a:rPr>
                <a:t>O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755478" y="3592670"/>
            <a:ext cx="1221940" cy="1221940"/>
            <a:chOff x="4755478" y="3134524"/>
            <a:chExt cx="1221940" cy="1221940"/>
          </a:xfrm>
        </p:grpSpPr>
        <p:sp>
          <p:nvSpPr>
            <p:cNvPr id="50" name="任意多边形 49"/>
            <p:cNvSpPr/>
            <p:nvPr/>
          </p:nvSpPr>
          <p:spPr>
            <a:xfrm>
              <a:off x="4755478" y="3134524"/>
              <a:ext cx="1221940" cy="1221940"/>
            </a:xfrm>
            <a:custGeom>
              <a:avLst/>
              <a:gdLst>
                <a:gd name="connsiteX0" fmla="*/ 0 w 1221940"/>
                <a:gd name="connsiteY0" fmla="*/ 0 h 1221940"/>
                <a:gd name="connsiteX1" fmla="*/ 1221940 w 1221940"/>
                <a:gd name="connsiteY1" fmla="*/ 0 h 1221940"/>
                <a:gd name="connsiteX2" fmla="*/ 1221940 w 1221940"/>
                <a:gd name="connsiteY2" fmla="*/ 1221940 h 1221940"/>
                <a:gd name="connsiteX3" fmla="*/ 0 w 1221940"/>
                <a:gd name="connsiteY3" fmla="*/ 1221940 h 1221940"/>
                <a:gd name="connsiteX4" fmla="*/ 0 w 1221940"/>
                <a:gd name="connsiteY4" fmla="*/ 0 h 122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40" h="1221940">
                  <a:moveTo>
                    <a:pt x="0" y="0"/>
                  </a:moveTo>
                  <a:lnTo>
                    <a:pt x="1221940" y="0"/>
                  </a:lnTo>
                  <a:lnTo>
                    <a:pt x="1221940" y="1221940"/>
                  </a:lnTo>
                  <a:lnTo>
                    <a:pt x="0" y="122194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 </a:t>
              </a:r>
            </a:p>
          </p:txBody>
        </p:sp>
        <p:sp>
          <p:nvSpPr>
            <p:cNvPr id="51" name="Rectangle 20"/>
            <p:cNvSpPr/>
            <p:nvPr/>
          </p:nvSpPr>
          <p:spPr>
            <a:xfrm>
              <a:off x="4929190" y="3286130"/>
              <a:ext cx="928694" cy="101566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itchFamily="34" charset="0"/>
                  <a:ea typeface="Open Sans" pitchFamily="34" charset="0"/>
                  <a:cs typeface="Open Sans" pitchFamily="34" charset="0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164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48"/>
          <p:cNvCxnSpPr/>
          <p:nvPr/>
        </p:nvCxnSpPr>
        <p:spPr>
          <a:xfrm>
            <a:off x="3993750" y="3403917"/>
            <a:ext cx="114975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45"/>
          <p:cNvCxnSpPr/>
          <p:nvPr/>
        </p:nvCxnSpPr>
        <p:spPr>
          <a:xfrm>
            <a:off x="3993750" y="2332347"/>
            <a:ext cx="114975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50"/>
          <p:cNvCxnSpPr/>
          <p:nvPr/>
        </p:nvCxnSpPr>
        <p:spPr>
          <a:xfrm>
            <a:off x="3993750" y="4546925"/>
            <a:ext cx="114975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4529137" y="1728515"/>
            <a:ext cx="85726" cy="3572693"/>
            <a:chOff x="4529137" y="1142992"/>
            <a:chExt cx="85726" cy="3572693"/>
          </a:xfrm>
        </p:grpSpPr>
        <p:cxnSp>
          <p:nvCxnSpPr>
            <p:cNvPr id="6" name="Straight Connector 8"/>
            <p:cNvCxnSpPr/>
            <p:nvPr/>
          </p:nvCxnSpPr>
          <p:spPr>
            <a:xfrm rot="5400000">
              <a:off x="2785258" y="2928942"/>
              <a:ext cx="3572693" cy="79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51"/>
            <p:cNvSpPr/>
            <p:nvPr/>
          </p:nvSpPr>
          <p:spPr>
            <a:xfrm>
              <a:off x="4529137" y="2774961"/>
              <a:ext cx="85726" cy="8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endParaRPr>
            </a:p>
          </p:txBody>
        </p:sp>
        <p:sp>
          <p:nvSpPr>
            <p:cNvPr id="8" name="Oval 52"/>
            <p:cNvSpPr/>
            <p:nvPr/>
          </p:nvSpPr>
          <p:spPr>
            <a:xfrm>
              <a:off x="4529137" y="1708160"/>
              <a:ext cx="85726" cy="8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endParaRPr>
            </a:p>
          </p:txBody>
        </p:sp>
        <p:sp>
          <p:nvSpPr>
            <p:cNvPr id="9" name="Oval 53"/>
            <p:cNvSpPr/>
            <p:nvPr/>
          </p:nvSpPr>
          <p:spPr>
            <a:xfrm>
              <a:off x="4529137" y="3917960"/>
              <a:ext cx="85726" cy="8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endParaRPr>
            </a:p>
          </p:txBody>
        </p:sp>
      </p:grpSp>
      <p:grpSp>
        <p:nvGrpSpPr>
          <p:cNvPr id="10" name="Group 88"/>
          <p:cNvGrpSpPr/>
          <p:nvPr/>
        </p:nvGrpSpPr>
        <p:grpSpPr>
          <a:xfrm>
            <a:off x="357158" y="2968015"/>
            <a:ext cx="2643206" cy="932083"/>
            <a:chOff x="357158" y="2428874"/>
            <a:chExt cx="2643206" cy="932083"/>
          </a:xfrm>
        </p:grpSpPr>
        <p:sp>
          <p:nvSpPr>
            <p:cNvPr id="11" name="Rectangle 31"/>
            <p:cNvSpPr/>
            <p:nvPr/>
          </p:nvSpPr>
          <p:spPr>
            <a:xfrm>
              <a:off x="357158" y="2714626"/>
              <a:ext cx="264320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/>
                  </a:solidFill>
                  <a:latin typeface="微软雅黑" pitchFamily="34" charset="-122"/>
                </a:rPr>
                <a:t>您的内容打在这里，或者通过复制您的文本后，在此框中选择粘贴，并选择只保留文字；您的内容您的内容打在这里，或者通过复制您的文本后</a:t>
              </a:r>
              <a:endParaRPr lang="en-US" altLang="zh-CN" sz="800" dirty="0">
                <a:solidFill>
                  <a:schemeClr val="bg1"/>
                </a:solidFill>
                <a:latin typeface="Lao UI" panose="020B0502040204020203" pitchFamily="34" charset="0"/>
                <a:ea typeface="Open Sans Light" pitchFamily="34" charset="0"/>
                <a:cs typeface="Lao UI" panose="020B0502040204020203" pitchFamily="34" charset="0"/>
              </a:endParaRPr>
            </a:p>
          </p:txBody>
        </p:sp>
        <p:sp>
          <p:nvSpPr>
            <p:cNvPr id="12" name="Rectangle 32"/>
            <p:cNvSpPr/>
            <p:nvPr/>
          </p:nvSpPr>
          <p:spPr>
            <a:xfrm>
              <a:off x="2158745" y="2428874"/>
              <a:ext cx="800219" cy="3363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57554" y="3085835"/>
            <a:ext cx="636196" cy="636164"/>
            <a:chOff x="3357554" y="2500312"/>
            <a:chExt cx="636196" cy="636164"/>
          </a:xfrm>
        </p:grpSpPr>
        <p:sp>
          <p:nvSpPr>
            <p:cNvPr id="14" name="Rectangle 22"/>
            <p:cNvSpPr/>
            <p:nvPr/>
          </p:nvSpPr>
          <p:spPr>
            <a:xfrm>
              <a:off x="3357554" y="2500312"/>
              <a:ext cx="636196" cy="63616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endParaRPr>
            </a:p>
          </p:txBody>
        </p:sp>
        <p:sp>
          <p:nvSpPr>
            <p:cNvPr id="15" name="Freeform 23"/>
            <p:cNvSpPr>
              <a:spLocks noEditPoints="1"/>
            </p:cNvSpPr>
            <p:nvPr/>
          </p:nvSpPr>
          <p:spPr bwMode="auto">
            <a:xfrm>
              <a:off x="3477620" y="2660940"/>
              <a:ext cx="389082" cy="322810"/>
            </a:xfrm>
            <a:custGeom>
              <a:avLst/>
              <a:gdLst/>
              <a:ahLst/>
              <a:cxnLst>
                <a:cxn ang="0">
                  <a:pos x="312" y="110"/>
                </a:cxn>
                <a:cxn ang="0">
                  <a:pos x="323" y="138"/>
                </a:cxn>
                <a:cxn ang="0">
                  <a:pos x="350" y="127"/>
                </a:cxn>
                <a:cxn ang="0">
                  <a:pos x="339" y="100"/>
                </a:cxn>
                <a:cxn ang="0">
                  <a:pos x="25" y="100"/>
                </a:cxn>
                <a:cxn ang="0">
                  <a:pos x="15" y="127"/>
                </a:cxn>
                <a:cxn ang="0">
                  <a:pos x="42" y="138"/>
                </a:cxn>
                <a:cxn ang="0">
                  <a:pos x="53" y="110"/>
                </a:cxn>
                <a:cxn ang="0">
                  <a:pos x="270" y="60"/>
                </a:cxn>
                <a:cxn ang="0">
                  <a:pos x="248" y="69"/>
                </a:cxn>
                <a:cxn ang="0">
                  <a:pos x="239" y="91"/>
                </a:cxn>
                <a:cxn ang="0">
                  <a:pos x="252" y="116"/>
                </a:cxn>
                <a:cxn ang="0">
                  <a:pos x="276" y="121"/>
                </a:cxn>
                <a:cxn ang="0">
                  <a:pos x="297" y="103"/>
                </a:cxn>
                <a:cxn ang="0">
                  <a:pos x="297" y="80"/>
                </a:cxn>
                <a:cxn ang="0">
                  <a:pos x="276" y="62"/>
                </a:cxn>
                <a:cxn ang="0">
                  <a:pos x="330" y="183"/>
                </a:cxn>
                <a:cxn ang="0">
                  <a:pos x="321" y="152"/>
                </a:cxn>
                <a:cxn ang="0">
                  <a:pos x="350" y="158"/>
                </a:cxn>
                <a:cxn ang="0">
                  <a:pos x="364" y="185"/>
                </a:cxn>
                <a:cxn ang="0">
                  <a:pos x="83" y="63"/>
                </a:cxn>
                <a:cxn ang="0">
                  <a:pos x="65" y="85"/>
                </a:cxn>
                <a:cxn ang="0">
                  <a:pos x="71" y="109"/>
                </a:cxn>
                <a:cxn ang="0">
                  <a:pos x="96" y="121"/>
                </a:cxn>
                <a:cxn ang="0">
                  <a:pos x="118" y="112"/>
                </a:cxn>
                <a:cxn ang="0">
                  <a:pos x="127" y="91"/>
                </a:cxn>
                <a:cxn ang="0">
                  <a:pos x="112" y="65"/>
                </a:cxn>
                <a:cxn ang="0">
                  <a:pos x="35" y="150"/>
                </a:cxn>
                <a:cxn ang="0">
                  <a:pos x="36" y="176"/>
                </a:cxn>
                <a:cxn ang="0">
                  <a:pos x="0" y="185"/>
                </a:cxn>
                <a:cxn ang="0">
                  <a:pos x="15" y="158"/>
                </a:cxn>
                <a:cxn ang="0">
                  <a:pos x="183" y="0"/>
                </a:cxn>
                <a:cxn ang="0">
                  <a:pos x="151" y="13"/>
                </a:cxn>
                <a:cxn ang="0">
                  <a:pos x="138" y="45"/>
                </a:cxn>
                <a:cxn ang="0">
                  <a:pos x="158" y="81"/>
                </a:cxn>
                <a:cxn ang="0">
                  <a:pos x="192" y="89"/>
                </a:cxn>
                <a:cxn ang="0">
                  <a:pos x="225" y="62"/>
                </a:cxn>
                <a:cxn ang="0">
                  <a:pos x="225" y="27"/>
                </a:cxn>
                <a:cxn ang="0">
                  <a:pos x="192" y="0"/>
                </a:cxn>
                <a:cxn ang="0">
                  <a:pos x="265" y="174"/>
                </a:cxn>
                <a:cxn ang="0">
                  <a:pos x="256" y="136"/>
                </a:cxn>
                <a:cxn ang="0">
                  <a:pos x="279" y="136"/>
                </a:cxn>
                <a:cxn ang="0">
                  <a:pos x="316" y="165"/>
                </a:cxn>
                <a:cxn ang="0">
                  <a:pos x="100" y="272"/>
                </a:cxn>
                <a:cxn ang="0">
                  <a:pos x="51" y="165"/>
                </a:cxn>
                <a:cxn ang="0">
                  <a:pos x="85" y="136"/>
                </a:cxn>
                <a:cxn ang="0">
                  <a:pos x="109" y="136"/>
                </a:cxn>
                <a:cxn ang="0">
                  <a:pos x="100" y="174"/>
                </a:cxn>
                <a:cxn ang="0">
                  <a:pos x="252" y="159"/>
                </a:cxn>
                <a:cxn ang="0">
                  <a:pos x="210" y="109"/>
                </a:cxn>
                <a:cxn ang="0">
                  <a:pos x="154" y="109"/>
                </a:cxn>
                <a:cxn ang="0">
                  <a:pos x="112" y="159"/>
                </a:cxn>
              </a:cxnLst>
              <a:rect l="0" t="0" r="r" b="b"/>
              <a:pathLst>
                <a:path w="364" h="301">
                  <a:moveTo>
                    <a:pt x="332" y="98"/>
                  </a:moveTo>
                  <a:lnTo>
                    <a:pt x="332" y="98"/>
                  </a:lnTo>
                  <a:lnTo>
                    <a:pt x="323" y="100"/>
                  </a:lnTo>
                  <a:lnTo>
                    <a:pt x="317" y="105"/>
                  </a:lnTo>
                  <a:lnTo>
                    <a:pt x="312" y="110"/>
                  </a:lnTo>
                  <a:lnTo>
                    <a:pt x="310" y="120"/>
                  </a:lnTo>
                  <a:lnTo>
                    <a:pt x="310" y="120"/>
                  </a:lnTo>
                  <a:lnTo>
                    <a:pt x="312" y="127"/>
                  </a:lnTo>
                  <a:lnTo>
                    <a:pt x="317" y="134"/>
                  </a:lnTo>
                  <a:lnTo>
                    <a:pt x="323" y="138"/>
                  </a:lnTo>
                  <a:lnTo>
                    <a:pt x="332" y="139"/>
                  </a:lnTo>
                  <a:lnTo>
                    <a:pt x="332" y="139"/>
                  </a:lnTo>
                  <a:lnTo>
                    <a:pt x="339" y="138"/>
                  </a:lnTo>
                  <a:lnTo>
                    <a:pt x="346" y="134"/>
                  </a:lnTo>
                  <a:lnTo>
                    <a:pt x="350" y="127"/>
                  </a:lnTo>
                  <a:lnTo>
                    <a:pt x="352" y="120"/>
                  </a:lnTo>
                  <a:lnTo>
                    <a:pt x="352" y="120"/>
                  </a:lnTo>
                  <a:lnTo>
                    <a:pt x="350" y="110"/>
                  </a:lnTo>
                  <a:lnTo>
                    <a:pt x="346" y="105"/>
                  </a:lnTo>
                  <a:lnTo>
                    <a:pt x="339" y="100"/>
                  </a:lnTo>
                  <a:lnTo>
                    <a:pt x="332" y="98"/>
                  </a:lnTo>
                  <a:lnTo>
                    <a:pt x="332" y="98"/>
                  </a:lnTo>
                  <a:close/>
                  <a:moveTo>
                    <a:pt x="35" y="98"/>
                  </a:moveTo>
                  <a:lnTo>
                    <a:pt x="35" y="98"/>
                  </a:lnTo>
                  <a:lnTo>
                    <a:pt x="25" y="100"/>
                  </a:lnTo>
                  <a:lnTo>
                    <a:pt x="20" y="105"/>
                  </a:lnTo>
                  <a:lnTo>
                    <a:pt x="15" y="110"/>
                  </a:lnTo>
                  <a:lnTo>
                    <a:pt x="13" y="120"/>
                  </a:lnTo>
                  <a:lnTo>
                    <a:pt x="13" y="120"/>
                  </a:lnTo>
                  <a:lnTo>
                    <a:pt x="15" y="127"/>
                  </a:lnTo>
                  <a:lnTo>
                    <a:pt x="20" y="134"/>
                  </a:lnTo>
                  <a:lnTo>
                    <a:pt x="25" y="138"/>
                  </a:lnTo>
                  <a:lnTo>
                    <a:pt x="35" y="139"/>
                  </a:lnTo>
                  <a:lnTo>
                    <a:pt x="35" y="139"/>
                  </a:lnTo>
                  <a:lnTo>
                    <a:pt x="42" y="138"/>
                  </a:lnTo>
                  <a:lnTo>
                    <a:pt x="49" y="134"/>
                  </a:lnTo>
                  <a:lnTo>
                    <a:pt x="53" y="127"/>
                  </a:lnTo>
                  <a:lnTo>
                    <a:pt x="54" y="120"/>
                  </a:lnTo>
                  <a:lnTo>
                    <a:pt x="54" y="120"/>
                  </a:lnTo>
                  <a:lnTo>
                    <a:pt x="53" y="110"/>
                  </a:lnTo>
                  <a:lnTo>
                    <a:pt x="49" y="105"/>
                  </a:lnTo>
                  <a:lnTo>
                    <a:pt x="42" y="100"/>
                  </a:lnTo>
                  <a:lnTo>
                    <a:pt x="35" y="98"/>
                  </a:lnTo>
                  <a:lnTo>
                    <a:pt x="35" y="98"/>
                  </a:lnTo>
                  <a:close/>
                  <a:moveTo>
                    <a:pt x="270" y="60"/>
                  </a:moveTo>
                  <a:lnTo>
                    <a:pt x="270" y="60"/>
                  </a:lnTo>
                  <a:lnTo>
                    <a:pt x="263" y="62"/>
                  </a:lnTo>
                  <a:lnTo>
                    <a:pt x="258" y="63"/>
                  </a:lnTo>
                  <a:lnTo>
                    <a:pt x="252" y="65"/>
                  </a:lnTo>
                  <a:lnTo>
                    <a:pt x="248" y="69"/>
                  </a:lnTo>
                  <a:lnTo>
                    <a:pt x="245" y="74"/>
                  </a:lnTo>
                  <a:lnTo>
                    <a:pt x="241" y="80"/>
                  </a:lnTo>
                  <a:lnTo>
                    <a:pt x="239" y="85"/>
                  </a:lnTo>
                  <a:lnTo>
                    <a:pt x="239" y="91"/>
                  </a:lnTo>
                  <a:lnTo>
                    <a:pt x="239" y="91"/>
                  </a:lnTo>
                  <a:lnTo>
                    <a:pt x="239" y="98"/>
                  </a:lnTo>
                  <a:lnTo>
                    <a:pt x="241" y="103"/>
                  </a:lnTo>
                  <a:lnTo>
                    <a:pt x="245" y="109"/>
                  </a:lnTo>
                  <a:lnTo>
                    <a:pt x="248" y="112"/>
                  </a:lnTo>
                  <a:lnTo>
                    <a:pt x="252" y="116"/>
                  </a:lnTo>
                  <a:lnTo>
                    <a:pt x="258" y="120"/>
                  </a:lnTo>
                  <a:lnTo>
                    <a:pt x="263" y="121"/>
                  </a:lnTo>
                  <a:lnTo>
                    <a:pt x="270" y="121"/>
                  </a:lnTo>
                  <a:lnTo>
                    <a:pt x="270" y="121"/>
                  </a:lnTo>
                  <a:lnTo>
                    <a:pt x="276" y="121"/>
                  </a:lnTo>
                  <a:lnTo>
                    <a:pt x="281" y="120"/>
                  </a:lnTo>
                  <a:lnTo>
                    <a:pt x="287" y="116"/>
                  </a:lnTo>
                  <a:lnTo>
                    <a:pt x="292" y="112"/>
                  </a:lnTo>
                  <a:lnTo>
                    <a:pt x="296" y="109"/>
                  </a:lnTo>
                  <a:lnTo>
                    <a:pt x="297" y="103"/>
                  </a:lnTo>
                  <a:lnTo>
                    <a:pt x="299" y="98"/>
                  </a:lnTo>
                  <a:lnTo>
                    <a:pt x="301" y="91"/>
                  </a:lnTo>
                  <a:lnTo>
                    <a:pt x="301" y="91"/>
                  </a:lnTo>
                  <a:lnTo>
                    <a:pt x="299" y="85"/>
                  </a:lnTo>
                  <a:lnTo>
                    <a:pt x="297" y="80"/>
                  </a:lnTo>
                  <a:lnTo>
                    <a:pt x="296" y="74"/>
                  </a:lnTo>
                  <a:lnTo>
                    <a:pt x="292" y="69"/>
                  </a:lnTo>
                  <a:lnTo>
                    <a:pt x="287" y="65"/>
                  </a:lnTo>
                  <a:lnTo>
                    <a:pt x="281" y="63"/>
                  </a:lnTo>
                  <a:lnTo>
                    <a:pt x="276" y="62"/>
                  </a:lnTo>
                  <a:lnTo>
                    <a:pt x="270" y="60"/>
                  </a:lnTo>
                  <a:lnTo>
                    <a:pt x="270" y="60"/>
                  </a:lnTo>
                  <a:close/>
                  <a:moveTo>
                    <a:pt x="364" y="248"/>
                  </a:moveTo>
                  <a:lnTo>
                    <a:pt x="330" y="248"/>
                  </a:lnTo>
                  <a:lnTo>
                    <a:pt x="330" y="183"/>
                  </a:lnTo>
                  <a:lnTo>
                    <a:pt x="330" y="183"/>
                  </a:lnTo>
                  <a:lnTo>
                    <a:pt x="330" y="176"/>
                  </a:lnTo>
                  <a:lnTo>
                    <a:pt x="328" y="167"/>
                  </a:lnTo>
                  <a:lnTo>
                    <a:pt x="321" y="152"/>
                  </a:lnTo>
                  <a:lnTo>
                    <a:pt x="321" y="152"/>
                  </a:lnTo>
                  <a:lnTo>
                    <a:pt x="332" y="150"/>
                  </a:lnTo>
                  <a:lnTo>
                    <a:pt x="332" y="150"/>
                  </a:lnTo>
                  <a:lnTo>
                    <a:pt x="337" y="152"/>
                  </a:lnTo>
                  <a:lnTo>
                    <a:pt x="345" y="154"/>
                  </a:lnTo>
                  <a:lnTo>
                    <a:pt x="350" y="158"/>
                  </a:lnTo>
                  <a:lnTo>
                    <a:pt x="355" y="161"/>
                  </a:lnTo>
                  <a:lnTo>
                    <a:pt x="359" y="167"/>
                  </a:lnTo>
                  <a:lnTo>
                    <a:pt x="363" y="172"/>
                  </a:lnTo>
                  <a:lnTo>
                    <a:pt x="364" y="178"/>
                  </a:lnTo>
                  <a:lnTo>
                    <a:pt x="364" y="185"/>
                  </a:lnTo>
                  <a:lnTo>
                    <a:pt x="364" y="248"/>
                  </a:lnTo>
                  <a:close/>
                  <a:moveTo>
                    <a:pt x="96" y="60"/>
                  </a:moveTo>
                  <a:lnTo>
                    <a:pt x="96" y="60"/>
                  </a:lnTo>
                  <a:lnTo>
                    <a:pt x="89" y="62"/>
                  </a:lnTo>
                  <a:lnTo>
                    <a:pt x="83" y="63"/>
                  </a:lnTo>
                  <a:lnTo>
                    <a:pt x="78" y="65"/>
                  </a:lnTo>
                  <a:lnTo>
                    <a:pt x="74" y="69"/>
                  </a:lnTo>
                  <a:lnTo>
                    <a:pt x="71" y="74"/>
                  </a:lnTo>
                  <a:lnTo>
                    <a:pt x="67" y="80"/>
                  </a:lnTo>
                  <a:lnTo>
                    <a:pt x="65" y="85"/>
                  </a:lnTo>
                  <a:lnTo>
                    <a:pt x="65" y="91"/>
                  </a:lnTo>
                  <a:lnTo>
                    <a:pt x="65" y="91"/>
                  </a:lnTo>
                  <a:lnTo>
                    <a:pt x="65" y="98"/>
                  </a:lnTo>
                  <a:lnTo>
                    <a:pt x="67" y="103"/>
                  </a:lnTo>
                  <a:lnTo>
                    <a:pt x="71" y="109"/>
                  </a:lnTo>
                  <a:lnTo>
                    <a:pt x="74" y="112"/>
                  </a:lnTo>
                  <a:lnTo>
                    <a:pt x="78" y="116"/>
                  </a:lnTo>
                  <a:lnTo>
                    <a:pt x="83" y="120"/>
                  </a:lnTo>
                  <a:lnTo>
                    <a:pt x="89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102" y="121"/>
                  </a:lnTo>
                  <a:lnTo>
                    <a:pt x="107" y="120"/>
                  </a:lnTo>
                  <a:lnTo>
                    <a:pt x="112" y="116"/>
                  </a:lnTo>
                  <a:lnTo>
                    <a:pt x="118" y="112"/>
                  </a:lnTo>
                  <a:lnTo>
                    <a:pt x="122" y="109"/>
                  </a:lnTo>
                  <a:lnTo>
                    <a:pt x="123" y="103"/>
                  </a:lnTo>
                  <a:lnTo>
                    <a:pt x="125" y="98"/>
                  </a:lnTo>
                  <a:lnTo>
                    <a:pt x="127" y="91"/>
                  </a:lnTo>
                  <a:lnTo>
                    <a:pt x="127" y="91"/>
                  </a:lnTo>
                  <a:lnTo>
                    <a:pt x="125" y="85"/>
                  </a:lnTo>
                  <a:lnTo>
                    <a:pt x="123" y="80"/>
                  </a:lnTo>
                  <a:lnTo>
                    <a:pt x="122" y="74"/>
                  </a:lnTo>
                  <a:lnTo>
                    <a:pt x="118" y="69"/>
                  </a:lnTo>
                  <a:lnTo>
                    <a:pt x="112" y="65"/>
                  </a:lnTo>
                  <a:lnTo>
                    <a:pt x="107" y="63"/>
                  </a:lnTo>
                  <a:lnTo>
                    <a:pt x="102" y="62"/>
                  </a:lnTo>
                  <a:lnTo>
                    <a:pt x="96" y="60"/>
                  </a:lnTo>
                  <a:lnTo>
                    <a:pt x="96" y="60"/>
                  </a:lnTo>
                  <a:close/>
                  <a:moveTo>
                    <a:pt x="35" y="150"/>
                  </a:moveTo>
                  <a:lnTo>
                    <a:pt x="35" y="150"/>
                  </a:lnTo>
                  <a:lnTo>
                    <a:pt x="44" y="152"/>
                  </a:lnTo>
                  <a:lnTo>
                    <a:pt x="44" y="152"/>
                  </a:lnTo>
                  <a:lnTo>
                    <a:pt x="38" y="167"/>
                  </a:lnTo>
                  <a:lnTo>
                    <a:pt x="36" y="176"/>
                  </a:lnTo>
                  <a:lnTo>
                    <a:pt x="35" y="183"/>
                  </a:lnTo>
                  <a:lnTo>
                    <a:pt x="35" y="248"/>
                  </a:lnTo>
                  <a:lnTo>
                    <a:pt x="0" y="248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0" y="178"/>
                  </a:lnTo>
                  <a:lnTo>
                    <a:pt x="2" y="172"/>
                  </a:lnTo>
                  <a:lnTo>
                    <a:pt x="6" y="167"/>
                  </a:lnTo>
                  <a:lnTo>
                    <a:pt x="9" y="161"/>
                  </a:lnTo>
                  <a:lnTo>
                    <a:pt x="15" y="158"/>
                  </a:lnTo>
                  <a:lnTo>
                    <a:pt x="20" y="154"/>
                  </a:lnTo>
                  <a:lnTo>
                    <a:pt x="27" y="152"/>
                  </a:lnTo>
                  <a:lnTo>
                    <a:pt x="35" y="150"/>
                  </a:lnTo>
                  <a:lnTo>
                    <a:pt x="35" y="150"/>
                  </a:lnTo>
                  <a:close/>
                  <a:moveTo>
                    <a:pt x="183" y="0"/>
                  </a:moveTo>
                  <a:lnTo>
                    <a:pt x="183" y="0"/>
                  </a:lnTo>
                  <a:lnTo>
                    <a:pt x="174" y="0"/>
                  </a:lnTo>
                  <a:lnTo>
                    <a:pt x="165" y="4"/>
                  </a:lnTo>
                  <a:lnTo>
                    <a:pt x="158" y="7"/>
                  </a:lnTo>
                  <a:lnTo>
                    <a:pt x="151" y="13"/>
                  </a:lnTo>
                  <a:lnTo>
                    <a:pt x="145" y="20"/>
                  </a:lnTo>
                  <a:lnTo>
                    <a:pt x="141" y="27"/>
                  </a:lnTo>
                  <a:lnTo>
                    <a:pt x="138" y="36"/>
                  </a:lnTo>
                  <a:lnTo>
                    <a:pt x="138" y="45"/>
                  </a:lnTo>
                  <a:lnTo>
                    <a:pt x="138" y="45"/>
                  </a:lnTo>
                  <a:lnTo>
                    <a:pt x="138" y="54"/>
                  </a:lnTo>
                  <a:lnTo>
                    <a:pt x="141" y="62"/>
                  </a:lnTo>
                  <a:lnTo>
                    <a:pt x="145" y="71"/>
                  </a:lnTo>
                  <a:lnTo>
                    <a:pt x="151" y="76"/>
                  </a:lnTo>
                  <a:lnTo>
                    <a:pt x="158" y="81"/>
                  </a:lnTo>
                  <a:lnTo>
                    <a:pt x="165" y="87"/>
                  </a:lnTo>
                  <a:lnTo>
                    <a:pt x="174" y="89"/>
                  </a:lnTo>
                  <a:lnTo>
                    <a:pt x="183" y="91"/>
                  </a:lnTo>
                  <a:lnTo>
                    <a:pt x="183" y="91"/>
                  </a:lnTo>
                  <a:lnTo>
                    <a:pt x="192" y="89"/>
                  </a:lnTo>
                  <a:lnTo>
                    <a:pt x="200" y="87"/>
                  </a:lnTo>
                  <a:lnTo>
                    <a:pt x="209" y="81"/>
                  </a:lnTo>
                  <a:lnTo>
                    <a:pt x="214" y="76"/>
                  </a:lnTo>
                  <a:lnTo>
                    <a:pt x="219" y="71"/>
                  </a:lnTo>
                  <a:lnTo>
                    <a:pt x="225" y="62"/>
                  </a:lnTo>
                  <a:lnTo>
                    <a:pt x="227" y="54"/>
                  </a:lnTo>
                  <a:lnTo>
                    <a:pt x="229" y="45"/>
                  </a:lnTo>
                  <a:lnTo>
                    <a:pt x="229" y="45"/>
                  </a:lnTo>
                  <a:lnTo>
                    <a:pt x="227" y="36"/>
                  </a:lnTo>
                  <a:lnTo>
                    <a:pt x="225" y="27"/>
                  </a:lnTo>
                  <a:lnTo>
                    <a:pt x="219" y="20"/>
                  </a:lnTo>
                  <a:lnTo>
                    <a:pt x="214" y="13"/>
                  </a:lnTo>
                  <a:lnTo>
                    <a:pt x="209" y="7"/>
                  </a:lnTo>
                  <a:lnTo>
                    <a:pt x="200" y="4"/>
                  </a:lnTo>
                  <a:lnTo>
                    <a:pt x="192" y="0"/>
                  </a:lnTo>
                  <a:lnTo>
                    <a:pt x="183" y="0"/>
                  </a:lnTo>
                  <a:lnTo>
                    <a:pt x="183" y="0"/>
                  </a:lnTo>
                  <a:close/>
                  <a:moveTo>
                    <a:pt x="319" y="272"/>
                  </a:moveTo>
                  <a:lnTo>
                    <a:pt x="265" y="272"/>
                  </a:lnTo>
                  <a:lnTo>
                    <a:pt x="265" y="174"/>
                  </a:lnTo>
                  <a:lnTo>
                    <a:pt x="265" y="174"/>
                  </a:lnTo>
                  <a:lnTo>
                    <a:pt x="265" y="163"/>
                  </a:lnTo>
                  <a:lnTo>
                    <a:pt x="263" y="154"/>
                  </a:lnTo>
                  <a:lnTo>
                    <a:pt x="259" y="145"/>
                  </a:lnTo>
                  <a:lnTo>
                    <a:pt x="256" y="136"/>
                  </a:lnTo>
                  <a:lnTo>
                    <a:pt x="256" y="136"/>
                  </a:lnTo>
                  <a:lnTo>
                    <a:pt x="263" y="134"/>
                  </a:lnTo>
                  <a:lnTo>
                    <a:pt x="270" y="134"/>
                  </a:lnTo>
                  <a:lnTo>
                    <a:pt x="270" y="134"/>
                  </a:lnTo>
                  <a:lnTo>
                    <a:pt x="279" y="136"/>
                  </a:lnTo>
                  <a:lnTo>
                    <a:pt x="288" y="138"/>
                  </a:lnTo>
                  <a:lnTo>
                    <a:pt x="297" y="143"/>
                  </a:lnTo>
                  <a:lnTo>
                    <a:pt x="305" y="149"/>
                  </a:lnTo>
                  <a:lnTo>
                    <a:pt x="310" y="156"/>
                  </a:lnTo>
                  <a:lnTo>
                    <a:pt x="316" y="165"/>
                  </a:lnTo>
                  <a:lnTo>
                    <a:pt x="317" y="174"/>
                  </a:lnTo>
                  <a:lnTo>
                    <a:pt x="319" y="183"/>
                  </a:lnTo>
                  <a:lnTo>
                    <a:pt x="319" y="272"/>
                  </a:lnTo>
                  <a:close/>
                  <a:moveTo>
                    <a:pt x="100" y="174"/>
                  </a:moveTo>
                  <a:lnTo>
                    <a:pt x="100" y="272"/>
                  </a:lnTo>
                  <a:lnTo>
                    <a:pt x="45" y="272"/>
                  </a:lnTo>
                  <a:lnTo>
                    <a:pt x="45" y="183"/>
                  </a:lnTo>
                  <a:lnTo>
                    <a:pt x="45" y="183"/>
                  </a:lnTo>
                  <a:lnTo>
                    <a:pt x="47" y="174"/>
                  </a:lnTo>
                  <a:lnTo>
                    <a:pt x="51" y="165"/>
                  </a:lnTo>
                  <a:lnTo>
                    <a:pt x="54" y="156"/>
                  </a:lnTo>
                  <a:lnTo>
                    <a:pt x="60" y="149"/>
                  </a:lnTo>
                  <a:lnTo>
                    <a:pt x="67" y="143"/>
                  </a:lnTo>
                  <a:lnTo>
                    <a:pt x="76" y="138"/>
                  </a:lnTo>
                  <a:lnTo>
                    <a:pt x="85" y="136"/>
                  </a:lnTo>
                  <a:lnTo>
                    <a:pt x="96" y="134"/>
                  </a:lnTo>
                  <a:lnTo>
                    <a:pt x="96" y="134"/>
                  </a:lnTo>
                  <a:lnTo>
                    <a:pt x="103" y="134"/>
                  </a:lnTo>
                  <a:lnTo>
                    <a:pt x="109" y="136"/>
                  </a:lnTo>
                  <a:lnTo>
                    <a:pt x="109" y="136"/>
                  </a:lnTo>
                  <a:lnTo>
                    <a:pt x="105" y="145"/>
                  </a:lnTo>
                  <a:lnTo>
                    <a:pt x="102" y="154"/>
                  </a:lnTo>
                  <a:lnTo>
                    <a:pt x="100" y="163"/>
                  </a:lnTo>
                  <a:lnTo>
                    <a:pt x="100" y="174"/>
                  </a:lnTo>
                  <a:lnTo>
                    <a:pt x="100" y="174"/>
                  </a:lnTo>
                  <a:close/>
                  <a:moveTo>
                    <a:pt x="111" y="301"/>
                  </a:moveTo>
                  <a:lnTo>
                    <a:pt x="254" y="301"/>
                  </a:lnTo>
                  <a:lnTo>
                    <a:pt x="254" y="174"/>
                  </a:lnTo>
                  <a:lnTo>
                    <a:pt x="254" y="174"/>
                  </a:lnTo>
                  <a:lnTo>
                    <a:pt x="252" y="159"/>
                  </a:lnTo>
                  <a:lnTo>
                    <a:pt x="248" y="145"/>
                  </a:lnTo>
                  <a:lnTo>
                    <a:pt x="241" y="134"/>
                  </a:lnTo>
                  <a:lnTo>
                    <a:pt x="232" y="123"/>
                  </a:lnTo>
                  <a:lnTo>
                    <a:pt x="223" y="114"/>
                  </a:lnTo>
                  <a:lnTo>
                    <a:pt x="210" y="109"/>
                  </a:lnTo>
                  <a:lnTo>
                    <a:pt x="198" y="103"/>
                  </a:lnTo>
                  <a:lnTo>
                    <a:pt x="183" y="101"/>
                  </a:lnTo>
                  <a:lnTo>
                    <a:pt x="183" y="101"/>
                  </a:lnTo>
                  <a:lnTo>
                    <a:pt x="169" y="103"/>
                  </a:lnTo>
                  <a:lnTo>
                    <a:pt x="154" y="109"/>
                  </a:lnTo>
                  <a:lnTo>
                    <a:pt x="143" y="114"/>
                  </a:lnTo>
                  <a:lnTo>
                    <a:pt x="132" y="123"/>
                  </a:lnTo>
                  <a:lnTo>
                    <a:pt x="123" y="134"/>
                  </a:lnTo>
                  <a:lnTo>
                    <a:pt x="116" y="145"/>
                  </a:lnTo>
                  <a:lnTo>
                    <a:pt x="112" y="159"/>
                  </a:lnTo>
                  <a:lnTo>
                    <a:pt x="111" y="174"/>
                  </a:lnTo>
                  <a:lnTo>
                    <a:pt x="111" y="30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endParaRPr>
            </a:p>
          </p:txBody>
        </p:sp>
      </p:grpSp>
      <p:grpSp>
        <p:nvGrpSpPr>
          <p:cNvPr id="16" name="Group 89"/>
          <p:cNvGrpSpPr/>
          <p:nvPr/>
        </p:nvGrpSpPr>
        <p:grpSpPr>
          <a:xfrm>
            <a:off x="357158" y="1896445"/>
            <a:ext cx="2643206" cy="932083"/>
            <a:chOff x="357158" y="1357304"/>
            <a:chExt cx="2643206" cy="932083"/>
          </a:xfrm>
        </p:grpSpPr>
        <p:sp>
          <p:nvSpPr>
            <p:cNvPr id="17" name="Rectangle 29"/>
            <p:cNvSpPr/>
            <p:nvPr/>
          </p:nvSpPr>
          <p:spPr>
            <a:xfrm>
              <a:off x="357158" y="1643056"/>
              <a:ext cx="264320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/>
                  </a:solidFill>
                  <a:latin typeface="微软雅黑" pitchFamily="34" charset="-122"/>
                </a:rPr>
                <a:t>您的内容打在这里，或者通过复制您的文本后，在此框中选择粘贴，并选择只保留文字；您的内容您的内容打在这里，或者通过复制您的文本后</a:t>
              </a:r>
              <a:endParaRPr lang="en-US" altLang="zh-CN" sz="800" dirty="0">
                <a:solidFill>
                  <a:schemeClr val="bg1"/>
                </a:solidFill>
                <a:latin typeface="Lao UI" panose="020B0502040204020203" pitchFamily="34" charset="0"/>
                <a:ea typeface="Open Sans Light" pitchFamily="34" charset="0"/>
                <a:cs typeface="Lao UI" panose="020B0502040204020203" pitchFamily="34" charset="0"/>
              </a:endParaRPr>
            </a:p>
          </p:txBody>
        </p:sp>
        <p:sp>
          <p:nvSpPr>
            <p:cNvPr id="18" name="Rectangle 30"/>
            <p:cNvSpPr/>
            <p:nvPr/>
          </p:nvSpPr>
          <p:spPr>
            <a:xfrm>
              <a:off x="2162468" y="1357304"/>
              <a:ext cx="800219" cy="3363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357554" y="2014265"/>
            <a:ext cx="636196" cy="636164"/>
            <a:chOff x="3357554" y="1428742"/>
            <a:chExt cx="636196" cy="636164"/>
          </a:xfrm>
        </p:grpSpPr>
        <p:sp>
          <p:nvSpPr>
            <p:cNvPr id="20" name="Rectangle 13"/>
            <p:cNvSpPr/>
            <p:nvPr/>
          </p:nvSpPr>
          <p:spPr>
            <a:xfrm>
              <a:off x="3357554" y="1428742"/>
              <a:ext cx="636196" cy="6361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endParaRPr>
            </a:p>
          </p:txBody>
        </p:sp>
        <p:sp>
          <p:nvSpPr>
            <p:cNvPr id="21" name="Freeform 100"/>
            <p:cNvSpPr>
              <a:spLocks/>
            </p:cNvSpPr>
            <p:nvPr/>
          </p:nvSpPr>
          <p:spPr bwMode="auto">
            <a:xfrm>
              <a:off x="3500430" y="1571618"/>
              <a:ext cx="303570" cy="342050"/>
            </a:xfrm>
            <a:custGeom>
              <a:avLst/>
              <a:gdLst/>
              <a:ahLst/>
              <a:cxnLst>
                <a:cxn ang="0">
                  <a:pos x="230" y="212"/>
                </a:cxn>
                <a:cxn ang="0">
                  <a:pos x="212" y="216"/>
                </a:cxn>
                <a:cxn ang="0">
                  <a:pos x="197" y="223"/>
                </a:cxn>
                <a:cxn ang="0">
                  <a:pos x="105" y="169"/>
                </a:cxn>
                <a:cxn ang="0">
                  <a:pos x="105" y="160"/>
                </a:cxn>
                <a:cxn ang="0">
                  <a:pos x="197" y="96"/>
                </a:cxn>
                <a:cxn ang="0">
                  <a:pos x="204" y="100"/>
                </a:cxn>
                <a:cxn ang="0">
                  <a:pos x="221" y="105"/>
                </a:cxn>
                <a:cxn ang="0">
                  <a:pos x="230" y="107"/>
                </a:cxn>
                <a:cxn ang="0">
                  <a:pos x="250" y="102"/>
                </a:cxn>
                <a:cxn ang="0">
                  <a:pos x="266" y="91"/>
                </a:cxn>
                <a:cxn ang="0">
                  <a:pos x="277" y="75"/>
                </a:cxn>
                <a:cxn ang="0">
                  <a:pos x="282" y="53"/>
                </a:cxn>
                <a:cxn ang="0">
                  <a:pos x="281" y="44"/>
                </a:cxn>
                <a:cxn ang="0">
                  <a:pos x="273" y="24"/>
                </a:cxn>
                <a:cxn ang="0">
                  <a:pos x="259" y="9"/>
                </a:cxn>
                <a:cxn ang="0">
                  <a:pos x="239" y="2"/>
                </a:cxn>
                <a:cxn ang="0">
                  <a:pos x="230" y="0"/>
                </a:cxn>
                <a:cxn ang="0">
                  <a:pos x="208" y="4"/>
                </a:cxn>
                <a:cxn ang="0">
                  <a:pos x="192" y="17"/>
                </a:cxn>
                <a:cxn ang="0">
                  <a:pos x="181" y="33"/>
                </a:cxn>
                <a:cxn ang="0">
                  <a:pos x="175" y="53"/>
                </a:cxn>
                <a:cxn ang="0">
                  <a:pos x="177" y="62"/>
                </a:cxn>
                <a:cxn ang="0">
                  <a:pos x="85" y="118"/>
                </a:cxn>
                <a:cxn ang="0">
                  <a:pos x="68" y="109"/>
                </a:cxn>
                <a:cxn ang="0">
                  <a:pos x="52" y="107"/>
                </a:cxn>
                <a:cxn ang="0">
                  <a:pos x="41" y="107"/>
                </a:cxn>
                <a:cxn ang="0">
                  <a:pos x="23" y="116"/>
                </a:cxn>
                <a:cxn ang="0">
                  <a:pos x="9" y="131"/>
                </a:cxn>
                <a:cxn ang="0">
                  <a:pos x="0" y="149"/>
                </a:cxn>
                <a:cxn ang="0">
                  <a:pos x="0" y="160"/>
                </a:cxn>
                <a:cxn ang="0">
                  <a:pos x="3" y="180"/>
                </a:cxn>
                <a:cxn ang="0">
                  <a:pos x="14" y="198"/>
                </a:cxn>
                <a:cxn ang="0">
                  <a:pos x="30" y="209"/>
                </a:cxn>
                <a:cxn ang="0">
                  <a:pos x="52" y="212"/>
                </a:cxn>
                <a:cxn ang="0">
                  <a:pos x="61" y="212"/>
                </a:cxn>
                <a:cxn ang="0">
                  <a:pos x="78" y="207"/>
                </a:cxn>
                <a:cxn ang="0">
                  <a:pos x="177" y="258"/>
                </a:cxn>
                <a:cxn ang="0">
                  <a:pos x="175" y="267"/>
                </a:cxn>
                <a:cxn ang="0">
                  <a:pos x="177" y="278"/>
                </a:cxn>
                <a:cxn ang="0">
                  <a:pos x="184" y="296"/>
                </a:cxn>
                <a:cxn ang="0">
                  <a:pos x="199" y="310"/>
                </a:cxn>
                <a:cxn ang="0">
                  <a:pos x="219" y="318"/>
                </a:cxn>
                <a:cxn ang="0">
                  <a:pos x="230" y="319"/>
                </a:cxn>
                <a:cxn ang="0">
                  <a:pos x="250" y="316"/>
                </a:cxn>
                <a:cxn ang="0">
                  <a:pos x="266" y="303"/>
                </a:cxn>
                <a:cxn ang="0">
                  <a:pos x="277" y="287"/>
                </a:cxn>
                <a:cxn ang="0">
                  <a:pos x="282" y="267"/>
                </a:cxn>
                <a:cxn ang="0">
                  <a:pos x="281" y="256"/>
                </a:cxn>
                <a:cxn ang="0">
                  <a:pos x="273" y="236"/>
                </a:cxn>
                <a:cxn ang="0">
                  <a:pos x="259" y="221"/>
                </a:cxn>
                <a:cxn ang="0">
                  <a:pos x="239" y="214"/>
                </a:cxn>
                <a:cxn ang="0">
                  <a:pos x="230" y="212"/>
                </a:cxn>
              </a:cxnLst>
              <a:rect l="0" t="0" r="r" b="b"/>
              <a:pathLst>
                <a:path w="282" h="319">
                  <a:moveTo>
                    <a:pt x="230" y="212"/>
                  </a:moveTo>
                  <a:lnTo>
                    <a:pt x="230" y="212"/>
                  </a:lnTo>
                  <a:lnTo>
                    <a:pt x="221" y="214"/>
                  </a:lnTo>
                  <a:lnTo>
                    <a:pt x="212" y="216"/>
                  </a:lnTo>
                  <a:lnTo>
                    <a:pt x="204" y="220"/>
                  </a:lnTo>
                  <a:lnTo>
                    <a:pt x="197" y="223"/>
                  </a:lnTo>
                  <a:lnTo>
                    <a:pt x="105" y="169"/>
                  </a:lnTo>
                  <a:lnTo>
                    <a:pt x="105" y="169"/>
                  </a:lnTo>
                  <a:lnTo>
                    <a:pt x="105" y="160"/>
                  </a:lnTo>
                  <a:lnTo>
                    <a:pt x="105" y="160"/>
                  </a:lnTo>
                  <a:lnTo>
                    <a:pt x="105" y="151"/>
                  </a:lnTo>
                  <a:lnTo>
                    <a:pt x="197" y="96"/>
                  </a:lnTo>
                  <a:lnTo>
                    <a:pt x="197" y="96"/>
                  </a:lnTo>
                  <a:lnTo>
                    <a:pt x="204" y="100"/>
                  </a:lnTo>
                  <a:lnTo>
                    <a:pt x="212" y="104"/>
                  </a:lnTo>
                  <a:lnTo>
                    <a:pt x="221" y="105"/>
                  </a:lnTo>
                  <a:lnTo>
                    <a:pt x="230" y="107"/>
                  </a:lnTo>
                  <a:lnTo>
                    <a:pt x="230" y="107"/>
                  </a:lnTo>
                  <a:lnTo>
                    <a:pt x="239" y="105"/>
                  </a:lnTo>
                  <a:lnTo>
                    <a:pt x="250" y="102"/>
                  </a:lnTo>
                  <a:lnTo>
                    <a:pt x="259" y="98"/>
                  </a:lnTo>
                  <a:lnTo>
                    <a:pt x="266" y="91"/>
                  </a:lnTo>
                  <a:lnTo>
                    <a:pt x="273" y="84"/>
                  </a:lnTo>
                  <a:lnTo>
                    <a:pt x="277" y="75"/>
                  </a:lnTo>
                  <a:lnTo>
                    <a:pt x="281" y="64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281" y="44"/>
                  </a:lnTo>
                  <a:lnTo>
                    <a:pt x="277" y="33"/>
                  </a:lnTo>
                  <a:lnTo>
                    <a:pt x="273" y="24"/>
                  </a:lnTo>
                  <a:lnTo>
                    <a:pt x="266" y="17"/>
                  </a:lnTo>
                  <a:lnTo>
                    <a:pt x="259" y="9"/>
                  </a:lnTo>
                  <a:lnTo>
                    <a:pt x="250" y="4"/>
                  </a:lnTo>
                  <a:lnTo>
                    <a:pt x="239" y="2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19" y="2"/>
                  </a:lnTo>
                  <a:lnTo>
                    <a:pt x="208" y="4"/>
                  </a:lnTo>
                  <a:lnTo>
                    <a:pt x="199" y="9"/>
                  </a:lnTo>
                  <a:lnTo>
                    <a:pt x="192" y="17"/>
                  </a:lnTo>
                  <a:lnTo>
                    <a:pt x="184" y="24"/>
                  </a:lnTo>
                  <a:lnTo>
                    <a:pt x="181" y="33"/>
                  </a:lnTo>
                  <a:lnTo>
                    <a:pt x="177" y="44"/>
                  </a:lnTo>
                  <a:lnTo>
                    <a:pt x="175" y="53"/>
                  </a:lnTo>
                  <a:lnTo>
                    <a:pt x="175" y="53"/>
                  </a:lnTo>
                  <a:lnTo>
                    <a:pt x="177" y="62"/>
                  </a:lnTo>
                  <a:lnTo>
                    <a:pt x="85" y="118"/>
                  </a:lnTo>
                  <a:lnTo>
                    <a:pt x="85" y="118"/>
                  </a:lnTo>
                  <a:lnTo>
                    <a:pt x="78" y="113"/>
                  </a:lnTo>
                  <a:lnTo>
                    <a:pt x="68" y="109"/>
                  </a:lnTo>
                  <a:lnTo>
                    <a:pt x="61" y="107"/>
                  </a:lnTo>
                  <a:lnTo>
                    <a:pt x="52" y="107"/>
                  </a:lnTo>
                  <a:lnTo>
                    <a:pt x="52" y="107"/>
                  </a:lnTo>
                  <a:lnTo>
                    <a:pt x="41" y="107"/>
                  </a:lnTo>
                  <a:lnTo>
                    <a:pt x="30" y="111"/>
                  </a:lnTo>
                  <a:lnTo>
                    <a:pt x="23" y="116"/>
                  </a:lnTo>
                  <a:lnTo>
                    <a:pt x="14" y="122"/>
                  </a:lnTo>
                  <a:lnTo>
                    <a:pt x="9" y="131"/>
                  </a:lnTo>
                  <a:lnTo>
                    <a:pt x="3" y="140"/>
                  </a:lnTo>
                  <a:lnTo>
                    <a:pt x="0" y="149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71"/>
                  </a:lnTo>
                  <a:lnTo>
                    <a:pt x="3" y="180"/>
                  </a:lnTo>
                  <a:lnTo>
                    <a:pt x="9" y="189"/>
                  </a:lnTo>
                  <a:lnTo>
                    <a:pt x="14" y="198"/>
                  </a:lnTo>
                  <a:lnTo>
                    <a:pt x="23" y="203"/>
                  </a:lnTo>
                  <a:lnTo>
                    <a:pt x="30" y="209"/>
                  </a:lnTo>
                  <a:lnTo>
                    <a:pt x="41" y="212"/>
                  </a:lnTo>
                  <a:lnTo>
                    <a:pt x="52" y="212"/>
                  </a:lnTo>
                  <a:lnTo>
                    <a:pt x="52" y="212"/>
                  </a:lnTo>
                  <a:lnTo>
                    <a:pt x="61" y="212"/>
                  </a:lnTo>
                  <a:lnTo>
                    <a:pt x="68" y="211"/>
                  </a:lnTo>
                  <a:lnTo>
                    <a:pt x="78" y="207"/>
                  </a:lnTo>
                  <a:lnTo>
                    <a:pt x="85" y="202"/>
                  </a:lnTo>
                  <a:lnTo>
                    <a:pt x="177" y="258"/>
                  </a:lnTo>
                  <a:lnTo>
                    <a:pt x="177" y="258"/>
                  </a:lnTo>
                  <a:lnTo>
                    <a:pt x="175" y="267"/>
                  </a:lnTo>
                  <a:lnTo>
                    <a:pt x="175" y="267"/>
                  </a:lnTo>
                  <a:lnTo>
                    <a:pt x="177" y="278"/>
                  </a:lnTo>
                  <a:lnTo>
                    <a:pt x="181" y="287"/>
                  </a:lnTo>
                  <a:lnTo>
                    <a:pt x="184" y="296"/>
                  </a:lnTo>
                  <a:lnTo>
                    <a:pt x="192" y="303"/>
                  </a:lnTo>
                  <a:lnTo>
                    <a:pt x="199" y="310"/>
                  </a:lnTo>
                  <a:lnTo>
                    <a:pt x="208" y="316"/>
                  </a:lnTo>
                  <a:lnTo>
                    <a:pt x="219" y="318"/>
                  </a:lnTo>
                  <a:lnTo>
                    <a:pt x="230" y="319"/>
                  </a:lnTo>
                  <a:lnTo>
                    <a:pt x="230" y="319"/>
                  </a:lnTo>
                  <a:lnTo>
                    <a:pt x="239" y="318"/>
                  </a:lnTo>
                  <a:lnTo>
                    <a:pt x="250" y="316"/>
                  </a:lnTo>
                  <a:lnTo>
                    <a:pt x="259" y="310"/>
                  </a:lnTo>
                  <a:lnTo>
                    <a:pt x="266" y="303"/>
                  </a:lnTo>
                  <a:lnTo>
                    <a:pt x="273" y="296"/>
                  </a:lnTo>
                  <a:lnTo>
                    <a:pt x="277" y="287"/>
                  </a:lnTo>
                  <a:lnTo>
                    <a:pt x="281" y="278"/>
                  </a:lnTo>
                  <a:lnTo>
                    <a:pt x="282" y="267"/>
                  </a:lnTo>
                  <a:lnTo>
                    <a:pt x="282" y="267"/>
                  </a:lnTo>
                  <a:lnTo>
                    <a:pt x="281" y="256"/>
                  </a:lnTo>
                  <a:lnTo>
                    <a:pt x="277" y="245"/>
                  </a:lnTo>
                  <a:lnTo>
                    <a:pt x="273" y="236"/>
                  </a:lnTo>
                  <a:lnTo>
                    <a:pt x="266" y="229"/>
                  </a:lnTo>
                  <a:lnTo>
                    <a:pt x="259" y="221"/>
                  </a:lnTo>
                  <a:lnTo>
                    <a:pt x="250" y="218"/>
                  </a:lnTo>
                  <a:lnTo>
                    <a:pt x="239" y="214"/>
                  </a:lnTo>
                  <a:lnTo>
                    <a:pt x="230" y="212"/>
                  </a:lnTo>
                  <a:lnTo>
                    <a:pt x="230" y="21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endParaRPr>
            </a:p>
          </p:txBody>
        </p:sp>
      </p:grpSp>
      <p:grpSp>
        <p:nvGrpSpPr>
          <p:cNvPr id="22" name="Group 92"/>
          <p:cNvGrpSpPr/>
          <p:nvPr/>
        </p:nvGrpSpPr>
        <p:grpSpPr>
          <a:xfrm>
            <a:off x="6143636" y="4111023"/>
            <a:ext cx="2643206" cy="932083"/>
            <a:chOff x="6143636" y="3571882"/>
            <a:chExt cx="2643206" cy="932083"/>
          </a:xfrm>
        </p:grpSpPr>
        <p:sp>
          <p:nvSpPr>
            <p:cNvPr id="23" name="Rectangle 39"/>
            <p:cNvSpPr/>
            <p:nvPr/>
          </p:nvSpPr>
          <p:spPr>
            <a:xfrm>
              <a:off x="6143636" y="3857634"/>
              <a:ext cx="264320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/>
                  </a:solidFill>
                  <a:latin typeface="微软雅黑" pitchFamily="34" charset="-122"/>
                </a:rPr>
                <a:t>您的内容打在这里，或者通过复制您的文本后，在此框中选择粘贴，并选择只保留文字；您的内容您的内容打在这里，或者通过复制您的文本后</a:t>
              </a:r>
              <a:endParaRPr lang="en-US" altLang="zh-CN" sz="800" dirty="0">
                <a:solidFill>
                  <a:schemeClr val="bg1"/>
                </a:solidFill>
                <a:latin typeface="Lao UI" panose="020B0502040204020203" pitchFamily="34" charset="0"/>
                <a:ea typeface="Open Sans Light" pitchFamily="34" charset="0"/>
                <a:cs typeface="Lao UI" panose="020B0502040204020203" pitchFamily="34" charset="0"/>
              </a:endParaRPr>
            </a:p>
          </p:txBody>
        </p:sp>
        <p:sp>
          <p:nvSpPr>
            <p:cNvPr id="24" name="Rectangle 40"/>
            <p:cNvSpPr/>
            <p:nvPr/>
          </p:nvSpPr>
          <p:spPr>
            <a:xfrm>
              <a:off x="6143636" y="3571882"/>
              <a:ext cx="800219" cy="3363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143504" y="4228843"/>
            <a:ext cx="636196" cy="636164"/>
            <a:chOff x="5143504" y="3643320"/>
            <a:chExt cx="636196" cy="636164"/>
          </a:xfrm>
        </p:grpSpPr>
        <p:sp>
          <p:nvSpPr>
            <p:cNvPr id="26" name="Rectangle 27"/>
            <p:cNvSpPr/>
            <p:nvPr/>
          </p:nvSpPr>
          <p:spPr>
            <a:xfrm>
              <a:off x="5143504" y="3643320"/>
              <a:ext cx="636196" cy="63616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endParaRPr>
            </a:p>
          </p:txBody>
        </p:sp>
        <p:sp>
          <p:nvSpPr>
            <p:cNvPr id="27" name="Freeform 107"/>
            <p:cNvSpPr>
              <a:spLocks noEditPoints="1"/>
            </p:cNvSpPr>
            <p:nvPr/>
          </p:nvSpPr>
          <p:spPr bwMode="auto">
            <a:xfrm>
              <a:off x="5286380" y="3786196"/>
              <a:ext cx="365566" cy="314258"/>
            </a:xfrm>
            <a:custGeom>
              <a:avLst/>
              <a:gdLst/>
              <a:ahLst/>
              <a:cxnLst>
                <a:cxn ang="0">
                  <a:pos x="337" y="165"/>
                </a:cxn>
                <a:cxn ang="0">
                  <a:pos x="170" y="0"/>
                </a:cxn>
                <a:cxn ang="0">
                  <a:pos x="5" y="165"/>
                </a:cxn>
                <a:cxn ang="0">
                  <a:pos x="5" y="165"/>
                </a:cxn>
                <a:cxn ang="0">
                  <a:pos x="0" y="172"/>
                </a:cxn>
                <a:cxn ang="0">
                  <a:pos x="0" y="181"/>
                </a:cxn>
                <a:cxn ang="0">
                  <a:pos x="0" y="189"/>
                </a:cxn>
                <a:cxn ang="0">
                  <a:pos x="5" y="196"/>
                </a:cxn>
                <a:cxn ang="0">
                  <a:pos x="5" y="196"/>
                </a:cxn>
                <a:cxn ang="0">
                  <a:pos x="13" y="201"/>
                </a:cxn>
                <a:cxn ang="0">
                  <a:pos x="20" y="201"/>
                </a:cxn>
                <a:cxn ang="0">
                  <a:pos x="29" y="201"/>
                </a:cxn>
                <a:cxn ang="0">
                  <a:pos x="36" y="196"/>
                </a:cxn>
                <a:cxn ang="0">
                  <a:pos x="42" y="189"/>
                </a:cxn>
                <a:cxn ang="0">
                  <a:pos x="42" y="294"/>
                </a:cxn>
                <a:cxn ang="0">
                  <a:pos x="301" y="294"/>
                </a:cxn>
                <a:cxn ang="0">
                  <a:pos x="301" y="189"/>
                </a:cxn>
                <a:cxn ang="0">
                  <a:pos x="306" y="196"/>
                </a:cxn>
                <a:cxn ang="0">
                  <a:pos x="306" y="196"/>
                </a:cxn>
                <a:cxn ang="0">
                  <a:pos x="314" y="201"/>
                </a:cxn>
                <a:cxn ang="0">
                  <a:pos x="321" y="201"/>
                </a:cxn>
                <a:cxn ang="0">
                  <a:pos x="321" y="201"/>
                </a:cxn>
                <a:cxn ang="0">
                  <a:pos x="330" y="201"/>
                </a:cxn>
                <a:cxn ang="0">
                  <a:pos x="337" y="196"/>
                </a:cxn>
                <a:cxn ang="0">
                  <a:pos x="337" y="196"/>
                </a:cxn>
                <a:cxn ang="0">
                  <a:pos x="341" y="189"/>
                </a:cxn>
                <a:cxn ang="0">
                  <a:pos x="343" y="181"/>
                </a:cxn>
                <a:cxn ang="0">
                  <a:pos x="341" y="172"/>
                </a:cxn>
                <a:cxn ang="0">
                  <a:pos x="337" y="165"/>
                </a:cxn>
                <a:cxn ang="0">
                  <a:pos x="337" y="165"/>
                </a:cxn>
                <a:cxn ang="0">
                  <a:pos x="279" y="272"/>
                </a:cxn>
                <a:cxn ang="0">
                  <a:pos x="214" y="272"/>
                </a:cxn>
                <a:cxn ang="0">
                  <a:pos x="214" y="187"/>
                </a:cxn>
                <a:cxn ang="0">
                  <a:pos x="129" y="187"/>
                </a:cxn>
                <a:cxn ang="0">
                  <a:pos x="129" y="272"/>
                </a:cxn>
                <a:cxn ang="0">
                  <a:pos x="63" y="272"/>
                </a:cxn>
                <a:cxn ang="0">
                  <a:pos x="63" y="169"/>
                </a:cxn>
                <a:cxn ang="0">
                  <a:pos x="170" y="60"/>
                </a:cxn>
                <a:cxn ang="0">
                  <a:pos x="279" y="169"/>
                </a:cxn>
                <a:cxn ang="0">
                  <a:pos x="279" y="272"/>
                </a:cxn>
              </a:cxnLst>
              <a:rect l="0" t="0" r="r" b="b"/>
              <a:pathLst>
                <a:path w="343" h="294">
                  <a:moveTo>
                    <a:pt x="337" y="165"/>
                  </a:moveTo>
                  <a:lnTo>
                    <a:pt x="170" y="0"/>
                  </a:lnTo>
                  <a:lnTo>
                    <a:pt x="5" y="165"/>
                  </a:lnTo>
                  <a:lnTo>
                    <a:pt x="5" y="165"/>
                  </a:lnTo>
                  <a:lnTo>
                    <a:pt x="0" y="172"/>
                  </a:lnTo>
                  <a:lnTo>
                    <a:pt x="0" y="181"/>
                  </a:lnTo>
                  <a:lnTo>
                    <a:pt x="0" y="189"/>
                  </a:lnTo>
                  <a:lnTo>
                    <a:pt x="5" y="196"/>
                  </a:lnTo>
                  <a:lnTo>
                    <a:pt x="5" y="196"/>
                  </a:lnTo>
                  <a:lnTo>
                    <a:pt x="13" y="201"/>
                  </a:lnTo>
                  <a:lnTo>
                    <a:pt x="20" y="201"/>
                  </a:lnTo>
                  <a:lnTo>
                    <a:pt x="29" y="201"/>
                  </a:lnTo>
                  <a:lnTo>
                    <a:pt x="36" y="196"/>
                  </a:lnTo>
                  <a:lnTo>
                    <a:pt x="42" y="189"/>
                  </a:lnTo>
                  <a:lnTo>
                    <a:pt x="42" y="294"/>
                  </a:lnTo>
                  <a:lnTo>
                    <a:pt x="301" y="294"/>
                  </a:lnTo>
                  <a:lnTo>
                    <a:pt x="301" y="189"/>
                  </a:lnTo>
                  <a:lnTo>
                    <a:pt x="306" y="196"/>
                  </a:lnTo>
                  <a:lnTo>
                    <a:pt x="306" y="196"/>
                  </a:lnTo>
                  <a:lnTo>
                    <a:pt x="314" y="201"/>
                  </a:lnTo>
                  <a:lnTo>
                    <a:pt x="321" y="201"/>
                  </a:lnTo>
                  <a:lnTo>
                    <a:pt x="321" y="201"/>
                  </a:lnTo>
                  <a:lnTo>
                    <a:pt x="330" y="201"/>
                  </a:lnTo>
                  <a:lnTo>
                    <a:pt x="337" y="196"/>
                  </a:lnTo>
                  <a:lnTo>
                    <a:pt x="337" y="196"/>
                  </a:lnTo>
                  <a:lnTo>
                    <a:pt x="341" y="189"/>
                  </a:lnTo>
                  <a:lnTo>
                    <a:pt x="343" y="181"/>
                  </a:lnTo>
                  <a:lnTo>
                    <a:pt x="341" y="172"/>
                  </a:lnTo>
                  <a:lnTo>
                    <a:pt x="337" y="165"/>
                  </a:lnTo>
                  <a:lnTo>
                    <a:pt x="337" y="165"/>
                  </a:lnTo>
                  <a:close/>
                  <a:moveTo>
                    <a:pt x="279" y="272"/>
                  </a:moveTo>
                  <a:lnTo>
                    <a:pt x="214" y="272"/>
                  </a:lnTo>
                  <a:lnTo>
                    <a:pt x="214" y="187"/>
                  </a:lnTo>
                  <a:lnTo>
                    <a:pt x="129" y="187"/>
                  </a:lnTo>
                  <a:lnTo>
                    <a:pt x="129" y="272"/>
                  </a:lnTo>
                  <a:lnTo>
                    <a:pt x="63" y="272"/>
                  </a:lnTo>
                  <a:lnTo>
                    <a:pt x="63" y="169"/>
                  </a:lnTo>
                  <a:lnTo>
                    <a:pt x="170" y="60"/>
                  </a:lnTo>
                  <a:lnTo>
                    <a:pt x="279" y="169"/>
                  </a:lnTo>
                  <a:lnTo>
                    <a:pt x="279" y="2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endParaRPr>
            </a:p>
          </p:txBody>
        </p:sp>
      </p:grpSp>
      <p:grpSp>
        <p:nvGrpSpPr>
          <p:cNvPr id="28" name="Group 87"/>
          <p:cNvGrpSpPr/>
          <p:nvPr/>
        </p:nvGrpSpPr>
        <p:grpSpPr>
          <a:xfrm>
            <a:off x="357158" y="4106783"/>
            <a:ext cx="2643206" cy="936323"/>
            <a:chOff x="357158" y="3567642"/>
            <a:chExt cx="2643206" cy="936323"/>
          </a:xfrm>
        </p:grpSpPr>
        <p:sp>
          <p:nvSpPr>
            <p:cNvPr id="29" name="Rectangle 33"/>
            <p:cNvSpPr/>
            <p:nvPr/>
          </p:nvSpPr>
          <p:spPr>
            <a:xfrm>
              <a:off x="357158" y="3857634"/>
              <a:ext cx="264320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/>
                  </a:solidFill>
                  <a:latin typeface="微软雅黑" pitchFamily="34" charset="-122"/>
                </a:rPr>
                <a:t>您的内容打在这里，或者通过复制您的文本后，在此框中选择粘贴，并选择只保留文字；您的内容您的内容打在这里，或者通过复制您的文本后</a:t>
              </a:r>
              <a:endParaRPr lang="en-US" altLang="zh-CN" sz="800" dirty="0">
                <a:solidFill>
                  <a:schemeClr val="bg1"/>
                </a:solidFill>
                <a:latin typeface="Lao UI" panose="020B0502040204020203" pitchFamily="34" charset="0"/>
                <a:ea typeface="Open Sans Light" pitchFamily="34" charset="0"/>
                <a:cs typeface="Lao UI" panose="020B0502040204020203" pitchFamily="34" charset="0"/>
              </a:endParaRPr>
            </a:p>
          </p:txBody>
        </p:sp>
        <p:sp>
          <p:nvSpPr>
            <p:cNvPr id="30" name="Rectangle 34"/>
            <p:cNvSpPr/>
            <p:nvPr/>
          </p:nvSpPr>
          <p:spPr>
            <a:xfrm>
              <a:off x="2151323" y="3567642"/>
              <a:ext cx="800219" cy="3363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357554" y="4228843"/>
            <a:ext cx="636196" cy="636164"/>
            <a:chOff x="3357554" y="3643320"/>
            <a:chExt cx="636196" cy="636164"/>
          </a:xfrm>
        </p:grpSpPr>
        <p:sp>
          <p:nvSpPr>
            <p:cNvPr id="32" name="Rectangle 26"/>
            <p:cNvSpPr/>
            <p:nvPr/>
          </p:nvSpPr>
          <p:spPr>
            <a:xfrm>
              <a:off x="3357554" y="3643320"/>
              <a:ext cx="636196" cy="6361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endParaRPr>
            </a:p>
          </p:txBody>
        </p:sp>
        <p:grpSp>
          <p:nvGrpSpPr>
            <p:cNvPr id="33" name="Group 67"/>
            <p:cNvGrpSpPr/>
            <p:nvPr/>
          </p:nvGrpSpPr>
          <p:grpSpPr>
            <a:xfrm>
              <a:off x="3428992" y="3857634"/>
              <a:ext cx="503238" cy="177800"/>
              <a:chOff x="1441430" y="4357700"/>
              <a:chExt cx="503238" cy="177800"/>
            </a:xfrm>
            <a:solidFill>
              <a:schemeClr val="bg1"/>
            </a:solidFill>
          </p:grpSpPr>
          <p:sp>
            <p:nvSpPr>
              <p:cNvPr id="34" name="Freeform 19"/>
              <p:cNvSpPr>
                <a:spLocks/>
              </p:cNvSpPr>
              <p:nvPr/>
            </p:nvSpPr>
            <p:spPr bwMode="auto">
              <a:xfrm>
                <a:off x="1441430" y="4357700"/>
                <a:ext cx="231775" cy="177800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203" y="0"/>
                  </a:cxn>
                  <a:cxn ang="0">
                    <a:pos x="225" y="5"/>
                  </a:cxn>
                  <a:cxn ang="0">
                    <a:pos x="245" y="13"/>
                  </a:cxn>
                  <a:cxn ang="0">
                    <a:pos x="262" y="26"/>
                  </a:cxn>
                  <a:cxn ang="0">
                    <a:pos x="271" y="32"/>
                  </a:cxn>
                  <a:cxn ang="0">
                    <a:pos x="282" y="47"/>
                  </a:cxn>
                  <a:cxn ang="0">
                    <a:pos x="292" y="63"/>
                  </a:cxn>
                  <a:cxn ang="0">
                    <a:pos x="232" y="63"/>
                  </a:cxn>
                  <a:cxn ang="0">
                    <a:pos x="213" y="53"/>
                  </a:cxn>
                  <a:cxn ang="0">
                    <a:pos x="192" y="49"/>
                  </a:cxn>
                  <a:cxn ang="0">
                    <a:pos x="112" y="49"/>
                  </a:cxn>
                  <a:cxn ang="0">
                    <a:pos x="88" y="54"/>
                  </a:cxn>
                  <a:cxn ang="0">
                    <a:pos x="68" y="68"/>
                  </a:cxn>
                  <a:cxn ang="0">
                    <a:pos x="61" y="77"/>
                  </a:cxn>
                  <a:cxn ang="0">
                    <a:pos x="51" y="99"/>
                  </a:cxn>
                  <a:cxn ang="0">
                    <a:pos x="50" y="111"/>
                  </a:cxn>
                  <a:cxn ang="0">
                    <a:pos x="51" y="124"/>
                  </a:cxn>
                  <a:cxn ang="0">
                    <a:pos x="61" y="146"/>
                  </a:cxn>
                  <a:cxn ang="0">
                    <a:pos x="68" y="154"/>
                  </a:cxn>
                  <a:cxn ang="0">
                    <a:pos x="88" y="168"/>
                  </a:cxn>
                  <a:cxn ang="0">
                    <a:pos x="112" y="173"/>
                  </a:cxn>
                  <a:cxn ang="0">
                    <a:pos x="192" y="173"/>
                  </a:cxn>
                  <a:cxn ang="0">
                    <a:pos x="213" y="169"/>
                  </a:cxn>
                  <a:cxn ang="0">
                    <a:pos x="232" y="158"/>
                  </a:cxn>
                  <a:cxn ang="0">
                    <a:pos x="292" y="158"/>
                  </a:cxn>
                  <a:cxn ang="0">
                    <a:pos x="282" y="175"/>
                  </a:cxn>
                  <a:cxn ang="0">
                    <a:pos x="271" y="189"/>
                  </a:cxn>
                  <a:cxn ang="0">
                    <a:pos x="262" y="196"/>
                  </a:cxn>
                  <a:cxn ang="0">
                    <a:pos x="245" y="209"/>
                  </a:cxn>
                  <a:cxn ang="0">
                    <a:pos x="225" y="217"/>
                  </a:cxn>
                  <a:cxn ang="0">
                    <a:pos x="203" y="221"/>
                  </a:cxn>
                  <a:cxn ang="0">
                    <a:pos x="112" y="222"/>
                  </a:cxn>
                  <a:cxn ang="0">
                    <a:pos x="100" y="221"/>
                  </a:cxn>
                  <a:cxn ang="0">
                    <a:pos x="78" y="217"/>
                  </a:cxn>
                  <a:cxn ang="0">
                    <a:pos x="58" y="209"/>
                  </a:cxn>
                  <a:cxn ang="0">
                    <a:pos x="41" y="196"/>
                  </a:cxn>
                  <a:cxn ang="0">
                    <a:pos x="34" y="189"/>
                  </a:cxn>
                  <a:cxn ang="0">
                    <a:pos x="20" y="173"/>
                  </a:cxn>
                  <a:cxn ang="0">
                    <a:pos x="9" y="154"/>
                  </a:cxn>
                  <a:cxn ang="0">
                    <a:pos x="3" y="133"/>
                  </a:cxn>
                  <a:cxn ang="0">
                    <a:pos x="0" y="111"/>
                  </a:cxn>
                  <a:cxn ang="0">
                    <a:pos x="0" y="111"/>
                  </a:cxn>
                  <a:cxn ang="0">
                    <a:pos x="3" y="89"/>
                  </a:cxn>
                  <a:cxn ang="0">
                    <a:pos x="9" y="68"/>
                  </a:cxn>
                  <a:cxn ang="0">
                    <a:pos x="20" y="49"/>
                  </a:cxn>
                  <a:cxn ang="0">
                    <a:pos x="34" y="32"/>
                  </a:cxn>
                  <a:cxn ang="0">
                    <a:pos x="41" y="26"/>
                  </a:cxn>
                  <a:cxn ang="0">
                    <a:pos x="58" y="13"/>
                  </a:cxn>
                  <a:cxn ang="0">
                    <a:pos x="78" y="5"/>
                  </a:cxn>
                  <a:cxn ang="0">
                    <a:pos x="100" y="0"/>
                  </a:cxn>
                  <a:cxn ang="0">
                    <a:pos x="112" y="0"/>
                  </a:cxn>
                </a:cxnLst>
                <a:rect l="0" t="0" r="r" b="b"/>
                <a:pathLst>
                  <a:path w="292" h="222">
                    <a:moveTo>
                      <a:pt x="112" y="0"/>
                    </a:moveTo>
                    <a:lnTo>
                      <a:pt x="192" y="0"/>
                    </a:lnTo>
                    <a:lnTo>
                      <a:pt x="192" y="0"/>
                    </a:lnTo>
                    <a:lnTo>
                      <a:pt x="203" y="0"/>
                    </a:lnTo>
                    <a:lnTo>
                      <a:pt x="214" y="2"/>
                    </a:lnTo>
                    <a:lnTo>
                      <a:pt x="225" y="5"/>
                    </a:lnTo>
                    <a:lnTo>
                      <a:pt x="235" y="9"/>
                    </a:lnTo>
                    <a:lnTo>
                      <a:pt x="245" y="13"/>
                    </a:lnTo>
                    <a:lnTo>
                      <a:pt x="254" y="18"/>
                    </a:lnTo>
                    <a:lnTo>
                      <a:pt x="262" y="26"/>
                    </a:lnTo>
                    <a:lnTo>
                      <a:pt x="271" y="32"/>
                    </a:lnTo>
                    <a:lnTo>
                      <a:pt x="271" y="32"/>
                    </a:lnTo>
                    <a:lnTo>
                      <a:pt x="277" y="39"/>
                    </a:lnTo>
                    <a:lnTo>
                      <a:pt x="282" y="47"/>
                    </a:lnTo>
                    <a:lnTo>
                      <a:pt x="288" y="56"/>
                    </a:lnTo>
                    <a:lnTo>
                      <a:pt x="292" y="63"/>
                    </a:lnTo>
                    <a:lnTo>
                      <a:pt x="232" y="63"/>
                    </a:lnTo>
                    <a:lnTo>
                      <a:pt x="232" y="63"/>
                    </a:lnTo>
                    <a:lnTo>
                      <a:pt x="223" y="58"/>
                    </a:lnTo>
                    <a:lnTo>
                      <a:pt x="213" y="53"/>
                    </a:lnTo>
                    <a:lnTo>
                      <a:pt x="203" y="51"/>
                    </a:lnTo>
                    <a:lnTo>
                      <a:pt x="192" y="49"/>
                    </a:lnTo>
                    <a:lnTo>
                      <a:pt x="112" y="49"/>
                    </a:lnTo>
                    <a:lnTo>
                      <a:pt x="112" y="49"/>
                    </a:lnTo>
                    <a:lnTo>
                      <a:pt x="99" y="51"/>
                    </a:lnTo>
                    <a:lnTo>
                      <a:pt x="88" y="54"/>
                    </a:lnTo>
                    <a:lnTo>
                      <a:pt x="77" y="60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61" y="77"/>
                    </a:lnTo>
                    <a:lnTo>
                      <a:pt x="55" y="86"/>
                    </a:lnTo>
                    <a:lnTo>
                      <a:pt x="51" y="99"/>
                    </a:lnTo>
                    <a:lnTo>
                      <a:pt x="50" y="111"/>
                    </a:lnTo>
                    <a:lnTo>
                      <a:pt x="50" y="111"/>
                    </a:lnTo>
                    <a:lnTo>
                      <a:pt x="50" y="111"/>
                    </a:lnTo>
                    <a:lnTo>
                      <a:pt x="51" y="124"/>
                    </a:lnTo>
                    <a:lnTo>
                      <a:pt x="55" y="135"/>
                    </a:lnTo>
                    <a:lnTo>
                      <a:pt x="61" y="146"/>
                    </a:lnTo>
                    <a:lnTo>
                      <a:pt x="68" y="154"/>
                    </a:lnTo>
                    <a:lnTo>
                      <a:pt x="68" y="154"/>
                    </a:lnTo>
                    <a:lnTo>
                      <a:pt x="77" y="162"/>
                    </a:lnTo>
                    <a:lnTo>
                      <a:pt x="88" y="168"/>
                    </a:lnTo>
                    <a:lnTo>
                      <a:pt x="99" y="172"/>
                    </a:lnTo>
                    <a:lnTo>
                      <a:pt x="112" y="173"/>
                    </a:lnTo>
                    <a:lnTo>
                      <a:pt x="192" y="173"/>
                    </a:lnTo>
                    <a:lnTo>
                      <a:pt x="192" y="173"/>
                    </a:lnTo>
                    <a:lnTo>
                      <a:pt x="203" y="172"/>
                    </a:lnTo>
                    <a:lnTo>
                      <a:pt x="213" y="169"/>
                    </a:lnTo>
                    <a:lnTo>
                      <a:pt x="223" y="164"/>
                    </a:lnTo>
                    <a:lnTo>
                      <a:pt x="232" y="158"/>
                    </a:lnTo>
                    <a:lnTo>
                      <a:pt x="292" y="158"/>
                    </a:lnTo>
                    <a:lnTo>
                      <a:pt x="292" y="158"/>
                    </a:lnTo>
                    <a:lnTo>
                      <a:pt x="288" y="167"/>
                    </a:lnTo>
                    <a:lnTo>
                      <a:pt x="282" y="175"/>
                    </a:lnTo>
                    <a:lnTo>
                      <a:pt x="277" y="183"/>
                    </a:lnTo>
                    <a:lnTo>
                      <a:pt x="271" y="189"/>
                    </a:lnTo>
                    <a:lnTo>
                      <a:pt x="271" y="189"/>
                    </a:lnTo>
                    <a:lnTo>
                      <a:pt x="262" y="196"/>
                    </a:lnTo>
                    <a:lnTo>
                      <a:pt x="254" y="203"/>
                    </a:lnTo>
                    <a:lnTo>
                      <a:pt x="245" y="209"/>
                    </a:lnTo>
                    <a:lnTo>
                      <a:pt x="235" y="214"/>
                    </a:lnTo>
                    <a:lnTo>
                      <a:pt x="225" y="217"/>
                    </a:lnTo>
                    <a:lnTo>
                      <a:pt x="214" y="220"/>
                    </a:lnTo>
                    <a:lnTo>
                      <a:pt x="203" y="221"/>
                    </a:lnTo>
                    <a:lnTo>
                      <a:pt x="192" y="222"/>
                    </a:lnTo>
                    <a:lnTo>
                      <a:pt x="112" y="222"/>
                    </a:lnTo>
                    <a:lnTo>
                      <a:pt x="112" y="222"/>
                    </a:lnTo>
                    <a:lnTo>
                      <a:pt x="100" y="221"/>
                    </a:lnTo>
                    <a:lnTo>
                      <a:pt x="89" y="220"/>
                    </a:lnTo>
                    <a:lnTo>
                      <a:pt x="78" y="217"/>
                    </a:lnTo>
                    <a:lnTo>
                      <a:pt x="68" y="214"/>
                    </a:lnTo>
                    <a:lnTo>
                      <a:pt x="58" y="209"/>
                    </a:lnTo>
                    <a:lnTo>
                      <a:pt x="50" y="203"/>
                    </a:lnTo>
                    <a:lnTo>
                      <a:pt x="41" y="196"/>
                    </a:lnTo>
                    <a:lnTo>
                      <a:pt x="34" y="189"/>
                    </a:lnTo>
                    <a:lnTo>
                      <a:pt x="34" y="189"/>
                    </a:lnTo>
                    <a:lnTo>
                      <a:pt x="26" y="182"/>
                    </a:lnTo>
                    <a:lnTo>
                      <a:pt x="20" y="173"/>
                    </a:lnTo>
                    <a:lnTo>
                      <a:pt x="14" y="164"/>
                    </a:lnTo>
                    <a:lnTo>
                      <a:pt x="9" y="154"/>
                    </a:lnTo>
                    <a:lnTo>
                      <a:pt x="5" y="143"/>
                    </a:lnTo>
                    <a:lnTo>
                      <a:pt x="3" y="133"/>
                    </a:lnTo>
                    <a:lnTo>
                      <a:pt x="2" y="122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2" y="100"/>
                    </a:lnTo>
                    <a:lnTo>
                      <a:pt x="3" y="89"/>
                    </a:lnTo>
                    <a:lnTo>
                      <a:pt x="5" y="78"/>
                    </a:lnTo>
                    <a:lnTo>
                      <a:pt x="9" y="68"/>
                    </a:lnTo>
                    <a:lnTo>
                      <a:pt x="14" y="58"/>
                    </a:lnTo>
                    <a:lnTo>
                      <a:pt x="20" y="49"/>
                    </a:lnTo>
                    <a:lnTo>
                      <a:pt x="26" y="41"/>
                    </a:lnTo>
                    <a:lnTo>
                      <a:pt x="34" y="32"/>
                    </a:lnTo>
                    <a:lnTo>
                      <a:pt x="34" y="32"/>
                    </a:lnTo>
                    <a:lnTo>
                      <a:pt x="41" y="26"/>
                    </a:lnTo>
                    <a:lnTo>
                      <a:pt x="50" y="18"/>
                    </a:lnTo>
                    <a:lnTo>
                      <a:pt x="58" y="13"/>
                    </a:lnTo>
                    <a:lnTo>
                      <a:pt x="68" y="9"/>
                    </a:lnTo>
                    <a:lnTo>
                      <a:pt x="78" y="5"/>
                    </a:lnTo>
                    <a:lnTo>
                      <a:pt x="89" y="2"/>
                    </a:lnTo>
                    <a:lnTo>
                      <a:pt x="100" y="0"/>
                    </a:lnTo>
                    <a:lnTo>
                      <a:pt x="112" y="0"/>
                    </a:lnTo>
                    <a:lnTo>
                      <a:pt x="1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Lao UI" panose="020B0502040204020203" pitchFamily="34" charset="0"/>
                  <a:cs typeface="Lao UI" panose="020B0502040204020203" pitchFamily="34" charset="0"/>
                </a:endParaRPr>
              </a:p>
            </p:txBody>
          </p:sp>
          <p:sp>
            <p:nvSpPr>
              <p:cNvPr id="35" name="Freeform 20"/>
              <p:cNvSpPr>
                <a:spLocks/>
              </p:cNvSpPr>
              <p:nvPr/>
            </p:nvSpPr>
            <p:spPr bwMode="auto">
              <a:xfrm>
                <a:off x="1714480" y="4357700"/>
                <a:ext cx="230188" cy="177800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192" y="0"/>
                  </a:cxn>
                  <a:cxn ang="0">
                    <a:pos x="213" y="5"/>
                  </a:cxn>
                  <a:cxn ang="0">
                    <a:pos x="234" y="13"/>
                  </a:cxn>
                  <a:cxn ang="0">
                    <a:pos x="251" y="26"/>
                  </a:cxn>
                  <a:cxn ang="0">
                    <a:pos x="258" y="32"/>
                  </a:cxn>
                  <a:cxn ang="0">
                    <a:pos x="272" y="49"/>
                  </a:cxn>
                  <a:cxn ang="0">
                    <a:pos x="283" y="68"/>
                  </a:cxn>
                  <a:cxn ang="0">
                    <a:pos x="289" y="89"/>
                  </a:cxn>
                  <a:cxn ang="0">
                    <a:pos x="292" y="111"/>
                  </a:cxn>
                  <a:cxn ang="0">
                    <a:pos x="292" y="111"/>
                  </a:cxn>
                  <a:cxn ang="0">
                    <a:pos x="289" y="133"/>
                  </a:cxn>
                  <a:cxn ang="0">
                    <a:pos x="283" y="154"/>
                  </a:cxn>
                  <a:cxn ang="0">
                    <a:pos x="272" y="173"/>
                  </a:cxn>
                  <a:cxn ang="0">
                    <a:pos x="258" y="189"/>
                  </a:cxn>
                  <a:cxn ang="0">
                    <a:pos x="251" y="196"/>
                  </a:cxn>
                  <a:cxn ang="0">
                    <a:pos x="234" y="209"/>
                  </a:cxn>
                  <a:cxn ang="0">
                    <a:pos x="213" y="217"/>
                  </a:cxn>
                  <a:cxn ang="0">
                    <a:pos x="192" y="221"/>
                  </a:cxn>
                  <a:cxn ang="0">
                    <a:pos x="100" y="222"/>
                  </a:cxn>
                  <a:cxn ang="0">
                    <a:pos x="89" y="221"/>
                  </a:cxn>
                  <a:cxn ang="0">
                    <a:pos x="67" y="217"/>
                  </a:cxn>
                  <a:cxn ang="0">
                    <a:pos x="47" y="209"/>
                  </a:cxn>
                  <a:cxn ang="0">
                    <a:pos x="30" y="196"/>
                  </a:cxn>
                  <a:cxn ang="0">
                    <a:pos x="21" y="189"/>
                  </a:cxn>
                  <a:cxn ang="0">
                    <a:pos x="9" y="175"/>
                  </a:cxn>
                  <a:cxn ang="0">
                    <a:pos x="0" y="158"/>
                  </a:cxn>
                  <a:cxn ang="0">
                    <a:pos x="61" y="158"/>
                  </a:cxn>
                  <a:cxn ang="0">
                    <a:pos x="79" y="169"/>
                  </a:cxn>
                  <a:cxn ang="0">
                    <a:pos x="100" y="173"/>
                  </a:cxn>
                  <a:cxn ang="0">
                    <a:pos x="181" y="173"/>
                  </a:cxn>
                  <a:cxn ang="0">
                    <a:pos x="204" y="168"/>
                  </a:cxn>
                  <a:cxn ang="0">
                    <a:pos x="224" y="154"/>
                  </a:cxn>
                  <a:cxn ang="0">
                    <a:pos x="231" y="146"/>
                  </a:cxn>
                  <a:cxn ang="0">
                    <a:pos x="241" y="124"/>
                  </a:cxn>
                  <a:cxn ang="0">
                    <a:pos x="242" y="111"/>
                  </a:cxn>
                  <a:cxn ang="0">
                    <a:pos x="241" y="99"/>
                  </a:cxn>
                  <a:cxn ang="0">
                    <a:pos x="231" y="77"/>
                  </a:cxn>
                  <a:cxn ang="0">
                    <a:pos x="224" y="68"/>
                  </a:cxn>
                  <a:cxn ang="0">
                    <a:pos x="204" y="54"/>
                  </a:cxn>
                  <a:cxn ang="0">
                    <a:pos x="181" y="49"/>
                  </a:cxn>
                  <a:cxn ang="0">
                    <a:pos x="100" y="49"/>
                  </a:cxn>
                  <a:cxn ang="0">
                    <a:pos x="79" y="53"/>
                  </a:cxn>
                  <a:cxn ang="0">
                    <a:pos x="61" y="63"/>
                  </a:cxn>
                  <a:cxn ang="0">
                    <a:pos x="0" y="63"/>
                  </a:cxn>
                  <a:cxn ang="0">
                    <a:pos x="9" y="47"/>
                  </a:cxn>
                  <a:cxn ang="0">
                    <a:pos x="21" y="32"/>
                  </a:cxn>
                  <a:cxn ang="0">
                    <a:pos x="30" y="26"/>
                  </a:cxn>
                  <a:cxn ang="0">
                    <a:pos x="47" y="13"/>
                  </a:cxn>
                  <a:cxn ang="0">
                    <a:pos x="67" y="5"/>
                  </a:cxn>
                  <a:cxn ang="0">
                    <a:pos x="89" y="0"/>
                  </a:cxn>
                  <a:cxn ang="0">
                    <a:pos x="100" y="0"/>
                  </a:cxn>
                </a:cxnLst>
                <a:rect l="0" t="0" r="r" b="b"/>
                <a:pathLst>
                  <a:path w="292" h="222">
                    <a:moveTo>
                      <a:pt x="100" y="0"/>
                    </a:moveTo>
                    <a:lnTo>
                      <a:pt x="181" y="0"/>
                    </a:lnTo>
                    <a:lnTo>
                      <a:pt x="181" y="0"/>
                    </a:lnTo>
                    <a:lnTo>
                      <a:pt x="192" y="0"/>
                    </a:lnTo>
                    <a:lnTo>
                      <a:pt x="203" y="2"/>
                    </a:lnTo>
                    <a:lnTo>
                      <a:pt x="213" y="5"/>
                    </a:lnTo>
                    <a:lnTo>
                      <a:pt x="224" y="9"/>
                    </a:lnTo>
                    <a:lnTo>
                      <a:pt x="234" y="13"/>
                    </a:lnTo>
                    <a:lnTo>
                      <a:pt x="242" y="18"/>
                    </a:lnTo>
                    <a:lnTo>
                      <a:pt x="251" y="26"/>
                    </a:lnTo>
                    <a:lnTo>
                      <a:pt x="258" y="32"/>
                    </a:lnTo>
                    <a:lnTo>
                      <a:pt x="258" y="32"/>
                    </a:lnTo>
                    <a:lnTo>
                      <a:pt x="266" y="41"/>
                    </a:lnTo>
                    <a:lnTo>
                      <a:pt x="272" y="49"/>
                    </a:lnTo>
                    <a:lnTo>
                      <a:pt x="278" y="58"/>
                    </a:lnTo>
                    <a:lnTo>
                      <a:pt x="283" y="68"/>
                    </a:lnTo>
                    <a:lnTo>
                      <a:pt x="287" y="78"/>
                    </a:lnTo>
                    <a:lnTo>
                      <a:pt x="289" y="89"/>
                    </a:lnTo>
                    <a:lnTo>
                      <a:pt x="291" y="100"/>
                    </a:lnTo>
                    <a:lnTo>
                      <a:pt x="292" y="111"/>
                    </a:lnTo>
                    <a:lnTo>
                      <a:pt x="292" y="111"/>
                    </a:lnTo>
                    <a:lnTo>
                      <a:pt x="292" y="111"/>
                    </a:lnTo>
                    <a:lnTo>
                      <a:pt x="291" y="122"/>
                    </a:lnTo>
                    <a:lnTo>
                      <a:pt x="289" y="133"/>
                    </a:lnTo>
                    <a:lnTo>
                      <a:pt x="287" y="143"/>
                    </a:lnTo>
                    <a:lnTo>
                      <a:pt x="283" y="154"/>
                    </a:lnTo>
                    <a:lnTo>
                      <a:pt x="278" y="164"/>
                    </a:lnTo>
                    <a:lnTo>
                      <a:pt x="272" y="173"/>
                    </a:lnTo>
                    <a:lnTo>
                      <a:pt x="266" y="182"/>
                    </a:lnTo>
                    <a:lnTo>
                      <a:pt x="258" y="189"/>
                    </a:lnTo>
                    <a:lnTo>
                      <a:pt x="258" y="189"/>
                    </a:lnTo>
                    <a:lnTo>
                      <a:pt x="251" y="196"/>
                    </a:lnTo>
                    <a:lnTo>
                      <a:pt x="242" y="203"/>
                    </a:lnTo>
                    <a:lnTo>
                      <a:pt x="234" y="209"/>
                    </a:lnTo>
                    <a:lnTo>
                      <a:pt x="224" y="214"/>
                    </a:lnTo>
                    <a:lnTo>
                      <a:pt x="213" y="217"/>
                    </a:lnTo>
                    <a:lnTo>
                      <a:pt x="203" y="220"/>
                    </a:lnTo>
                    <a:lnTo>
                      <a:pt x="192" y="221"/>
                    </a:lnTo>
                    <a:lnTo>
                      <a:pt x="181" y="222"/>
                    </a:lnTo>
                    <a:lnTo>
                      <a:pt x="100" y="222"/>
                    </a:lnTo>
                    <a:lnTo>
                      <a:pt x="100" y="222"/>
                    </a:lnTo>
                    <a:lnTo>
                      <a:pt x="89" y="221"/>
                    </a:lnTo>
                    <a:lnTo>
                      <a:pt x="78" y="220"/>
                    </a:lnTo>
                    <a:lnTo>
                      <a:pt x="67" y="217"/>
                    </a:lnTo>
                    <a:lnTo>
                      <a:pt x="57" y="214"/>
                    </a:lnTo>
                    <a:lnTo>
                      <a:pt x="47" y="209"/>
                    </a:lnTo>
                    <a:lnTo>
                      <a:pt x="38" y="203"/>
                    </a:lnTo>
                    <a:lnTo>
                      <a:pt x="30" y="196"/>
                    </a:lnTo>
                    <a:lnTo>
                      <a:pt x="21" y="189"/>
                    </a:lnTo>
                    <a:lnTo>
                      <a:pt x="21" y="189"/>
                    </a:lnTo>
                    <a:lnTo>
                      <a:pt x="15" y="183"/>
                    </a:lnTo>
                    <a:lnTo>
                      <a:pt x="9" y="175"/>
                    </a:lnTo>
                    <a:lnTo>
                      <a:pt x="4" y="167"/>
                    </a:lnTo>
                    <a:lnTo>
                      <a:pt x="0" y="158"/>
                    </a:lnTo>
                    <a:lnTo>
                      <a:pt x="61" y="158"/>
                    </a:lnTo>
                    <a:lnTo>
                      <a:pt x="61" y="158"/>
                    </a:lnTo>
                    <a:lnTo>
                      <a:pt x="69" y="164"/>
                    </a:lnTo>
                    <a:lnTo>
                      <a:pt x="79" y="169"/>
                    </a:lnTo>
                    <a:lnTo>
                      <a:pt x="89" y="172"/>
                    </a:lnTo>
                    <a:lnTo>
                      <a:pt x="100" y="173"/>
                    </a:lnTo>
                    <a:lnTo>
                      <a:pt x="181" y="173"/>
                    </a:lnTo>
                    <a:lnTo>
                      <a:pt x="181" y="173"/>
                    </a:lnTo>
                    <a:lnTo>
                      <a:pt x="193" y="172"/>
                    </a:lnTo>
                    <a:lnTo>
                      <a:pt x="204" y="168"/>
                    </a:lnTo>
                    <a:lnTo>
                      <a:pt x="215" y="162"/>
                    </a:lnTo>
                    <a:lnTo>
                      <a:pt x="224" y="154"/>
                    </a:lnTo>
                    <a:lnTo>
                      <a:pt x="224" y="154"/>
                    </a:lnTo>
                    <a:lnTo>
                      <a:pt x="231" y="146"/>
                    </a:lnTo>
                    <a:lnTo>
                      <a:pt x="237" y="135"/>
                    </a:lnTo>
                    <a:lnTo>
                      <a:pt x="241" y="124"/>
                    </a:lnTo>
                    <a:lnTo>
                      <a:pt x="242" y="111"/>
                    </a:lnTo>
                    <a:lnTo>
                      <a:pt x="242" y="111"/>
                    </a:lnTo>
                    <a:lnTo>
                      <a:pt x="242" y="111"/>
                    </a:lnTo>
                    <a:lnTo>
                      <a:pt x="241" y="99"/>
                    </a:lnTo>
                    <a:lnTo>
                      <a:pt x="237" y="86"/>
                    </a:lnTo>
                    <a:lnTo>
                      <a:pt x="231" y="77"/>
                    </a:lnTo>
                    <a:lnTo>
                      <a:pt x="224" y="68"/>
                    </a:lnTo>
                    <a:lnTo>
                      <a:pt x="224" y="68"/>
                    </a:lnTo>
                    <a:lnTo>
                      <a:pt x="215" y="60"/>
                    </a:lnTo>
                    <a:lnTo>
                      <a:pt x="204" y="54"/>
                    </a:lnTo>
                    <a:lnTo>
                      <a:pt x="193" y="51"/>
                    </a:lnTo>
                    <a:lnTo>
                      <a:pt x="181" y="49"/>
                    </a:lnTo>
                    <a:lnTo>
                      <a:pt x="100" y="49"/>
                    </a:lnTo>
                    <a:lnTo>
                      <a:pt x="100" y="49"/>
                    </a:lnTo>
                    <a:lnTo>
                      <a:pt x="89" y="51"/>
                    </a:lnTo>
                    <a:lnTo>
                      <a:pt x="79" y="53"/>
                    </a:lnTo>
                    <a:lnTo>
                      <a:pt x="69" y="58"/>
                    </a:lnTo>
                    <a:lnTo>
                      <a:pt x="61" y="63"/>
                    </a:lnTo>
                    <a:lnTo>
                      <a:pt x="0" y="63"/>
                    </a:lnTo>
                    <a:lnTo>
                      <a:pt x="0" y="63"/>
                    </a:lnTo>
                    <a:lnTo>
                      <a:pt x="4" y="56"/>
                    </a:lnTo>
                    <a:lnTo>
                      <a:pt x="9" y="47"/>
                    </a:lnTo>
                    <a:lnTo>
                      <a:pt x="15" y="39"/>
                    </a:lnTo>
                    <a:lnTo>
                      <a:pt x="21" y="32"/>
                    </a:lnTo>
                    <a:lnTo>
                      <a:pt x="21" y="32"/>
                    </a:lnTo>
                    <a:lnTo>
                      <a:pt x="30" y="26"/>
                    </a:lnTo>
                    <a:lnTo>
                      <a:pt x="38" y="18"/>
                    </a:lnTo>
                    <a:lnTo>
                      <a:pt x="47" y="13"/>
                    </a:lnTo>
                    <a:lnTo>
                      <a:pt x="57" y="9"/>
                    </a:lnTo>
                    <a:lnTo>
                      <a:pt x="67" y="5"/>
                    </a:lnTo>
                    <a:lnTo>
                      <a:pt x="78" y="2"/>
                    </a:lnTo>
                    <a:lnTo>
                      <a:pt x="89" y="0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Lao UI" panose="020B0502040204020203" pitchFamily="34" charset="0"/>
                  <a:cs typeface="Lao UI" panose="020B0502040204020203" pitchFamily="34" charset="0"/>
                </a:endParaRPr>
              </a:p>
            </p:txBody>
          </p:sp>
          <p:sp>
            <p:nvSpPr>
              <p:cNvPr id="36" name="Freeform 21"/>
              <p:cNvSpPr>
                <a:spLocks/>
              </p:cNvSpPr>
              <p:nvPr/>
            </p:nvSpPr>
            <p:spPr bwMode="auto">
              <a:xfrm>
                <a:off x="1601767" y="4427550"/>
                <a:ext cx="195263" cy="36513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24" y="0"/>
                  </a:cxn>
                  <a:cxn ang="0">
                    <a:pos x="224" y="0"/>
                  </a:cxn>
                  <a:cxn ang="0">
                    <a:pos x="229" y="1"/>
                  </a:cxn>
                  <a:cxn ang="0">
                    <a:pos x="233" y="2"/>
                  </a:cxn>
                  <a:cxn ang="0">
                    <a:pos x="236" y="5"/>
                  </a:cxn>
                  <a:cxn ang="0">
                    <a:pos x="240" y="7"/>
                  </a:cxn>
                  <a:cxn ang="0">
                    <a:pos x="242" y="11"/>
                  </a:cxn>
                  <a:cxn ang="0">
                    <a:pos x="245" y="14"/>
                  </a:cxn>
                  <a:cxn ang="0">
                    <a:pos x="246" y="18"/>
                  </a:cxn>
                  <a:cxn ang="0">
                    <a:pos x="246" y="23"/>
                  </a:cxn>
                  <a:cxn ang="0">
                    <a:pos x="246" y="23"/>
                  </a:cxn>
                  <a:cxn ang="0">
                    <a:pos x="246" y="23"/>
                  </a:cxn>
                  <a:cxn ang="0">
                    <a:pos x="246" y="28"/>
                  </a:cxn>
                  <a:cxn ang="0">
                    <a:pos x="245" y="32"/>
                  </a:cxn>
                  <a:cxn ang="0">
                    <a:pos x="242" y="36"/>
                  </a:cxn>
                  <a:cxn ang="0">
                    <a:pos x="240" y="39"/>
                  </a:cxn>
                  <a:cxn ang="0">
                    <a:pos x="236" y="42"/>
                  </a:cxn>
                  <a:cxn ang="0">
                    <a:pos x="233" y="44"/>
                  </a:cxn>
                  <a:cxn ang="0">
                    <a:pos x="229" y="45"/>
                  </a:cxn>
                  <a:cxn ang="0">
                    <a:pos x="224" y="45"/>
                  </a:cxn>
                  <a:cxn ang="0">
                    <a:pos x="24" y="45"/>
                  </a:cxn>
                  <a:cxn ang="0">
                    <a:pos x="24" y="45"/>
                  </a:cxn>
                  <a:cxn ang="0">
                    <a:pos x="19" y="45"/>
                  </a:cxn>
                  <a:cxn ang="0">
                    <a:pos x="14" y="44"/>
                  </a:cxn>
                  <a:cxn ang="0">
                    <a:pos x="10" y="42"/>
                  </a:cxn>
                  <a:cxn ang="0">
                    <a:pos x="6" y="39"/>
                  </a:cxn>
                  <a:cxn ang="0">
                    <a:pos x="4" y="36"/>
                  </a:cxn>
                  <a:cxn ang="0">
                    <a:pos x="3" y="32"/>
                  </a:cxn>
                  <a:cxn ang="0">
                    <a:pos x="0" y="28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3" y="14"/>
                  </a:cxn>
                  <a:cxn ang="0">
                    <a:pos x="4" y="11"/>
                  </a:cxn>
                  <a:cxn ang="0">
                    <a:pos x="6" y="7"/>
                  </a:cxn>
                  <a:cxn ang="0">
                    <a:pos x="10" y="5"/>
                  </a:cxn>
                  <a:cxn ang="0">
                    <a:pos x="14" y="2"/>
                  </a:cxn>
                  <a:cxn ang="0">
                    <a:pos x="19" y="1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46" h="45">
                    <a:moveTo>
                      <a:pt x="24" y="0"/>
                    </a:moveTo>
                    <a:lnTo>
                      <a:pt x="224" y="0"/>
                    </a:lnTo>
                    <a:lnTo>
                      <a:pt x="224" y="0"/>
                    </a:lnTo>
                    <a:lnTo>
                      <a:pt x="229" y="1"/>
                    </a:lnTo>
                    <a:lnTo>
                      <a:pt x="233" y="2"/>
                    </a:lnTo>
                    <a:lnTo>
                      <a:pt x="236" y="5"/>
                    </a:lnTo>
                    <a:lnTo>
                      <a:pt x="240" y="7"/>
                    </a:lnTo>
                    <a:lnTo>
                      <a:pt x="242" y="11"/>
                    </a:lnTo>
                    <a:lnTo>
                      <a:pt x="245" y="14"/>
                    </a:lnTo>
                    <a:lnTo>
                      <a:pt x="246" y="18"/>
                    </a:lnTo>
                    <a:lnTo>
                      <a:pt x="246" y="23"/>
                    </a:lnTo>
                    <a:lnTo>
                      <a:pt x="246" y="23"/>
                    </a:lnTo>
                    <a:lnTo>
                      <a:pt x="246" y="23"/>
                    </a:lnTo>
                    <a:lnTo>
                      <a:pt x="246" y="28"/>
                    </a:lnTo>
                    <a:lnTo>
                      <a:pt x="245" y="32"/>
                    </a:lnTo>
                    <a:lnTo>
                      <a:pt x="242" y="36"/>
                    </a:lnTo>
                    <a:lnTo>
                      <a:pt x="240" y="39"/>
                    </a:lnTo>
                    <a:lnTo>
                      <a:pt x="236" y="42"/>
                    </a:lnTo>
                    <a:lnTo>
                      <a:pt x="233" y="44"/>
                    </a:lnTo>
                    <a:lnTo>
                      <a:pt x="229" y="45"/>
                    </a:lnTo>
                    <a:lnTo>
                      <a:pt x="224" y="45"/>
                    </a:lnTo>
                    <a:lnTo>
                      <a:pt x="24" y="45"/>
                    </a:lnTo>
                    <a:lnTo>
                      <a:pt x="24" y="45"/>
                    </a:lnTo>
                    <a:lnTo>
                      <a:pt x="19" y="45"/>
                    </a:lnTo>
                    <a:lnTo>
                      <a:pt x="14" y="44"/>
                    </a:lnTo>
                    <a:lnTo>
                      <a:pt x="10" y="42"/>
                    </a:lnTo>
                    <a:lnTo>
                      <a:pt x="6" y="39"/>
                    </a:lnTo>
                    <a:lnTo>
                      <a:pt x="4" y="36"/>
                    </a:lnTo>
                    <a:lnTo>
                      <a:pt x="3" y="32"/>
                    </a:lnTo>
                    <a:lnTo>
                      <a:pt x="0" y="28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3" y="14"/>
                    </a:lnTo>
                    <a:lnTo>
                      <a:pt x="4" y="11"/>
                    </a:lnTo>
                    <a:lnTo>
                      <a:pt x="6" y="7"/>
                    </a:lnTo>
                    <a:lnTo>
                      <a:pt x="10" y="5"/>
                    </a:lnTo>
                    <a:lnTo>
                      <a:pt x="14" y="2"/>
                    </a:lnTo>
                    <a:lnTo>
                      <a:pt x="19" y="1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Lao UI" panose="020B0502040204020203" pitchFamily="34" charset="0"/>
                  <a:cs typeface="Lao UI" panose="020B0502040204020203" pitchFamily="34" charset="0"/>
                </a:endParaRPr>
              </a:p>
            </p:txBody>
          </p:sp>
        </p:grpSp>
      </p:grpSp>
      <p:grpSp>
        <p:nvGrpSpPr>
          <p:cNvPr id="37" name="Group 90"/>
          <p:cNvGrpSpPr/>
          <p:nvPr/>
        </p:nvGrpSpPr>
        <p:grpSpPr>
          <a:xfrm>
            <a:off x="6143636" y="1896445"/>
            <a:ext cx="2643206" cy="932083"/>
            <a:chOff x="6143636" y="1357304"/>
            <a:chExt cx="2643206" cy="932083"/>
          </a:xfrm>
        </p:grpSpPr>
        <p:sp>
          <p:nvSpPr>
            <p:cNvPr id="38" name="Rectangle 35"/>
            <p:cNvSpPr/>
            <p:nvPr/>
          </p:nvSpPr>
          <p:spPr>
            <a:xfrm>
              <a:off x="6143636" y="1643056"/>
              <a:ext cx="264320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/>
                  </a:solidFill>
                  <a:latin typeface="微软雅黑" pitchFamily="34" charset="-122"/>
                </a:rPr>
                <a:t>您的内容打在这里，或者通过复制您的文本后，在此框中选择粘贴，并选择只保留文字；您的内容您的内容打在这里，或者通过复制您的文本后</a:t>
              </a:r>
              <a:endParaRPr lang="en-US" sz="800" dirty="0">
                <a:solidFill>
                  <a:schemeClr val="bg1"/>
                </a:solidFill>
                <a:latin typeface="Lao UI" panose="020B0502040204020203" pitchFamily="34" charset="0"/>
                <a:ea typeface="Open Sans Light" pitchFamily="34" charset="0"/>
                <a:cs typeface="Lao UI" panose="020B0502040204020203" pitchFamily="34" charset="0"/>
              </a:endParaRPr>
            </a:p>
          </p:txBody>
        </p:sp>
        <p:sp>
          <p:nvSpPr>
            <p:cNvPr id="39" name="Rectangle 36"/>
            <p:cNvSpPr/>
            <p:nvPr/>
          </p:nvSpPr>
          <p:spPr>
            <a:xfrm>
              <a:off x="6143636" y="1357304"/>
              <a:ext cx="800219" cy="3363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143504" y="2014265"/>
            <a:ext cx="636196" cy="636164"/>
            <a:chOff x="5143504" y="1428742"/>
            <a:chExt cx="636196" cy="636164"/>
          </a:xfrm>
        </p:grpSpPr>
        <p:sp>
          <p:nvSpPr>
            <p:cNvPr id="41" name="Rectangle 16"/>
            <p:cNvSpPr/>
            <p:nvPr/>
          </p:nvSpPr>
          <p:spPr>
            <a:xfrm>
              <a:off x="5143504" y="1428742"/>
              <a:ext cx="636196" cy="6361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endParaRPr>
            </a:p>
          </p:txBody>
        </p:sp>
        <p:grpSp>
          <p:nvGrpSpPr>
            <p:cNvPr id="42" name="Group 68"/>
            <p:cNvGrpSpPr/>
            <p:nvPr/>
          </p:nvGrpSpPr>
          <p:grpSpPr>
            <a:xfrm>
              <a:off x="5301319" y="1581456"/>
              <a:ext cx="337042" cy="337616"/>
              <a:chOff x="6998061" y="3496249"/>
              <a:chExt cx="366051" cy="366676"/>
            </a:xfrm>
            <a:solidFill>
              <a:schemeClr val="bg1"/>
            </a:solidFill>
          </p:grpSpPr>
          <p:sp>
            <p:nvSpPr>
              <p:cNvPr id="43" name="AutoShape 7"/>
              <p:cNvSpPr>
                <a:spLocks/>
              </p:cNvSpPr>
              <p:nvPr/>
            </p:nvSpPr>
            <p:spPr bwMode="auto">
              <a:xfrm>
                <a:off x="6998061" y="3496249"/>
                <a:ext cx="366051" cy="366676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o UI" panose="020B0502040204020203" pitchFamily="34" charset="0"/>
                  <a:cs typeface="Lao UI" panose="020B0502040204020203" pitchFamily="34" charset="0"/>
                </a:endParaRPr>
              </a:p>
            </p:txBody>
          </p:sp>
          <p:sp>
            <p:nvSpPr>
              <p:cNvPr id="44" name="AutoShape 8"/>
              <p:cNvSpPr>
                <a:spLocks/>
              </p:cNvSpPr>
              <p:nvPr/>
            </p:nvSpPr>
            <p:spPr bwMode="auto">
              <a:xfrm>
                <a:off x="7158247" y="3656437"/>
                <a:ext cx="45678" cy="45678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o UI" panose="020B0502040204020203" pitchFamily="34" charset="0"/>
                  <a:cs typeface="Lao UI" panose="020B0502040204020203" pitchFamily="34" charset="0"/>
                </a:endParaRPr>
              </a:p>
            </p:txBody>
          </p:sp>
          <p:sp>
            <p:nvSpPr>
              <p:cNvPr id="45" name="AutoShape 9"/>
              <p:cNvSpPr>
                <a:spLocks/>
              </p:cNvSpPr>
              <p:nvPr/>
            </p:nvSpPr>
            <p:spPr bwMode="auto">
              <a:xfrm>
                <a:off x="7111943" y="3610758"/>
                <a:ext cx="137660" cy="137660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o UI" panose="020B0502040204020203" pitchFamily="34" charset="0"/>
                  <a:cs typeface="Lao UI" panose="020B0502040204020203" pitchFamily="34" charset="0"/>
                </a:endParaRPr>
              </a:p>
            </p:txBody>
          </p:sp>
          <p:sp>
            <p:nvSpPr>
              <p:cNvPr id="46" name="AutoShape 10"/>
              <p:cNvSpPr>
                <a:spLocks/>
              </p:cNvSpPr>
              <p:nvPr/>
            </p:nvSpPr>
            <p:spPr bwMode="auto">
              <a:xfrm>
                <a:off x="7203927" y="3702114"/>
                <a:ext cx="56941" cy="58818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o UI" panose="020B0502040204020203" pitchFamily="34" charset="0"/>
                  <a:cs typeface="Lao UI" panose="020B0502040204020203" pitchFamily="34" charset="0"/>
                </a:endParaRPr>
              </a:p>
            </p:txBody>
          </p:sp>
          <p:sp>
            <p:nvSpPr>
              <p:cNvPr id="47" name="AutoShape 11"/>
              <p:cNvSpPr>
                <a:spLocks/>
              </p:cNvSpPr>
              <p:nvPr/>
            </p:nvSpPr>
            <p:spPr bwMode="auto">
              <a:xfrm>
                <a:off x="7226451" y="3725267"/>
                <a:ext cx="81970" cy="83847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o UI" panose="020B0502040204020203" pitchFamily="34" charset="0"/>
                  <a:cs typeface="Lao UI" panose="020B0502040204020203" pitchFamily="34" charset="0"/>
                </a:endParaRPr>
              </a:p>
            </p:txBody>
          </p:sp>
          <p:sp>
            <p:nvSpPr>
              <p:cNvPr id="48" name="AutoShape 12"/>
              <p:cNvSpPr>
                <a:spLocks/>
              </p:cNvSpPr>
              <p:nvPr/>
            </p:nvSpPr>
            <p:spPr bwMode="auto">
              <a:xfrm>
                <a:off x="7215188" y="3714003"/>
                <a:ext cx="69456" cy="70707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o UI" panose="020B0502040204020203" pitchFamily="34" charset="0"/>
                  <a:cs typeface="Lao UI" panose="020B0502040204020203" pitchFamily="34" charset="0"/>
                </a:endParaRPr>
              </a:p>
            </p:txBody>
          </p:sp>
          <p:sp>
            <p:nvSpPr>
              <p:cNvPr id="49" name="AutoShape 13"/>
              <p:cNvSpPr>
                <a:spLocks/>
              </p:cNvSpPr>
              <p:nvPr/>
            </p:nvSpPr>
            <p:spPr bwMode="auto">
              <a:xfrm>
                <a:off x="7100682" y="3599495"/>
                <a:ext cx="57567" cy="58192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o UI" panose="020B0502040204020203" pitchFamily="34" charset="0"/>
                  <a:cs typeface="Lao UI" panose="020B0502040204020203" pitchFamily="34" charset="0"/>
                </a:endParaRPr>
              </a:p>
            </p:txBody>
          </p:sp>
          <p:sp>
            <p:nvSpPr>
              <p:cNvPr id="50" name="AutoShape 14"/>
              <p:cNvSpPr>
                <a:spLocks/>
              </p:cNvSpPr>
              <p:nvPr/>
            </p:nvSpPr>
            <p:spPr bwMode="auto">
              <a:xfrm>
                <a:off x="7055002" y="3553816"/>
                <a:ext cx="81970" cy="83222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o UI" panose="020B0502040204020203" pitchFamily="34" charset="0"/>
                  <a:cs typeface="Lao UI" panose="020B0502040204020203" pitchFamily="34" charset="0"/>
                </a:endParaRPr>
              </a:p>
            </p:txBody>
          </p:sp>
          <p:sp>
            <p:nvSpPr>
              <p:cNvPr id="51" name="AutoShape 15"/>
              <p:cNvSpPr>
                <a:spLocks/>
              </p:cNvSpPr>
              <p:nvPr/>
            </p:nvSpPr>
            <p:spPr bwMode="auto">
              <a:xfrm>
                <a:off x="7078154" y="3576343"/>
                <a:ext cx="69456" cy="71333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o UI" panose="020B0502040204020203" pitchFamily="34" charset="0"/>
                  <a:cs typeface="Lao UI" panose="020B0502040204020203" pitchFamily="34" charset="0"/>
                </a:endParaRPr>
              </a:p>
            </p:txBody>
          </p:sp>
        </p:grpSp>
      </p:grpSp>
      <p:grpSp>
        <p:nvGrpSpPr>
          <p:cNvPr id="52" name="Group 91"/>
          <p:cNvGrpSpPr/>
          <p:nvPr/>
        </p:nvGrpSpPr>
        <p:grpSpPr>
          <a:xfrm>
            <a:off x="6143636" y="2968015"/>
            <a:ext cx="2643206" cy="932083"/>
            <a:chOff x="6143636" y="2428874"/>
            <a:chExt cx="2643206" cy="932083"/>
          </a:xfrm>
        </p:grpSpPr>
        <p:sp>
          <p:nvSpPr>
            <p:cNvPr id="53" name="Rectangle 37"/>
            <p:cNvSpPr/>
            <p:nvPr/>
          </p:nvSpPr>
          <p:spPr>
            <a:xfrm>
              <a:off x="6143636" y="2714626"/>
              <a:ext cx="264320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/>
                  </a:solidFill>
                  <a:latin typeface="微软雅黑" pitchFamily="34" charset="-122"/>
                </a:rPr>
                <a:t>您的内容打在这里，或者通过复制您的文本后，在此框中选择粘贴，并选择只保留文字；您的内容您的内容打在这里，或者通过复制您的文本后</a:t>
              </a:r>
              <a:endParaRPr lang="en-US" altLang="zh-CN" sz="800" dirty="0">
                <a:solidFill>
                  <a:schemeClr val="bg1"/>
                </a:solidFill>
                <a:latin typeface="Lao UI" panose="020B0502040204020203" pitchFamily="34" charset="0"/>
                <a:ea typeface="Open Sans Light" pitchFamily="34" charset="0"/>
                <a:cs typeface="Lao UI" panose="020B0502040204020203" pitchFamily="34" charset="0"/>
              </a:endParaRPr>
            </a:p>
          </p:txBody>
        </p:sp>
        <p:sp>
          <p:nvSpPr>
            <p:cNvPr id="54" name="Rectangle 38"/>
            <p:cNvSpPr/>
            <p:nvPr/>
          </p:nvSpPr>
          <p:spPr>
            <a:xfrm>
              <a:off x="6143636" y="2428874"/>
              <a:ext cx="800219" cy="3363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</a:rPr>
                <a:t>添加标题</a:t>
              </a:r>
              <a:endParaRPr lang="en-US" altLang="zh-CN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143504" y="3085835"/>
            <a:ext cx="636196" cy="636164"/>
            <a:chOff x="5143504" y="2500312"/>
            <a:chExt cx="636196" cy="636164"/>
          </a:xfrm>
        </p:grpSpPr>
        <p:sp>
          <p:nvSpPr>
            <p:cNvPr id="56" name="Rectangle 23"/>
            <p:cNvSpPr/>
            <p:nvPr/>
          </p:nvSpPr>
          <p:spPr>
            <a:xfrm>
              <a:off x="5143504" y="2500312"/>
              <a:ext cx="636196" cy="63616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endParaRPr>
            </a:p>
          </p:txBody>
        </p:sp>
        <p:grpSp>
          <p:nvGrpSpPr>
            <p:cNvPr id="57" name="Group 78"/>
            <p:cNvGrpSpPr/>
            <p:nvPr/>
          </p:nvGrpSpPr>
          <p:grpSpPr>
            <a:xfrm>
              <a:off x="5333133" y="2643188"/>
              <a:ext cx="272454" cy="363686"/>
              <a:chOff x="1868971" y="2767277"/>
              <a:chExt cx="274694" cy="366676"/>
            </a:xfrm>
            <a:solidFill>
              <a:schemeClr val="bg1"/>
            </a:solidFill>
          </p:grpSpPr>
          <p:sp>
            <p:nvSpPr>
              <p:cNvPr id="58" name="AutoShape 115"/>
              <p:cNvSpPr>
                <a:spLocks/>
              </p:cNvSpPr>
              <p:nvPr/>
            </p:nvSpPr>
            <p:spPr bwMode="auto">
              <a:xfrm>
                <a:off x="1868971" y="2767277"/>
                <a:ext cx="274694" cy="36667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800" y="12825"/>
                    </a:moveTo>
                    <a:lnTo>
                      <a:pt x="19800" y="13500"/>
                    </a:lnTo>
                    <a:lnTo>
                      <a:pt x="19800" y="14850"/>
                    </a:lnTo>
                    <a:lnTo>
                      <a:pt x="19800" y="15525"/>
                    </a:lnTo>
                    <a:cubicBezTo>
                      <a:pt x="19800" y="18129"/>
                      <a:pt x="16972" y="20249"/>
                      <a:pt x="13499" y="20249"/>
                    </a:cubicBezTo>
                    <a:lnTo>
                      <a:pt x="8099" y="20249"/>
                    </a:lnTo>
                    <a:cubicBezTo>
                      <a:pt x="4627" y="20249"/>
                      <a:pt x="1800" y="18129"/>
                      <a:pt x="1800" y="15525"/>
                    </a:cubicBezTo>
                    <a:lnTo>
                      <a:pt x="1800" y="14850"/>
                    </a:lnTo>
                    <a:lnTo>
                      <a:pt x="1800" y="13500"/>
                    </a:lnTo>
                    <a:lnTo>
                      <a:pt x="1800" y="12825"/>
                    </a:lnTo>
                    <a:lnTo>
                      <a:pt x="1800" y="10800"/>
                    </a:lnTo>
                    <a:cubicBezTo>
                      <a:pt x="1800" y="10427"/>
                      <a:pt x="2203" y="10124"/>
                      <a:pt x="2699" y="10124"/>
                    </a:cubicBezTo>
                    <a:lnTo>
                      <a:pt x="4499" y="10124"/>
                    </a:lnTo>
                    <a:lnTo>
                      <a:pt x="17100" y="10124"/>
                    </a:lnTo>
                    <a:lnTo>
                      <a:pt x="18899" y="10124"/>
                    </a:lnTo>
                    <a:cubicBezTo>
                      <a:pt x="19396" y="10124"/>
                      <a:pt x="19800" y="10427"/>
                      <a:pt x="19800" y="10800"/>
                    </a:cubicBezTo>
                    <a:cubicBezTo>
                      <a:pt x="19800" y="10800"/>
                      <a:pt x="19800" y="12825"/>
                      <a:pt x="19800" y="12825"/>
                    </a:cubicBezTo>
                    <a:close/>
                    <a:moveTo>
                      <a:pt x="14400" y="6075"/>
                    </a:moveTo>
                    <a:lnTo>
                      <a:pt x="14400" y="6076"/>
                    </a:lnTo>
                    <a:lnTo>
                      <a:pt x="14400" y="8774"/>
                    </a:lnTo>
                    <a:lnTo>
                      <a:pt x="7200" y="8774"/>
                    </a:lnTo>
                    <a:lnTo>
                      <a:pt x="7200" y="6076"/>
                    </a:lnTo>
                    <a:lnTo>
                      <a:pt x="7200" y="6075"/>
                    </a:lnTo>
                    <a:cubicBezTo>
                      <a:pt x="7200" y="4583"/>
                      <a:pt x="8811" y="3375"/>
                      <a:pt x="10800" y="3375"/>
                    </a:cubicBezTo>
                    <a:cubicBezTo>
                      <a:pt x="12788" y="3375"/>
                      <a:pt x="14400" y="4583"/>
                      <a:pt x="14400" y="6075"/>
                    </a:cubicBezTo>
                    <a:moveTo>
                      <a:pt x="4499" y="6075"/>
                    </a:moveTo>
                    <a:cubicBezTo>
                      <a:pt x="4499" y="3465"/>
                      <a:pt x="7320" y="1350"/>
                      <a:pt x="10800" y="1350"/>
                    </a:cubicBezTo>
                    <a:cubicBezTo>
                      <a:pt x="14279" y="1350"/>
                      <a:pt x="17100" y="3465"/>
                      <a:pt x="17100" y="6075"/>
                    </a:cubicBezTo>
                    <a:lnTo>
                      <a:pt x="17100" y="8774"/>
                    </a:lnTo>
                    <a:lnTo>
                      <a:pt x="15299" y="8774"/>
                    </a:lnTo>
                    <a:lnTo>
                      <a:pt x="15299" y="6076"/>
                    </a:lnTo>
                    <a:cubicBezTo>
                      <a:pt x="15299" y="4212"/>
                      <a:pt x="13285" y="2701"/>
                      <a:pt x="10800" y="2701"/>
                    </a:cubicBezTo>
                    <a:cubicBezTo>
                      <a:pt x="8314" y="2701"/>
                      <a:pt x="6299" y="4212"/>
                      <a:pt x="6299" y="6076"/>
                    </a:cubicBezTo>
                    <a:lnTo>
                      <a:pt x="6299" y="8774"/>
                    </a:lnTo>
                    <a:lnTo>
                      <a:pt x="4499" y="8774"/>
                    </a:lnTo>
                    <a:cubicBezTo>
                      <a:pt x="4499" y="8774"/>
                      <a:pt x="4499" y="6075"/>
                      <a:pt x="4499" y="6075"/>
                    </a:cubicBezTo>
                    <a:close/>
                    <a:moveTo>
                      <a:pt x="18899" y="8774"/>
                    </a:moveTo>
                    <a:lnTo>
                      <a:pt x="18899" y="6075"/>
                    </a:lnTo>
                    <a:cubicBezTo>
                      <a:pt x="18899" y="2719"/>
                      <a:pt x="15274" y="0"/>
                      <a:pt x="10800" y="0"/>
                    </a:cubicBezTo>
                    <a:cubicBezTo>
                      <a:pt x="6325" y="0"/>
                      <a:pt x="2699" y="2719"/>
                      <a:pt x="2699" y="6075"/>
                    </a:cubicBezTo>
                    <a:lnTo>
                      <a:pt x="2699" y="8774"/>
                    </a:lnTo>
                    <a:cubicBezTo>
                      <a:pt x="1208" y="8774"/>
                      <a:pt x="0" y="9681"/>
                      <a:pt x="0" y="10800"/>
                    </a:cubicBezTo>
                    <a:lnTo>
                      <a:pt x="0" y="12825"/>
                    </a:lnTo>
                    <a:lnTo>
                      <a:pt x="0" y="13500"/>
                    </a:lnTo>
                    <a:lnTo>
                      <a:pt x="0" y="14850"/>
                    </a:lnTo>
                    <a:lnTo>
                      <a:pt x="0" y="15525"/>
                    </a:lnTo>
                    <a:cubicBezTo>
                      <a:pt x="0" y="18880"/>
                      <a:pt x="3625" y="21599"/>
                      <a:pt x="8099" y="21599"/>
                    </a:cubicBezTo>
                    <a:lnTo>
                      <a:pt x="13499" y="21599"/>
                    </a:lnTo>
                    <a:cubicBezTo>
                      <a:pt x="17974" y="21599"/>
                      <a:pt x="21600" y="18880"/>
                      <a:pt x="21600" y="15525"/>
                    </a:cubicBezTo>
                    <a:lnTo>
                      <a:pt x="21600" y="14850"/>
                    </a:lnTo>
                    <a:lnTo>
                      <a:pt x="21600" y="13500"/>
                    </a:lnTo>
                    <a:lnTo>
                      <a:pt x="21600" y="12825"/>
                    </a:lnTo>
                    <a:lnTo>
                      <a:pt x="21600" y="10800"/>
                    </a:lnTo>
                    <a:cubicBezTo>
                      <a:pt x="21600" y="9681"/>
                      <a:pt x="20391" y="8774"/>
                      <a:pt x="18899" y="87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o UI" panose="020B0502040204020203" pitchFamily="34" charset="0"/>
                  <a:cs typeface="Lao UI" panose="020B0502040204020203" pitchFamily="34" charset="0"/>
                </a:endParaRPr>
              </a:p>
            </p:txBody>
          </p:sp>
          <p:sp>
            <p:nvSpPr>
              <p:cNvPr id="59" name="AutoShape 116"/>
              <p:cNvSpPr>
                <a:spLocks/>
              </p:cNvSpPr>
              <p:nvPr/>
            </p:nvSpPr>
            <p:spPr bwMode="auto">
              <a:xfrm>
                <a:off x="1983479" y="2985030"/>
                <a:ext cx="45678" cy="6883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3226"/>
                      <a:pt x="0" y="7201"/>
                    </a:cubicBezTo>
                    <a:cubicBezTo>
                      <a:pt x="0" y="9390"/>
                      <a:pt x="1798" y="13537"/>
                      <a:pt x="3601" y="16821"/>
                    </a:cubicBezTo>
                    <a:cubicBezTo>
                      <a:pt x="5070" y="19493"/>
                      <a:pt x="6916" y="21600"/>
                      <a:pt x="10800" y="21600"/>
                    </a:cubicBezTo>
                    <a:cubicBezTo>
                      <a:pt x="15016" y="21600"/>
                      <a:pt x="16529" y="19514"/>
                      <a:pt x="18003" y="16858"/>
                    </a:cubicBezTo>
                    <a:cubicBezTo>
                      <a:pt x="19828" y="13567"/>
                      <a:pt x="21600" y="9397"/>
                      <a:pt x="21600" y="7201"/>
                    </a:cubicBezTo>
                    <a:cubicBezTo>
                      <a:pt x="21600" y="3226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o UI" panose="020B0502040204020203" pitchFamily="34" charset="0"/>
                  <a:cs typeface="Lao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423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ight Arrow 34"/>
          <p:cNvSpPr/>
          <p:nvPr/>
        </p:nvSpPr>
        <p:spPr>
          <a:xfrm>
            <a:off x="4286248" y="2879927"/>
            <a:ext cx="571504" cy="205662"/>
          </a:xfrm>
          <a:prstGeom prst="rightArrow">
            <a:avLst>
              <a:gd name="adj1" fmla="val 19124"/>
              <a:gd name="adj2" fmla="val 50000"/>
            </a:avLst>
          </a:prstGeom>
          <a:solidFill>
            <a:srgbClr val="FFA9F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1" name="Right Arrow 35"/>
          <p:cNvSpPr/>
          <p:nvPr/>
        </p:nvSpPr>
        <p:spPr>
          <a:xfrm flipH="1">
            <a:off x="4286248" y="2665613"/>
            <a:ext cx="571504" cy="205662"/>
          </a:xfrm>
          <a:prstGeom prst="rightArrow">
            <a:avLst>
              <a:gd name="adj1" fmla="val 19124"/>
              <a:gd name="adj2" fmla="val 50000"/>
            </a:avLst>
          </a:prstGeom>
          <a:solidFill>
            <a:srgbClr val="FC83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2" name="Rectangle 36"/>
          <p:cNvSpPr/>
          <p:nvPr/>
        </p:nvSpPr>
        <p:spPr>
          <a:xfrm>
            <a:off x="649133" y="4798893"/>
            <a:ext cx="3214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rgbClr val="FFFFFF"/>
                </a:solidFill>
                <a:latin typeface="微软雅黑" pitchFamily="34" charset="-122"/>
                <a:ea typeface="微软雅黑"/>
              </a:rPr>
              <a:t>您的内容打在这里，或者通过复制您的文本后，在此框中选择粘贴，并选择只保留文字；您的内容打在这里，或者通过复制您的</a:t>
            </a:r>
            <a:endParaRPr lang="en-US" altLang="zh-CN" sz="800" dirty="0">
              <a:solidFill>
                <a:srgbClr val="FFFFFF"/>
              </a:solidFill>
              <a:latin typeface="微软雅黑" pitchFamily="34" charset="-122"/>
              <a:ea typeface="微软雅黑"/>
            </a:endParaRPr>
          </a:p>
          <a:p>
            <a:pPr algn="ctr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rgbClr val="FFFFFF"/>
                </a:solidFill>
                <a:latin typeface="微软雅黑" pitchFamily="34" charset="-122"/>
                <a:ea typeface="微软雅黑"/>
              </a:rPr>
              <a:t>文本后，在此框中选择粘贴，并选择只保留文字；</a:t>
            </a:r>
            <a:endParaRPr lang="ms-MY" sz="800" dirty="0">
              <a:solidFill>
                <a:srgbClr val="FFFFFF"/>
              </a:solidFill>
              <a:latin typeface="Arial"/>
              <a:ea typeface="Open Sans Light" pitchFamily="34" charset="0"/>
              <a:cs typeface="Open Sans Light" pitchFamily="34" charset="0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928662" y="1951233"/>
            <a:ext cx="2714644" cy="2189010"/>
            <a:chOff x="928662" y="1571618"/>
            <a:chExt cx="2714644" cy="2189010"/>
          </a:xfrm>
        </p:grpSpPr>
        <p:sp>
          <p:nvSpPr>
            <p:cNvPr id="94" name="Isosceles Triangle 2"/>
            <p:cNvSpPr/>
            <p:nvPr/>
          </p:nvSpPr>
          <p:spPr>
            <a:xfrm>
              <a:off x="928662" y="1571618"/>
              <a:ext cx="1103218" cy="1811168"/>
            </a:xfrm>
            <a:custGeom>
              <a:avLst/>
              <a:gdLst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" fmla="*/ 0 w 1278647"/>
                <a:gd name="connsiteY0" fmla="*/ 1102284 h 1102284"/>
                <a:gd name="connsiteX1" fmla="*/ 639324 w 1278647"/>
                <a:gd name="connsiteY1" fmla="*/ 2 h 1102284"/>
                <a:gd name="connsiteX2" fmla="*/ 1278647 w 1278647"/>
                <a:gd name="connsiteY2" fmla="*/ 1102284 h 1102284"/>
                <a:gd name="connsiteX3" fmla="*/ 0 w 1278647"/>
                <a:gd name="connsiteY3" fmla="*/ 1102284 h 110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8647" h="1102284">
                  <a:moveTo>
                    <a:pt x="0" y="1102284"/>
                  </a:moveTo>
                  <a:cubicBezTo>
                    <a:pt x="213108" y="734857"/>
                    <a:pt x="133608" y="-1665"/>
                    <a:pt x="639324" y="2"/>
                  </a:cubicBezTo>
                  <a:cubicBezTo>
                    <a:pt x="1145040" y="1669"/>
                    <a:pt x="1065539" y="734857"/>
                    <a:pt x="1278647" y="1102284"/>
                  </a:cubicBezTo>
                  <a:lnTo>
                    <a:pt x="0" y="1102284"/>
                  </a:lnTo>
                  <a:close/>
                </a:path>
              </a:pathLst>
            </a:custGeom>
            <a:solidFill>
              <a:srgbClr val="FFA9F8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95" name="Rectangle 41"/>
            <p:cNvSpPr/>
            <p:nvPr/>
          </p:nvSpPr>
          <p:spPr>
            <a:xfrm>
              <a:off x="1162076" y="3499018"/>
              <a:ext cx="4667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Open Sans" pitchFamily="34" charset="0"/>
                  <a:cs typeface="Open Sans" pitchFamily="34" charset="0"/>
                </a:rPr>
                <a:t>90%</a:t>
              </a:r>
            </a:p>
          </p:txBody>
        </p:sp>
        <p:sp>
          <p:nvSpPr>
            <p:cNvPr id="96" name="Isosceles Triangle 2"/>
            <p:cNvSpPr/>
            <p:nvPr/>
          </p:nvSpPr>
          <p:spPr>
            <a:xfrm>
              <a:off x="1509738" y="2228414"/>
              <a:ext cx="1028743" cy="1154374"/>
            </a:xfrm>
            <a:custGeom>
              <a:avLst/>
              <a:gdLst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" fmla="*/ 0 w 1278647"/>
                <a:gd name="connsiteY0" fmla="*/ 1102284 h 1102284"/>
                <a:gd name="connsiteX1" fmla="*/ 639324 w 1278647"/>
                <a:gd name="connsiteY1" fmla="*/ 2 h 1102284"/>
                <a:gd name="connsiteX2" fmla="*/ 1278647 w 1278647"/>
                <a:gd name="connsiteY2" fmla="*/ 1102284 h 1102284"/>
                <a:gd name="connsiteX3" fmla="*/ 0 w 1278647"/>
                <a:gd name="connsiteY3" fmla="*/ 1102284 h 110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8647" h="1102284">
                  <a:moveTo>
                    <a:pt x="0" y="1102284"/>
                  </a:moveTo>
                  <a:cubicBezTo>
                    <a:pt x="213108" y="734857"/>
                    <a:pt x="133608" y="-1665"/>
                    <a:pt x="639324" y="2"/>
                  </a:cubicBezTo>
                  <a:cubicBezTo>
                    <a:pt x="1145040" y="1669"/>
                    <a:pt x="1065539" y="734857"/>
                    <a:pt x="1278647" y="1102284"/>
                  </a:cubicBezTo>
                  <a:lnTo>
                    <a:pt x="0" y="1102284"/>
                  </a:lnTo>
                  <a:close/>
                </a:path>
              </a:pathLst>
            </a:custGeom>
            <a:solidFill>
              <a:srgbClr val="FC838C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97" name="Rectangle 42"/>
            <p:cNvSpPr/>
            <p:nvPr/>
          </p:nvSpPr>
          <p:spPr>
            <a:xfrm>
              <a:off x="1733580" y="3499018"/>
              <a:ext cx="4667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Open Sans" pitchFamily="34" charset="0"/>
                  <a:cs typeface="Open Sans" pitchFamily="34" charset="0"/>
                </a:rPr>
                <a:t>50%</a:t>
              </a:r>
            </a:p>
          </p:txBody>
        </p:sp>
        <p:sp>
          <p:nvSpPr>
            <p:cNvPr id="98" name="Isosceles Triangle 2"/>
            <p:cNvSpPr/>
            <p:nvPr/>
          </p:nvSpPr>
          <p:spPr>
            <a:xfrm>
              <a:off x="2014828" y="2071684"/>
              <a:ext cx="1199470" cy="1311104"/>
            </a:xfrm>
            <a:custGeom>
              <a:avLst/>
              <a:gdLst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" fmla="*/ 0 w 1278647"/>
                <a:gd name="connsiteY0" fmla="*/ 1102284 h 1102284"/>
                <a:gd name="connsiteX1" fmla="*/ 639324 w 1278647"/>
                <a:gd name="connsiteY1" fmla="*/ 2 h 1102284"/>
                <a:gd name="connsiteX2" fmla="*/ 1278647 w 1278647"/>
                <a:gd name="connsiteY2" fmla="*/ 1102284 h 1102284"/>
                <a:gd name="connsiteX3" fmla="*/ 0 w 1278647"/>
                <a:gd name="connsiteY3" fmla="*/ 1102284 h 110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8647" h="1102284">
                  <a:moveTo>
                    <a:pt x="0" y="1102284"/>
                  </a:moveTo>
                  <a:cubicBezTo>
                    <a:pt x="213108" y="734857"/>
                    <a:pt x="133608" y="-1665"/>
                    <a:pt x="639324" y="2"/>
                  </a:cubicBezTo>
                  <a:cubicBezTo>
                    <a:pt x="1145040" y="1669"/>
                    <a:pt x="1065539" y="734857"/>
                    <a:pt x="1278647" y="1102284"/>
                  </a:cubicBezTo>
                  <a:lnTo>
                    <a:pt x="0" y="1102284"/>
                  </a:lnTo>
                  <a:close/>
                </a:path>
              </a:pathLst>
            </a:custGeom>
            <a:solidFill>
              <a:srgbClr val="FBFA9A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99" name="Rectangle 43"/>
            <p:cNvSpPr/>
            <p:nvPr/>
          </p:nvSpPr>
          <p:spPr>
            <a:xfrm>
              <a:off x="2305084" y="3499018"/>
              <a:ext cx="4667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Open Sans" pitchFamily="34" charset="0"/>
                  <a:cs typeface="Open Sans" pitchFamily="34" charset="0"/>
                </a:rPr>
                <a:t>65%</a:t>
              </a:r>
            </a:p>
          </p:txBody>
        </p:sp>
        <p:sp>
          <p:nvSpPr>
            <p:cNvPr id="100" name="Isosceles Triangle 2"/>
            <p:cNvSpPr/>
            <p:nvPr/>
          </p:nvSpPr>
          <p:spPr>
            <a:xfrm>
              <a:off x="2614563" y="2357436"/>
              <a:ext cx="1028743" cy="1025352"/>
            </a:xfrm>
            <a:custGeom>
              <a:avLst/>
              <a:gdLst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" fmla="*/ 0 w 1278647"/>
                <a:gd name="connsiteY0" fmla="*/ 1102284 h 1102284"/>
                <a:gd name="connsiteX1" fmla="*/ 639324 w 1278647"/>
                <a:gd name="connsiteY1" fmla="*/ 2 h 1102284"/>
                <a:gd name="connsiteX2" fmla="*/ 1278647 w 1278647"/>
                <a:gd name="connsiteY2" fmla="*/ 1102284 h 1102284"/>
                <a:gd name="connsiteX3" fmla="*/ 0 w 1278647"/>
                <a:gd name="connsiteY3" fmla="*/ 1102284 h 110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8647" h="1102284">
                  <a:moveTo>
                    <a:pt x="0" y="1102284"/>
                  </a:moveTo>
                  <a:cubicBezTo>
                    <a:pt x="213108" y="734857"/>
                    <a:pt x="133608" y="-1665"/>
                    <a:pt x="639324" y="2"/>
                  </a:cubicBezTo>
                  <a:cubicBezTo>
                    <a:pt x="1145040" y="1669"/>
                    <a:pt x="1065539" y="734857"/>
                    <a:pt x="1278647" y="1102284"/>
                  </a:cubicBezTo>
                  <a:lnTo>
                    <a:pt x="0" y="1102284"/>
                  </a:lnTo>
                  <a:close/>
                </a:path>
              </a:pathLst>
            </a:custGeom>
            <a:solidFill>
              <a:srgbClr val="8AE0D4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1" name="Rectangle 44"/>
            <p:cNvSpPr/>
            <p:nvPr/>
          </p:nvSpPr>
          <p:spPr>
            <a:xfrm>
              <a:off x="2876588" y="3499018"/>
              <a:ext cx="4667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Open Sans" pitchFamily="34" charset="0"/>
                  <a:cs typeface="Open Sans" pitchFamily="34" charset="0"/>
                </a:rPr>
                <a:t>40%</a:t>
              </a: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5572132" y="1951233"/>
            <a:ext cx="2714644" cy="2189010"/>
            <a:chOff x="5572132" y="1571618"/>
            <a:chExt cx="2714644" cy="2189010"/>
          </a:xfrm>
        </p:grpSpPr>
        <p:sp>
          <p:nvSpPr>
            <p:cNvPr id="103" name="Isosceles Triangle 2"/>
            <p:cNvSpPr/>
            <p:nvPr/>
          </p:nvSpPr>
          <p:spPr>
            <a:xfrm>
              <a:off x="5572132" y="1571618"/>
              <a:ext cx="1103218" cy="1811168"/>
            </a:xfrm>
            <a:custGeom>
              <a:avLst/>
              <a:gdLst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" fmla="*/ 0 w 1278647"/>
                <a:gd name="connsiteY0" fmla="*/ 1102284 h 1102284"/>
                <a:gd name="connsiteX1" fmla="*/ 639324 w 1278647"/>
                <a:gd name="connsiteY1" fmla="*/ 2 h 1102284"/>
                <a:gd name="connsiteX2" fmla="*/ 1278647 w 1278647"/>
                <a:gd name="connsiteY2" fmla="*/ 1102284 h 1102284"/>
                <a:gd name="connsiteX3" fmla="*/ 0 w 1278647"/>
                <a:gd name="connsiteY3" fmla="*/ 1102284 h 110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8647" h="1102284">
                  <a:moveTo>
                    <a:pt x="0" y="1102284"/>
                  </a:moveTo>
                  <a:cubicBezTo>
                    <a:pt x="213108" y="734857"/>
                    <a:pt x="133608" y="-1665"/>
                    <a:pt x="639324" y="2"/>
                  </a:cubicBezTo>
                  <a:cubicBezTo>
                    <a:pt x="1145040" y="1669"/>
                    <a:pt x="1065539" y="734857"/>
                    <a:pt x="1278647" y="1102284"/>
                  </a:cubicBezTo>
                  <a:lnTo>
                    <a:pt x="0" y="1102284"/>
                  </a:lnTo>
                  <a:close/>
                </a:path>
              </a:pathLst>
            </a:custGeom>
            <a:solidFill>
              <a:srgbClr val="FFA9F8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4" name="Rectangle 64"/>
            <p:cNvSpPr/>
            <p:nvPr/>
          </p:nvSpPr>
          <p:spPr>
            <a:xfrm>
              <a:off x="5734108" y="3499018"/>
              <a:ext cx="4667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Open Sans" pitchFamily="34" charset="0"/>
                  <a:cs typeface="Open Sans" pitchFamily="34" charset="0"/>
                </a:rPr>
                <a:t>90%</a:t>
              </a:r>
            </a:p>
          </p:txBody>
        </p:sp>
        <p:sp>
          <p:nvSpPr>
            <p:cNvPr id="105" name="Isosceles Triangle 2"/>
            <p:cNvSpPr/>
            <p:nvPr/>
          </p:nvSpPr>
          <p:spPr>
            <a:xfrm>
              <a:off x="6153208" y="2214560"/>
              <a:ext cx="1028743" cy="1168228"/>
            </a:xfrm>
            <a:custGeom>
              <a:avLst/>
              <a:gdLst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" fmla="*/ 0 w 1278647"/>
                <a:gd name="connsiteY0" fmla="*/ 1102284 h 1102284"/>
                <a:gd name="connsiteX1" fmla="*/ 639324 w 1278647"/>
                <a:gd name="connsiteY1" fmla="*/ 2 h 1102284"/>
                <a:gd name="connsiteX2" fmla="*/ 1278647 w 1278647"/>
                <a:gd name="connsiteY2" fmla="*/ 1102284 h 1102284"/>
                <a:gd name="connsiteX3" fmla="*/ 0 w 1278647"/>
                <a:gd name="connsiteY3" fmla="*/ 1102284 h 110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8647" h="1102284">
                  <a:moveTo>
                    <a:pt x="0" y="1102284"/>
                  </a:moveTo>
                  <a:cubicBezTo>
                    <a:pt x="213108" y="734857"/>
                    <a:pt x="133608" y="-1665"/>
                    <a:pt x="639324" y="2"/>
                  </a:cubicBezTo>
                  <a:cubicBezTo>
                    <a:pt x="1145040" y="1669"/>
                    <a:pt x="1065539" y="734857"/>
                    <a:pt x="1278647" y="1102284"/>
                  </a:cubicBezTo>
                  <a:lnTo>
                    <a:pt x="0" y="1102284"/>
                  </a:lnTo>
                  <a:close/>
                </a:path>
              </a:pathLst>
            </a:custGeom>
            <a:solidFill>
              <a:srgbClr val="FC838C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6" name="Rectangle 65"/>
            <p:cNvSpPr/>
            <p:nvPr/>
          </p:nvSpPr>
          <p:spPr>
            <a:xfrm>
              <a:off x="6305612" y="3499018"/>
              <a:ext cx="4667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Open Sans" pitchFamily="34" charset="0"/>
                  <a:cs typeface="Open Sans" pitchFamily="34" charset="0"/>
                </a:rPr>
                <a:t>50%</a:t>
              </a:r>
            </a:p>
          </p:txBody>
        </p:sp>
        <p:sp>
          <p:nvSpPr>
            <p:cNvPr id="107" name="Isosceles Triangle 2"/>
            <p:cNvSpPr/>
            <p:nvPr/>
          </p:nvSpPr>
          <p:spPr>
            <a:xfrm>
              <a:off x="6658298" y="2071684"/>
              <a:ext cx="1199470" cy="1311104"/>
            </a:xfrm>
            <a:custGeom>
              <a:avLst/>
              <a:gdLst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" fmla="*/ 0 w 1278647"/>
                <a:gd name="connsiteY0" fmla="*/ 1102284 h 1102284"/>
                <a:gd name="connsiteX1" fmla="*/ 639324 w 1278647"/>
                <a:gd name="connsiteY1" fmla="*/ 2 h 1102284"/>
                <a:gd name="connsiteX2" fmla="*/ 1278647 w 1278647"/>
                <a:gd name="connsiteY2" fmla="*/ 1102284 h 1102284"/>
                <a:gd name="connsiteX3" fmla="*/ 0 w 1278647"/>
                <a:gd name="connsiteY3" fmla="*/ 1102284 h 110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8647" h="1102284">
                  <a:moveTo>
                    <a:pt x="0" y="1102284"/>
                  </a:moveTo>
                  <a:cubicBezTo>
                    <a:pt x="213108" y="734857"/>
                    <a:pt x="133608" y="-1665"/>
                    <a:pt x="639324" y="2"/>
                  </a:cubicBezTo>
                  <a:cubicBezTo>
                    <a:pt x="1145040" y="1669"/>
                    <a:pt x="1065539" y="734857"/>
                    <a:pt x="1278647" y="1102284"/>
                  </a:cubicBezTo>
                  <a:lnTo>
                    <a:pt x="0" y="1102284"/>
                  </a:lnTo>
                  <a:close/>
                </a:path>
              </a:pathLst>
            </a:custGeom>
            <a:solidFill>
              <a:srgbClr val="FBFA9A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8" name="Rectangle 66"/>
            <p:cNvSpPr/>
            <p:nvPr/>
          </p:nvSpPr>
          <p:spPr>
            <a:xfrm>
              <a:off x="6877116" y="3499018"/>
              <a:ext cx="4667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Open Sans" pitchFamily="34" charset="0"/>
                  <a:cs typeface="Open Sans" pitchFamily="34" charset="0"/>
                </a:rPr>
                <a:t>65%</a:t>
              </a:r>
            </a:p>
          </p:txBody>
        </p:sp>
        <p:sp>
          <p:nvSpPr>
            <p:cNvPr id="109" name="Isosceles Triangle 2"/>
            <p:cNvSpPr/>
            <p:nvPr/>
          </p:nvSpPr>
          <p:spPr>
            <a:xfrm>
              <a:off x="7258033" y="1714494"/>
              <a:ext cx="1028743" cy="1668294"/>
            </a:xfrm>
            <a:custGeom>
              <a:avLst/>
              <a:gdLst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" fmla="*/ 0 w 1278647"/>
                <a:gd name="connsiteY0" fmla="*/ 1102284 h 1102284"/>
                <a:gd name="connsiteX1" fmla="*/ 639324 w 1278647"/>
                <a:gd name="connsiteY1" fmla="*/ 2 h 1102284"/>
                <a:gd name="connsiteX2" fmla="*/ 1278647 w 1278647"/>
                <a:gd name="connsiteY2" fmla="*/ 1102284 h 1102284"/>
                <a:gd name="connsiteX3" fmla="*/ 0 w 1278647"/>
                <a:gd name="connsiteY3" fmla="*/ 1102284 h 110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8647" h="1102284">
                  <a:moveTo>
                    <a:pt x="0" y="1102284"/>
                  </a:moveTo>
                  <a:cubicBezTo>
                    <a:pt x="213108" y="734857"/>
                    <a:pt x="133608" y="-1665"/>
                    <a:pt x="639324" y="2"/>
                  </a:cubicBezTo>
                  <a:cubicBezTo>
                    <a:pt x="1145040" y="1669"/>
                    <a:pt x="1065539" y="734857"/>
                    <a:pt x="1278647" y="1102284"/>
                  </a:cubicBezTo>
                  <a:lnTo>
                    <a:pt x="0" y="1102284"/>
                  </a:lnTo>
                  <a:close/>
                </a:path>
              </a:pathLst>
            </a:custGeom>
            <a:solidFill>
              <a:srgbClr val="8AE0D4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0" name="Rectangle 67"/>
            <p:cNvSpPr/>
            <p:nvPr/>
          </p:nvSpPr>
          <p:spPr>
            <a:xfrm>
              <a:off x="7448620" y="3499018"/>
              <a:ext cx="4667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Open Sans" pitchFamily="34" charset="0"/>
                  <a:cs typeface="Open Sans" pitchFamily="34" charset="0"/>
                </a:rPr>
                <a:t>40%</a:t>
              </a:r>
            </a:p>
          </p:txBody>
        </p:sp>
      </p:grpSp>
      <p:sp>
        <p:nvSpPr>
          <p:cNvPr id="111" name="Rectangle 64"/>
          <p:cNvSpPr/>
          <p:nvPr/>
        </p:nvSpPr>
        <p:spPr>
          <a:xfrm>
            <a:off x="4296078" y="2300252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20home4</a:t>
            </a:r>
          </a:p>
        </p:txBody>
      </p:sp>
      <p:sp>
        <p:nvSpPr>
          <p:cNvPr id="112" name="Rectangle 64"/>
          <p:cNvSpPr/>
          <p:nvPr/>
        </p:nvSpPr>
        <p:spPr>
          <a:xfrm>
            <a:off x="4296078" y="3085589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20home5</a:t>
            </a:r>
          </a:p>
        </p:txBody>
      </p:sp>
      <p:grpSp>
        <p:nvGrpSpPr>
          <p:cNvPr id="113" name="组合 112"/>
          <p:cNvGrpSpPr/>
          <p:nvPr/>
        </p:nvGrpSpPr>
        <p:grpSpPr>
          <a:xfrm>
            <a:off x="928662" y="4290083"/>
            <a:ext cx="2028878" cy="377842"/>
            <a:chOff x="928662" y="3910468"/>
            <a:chExt cx="2028878" cy="377842"/>
          </a:xfrm>
          <a:solidFill>
            <a:srgbClr val="FC838C"/>
          </a:solidFill>
        </p:grpSpPr>
        <p:grpSp>
          <p:nvGrpSpPr>
            <p:cNvPr id="114" name="Group 299"/>
            <p:cNvGrpSpPr/>
            <p:nvPr/>
          </p:nvGrpSpPr>
          <p:grpSpPr>
            <a:xfrm>
              <a:off x="928662" y="3910468"/>
              <a:ext cx="148552" cy="377842"/>
              <a:chOff x="6141009" y="3540977"/>
              <a:chExt cx="85046" cy="216315"/>
            </a:xfrm>
            <a:grpFill/>
          </p:grpSpPr>
          <p:sp>
            <p:nvSpPr>
              <p:cNvPr id="142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143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  <p:grpSp>
          <p:nvGrpSpPr>
            <p:cNvPr id="115" name="Group 299"/>
            <p:cNvGrpSpPr/>
            <p:nvPr/>
          </p:nvGrpSpPr>
          <p:grpSpPr>
            <a:xfrm>
              <a:off x="1137587" y="3910468"/>
              <a:ext cx="148552" cy="377842"/>
              <a:chOff x="6141009" y="3540977"/>
              <a:chExt cx="85046" cy="216315"/>
            </a:xfrm>
            <a:grpFill/>
          </p:grpSpPr>
          <p:sp>
            <p:nvSpPr>
              <p:cNvPr id="140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141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  <p:grpSp>
          <p:nvGrpSpPr>
            <p:cNvPr id="116" name="Group 299"/>
            <p:cNvGrpSpPr/>
            <p:nvPr/>
          </p:nvGrpSpPr>
          <p:grpSpPr>
            <a:xfrm>
              <a:off x="1346512" y="3910468"/>
              <a:ext cx="148552" cy="377842"/>
              <a:chOff x="6141009" y="3540977"/>
              <a:chExt cx="85046" cy="216315"/>
            </a:xfrm>
            <a:grpFill/>
          </p:grpSpPr>
          <p:sp>
            <p:nvSpPr>
              <p:cNvPr id="138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139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  <p:grpSp>
          <p:nvGrpSpPr>
            <p:cNvPr id="117" name="Group 299"/>
            <p:cNvGrpSpPr/>
            <p:nvPr/>
          </p:nvGrpSpPr>
          <p:grpSpPr>
            <a:xfrm>
              <a:off x="1555437" y="3910468"/>
              <a:ext cx="148552" cy="377842"/>
              <a:chOff x="6141009" y="3540977"/>
              <a:chExt cx="85046" cy="216315"/>
            </a:xfrm>
            <a:grpFill/>
          </p:grpSpPr>
          <p:sp>
            <p:nvSpPr>
              <p:cNvPr id="136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137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  <p:grpSp>
          <p:nvGrpSpPr>
            <p:cNvPr id="118" name="Group 299"/>
            <p:cNvGrpSpPr/>
            <p:nvPr/>
          </p:nvGrpSpPr>
          <p:grpSpPr>
            <a:xfrm>
              <a:off x="1764362" y="3910468"/>
              <a:ext cx="148552" cy="377842"/>
              <a:chOff x="6141009" y="3540977"/>
              <a:chExt cx="85046" cy="216315"/>
            </a:xfrm>
            <a:grpFill/>
          </p:grpSpPr>
          <p:sp>
            <p:nvSpPr>
              <p:cNvPr id="134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135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  <p:grpSp>
          <p:nvGrpSpPr>
            <p:cNvPr id="119" name="Group 299"/>
            <p:cNvGrpSpPr/>
            <p:nvPr/>
          </p:nvGrpSpPr>
          <p:grpSpPr>
            <a:xfrm>
              <a:off x="1973287" y="3910468"/>
              <a:ext cx="148552" cy="377842"/>
              <a:chOff x="6141009" y="3540977"/>
              <a:chExt cx="85046" cy="216315"/>
            </a:xfrm>
            <a:grpFill/>
          </p:grpSpPr>
          <p:sp>
            <p:nvSpPr>
              <p:cNvPr id="132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133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  <p:grpSp>
          <p:nvGrpSpPr>
            <p:cNvPr id="120" name="Group 299"/>
            <p:cNvGrpSpPr/>
            <p:nvPr/>
          </p:nvGrpSpPr>
          <p:grpSpPr>
            <a:xfrm>
              <a:off x="2182212" y="3910468"/>
              <a:ext cx="148552" cy="377842"/>
              <a:chOff x="6141009" y="3540977"/>
              <a:chExt cx="85046" cy="216315"/>
            </a:xfrm>
            <a:grpFill/>
          </p:grpSpPr>
          <p:sp>
            <p:nvSpPr>
              <p:cNvPr id="130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131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  <p:grpSp>
          <p:nvGrpSpPr>
            <p:cNvPr id="121" name="Group 299"/>
            <p:cNvGrpSpPr/>
            <p:nvPr/>
          </p:nvGrpSpPr>
          <p:grpSpPr>
            <a:xfrm>
              <a:off x="2391137" y="3910468"/>
              <a:ext cx="148552" cy="377842"/>
              <a:chOff x="6141009" y="3540977"/>
              <a:chExt cx="85046" cy="216315"/>
            </a:xfrm>
            <a:grpFill/>
          </p:grpSpPr>
          <p:sp>
            <p:nvSpPr>
              <p:cNvPr id="128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129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  <p:grpSp>
          <p:nvGrpSpPr>
            <p:cNvPr id="122" name="Group 299"/>
            <p:cNvGrpSpPr/>
            <p:nvPr/>
          </p:nvGrpSpPr>
          <p:grpSpPr>
            <a:xfrm>
              <a:off x="2600062" y="3910468"/>
              <a:ext cx="148552" cy="377842"/>
              <a:chOff x="6141009" y="3540977"/>
              <a:chExt cx="85046" cy="216315"/>
            </a:xfrm>
            <a:grpFill/>
          </p:grpSpPr>
          <p:sp>
            <p:nvSpPr>
              <p:cNvPr id="126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127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  <p:grpSp>
          <p:nvGrpSpPr>
            <p:cNvPr id="123" name="Group 299"/>
            <p:cNvGrpSpPr/>
            <p:nvPr/>
          </p:nvGrpSpPr>
          <p:grpSpPr>
            <a:xfrm>
              <a:off x="2808988" y="3910468"/>
              <a:ext cx="148552" cy="377842"/>
              <a:chOff x="6141009" y="3540977"/>
              <a:chExt cx="85046" cy="216315"/>
            </a:xfrm>
            <a:grpFill/>
          </p:grpSpPr>
          <p:sp>
            <p:nvSpPr>
              <p:cNvPr id="124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rgbClr val="FFFFFF">
                  <a:lumMod val="8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125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</p:grpSp>
      <p:sp>
        <p:nvSpPr>
          <p:cNvPr id="144" name="Rectangle 41"/>
          <p:cNvSpPr/>
          <p:nvPr/>
        </p:nvSpPr>
        <p:spPr>
          <a:xfrm>
            <a:off x="3131676" y="4309882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FFFF"/>
                </a:solidFill>
                <a:latin typeface="Arial"/>
                <a:ea typeface="Open Sans" pitchFamily="34" charset="0"/>
                <a:cs typeface="Open Sans" pitchFamily="34" charset="0"/>
              </a:rPr>
              <a:t>90%</a:t>
            </a:r>
          </a:p>
        </p:txBody>
      </p:sp>
      <p:grpSp>
        <p:nvGrpSpPr>
          <p:cNvPr id="145" name="组合 144"/>
          <p:cNvGrpSpPr/>
          <p:nvPr/>
        </p:nvGrpSpPr>
        <p:grpSpPr>
          <a:xfrm>
            <a:off x="5703446" y="4294506"/>
            <a:ext cx="1944572" cy="378000"/>
            <a:chOff x="5703446" y="3914891"/>
            <a:chExt cx="1944572" cy="378000"/>
          </a:xfrm>
        </p:grpSpPr>
        <p:grpSp>
          <p:nvGrpSpPr>
            <p:cNvPr id="146" name="Group 302"/>
            <p:cNvGrpSpPr>
              <a:grpSpLocks noChangeAspect="1"/>
            </p:cNvGrpSpPr>
            <p:nvPr/>
          </p:nvGrpSpPr>
          <p:grpSpPr>
            <a:xfrm>
              <a:off x="5703446" y="3914891"/>
              <a:ext cx="175272" cy="378000"/>
              <a:chOff x="6138760" y="4271257"/>
              <a:chExt cx="97227" cy="209688"/>
            </a:xfrm>
            <a:solidFill>
              <a:srgbClr val="FFA9F8"/>
            </a:solidFill>
          </p:grpSpPr>
          <p:sp>
            <p:nvSpPr>
              <p:cNvPr id="174" name="Oval 58"/>
              <p:cNvSpPr>
                <a:spLocks noChangeArrowheads="1"/>
              </p:cNvSpPr>
              <p:nvPr/>
            </p:nvSpPr>
            <p:spPr bwMode="auto">
              <a:xfrm>
                <a:off x="6171468" y="4271257"/>
                <a:ext cx="30916" cy="318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175" name="Freeform 7"/>
              <p:cNvSpPr>
                <a:spLocks/>
              </p:cNvSpPr>
              <p:nvPr/>
            </p:nvSpPr>
            <p:spPr bwMode="auto">
              <a:xfrm>
                <a:off x="6138760" y="4309341"/>
                <a:ext cx="97227" cy="171604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  <p:grpSp>
          <p:nvGrpSpPr>
            <p:cNvPr id="147" name="Group 302"/>
            <p:cNvGrpSpPr>
              <a:grpSpLocks noChangeAspect="1"/>
            </p:cNvGrpSpPr>
            <p:nvPr/>
          </p:nvGrpSpPr>
          <p:grpSpPr>
            <a:xfrm>
              <a:off x="5900035" y="3914891"/>
              <a:ext cx="175272" cy="378000"/>
              <a:chOff x="6138760" y="4271257"/>
              <a:chExt cx="97227" cy="209688"/>
            </a:xfrm>
            <a:solidFill>
              <a:srgbClr val="FFA9F8"/>
            </a:solidFill>
          </p:grpSpPr>
          <p:sp>
            <p:nvSpPr>
              <p:cNvPr id="172" name="Oval 73"/>
              <p:cNvSpPr>
                <a:spLocks noChangeArrowheads="1"/>
              </p:cNvSpPr>
              <p:nvPr/>
            </p:nvSpPr>
            <p:spPr bwMode="auto">
              <a:xfrm>
                <a:off x="6171468" y="4271257"/>
                <a:ext cx="30916" cy="318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173" name="Freeform 7"/>
              <p:cNvSpPr>
                <a:spLocks/>
              </p:cNvSpPr>
              <p:nvPr/>
            </p:nvSpPr>
            <p:spPr bwMode="auto">
              <a:xfrm>
                <a:off x="6138760" y="4309341"/>
                <a:ext cx="97227" cy="171604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  <p:grpSp>
          <p:nvGrpSpPr>
            <p:cNvPr id="148" name="Group 302"/>
            <p:cNvGrpSpPr>
              <a:grpSpLocks noChangeAspect="1"/>
            </p:cNvGrpSpPr>
            <p:nvPr/>
          </p:nvGrpSpPr>
          <p:grpSpPr>
            <a:xfrm>
              <a:off x="6096624" y="3914891"/>
              <a:ext cx="175272" cy="378000"/>
              <a:chOff x="6138760" y="4271257"/>
              <a:chExt cx="97227" cy="209688"/>
            </a:xfrm>
            <a:solidFill>
              <a:srgbClr val="FFA9F8"/>
            </a:solidFill>
          </p:grpSpPr>
          <p:sp>
            <p:nvSpPr>
              <p:cNvPr id="170" name="Oval 76"/>
              <p:cNvSpPr>
                <a:spLocks noChangeArrowheads="1"/>
              </p:cNvSpPr>
              <p:nvPr/>
            </p:nvSpPr>
            <p:spPr bwMode="auto">
              <a:xfrm>
                <a:off x="6171468" y="4271257"/>
                <a:ext cx="30916" cy="318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171" name="Freeform 7"/>
              <p:cNvSpPr>
                <a:spLocks/>
              </p:cNvSpPr>
              <p:nvPr/>
            </p:nvSpPr>
            <p:spPr bwMode="auto">
              <a:xfrm>
                <a:off x="6138760" y="4309341"/>
                <a:ext cx="97227" cy="171604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  <p:grpSp>
          <p:nvGrpSpPr>
            <p:cNvPr id="149" name="Group 302"/>
            <p:cNvGrpSpPr>
              <a:grpSpLocks noChangeAspect="1"/>
            </p:cNvGrpSpPr>
            <p:nvPr/>
          </p:nvGrpSpPr>
          <p:grpSpPr>
            <a:xfrm>
              <a:off x="6293213" y="3914891"/>
              <a:ext cx="175272" cy="378000"/>
              <a:chOff x="6138760" y="4271257"/>
              <a:chExt cx="97227" cy="209688"/>
            </a:xfrm>
            <a:solidFill>
              <a:srgbClr val="FFA9F8"/>
            </a:solidFill>
          </p:grpSpPr>
          <p:sp>
            <p:nvSpPr>
              <p:cNvPr id="168" name="Oval 79"/>
              <p:cNvSpPr>
                <a:spLocks noChangeArrowheads="1"/>
              </p:cNvSpPr>
              <p:nvPr/>
            </p:nvSpPr>
            <p:spPr bwMode="auto">
              <a:xfrm>
                <a:off x="6171468" y="4271257"/>
                <a:ext cx="30916" cy="318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169" name="Freeform 7"/>
              <p:cNvSpPr>
                <a:spLocks/>
              </p:cNvSpPr>
              <p:nvPr/>
            </p:nvSpPr>
            <p:spPr bwMode="auto">
              <a:xfrm>
                <a:off x="6138760" y="4309341"/>
                <a:ext cx="97227" cy="171604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  <p:grpSp>
          <p:nvGrpSpPr>
            <p:cNvPr id="150" name="Group 302"/>
            <p:cNvGrpSpPr>
              <a:grpSpLocks noChangeAspect="1"/>
            </p:cNvGrpSpPr>
            <p:nvPr/>
          </p:nvGrpSpPr>
          <p:grpSpPr>
            <a:xfrm>
              <a:off x="6489802" y="3914891"/>
              <a:ext cx="175272" cy="378000"/>
              <a:chOff x="6138760" y="4271257"/>
              <a:chExt cx="97227" cy="209688"/>
            </a:xfrm>
            <a:solidFill>
              <a:srgbClr val="FFA9F8"/>
            </a:solidFill>
          </p:grpSpPr>
          <p:sp>
            <p:nvSpPr>
              <p:cNvPr id="166" name="Oval 82"/>
              <p:cNvSpPr>
                <a:spLocks noChangeArrowheads="1"/>
              </p:cNvSpPr>
              <p:nvPr/>
            </p:nvSpPr>
            <p:spPr bwMode="auto">
              <a:xfrm>
                <a:off x="6171468" y="4271257"/>
                <a:ext cx="30916" cy="318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167" name="Freeform 7"/>
              <p:cNvSpPr>
                <a:spLocks/>
              </p:cNvSpPr>
              <p:nvPr/>
            </p:nvSpPr>
            <p:spPr bwMode="auto">
              <a:xfrm>
                <a:off x="6138760" y="4309341"/>
                <a:ext cx="97227" cy="171604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  <p:grpSp>
          <p:nvGrpSpPr>
            <p:cNvPr id="151" name="Group 302"/>
            <p:cNvGrpSpPr>
              <a:grpSpLocks noChangeAspect="1"/>
            </p:cNvGrpSpPr>
            <p:nvPr/>
          </p:nvGrpSpPr>
          <p:grpSpPr>
            <a:xfrm>
              <a:off x="6686391" y="3914891"/>
              <a:ext cx="175272" cy="378000"/>
              <a:chOff x="6138760" y="4271257"/>
              <a:chExt cx="97227" cy="209688"/>
            </a:xfrm>
            <a:solidFill>
              <a:srgbClr val="FFA9F8"/>
            </a:solidFill>
          </p:grpSpPr>
          <p:sp>
            <p:nvSpPr>
              <p:cNvPr id="164" name="Oval 58"/>
              <p:cNvSpPr>
                <a:spLocks noChangeArrowheads="1"/>
              </p:cNvSpPr>
              <p:nvPr/>
            </p:nvSpPr>
            <p:spPr bwMode="auto">
              <a:xfrm>
                <a:off x="6171468" y="4271257"/>
                <a:ext cx="30916" cy="318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165" name="Freeform 7"/>
              <p:cNvSpPr>
                <a:spLocks/>
              </p:cNvSpPr>
              <p:nvPr/>
            </p:nvSpPr>
            <p:spPr bwMode="auto">
              <a:xfrm>
                <a:off x="6138760" y="4309341"/>
                <a:ext cx="97227" cy="171604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  <p:grpSp>
          <p:nvGrpSpPr>
            <p:cNvPr id="152" name="Group 302"/>
            <p:cNvGrpSpPr>
              <a:grpSpLocks noChangeAspect="1"/>
            </p:cNvGrpSpPr>
            <p:nvPr/>
          </p:nvGrpSpPr>
          <p:grpSpPr>
            <a:xfrm>
              <a:off x="6882980" y="3914891"/>
              <a:ext cx="175272" cy="378000"/>
              <a:chOff x="6138760" y="4271257"/>
              <a:chExt cx="97227" cy="209688"/>
            </a:xfrm>
            <a:solidFill>
              <a:srgbClr val="FFA9F8"/>
            </a:solidFill>
          </p:grpSpPr>
          <p:sp>
            <p:nvSpPr>
              <p:cNvPr id="162" name="Oval 73"/>
              <p:cNvSpPr>
                <a:spLocks noChangeArrowheads="1"/>
              </p:cNvSpPr>
              <p:nvPr/>
            </p:nvSpPr>
            <p:spPr bwMode="auto">
              <a:xfrm>
                <a:off x="6171468" y="4271257"/>
                <a:ext cx="30916" cy="318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163" name="Freeform 7"/>
              <p:cNvSpPr>
                <a:spLocks/>
              </p:cNvSpPr>
              <p:nvPr/>
            </p:nvSpPr>
            <p:spPr bwMode="auto">
              <a:xfrm>
                <a:off x="6138760" y="4309341"/>
                <a:ext cx="97227" cy="171604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  <p:grpSp>
          <p:nvGrpSpPr>
            <p:cNvPr id="153" name="Group 302"/>
            <p:cNvGrpSpPr>
              <a:grpSpLocks noChangeAspect="1"/>
            </p:cNvGrpSpPr>
            <p:nvPr/>
          </p:nvGrpSpPr>
          <p:grpSpPr>
            <a:xfrm>
              <a:off x="7079569" y="3914891"/>
              <a:ext cx="175272" cy="378000"/>
              <a:chOff x="6138760" y="4271257"/>
              <a:chExt cx="97227" cy="209688"/>
            </a:xfrm>
            <a:solidFill>
              <a:srgbClr val="FFFFFF">
                <a:lumMod val="85000"/>
              </a:srgbClr>
            </a:solidFill>
          </p:grpSpPr>
          <p:sp>
            <p:nvSpPr>
              <p:cNvPr id="160" name="Oval 76"/>
              <p:cNvSpPr>
                <a:spLocks noChangeArrowheads="1"/>
              </p:cNvSpPr>
              <p:nvPr/>
            </p:nvSpPr>
            <p:spPr bwMode="auto">
              <a:xfrm>
                <a:off x="6171468" y="4271257"/>
                <a:ext cx="30916" cy="318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161" name="Freeform 7"/>
              <p:cNvSpPr>
                <a:spLocks/>
              </p:cNvSpPr>
              <p:nvPr/>
            </p:nvSpPr>
            <p:spPr bwMode="auto">
              <a:xfrm>
                <a:off x="6138760" y="4309341"/>
                <a:ext cx="97227" cy="171604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  <p:grpSp>
          <p:nvGrpSpPr>
            <p:cNvPr id="154" name="Group 302"/>
            <p:cNvGrpSpPr>
              <a:grpSpLocks noChangeAspect="1"/>
            </p:cNvGrpSpPr>
            <p:nvPr/>
          </p:nvGrpSpPr>
          <p:grpSpPr>
            <a:xfrm>
              <a:off x="7276158" y="3914891"/>
              <a:ext cx="175272" cy="378000"/>
              <a:chOff x="6138760" y="4271257"/>
              <a:chExt cx="97227" cy="209688"/>
            </a:xfrm>
            <a:solidFill>
              <a:srgbClr val="FFFFFF">
                <a:lumMod val="85000"/>
              </a:srgbClr>
            </a:solidFill>
          </p:grpSpPr>
          <p:sp>
            <p:nvSpPr>
              <p:cNvPr id="158" name="Oval 79"/>
              <p:cNvSpPr>
                <a:spLocks noChangeArrowheads="1"/>
              </p:cNvSpPr>
              <p:nvPr/>
            </p:nvSpPr>
            <p:spPr bwMode="auto">
              <a:xfrm>
                <a:off x="6171468" y="4271257"/>
                <a:ext cx="30916" cy="318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159" name="Freeform 7"/>
              <p:cNvSpPr>
                <a:spLocks/>
              </p:cNvSpPr>
              <p:nvPr/>
            </p:nvSpPr>
            <p:spPr bwMode="auto">
              <a:xfrm>
                <a:off x="6138760" y="4309341"/>
                <a:ext cx="97227" cy="171604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  <p:grpSp>
          <p:nvGrpSpPr>
            <p:cNvPr id="155" name="Group 302"/>
            <p:cNvGrpSpPr>
              <a:grpSpLocks noChangeAspect="1"/>
            </p:cNvGrpSpPr>
            <p:nvPr/>
          </p:nvGrpSpPr>
          <p:grpSpPr>
            <a:xfrm>
              <a:off x="7472746" y="3914891"/>
              <a:ext cx="175272" cy="378000"/>
              <a:chOff x="6138760" y="4271257"/>
              <a:chExt cx="97227" cy="209688"/>
            </a:xfrm>
            <a:solidFill>
              <a:srgbClr val="FFFFFF">
                <a:lumMod val="85000"/>
              </a:srgbClr>
            </a:solidFill>
          </p:grpSpPr>
          <p:sp>
            <p:nvSpPr>
              <p:cNvPr id="156" name="Oval 82"/>
              <p:cNvSpPr>
                <a:spLocks noChangeArrowheads="1"/>
              </p:cNvSpPr>
              <p:nvPr/>
            </p:nvSpPr>
            <p:spPr bwMode="auto">
              <a:xfrm>
                <a:off x="6171468" y="4271257"/>
                <a:ext cx="30916" cy="318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157" name="Freeform 7"/>
              <p:cNvSpPr>
                <a:spLocks/>
              </p:cNvSpPr>
              <p:nvPr/>
            </p:nvSpPr>
            <p:spPr bwMode="auto">
              <a:xfrm>
                <a:off x="6138760" y="4309341"/>
                <a:ext cx="97227" cy="171604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</p:grpSp>
      <p:sp>
        <p:nvSpPr>
          <p:cNvPr id="176" name="Rectangle 36"/>
          <p:cNvSpPr/>
          <p:nvPr/>
        </p:nvSpPr>
        <p:spPr>
          <a:xfrm>
            <a:off x="5291530" y="4798893"/>
            <a:ext cx="3214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rgbClr val="FFFFFF"/>
                </a:solidFill>
                <a:latin typeface="微软雅黑" pitchFamily="34" charset="-122"/>
                <a:ea typeface="微软雅黑"/>
              </a:rPr>
              <a:t>您的内容打在这里，或者通过复制您的文本后，在此框中选择粘贴，并选择只保留文字；您的内容打在这里，或者通过复制您的</a:t>
            </a:r>
            <a:endParaRPr lang="en-US" altLang="zh-CN" sz="800" dirty="0">
              <a:solidFill>
                <a:srgbClr val="FFFFFF"/>
              </a:solidFill>
              <a:latin typeface="微软雅黑" pitchFamily="34" charset="-122"/>
              <a:ea typeface="微软雅黑"/>
            </a:endParaRPr>
          </a:p>
          <a:p>
            <a:pPr algn="ctr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rgbClr val="FFFFFF"/>
                </a:solidFill>
                <a:latin typeface="微软雅黑" pitchFamily="34" charset="-122"/>
                <a:ea typeface="微软雅黑"/>
              </a:rPr>
              <a:t>文本后，在此框中选择粘贴，并选择只保留文字；</a:t>
            </a:r>
            <a:endParaRPr lang="ms-MY" sz="800" dirty="0">
              <a:solidFill>
                <a:srgbClr val="FFFFFF"/>
              </a:solidFill>
              <a:latin typeface="Arial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177" name="Rectangle 41"/>
          <p:cNvSpPr/>
          <p:nvPr/>
        </p:nvSpPr>
        <p:spPr>
          <a:xfrm>
            <a:off x="7774073" y="4309882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FFFF"/>
                </a:solidFill>
                <a:latin typeface="Arial"/>
                <a:ea typeface="Open Sans" pitchFamily="34" charset="0"/>
                <a:cs typeface="Open Sans" pitchFamily="34" charset="0"/>
              </a:rPr>
              <a:t>70%</a:t>
            </a:r>
          </a:p>
        </p:txBody>
      </p:sp>
    </p:spTree>
    <p:extLst>
      <p:ext uri="{BB962C8B-B14F-4D97-AF65-F5344CB8AC3E}">
        <p14:creationId xmlns:p14="http://schemas.microsoft.com/office/powerpoint/2010/main" val="424070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/>
      <p:bldP spid="111" grpId="0"/>
      <p:bldP spid="112" grpId="0"/>
      <p:bldP spid="144" grpId="0"/>
      <p:bldP spid="176" grpId="0"/>
      <p:bldP spid="1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5"/>
          <p:cNvSpPr>
            <a:spLocks noChangeArrowheads="1"/>
          </p:cNvSpPr>
          <p:nvPr/>
        </p:nvSpPr>
        <p:spPr bwMode="auto">
          <a:xfrm rot="10800000">
            <a:off x="971601" y="3682665"/>
            <a:ext cx="2689493" cy="754447"/>
          </a:xfrm>
          <a:custGeom>
            <a:avLst/>
            <a:gdLst>
              <a:gd name="G0" fmla="+- 3428 0 0"/>
              <a:gd name="G1" fmla="+- 21600 0 3428"/>
              <a:gd name="G2" fmla="*/ 3428 1 2"/>
              <a:gd name="G3" fmla="+- 21600 0 G2"/>
              <a:gd name="G4" fmla="+/ 3428 21600 2"/>
              <a:gd name="G5" fmla="+/ G1 0 2"/>
              <a:gd name="G6" fmla="*/ 21600 21600 3428"/>
              <a:gd name="G7" fmla="*/ G6 1 2"/>
              <a:gd name="G8" fmla="+- 21600 0 G7"/>
              <a:gd name="G9" fmla="*/ 21600 1 2"/>
              <a:gd name="G10" fmla="+- 3428 0 G9"/>
              <a:gd name="G11" fmla="?: G10 G8 0"/>
              <a:gd name="G12" fmla="?: G10 G7 21600"/>
              <a:gd name="T0" fmla="*/ 19886 w 21600"/>
              <a:gd name="T1" fmla="*/ 10800 h 21600"/>
              <a:gd name="T2" fmla="*/ 10800 w 21600"/>
              <a:gd name="T3" fmla="*/ 21600 h 21600"/>
              <a:gd name="T4" fmla="*/ 1714 w 21600"/>
              <a:gd name="T5" fmla="*/ 10800 h 21600"/>
              <a:gd name="T6" fmla="*/ 10800 w 21600"/>
              <a:gd name="T7" fmla="*/ 0 h 21600"/>
              <a:gd name="T8" fmla="*/ 3514 w 21600"/>
              <a:gd name="T9" fmla="*/ 3514 h 21600"/>
              <a:gd name="T10" fmla="*/ 18086 w 21600"/>
              <a:gd name="T11" fmla="*/ 1808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428" y="21600"/>
                </a:lnTo>
                <a:lnTo>
                  <a:pt x="18172" y="21600"/>
                </a:lnTo>
                <a:lnTo>
                  <a:pt x="21600" y="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lIns="72137" tIns="36069" rIns="72137" bIns="36069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auto">
          <a:xfrm rot="10800000">
            <a:off x="1769058" y="2676348"/>
            <a:ext cx="1094578" cy="305491"/>
          </a:xfrm>
          <a:custGeom>
            <a:avLst/>
            <a:gdLst>
              <a:gd name="G0" fmla="+- 3428 0 0"/>
              <a:gd name="G1" fmla="+- 21600 0 3428"/>
              <a:gd name="G2" fmla="*/ 3428 1 2"/>
              <a:gd name="G3" fmla="+- 21600 0 G2"/>
              <a:gd name="G4" fmla="+/ 3428 21600 2"/>
              <a:gd name="G5" fmla="+/ G1 0 2"/>
              <a:gd name="G6" fmla="*/ 21600 21600 3428"/>
              <a:gd name="G7" fmla="*/ G6 1 2"/>
              <a:gd name="G8" fmla="+- 21600 0 G7"/>
              <a:gd name="G9" fmla="*/ 21600 1 2"/>
              <a:gd name="G10" fmla="+- 3428 0 G9"/>
              <a:gd name="G11" fmla="?: G10 G8 0"/>
              <a:gd name="G12" fmla="?: G10 G7 21600"/>
              <a:gd name="T0" fmla="*/ 19886 w 21600"/>
              <a:gd name="T1" fmla="*/ 10800 h 21600"/>
              <a:gd name="T2" fmla="*/ 10800 w 21600"/>
              <a:gd name="T3" fmla="*/ 21600 h 21600"/>
              <a:gd name="T4" fmla="*/ 1714 w 21600"/>
              <a:gd name="T5" fmla="*/ 10800 h 21600"/>
              <a:gd name="T6" fmla="*/ 10800 w 21600"/>
              <a:gd name="T7" fmla="*/ 0 h 21600"/>
              <a:gd name="T8" fmla="*/ 3514 w 21600"/>
              <a:gd name="T9" fmla="*/ 3514 h 21600"/>
              <a:gd name="T10" fmla="*/ 18086 w 21600"/>
              <a:gd name="T11" fmla="*/ 1808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428" y="21600"/>
                </a:lnTo>
                <a:lnTo>
                  <a:pt x="18172" y="21600"/>
                </a:lnTo>
                <a:lnTo>
                  <a:pt x="21600" y="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lIns="72137" tIns="36069" rIns="72137" bIns="36069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1973682" y="1988098"/>
            <a:ext cx="685327" cy="583587"/>
          </a:xfrm>
          <a:prstGeom prst="triangle">
            <a:avLst>
              <a:gd name="adj" fmla="val 50000"/>
            </a:avLst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lIns="72137" tIns="36069" rIns="72137" bIns="36069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 rot="10800000">
            <a:off x="1441846" y="3086503"/>
            <a:ext cx="1749002" cy="491499"/>
          </a:xfrm>
          <a:custGeom>
            <a:avLst/>
            <a:gdLst>
              <a:gd name="G0" fmla="+- 3428 0 0"/>
              <a:gd name="G1" fmla="+- 21600 0 3428"/>
              <a:gd name="G2" fmla="*/ 3428 1 2"/>
              <a:gd name="G3" fmla="+- 21600 0 G2"/>
              <a:gd name="G4" fmla="+/ 3428 21600 2"/>
              <a:gd name="G5" fmla="+/ G1 0 2"/>
              <a:gd name="G6" fmla="*/ 21600 21600 3428"/>
              <a:gd name="G7" fmla="*/ G6 1 2"/>
              <a:gd name="G8" fmla="+- 21600 0 G7"/>
              <a:gd name="G9" fmla="*/ 21600 1 2"/>
              <a:gd name="G10" fmla="+- 3428 0 G9"/>
              <a:gd name="G11" fmla="?: G10 G8 0"/>
              <a:gd name="G12" fmla="?: G10 G7 21600"/>
              <a:gd name="T0" fmla="*/ 19886 w 21600"/>
              <a:gd name="T1" fmla="*/ 10800 h 21600"/>
              <a:gd name="T2" fmla="*/ 10800 w 21600"/>
              <a:gd name="T3" fmla="*/ 21600 h 21600"/>
              <a:gd name="T4" fmla="*/ 1714 w 21600"/>
              <a:gd name="T5" fmla="*/ 10800 h 21600"/>
              <a:gd name="T6" fmla="*/ 10800 w 21600"/>
              <a:gd name="T7" fmla="*/ 0 h 21600"/>
              <a:gd name="T8" fmla="*/ 3514 w 21600"/>
              <a:gd name="T9" fmla="*/ 3514 h 21600"/>
              <a:gd name="T10" fmla="*/ 18086 w 21600"/>
              <a:gd name="T11" fmla="*/ 1808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428" y="21600"/>
                </a:lnTo>
                <a:lnTo>
                  <a:pt x="18172" y="21600"/>
                </a:lnTo>
                <a:lnTo>
                  <a:pt x="21600" y="0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lIns="72137" tIns="36069" rIns="72137" bIns="36069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342247" y="2308412"/>
            <a:ext cx="2824316" cy="0"/>
          </a:xfrm>
          <a:prstGeom prst="line">
            <a:avLst/>
          </a:prstGeom>
          <a:noFill/>
          <a:ln w="12700" cap="flat" cmpd="sng" algn="ctr">
            <a:solidFill>
              <a:srgbClr val="FFA9F8"/>
            </a:solidFill>
            <a:prstDash val="sysDot"/>
            <a:miter lim="800000"/>
            <a:headEnd type="oval"/>
            <a:tailEnd type="oval"/>
          </a:ln>
          <a:effectLst/>
        </p:spPr>
      </p:cxnSp>
      <p:cxnSp>
        <p:nvCxnSpPr>
          <p:cNvPr id="23" name="直接连接符 22"/>
          <p:cNvCxnSpPr/>
          <p:nvPr/>
        </p:nvCxnSpPr>
        <p:spPr>
          <a:xfrm>
            <a:off x="2331324" y="2812154"/>
            <a:ext cx="283524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  <a:headEnd type="oval"/>
            <a:tailEnd type="oval"/>
          </a:ln>
          <a:effectLst/>
        </p:spPr>
      </p:cxnSp>
      <p:cxnSp>
        <p:nvCxnSpPr>
          <p:cNvPr id="24" name="直接连接符 23"/>
          <p:cNvCxnSpPr/>
          <p:nvPr/>
        </p:nvCxnSpPr>
        <p:spPr>
          <a:xfrm>
            <a:off x="2342247" y="3334789"/>
            <a:ext cx="2824316" cy="0"/>
          </a:xfrm>
          <a:prstGeom prst="line">
            <a:avLst/>
          </a:prstGeom>
          <a:noFill/>
          <a:ln w="12700" cap="flat" cmpd="sng" algn="ctr">
            <a:solidFill>
              <a:srgbClr val="FBFA9A"/>
            </a:solidFill>
            <a:prstDash val="sysDot"/>
            <a:miter lim="800000"/>
            <a:headEnd type="oval"/>
            <a:tailEnd type="oval"/>
          </a:ln>
          <a:effectLst/>
        </p:spPr>
      </p:cxnSp>
      <p:cxnSp>
        <p:nvCxnSpPr>
          <p:cNvPr id="25" name="直接连接符 24"/>
          <p:cNvCxnSpPr/>
          <p:nvPr/>
        </p:nvCxnSpPr>
        <p:spPr>
          <a:xfrm>
            <a:off x="2316348" y="4099629"/>
            <a:ext cx="2850217" cy="0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ysDot"/>
            <a:miter lim="800000"/>
            <a:headEnd type="oval"/>
            <a:tailEnd type="oval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5344644" y="3706127"/>
            <a:ext cx="3029977" cy="491547"/>
          </a:xfrm>
          <a:prstGeom prst="rect">
            <a:avLst/>
          </a:prstGeom>
          <a:noFill/>
        </p:spPr>
        <p:txBody>
          <a:bodyPr wrap="square" lIns="72137" tIns="36069" rIns="72137" bIns="36069" rtlCol="0">
            <a:spAutoFit/>
          </a:bodyPr>
          <a:lstStyle/>
          <a:p>
            <a:pPr defTabSz="6858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31054" y="3708583"/>
            <a:ext cx="838180" cy="280592"/>
          </a:xfrm>
          <a:prstGeom prst="rect">
            <a:avLst/>
          </a:prstGeom>
          <a:noFill/>
        </p:spPr>
        <p:txBody>
          <a:bodyPr wrap="none" lIns="72137" tIns="36069" rIns="72137" bIns="36069" rtlCol="0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350" dirty="0">
                <a:solidFill>
                  <a:srgbClr val="FFFFFF"/>
                </a:solidFill>
                <a:latin typeface="新蒂黑板报" panose="03000600000000000000" pitchFamily="66" charset="-122"/>
                <a:ea typeface="新蒂黑板报" panose="03000600000000000000" pitchFamily="66" charset="-122"/>
              </a:rPr>
              <a:t>添加标题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44644" y="2975121"/>
            <a:ext cx="3029977" cy="491547"/>
          </a:xfrm>
          <a:prstGeom prst="rect">
            <a:avLst/>
          </a:prstGeom>
          <a:noFill/>
        </p:spPr>
        <p:txBody>
          <a:bodyPr wrap="square" lIns="72137" tIns="36069" rIns="72137" bIns="36069" rtlCol="0">
            <a:spAutoFit/>
          </a:bodyPr>
          <a:lstStyle/>
          <a:p>
            <a:pPr defTabSz="6858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31054" y="2951244"/>
            <a:ext cx="838180" cy="280592"/>
          </a:xfrm>
          <a:prstGeom prst="rect">
            <a:avLst/>
          </a:prstGeom>
          <a:noFill/>
        </p:spPr>
        <p:txBody>
          <a:bodyPr wrap="none" lIns="72137" tIns="36069" rIns="72137" bIns="36069" rtlCol="0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350" dirty="0">
                <a:solidFill>
                  <a:srgbClr val="FFFFFF"/>
                </a:solidFill>
                <a:latin typeface="新蒂黑板报" panose="03000600000000000000" pitchFamily="66" charset="-122"/>
                <a:ea typeface="新蒂黑板报" panose="03000600000000000000" pitchFamily="66" charset="-122"/>
              </a:rPr>
              <a:t>添加标题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44644" y="2435186"/>
            <a:ext cx="3029977" cy="491547"/>
          </a:xfrm>
          <a:prstGeom prst="rect">
            <a:avLst/>
          </a:prstGeom>
          <a:noFill/>
        </p:spPr>
        <p:txBody>
          <a:bodyPr wrap="square" lIns="72137" tIns="36069" rIns="72137" bIns="36069" rtlCol="0">
            <a:spAutoFit/>
          </a:bodyPr>
          <a:lstStyle/>
          <a:p>
            <a:pPr defTabSz="6858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31054" y="2436684"/>
            <a:ext cx="838180" cy="280592"/>
          </a:xfrm>
          <a:prstGeom prst="rect">
            <a:avLst/>
          </a:prstGeom>
          <a:noFill/>
        </p:spPr>
        <p:txBody>
          <a:bodyPr wrap="none" lIns="72137" tIns="36069" rIns="72137" bIns="36069" rtlCol="0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350" dirty="0">
                <a:solidFill>
                  <a:srgbClr val="FFFFFF"/>
                </a:solidFill>
                <a:latin typeface="新蒂黑板报" panose="03000600000000000000" pitchFamily="66" charset="-122"/>
                <a:ea typeface="新蒂黑板报" panose="03000600000000000000" pitchFamily="66" charset="-122"/>
              </a:rPr>
              <a:t>添加标题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44644" y="1895251"/>
            <a:ext cx="3029977" cy="491547"/>
          </a:xfrm>
          <a:prstGeom prst="rect">
            <a:avLst/>
          </a:prstGeom>
          <a:noFill/>
        </p:spPr>
        <p:txBody>
          <a:bodyPr wrap="square" lIns="72137" tIns="36069" rIns="72137" bIns="36069" rtlCol="0">
            <a:spAutoFit/>
          </a:bodyPr>
          <a:lstStyle/>
          <a:p>
            <a:pPr defTabSz="6858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31054" y="1916833"/>
            <a:ext cx="838180" cy="280592"/>
          </a:xfrm>
          <a:prstGeom prst="rect">
            <a:avLst/>
          </a:prstGeom>
          <a:noFill/>
        </p:spPr>
        <p:txBody>
          <a:bodyPr wrap="none" lIns="72137" tIns="36069" rIns="72137" bIns="36069" rtlCol="0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350" dirty="0">
                <a:solidFill>
                  <a:srgbClr val="FFFFFF"/>
                </a:solidFill>
                <a:latin typeface="新蒂黑板报" panose="03000600000000000000" pitchFamily="66" charset="-122"/>
                <a:ea typeface="新蒂黑板报" panose="03000600000000000000" pitchFamily="66" charset="-122"/>
              </a:rPr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val="404605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4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4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4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1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1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4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5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17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17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7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450"/>
                                </p:stCondLst>
                                <p:childTnLst>
                                  <p:par>
                                    <p:cTn id="6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 animBg="1"/>
          <p:bldP spid="21" grpId="0" animBg="1"/>
          <p:bldP spid="26" grpId="0"/>
          <p:bldP spid="27" grpId="0"/>
          <p:bldP spid="28" grpId="0"/>
          <p:bldP spid="29" grpId="0"/>
          <p:bldP spid="30" grpId="0"/>
          <p:bldP spid="31" grpId="0"/>
          <p:bldP spid="32" grpId="0"/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5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17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17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7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450"/>
                                </p:stCondLst>
                                <p:childTnLst>
                                  <p:par>
                                    <p:cTn id="6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 animBg="1"/>
          <p:bldP spid="21" grpId="0" animBg="1"/>
          <p:bldP spid="26" grpId="0"/>
          <p:bldP spid="27" grpId="0"/>
          <p:bldP spid="28" grpId="0"/>
          <p:bldP spid="29" grpId="0"/>
          <p:bldP spid="30" grpId="0"/>
          <p:bldP spid="31" grpId="0"/>
          <p:bldP spid="32" grpId="0"/>
          <p:bldP spid="33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2671366" y="3137943"/>
            <a:ext cx="392129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/>
                <a:ea typeface="微软雅黑"/>
              </a:rPr>
              <a:t>添加</a:t>
            </a:r>
            <a:r>
              <a:rPr lang="en-US" altLang="zh-CN" sz="36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/>
                <a:ea typeface="微软雅黑"/>
              </a:rPr>
              <a:t>home</a:t>
            </a:r>
            <a:r>
              <a:rPr lang="zh-CN" altLang="en-US" sz="36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/>
                <a:ea typeface="微软雅黑"/>
              </a:rPr>
              <a:t>部分标题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907704" y="3828614"/>
            <a:ext cx="5448615" cy="75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6858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/>
                <a:ea typeface="微软雅黑"/>
              </a:rPr>
              <a:t>您的内容打在这里，或者通过复制您的文本后，在此框中选择粘贴，并选择只保留文字。您的内容打在这里，或者通过复制您的文本后，在此框中选择粘贴并选择</a:t>
            </a:r>
            <a:endParaRPr lang="en-US" altLang="zh-CN" sz="11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/>
              <a:ea typeface="微软雅黑"/>
            </a:endParaRPr>
          </a:p>
          <a:p>
            <a:pPr algn="ctr" defTabSz="6858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/>
                <a:ea typeface="微软雅黑"/>
              </a:rPr>
              <a:t>只保留文字。您的内容打在这里，或者通过复制</a:t>
            </a:r>
            <a:endParaRPr lang="en-US" altLang="zh-CN" sz="11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/>
              <a:ea typeface="微软雅黑"/>
            </a:endParaRPr>
          </a:p>
        </p:txBody>
      </p:sp>
      <p:sp>
        <p:nvSpPr>
          <p:cNvPr id="7" name="文本框 16"/>
          <p:cNvSpPr txBox="1"/>
          <p:nvPr/>
        </p:nvSpPr>
        <p:spPr bwMode="auto">
          <a:xfrm>
            <a:off x="3938552" y="1782781"/>
            <a:ext cx="1386918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/>
                <a:cs typeface="Mongolian Baiti" panose="03000500000000000000" pitchFamily="66" charset="0"/>
              </a:rPr>
              <a:t>03</a:t>
            </a:r>
            <a:endParaRPr lang="zh-CN" altLang="en-US" sz="88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  <a:ea typeface="微软雅黑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44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3132048" y="1880829"/>
            <a:ext cx="2916323" cy="2916323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198078" y="1946967"/>
            <a:ext cx="2783847" cy="2783844"/>
            <a:chOff x="3047429" y="1323744"/>
            <a:chExt cx="2783847" cy="2783844"/>
          </a:xfrm>
          <a:effectLst/>
        </p:grpSpPr>
        <p:sp>
          <p:nvSpPr>
            <p:cNvPr id="22" name="椭圆 11"/>
            <p:cNvSpPr/>
            <p:nvPr/>
          </p:nvSpPr>
          <p:spPr>
            <a:xfrm rot="2700000">
              <a:off x="3862480" y="1323962"/>
              <a:ext cx="1153402" cy="1152965"/>
            </a:xfrm>
            <a:custGeom>
              <a:avLst/>
              <a:gdLst/>
              <a:ahLst/>
              <a:cxnLst/>
              <a:rect l="l" t="t" r="r" b="b"/>
              <a:pathLst>
                <a:path w="1153402" h="1152965">
                  <a:moveTo>
                    <a:pt x="746531" y="0"/>
                  </a:moveTo>
                  <a:cubicBezTo>
                    <a:pt x="779296" y="194851"/>
                    <a:pt x="949063" y="342875"/>
                    <a:pt x="1153402" y="342875"/>
                  </a:cubicBezTo>
                  <a:lnTo>
                    <a:pt x="1153402" y="1152965"/>
                  </a:lnTo>
                  <a:lnTo>
                    <a:pt x="343312" y="1152965"/>
                  </a:lnTo>
                  <a:cubicBezTo>
                    <a:pt x="343312" y="948474"/>
                    <a:pt x="195069" y="778607"/>
                    <a:pt x="0" y="746050"/>
                  </a:cubicBezTo>
                  <a:cubicBezTo>
                    <a:pt x="121924" y="397390"/>
                    <a:pt x="397695" y="121245"/>
                    <a:pt x="746531" y="0"/>
                  </a:cubicBezTo>
                  <a:close/>
                </a:path>
              </a:pathLst>
            </a:cu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lIns="0" tIns="0" rIns="0" bIns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600"/>
                </a:spcAft>
              </a:pPr>
              <a:endPara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椭圆 11"/>
            <p:cNvSpPr/>
            <p:nvPr/>
          </p:nvSpPr>
          <p:spPr>
            <a:xfrm rot="2700000" flipH="1">
              <a:off x="4678356" y="2138826"/>
              <a:ext cx="1152437" cy="1153402"/>
            </a:xfrm>
            <a:custGeom>
              <a:avLst/>
              <a:gdLst/>
              <a:ahLst/>
              <a:cxnLst/>
              <a:rect l="l" t="t" r="r" b="b"/>
              <a:pathLst>
                <a:path w="1152437" h="1153402">
                  <a:moveTo>
                    <a:pt x="745522" y="0"/>
                  </a:moveTo>
                  <a:cubicBezTo>
                    <a:pt x="397295" y="121773"/>
                    <a:pt x="121402" y="397011"/>
                    <a:pt x="0" y="745261"/>
                  </a:cubicBezTo>
                  <a:cubicBezTo>
                    <a:pt x="201063" y="772062"/>
                    <a:pt x="355477" y="944700"/>
                    <a:pt x="355477" y="1153402"/>
                  </a:cubicBezTo>
                  <a:lnTo>
                    <a:pt x="1152437" y="1153402"/>
                  </a:lnTo>
                  <a:lnTo>
                    <a:pt x="1152437" y="343312"/>
                  </a:lnTo>
                  <a:cubicBezTo>
                    <a:pt x="947947" y="343312"/>
                    <a:pt x="778080" y="195069"/>
                    <a:pt x="745522" y="0"/>
                  </a:cubicBezTo>
                  <a:close/>
                </a:path>
              </a:pathLst>
            </a:cu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lIns="0" tIns="0" rIns="0" bIns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600"/>
                </a:spcAft>
              </a:pPr>
              <a:endPara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椭圆 11"/>
            <p:cNvSpPr/>
            <p:nvPr/>
          </p:nvSpPr>
          <p:spPr>
            <a:xfrm rot="2700000" flipV="1">
              <a:off x="3047211" y="2139230"/>
              <a:ext cx="1153402" cy="1152966"/>
            </a:xfrm>
            <a:custGeom>
              <a:avLst/>
              <a:gdLst/>
              <a:ahLst/>
              <a:cxnLst/>
              <a:rect l="l" t="t" r="r" b="b"/>
              <a:pathLst>
                <a:path w="1153402" h="1152966">
                  <a:moveTo>
                    <a:pt x="343312" y="1152966"/>
                  </a:moveTo>
                  <a:lnTo>
                    <a:pt x="1153402" y="1152966"/>
                  </a:lnTo>
                  <a:lnTo>
                    <a:pt x="1153402" y="342876"/>
                  </a:lnTo>
                  <a:cubicBezTo>
                    <a:pt x="949063" y="342876"/>
                    <a:pt x="779296" y="194851"/>
                    <a:pt x="746532" y="0"/>
                  </a:cubicBezTo>
                  <a:cubicBezTo>
                    <a:pt x="397696" y="121245"/>
                    <a:pt x="121924" y="397391"/>
                    <a:pt x="0" y="746051"/>
                  </a:cubicBezTo>
                  <a:cubicBezTo>
                    <a:pt x="195069" y="778608"/>
                    <a:pt x="343312" y="948475"/>
                    <a:pt x="343312" y="1152966"/>
                  </a:cubicBezTo>
                  <a:close/>
                </a:path>
              </a:pathLst>
            </a:cu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lIns="0" tIns="0" rIns="0" bIns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600"/>
                </a:spcAft>
              </a:pPr>
              <a:endPara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椭圆 11"/>
            <p:cNvSpPr/>
            <p:nvPr/>
          </p:nvSpPr>
          <p:spPr>
            <a:xfrm rot="2700000" flipH="1" flipV="1">
              <a:off x="3862864" y="2954647"/>
              <a:ext cx="1152934" cy="1152947"/>
            </a:xfrm>
            <a:custGeom>
              <a:avLst/>
              <a:gdLst/>
              <a:ahLst/>
              <a:cxnLst/>
              <a:rect l="l" t="t" r="r" b="b"/>
              <a:pathLst>
                <a:path w="1152934" h="1152947">
                  <a:moveTo>
                    <a:pt x="1152934" y="1152947"/>
                  </a:moveTo>
                  <a:lnTo>
                    <a:pt x="355974" y="1152947"/>
                  </a:lnTo>
                  <a:lnTo>
                    <a:pt x="355974" y="1152946"/>
                  </a:lnTo>
                  <a:cubicBezTo>
                    <a:pt x="355974" y="944071"/>
                    <a:pt x="201306" y="771320"/>
                    <a:pt x="0" y="744754"/>
                  </a:cubicBezTo>
                  <a:cubicBezTo>
                    <a:pt x="122138" y="396697"/>
                    <a:pt x="397654" y="121079"/>
                    <a:pt x="746064" y="0"/>
                  </a:cubicBezTo>
                  <a:cubicBezTo>
                    <a:pt x="778837" y="194842"/>
                    <a:pt x="948600" y="342857"/>
                    <a:pt x="1152933" y="342857"/>
                  </a:cubicBezTo>
                  <a:cubicBezTo>
                    <a:pt x="1152934" y="342857"/>
                    <a:pt x="1152934" y="342857"/>
                    <a:pt x="1152934" y="342857"/>
                  </a:cubicBezTo>
                  <a:close/>
                </a:path>
              </a:pathLst>
            </a:cu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lIns="0" tIns="0" rIns="0" bIns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600"/>
                </a:spcAft>
              </a:pPr>
              <a:endPara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标题层"/>
          <p:cNvSpPr txBox="1"/>
          <p:nvPr/>
        </p:nvSpPr>
        <p:spPr bwMode="auto">
          <a:xfrm>
            <a:off x="3465868" y="2262057"/>
            <a:ext cx="617718" cy="1815882"/>
          </a:xfrm>
          <a:prstGeom prst="rect">
            <a:avLst/>
          </a:prstGeom>
          <a:noFill/>
          <a:effectLst>
            <a:outerShdw blurRad="12700" dist="12700" dir="438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kern="0" dirty="0">
                <a:solidFill>
                  <a:srgbClr val="FFFFFF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0home</a:t>
            </a:r>
            <a:endParaRPr lang="zh-CN" altLang="en-US" sz="2800" kern="0" dirty="0">
              <a:solidFill>
                <a:srgbClr val="FFFFFF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7" name="标题层"/>
          <p:cNvSpPr txBox="1"/>
          <p:nvPr/>
        </p:nvSpPr>
        <p:spPr bwMode="auto">
          <a:xfrm>
            <a:off x="5096364" y="2262057"/>
            <a:ext cx="617718" cy="523220"/>
          </a:xfrm>
          <a:prstGeom prst="rect">
            <a:avLst/>
          </a:prstGeom>
          <a:noFill/>
          <a:effectLst>
            <a:outerShdw blurRad="12700" dist="12700" dir="438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kern="0" dirty="0">
                <a:solidFill>
                  <a:srgbClr val="FFFFFF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2800" kern="0" dirty="0">
              <a:solidFill>
                <a:srgbClr val="FFFFFF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8" name="标题层"/>
          <p:cNvSpPr txBox="1"/>
          <p:nvPr/>
        </p:nvSpPr>
        <p:spPr bwMode="auto">
          <a:xfrm>
            <a:off x="5096364" y="3892378"/>
            <a:ext cx="617718" cy="523220"/>
          </a:xfrm>
          <a:prstGeom prst="rect">
            <a:avLst/>
          </a:prstGeom>
          <a:noFill/>
          <a:effectLst>
            <a:outerShdw blurRad="12700" dist="12700" dir="438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kern="0" dirty="0">
                <a:solidFill>
                  <a:srgbClr val="FFFFFF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03</a:t>
            </a:r>
            <a:endParaRPr lang="zh-CN" altLang="en-US" sz="2800" kern="0" dirty="0">
              <a:solidFill>
                <a:srgbClr val="FFFFFF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9" name="标题层"/>
          <p:cNvSpPr txBox="1"/>
          <p:nvPr/>
        </p:nvSpPr>
        <p:spPr bwMode="auto">
          <a:xfrm>
            <a:off x="3465868" y="3892378"/>
            <a:ext cx="617718" cy="523220"/>
          </a:xfrm>
          <a:prstGeom prst="rect">
            <a:avLst/>
          </a:prstGeom>
          <a:noFill/>
          <a:effectLst>
            <a:outerShdw blurRad="12700" dist="12700" dir="438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kern="0" dirty="0">
                <a:solidFill>
                  <a:srgbClr val="FFFFFF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04</a:t>
            </a:r>
            <a:endParaRPr lang="zh-CN" altLang="en-US" sz="2800" kern="0" dirty="0">
              <a:solidFill>
                <a:srgbClr val="FFFFFF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844015" y="2559127"/>
            <a:ext cx="621393" cy="0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ysDash"/>
            <a:headEnd type="oval"/>
            <a:tailEnd type="oval"/>
          </a:ln>
          <a:effectLst/>
        </p:spPr>
      </p:cxnSp>
      <p:sp>
        <p:nvSpPr>
          <p:cNvPr id="31" name="矩形 30"/>
          <p:cNvSpPr/>
          <p:nvPr/>
        </p:nvSpPr>
        <p:spPr>
          <a:xfrm>
            <a:off x="683774" y="2348879"/>
            <a:ext cx="20160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8580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随着计算机技术的发展及印刷技术的进步，平面设计在视觉感观领域的表现和应用也越来越丰富。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5714084" y="2559127"/>
            <a:ext cx="621393" cy="0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ysDash"/>
            <a:headEnd type="oval"/>
            <a:tailEnd type="oval"/>
          </a:ln>
          <a:effectLst/>
        </p:spPr>
      </p:cxnSp>
      <p:sp>
        <p:nvSpPr>
          <p:cNvPr id="33" name="矩形 32"/>
          <p:cNvSpPr/>
          <p:nvPr/>
        </p:nvSpPr>
        <p:spPr>
          <a:xfrm>
            <a:off x="6444414" y="2348879"/>
            <a:ext cx="20160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8580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随着计算机技术的发展及印刷技术的进步，平面设计在视觉感观领域的表现和应用也越来越丰富。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5714084" y="4126469"/>
            <a:ext cx="621393" cy="0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ysDash"/>
            <a:headEnd type="oval"/>
            <a:tailEnd type="oval"/>
          </a:ln>
          <a:effectLst/>
        </p:spPr>
      </p:cxnSp>
      <p:sp>
        <p:nvSpPr>
          <p:cNvPr id="35" name="矩形 34"/>
          <p:cNvSpPr/>
          <p:nvPr/>
        </p:nvSpPr>
        <p:spPr>
          <a:xfrm>
            <a:off x="6444414" y="3916221"/>
            <a:ext cx="20160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8580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随着计算机技术的发展及印刷技术的进步，平面设计在视觉感观领域的表现和应用也越来越丰富。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2844015" y="4126469"/>
            <a:ext cx="621393" cy="0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ysDash"/>
            <a:headEnd type="oval"/>
            <a:tailEnd type="oval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683774" y="3916221"/>
            <a:ext cx="20160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8580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随着计算机技术的发展及印刷技术的进步，平面设计在视觉感观领域的表现和应用也越来越丰富。</a:t>
            </a:r>
          </a:p>
        </p:txBody>
      </p:sp>
    </p:spTree>
    <p:extLst>
      <p:ext uri="{BB962C8B-B14F-4D97-AF65-F5344CB8AC3E}">
        <p14:creationId xmlns:p14="http://schemas.microsoft.com/office/powerpoint/2010/main" val="73658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1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1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1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" dur="16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1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2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0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2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6" presetClass="emph" presetSubtype="0" autoRev="1" fill="hold" grpId="1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Scale>
                                          <p:cBhvr>
                                            <p:cTn id="33" dur="1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2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6" presetClass="emph" presetSubtype="0" autoRev="1" fill="hold" grpId="1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Scale>
                                          <p:cBhvr>
                                            <p:cTn id="41" dur="1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2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6" presetClass="emph" presetSubtype="0" autoRev="1" fill="hold" grpId="1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Scale>
                                          <p:cBhvr>
                                            <p:cTn id="49" dur="1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1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3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55" presetID="2" presetClass="entr" presetSubtype="8" fill="hold" grpId="0" nodeType="afterEffect" p14:presetBounceEnd="5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667">
                                          <p:cBhvr additive="base">
                                            <p:cTn id="5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667">
                                          <p:cBhvr additive="base">
                                            <p:cTn id="5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6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64" presetID="2" presetClass="entr" presetSubtype="2" fill="hold" grpId="0" nodeType="afterEffect" p14:presetBounceEnd="5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667">
                                          <p:cBhvr additive="base">
                                            <p:cTn id="66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667">
                                          <p:cBhvr additive="base">
                                            <p:cTn id="67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6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3" presetID="2" presetClass="entr" presetSubtype="2" fill="hold" grpId="0" nodeType="afterEffect" p14:presetBounceEnd="5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667">
                                          <p:cBhvr additive="base">
                                            <p:cTn id="75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667">
                                          <p:cBhvr additive="base">
                                            <p:cTn id="76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7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0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82" presetID="2" presetClass="entr" presetSubtype="8" fill="hold" grpId="0" nodeType="afterEffect" p14:presetBounceEnd="5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667">
                                          <p:cBhvr additive="base">
                                            <p:cTn id="84" dur="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667">
                                          <p:cBhvr additive="base">
                                            <p:cTn id="85" dur="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26" grpId="0"/>
          <p:bldP spid="26" grpId="1"/>
          <p:bldP spid="27" grpId="0"/>
          <p:bldP spid="27" grpId="1"/>
          <p:bldP spid="28" grpId="0"/>
          <p:bldP spid="28" grpId="1"/>
          <p:bldP spid="29" grpId="0"/>
          <p:bldP spid="29" grpId="1"/>
          <p:bldP spid="31" grpId="0"/>
          <p:bldP spid="33" grpId="0"/>
          <p:bldP spid="35" grpId="0"/>
          <p:bldP spid="3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1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1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1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" dur="16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1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2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0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2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6" presetClass="emph" presetSubtype="0" autoRev="1" fill="hold" grpId="1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Scale>
                                          <p:cBhvr>
                                            <p:cTn id="33" dur="1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2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6" presetClass="emph" presetSubtype="0" autoRev="1" fill="hold" grpId="1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Scale>
                                          <p:cBhvr>
                                            <p:cTn id="41" dur="1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2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6" presetClass="emph" presetSubtype="0" autoRev="1" fill="hold" grpId="1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Scale>
                                          <p:cBhvr>
                                            <p:cTn id="49" dur="1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1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3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5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6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6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6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7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0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8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26" grpId="0"/>
          <p:bldP spid="26" grpId="1"/>
          <p:bldP spid="27" grpId="0"/>
          <p:bldP spid="27" grpId="1"/>
          <p:bldP spid="28" grpId="0"/>
          <p:bldP spid="28" grpId="1"/>
          <p:bldP spid="29" grpId="0"/>
          <p:bldP spid="29" grpId="1"/>
          <p:bldP spid="31" grpId="0"/>
          <p:bldP spid="33" grpId="0"/>
          <p:bldP spid="35" grpId="0"/>
          <p:bldP spid="37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7"/>
          <p:cNvCxnSpPr/>
          <p:nvPr/>
        </p:nvCxnSpPr>
        <p:spPr>
          <a:xfrm>
            <a:off x="3723" y="4747070"/>
            <a:ext cx="9108000" cy="1816"/>
          </a:xfrm>
          <a:prstGeom prst="line">
            <a:avLst/>
          </a:prstGeom>
          <a:ln w="12700" cap="flat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12"/>
          <p:cNvSpPr/>
          <p:nvPr/>
        </p:nvSpPr>
        <p:spPr>
          <a:xfrm>
            <a:off x="1143148" y="4628030"/>
            <a:ext cx="238080" cy="238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grpSp>
        <p:nvGrpSpPr>
          <p:cNvPr id="4" name="Group 66"/>
          <p:cNvGrpSpPr/>
          <p:nvPr/>
        </p:nvGrpSpPr>
        <p:grpSpPr>
          <a:xfrm>
            <a:off x="1342912" y="2550198"/>
            <a:ext cx="1529055" cy="1240104"/>
            <a:chOff x="2285984" y="2232596"/>
            <a:chExt cx="1337190" cy="1084497"/>
          </a:xfrm>
        </p:grpSpPr>
        <p:sp>
          <p:nvSpPr>
            <p:cNvPr id="5" name="Rectangle 43"/>
            <p:cNvSpPr/>
            <p:nvPr/>
          </p:nvSpPr>
          <p:spPr>
            <a:xfrm>
              <a:off x="2285984" y="2428874"/>
              <a:ext cx="1337190" cy="888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088232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/>
                  </a:solidFill>
                  <a:latin typeface="微软雅黑" pitchFamily="34" charset="-122"/>
                </a:rPr>
                <a:t>您的内容打在这里，或者通过复制您的文本后，在此框中选择粘贴，并选择只保留文字；您的内容打在这里或者通过复制您的文本后</a:t>
              </a:r>
              <a:endParaRPr lang="en-US" altLang="zh-CN" sz="800" dirty="0">
                <a:solidFill>
                  <a:schemeClr val="bg1"/>
                </a:solidFill>
                <a:latin typeface="华文细黑" panose="02010600040101010101" pitchFamily="2" charset="-122"/>
                <a:cs typeface="Arial" pitchFamily="34" charset="0"/>
              </a:endParaRPr>
            </a:p>
          </p:txBody>
        </p:sp>
        <p:sp>
          <p:nvSpPr>
            <p:cNvPr id="6" name="Rectangle 44"/>
            <p:cNvSpPr/>
            <p:nvPr/>
          </p:nvSpPr>
          <p:spPr>
            <a:xfrm>
              <a:off x="2285984" y="2232596"/>
              <a:ext cx="632519" cy="222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50" dirty="0">
                  <a:solidFill>
                    <a:schemeClr val="bg1"/>
                  </a:solidFill>
                </a:rPr>
                <a:t>添加标题</a:t>
              </a:r>
              <a:endParaRPr lang="en-US" altLang="zh-CN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" name="Straight Connector 26"/>
          <p:cNvCxnSpPr/>
          <p:nvPr/>
        </p:nvCxnSpPr>
        <p:spPr>
          <a:xfrm rot="16200000" flipH="1">
            <a:off x="258077" y="3614411"/>
            <a:ext cx="2016369" cy="1007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59"/>
          <p:cNvGrpSpPr/>
          <p:nvPr/>
        </p:nvGrpSpPr>
        <p:grpSpPr>
          <a:xfrm>
            <a:off x="1022657" y="1869845"/>
            <a:ext cx="478297" cy="478297"/>
            <a:chOff x="2005914" y="1637612"/>
            <a:chExt cx="418280" cy="418280"/>
          </a:xfrm>
        </p:grpSpPr>
        <p:sp>
          <p:nvSpPr>
            <p:cNvPr id="9" name="Teardrop 25"/>
            <p:cNvSpPr/>
            <p:nvPr/>
          </p:nvSpPr>
          <p:spPr>
            <a:xfrm rot="8100000">
              <a:off x="2005914" y="1637612"/>
              <a:ext cx="418280" cy="418280"/>
            </a:xfrm>
            <a:prstGeom prst="teardrop">
              <a:avLst>
                <a:gd name="adj" fmla="val 131619"/>
              </a:avLst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Freeform 63"/>
            <p:cNvSpPr>
              <a:spLocks noEditPoints="1"/>
            </p:cNvSpPr>
            <p:nvPr/>
          </p:nvSpPr>
          <p:spPr bwMode="auto">
            <a:xfrm>
              <a:off x="2115407" y="1762183"/>
              <a:ext cx="199914" cy="171356"/>
            </a:xfrm>
            <a:custGeom>
              <a:avLst/>
              <a:gdLst/>
              <a:ahLst/>
              <a:cxnLst>
                <a:cxn ang="0">
                  <a:pos x="15" y="2"/>
                </a:cxn>
                <a:cxn ang="0">
                  <a:pos x="0" y="4"/>
                </a:cxn>
                <a:cxn ang="0">
                  <a:pos x="0" y="62"/>
                </a:cxn>
                <a:cxn ang="0">
                  <a:pos x="9" y="71"/>
                </a:cxn>
                <a:cxn ang="0">
                  <a:pos x="53" y="45"/>
                </a:cxn>
                <a:cxn ang="0">
                  <a:pos x="58" y="31"/>
                </a:cxn>
                <a:cxn ang="0">
                  <a:pos x="307" y="11"/>
                </a:cxn>
                <a:cxn ang="0">
                  <a:pos x="95" y="11"/>
                </a:cxn>
                <a:cxn ang="0">
                  <a:pos x="85" y="27"/>
                </a:cxn>
                <a:cxn ang="0">
                  <a:pos x="85" y="51"/>
                </a:cxn>
                <a:cxn ang="0">
                  <a:pos x="102" y="62"/>
                </a:cxn>
                <a:cxn ang="0">
                  <a:pos x="314" y="60"/>
                </a:cxn>
                <a:cxn ang="0">
                  <a:pos x="323" y="43"/>
                </a:cxn>
                <a:cxn ang="0">
                  <a:pos x="323" y="20"/>
                </a:cxn>
                <a:cxn ang="0">
                  <a:pos x="307" y="11"/>
                </a:cxn>
                <a:cxn ang="0">
                  <a:pos x="53" y="147"/>
                </a:cxn>
                <a:cxn ang="0">
                  <a:pos x="60" y="138"/>
                </a:cxn>
                <a:cxn ang="0">
                  <a:pos x="15" y="112"/>
                </a:cxn>
                <a:cxn ang="0">
                  <a:pos x="4" y="111"/>
                </a:cxn>
                <a:cxn ang="0">
                  <a:pos x="0" y="163"/>
                </a:cxn>
                <a:cxn ang="0">
                  <a:pos x="4" y="172"/>
                </a:cxn>
                <a:cxn ang="0">
                  <a:pos x="15" y="172"/>
                </a:cxn>
                <a:cxn ang="0">
                  <a:pos x="102" y="112"/>
                </a:cxn>
                <a:cxn ang="0">
                  <a:pos x="85" y="123"/>
                </a:cxn>
                <a:cxn ang="0">
                  <a:pos x="85" y="147"/>
                </a:cxn>
                <a:cxn ang="0">
                  <a:pos x="95" y="163"/>
                </a:cxn>
                <a:cxn ang="0">
                  <a:pos x="307" y="163"/>
                </a:cxn>
                <a:cxn ang="0">
                  <a:pos x="323" y="154"/>
                </a:cxn>
                <a:cxn ang="0">
                  <a:pos x="323" y="129"/>
                </a:cxn>
                <a:cxn ang="0">
                  <a:pos x="314" y="114"/>
                </a:cxn>
                <a:cxn ang="0">
                  <a:pos x="53" y="232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72"/>
                </a:cxn>
                <a:cxn ang="0">
                  <a:pos x="15" y="274"/>
                </a:cxn>
                <a:cxn ang="0">
                  <a:pos x="58" y="245"/>
                </a:cxn>
                <a:cxn ang="0">
                  <a:pos x="53" y="232"/>
                </a:cxn>
                <a:cxn ang="0">
                  <a:pos x="102" y="214"/>
                </a:cxn>
                <a:cxn ang="0">
                  <a:pos x="91" y="219"/>
                </a:cxn>
                <a:cxn ang="0">
                  <a:pos x="85" y="248"/>
                </a:cxn>
                <a:cxn ang="0">
                  <a:pos x="91" y="261"/>
                </a:cxn>
                <a:cxn ang="0">
                  <a:pos x="307" y="266"/>
                </a:cxn>
                <a:cxn ang="0">
                  <a:pos x="319" y="261"/>
                </a:cxn>
                <a:cxn ang="0">
                  <a:pos x="323" y="232"/>
                </a:cxn>
                <a:cxn ang="0">
                  <a:pos x="319" y="219"/>
                </a:cxn>
                <a:cxn ang="0">
                  <a:pos x="307" y="214"/>
                </a:cxn>
              </a:cxnLst>
              <a:rect l="0" t="0" r="r" b="b"/>
              <a:pathLst>
                <a:path w="323" h="275">
                  <a:moveTo>
                    <a:pt x="53" y="27"/>
                  </a:moveTo>
                  <a:lnTo>
                    <a:pt x="15" y="2"/>
                  </a:lnTo>
                  <a:lnTo>
                    <a:pt x="15" y="2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7"/>
                  </a:lnTo>
                  <a:lnTo>
                    <a:pt x="4" y="71"/>
                  </a:lnTo>
                  <a:lnTo>
                    <a:pt x="9" y="71"/>
                  </a:lnTo>
                  <a:lnTo>
                    <a:pt x="15" y="69"/>
                  </a:lnTo>
                  <a:lnTo>
                    <a:pt x="53" y="45"/>
                  </a:lnTo>
                  <a:lnTo>
                    <a:pt x="53" y="45"/>
                  </a:lnTo>
                  <a:lnTo>
                    <a:pt x="58" y="40"/>
                  </a:lnTo>
                  <a:lnTo>
                    <a:pt x="60" y="36"/>
                  </a:lnTo>
                  <a:lnTo>
                    <a:pt x="58" y="31"/>
                  </a:lnTo>
                  <a:lnTo>
                    <a:pt x="53" y="27"/>
                  </a:lnTo>
                  <a:lnTo>
                    <a:pt x="53" y="27"/>
                  </a:lnTo>
                  <a:close/>
                  <a:moveTo>
                    <a:pt x="307" y="11"/>
                  </a:moveTo>
                  <a:lnTo>
                    <a:pt x="102" y="11"/>
                  </a:lnTo>
                  <a:lnTo>
                    <a:pt x="102" y="11"/>
                  </a:lnTo>
                  <a:lnTo>
                    <a:pt x="95" y="11"/>
                  </a:lnTo>
                  <a:lnTo>
                    <a:pt x="91" y="14"/>
                  </a:lnTo>
                  <a:lnTo>
                    <a:pt x="85" y="20"/>
                  </a:lnTo>
                  <a:lnTo>
                    <a:pt x="85" y="27"/>
                  </a:lnTo>
                  <a:lnTo>
                    <a:pt x="85" y="43"/>
                  </a:lnTo>
                  <a:lnTo>
                    <a:pt x="85" y="43"/>
                  </a:lnTo>
                  <a:lnTo>
                    <a:pt x="85" y="51"/>
                  </a:lnTo>
                  <a:lnTo>
                    <a:pt x="91" y="56"/>
                  </a:lnTo>
                  <a:lnTo>
                    <a:pt x="95" y="60"/>
                  </a:lnTo>
                  <a:lnTo>
                    <a:pt x="102" y="62"/>
                  </a:lnTo>
                  <a:lnTo>
                    <a:pt x="307" y="62"/>
                  </a:lnTo>
                  <a:lnTo>
                    <a:pt x="307" y="62"/>
                  </a:lnTo>
                  <a:lnTo>
                    <a:pt x="314" y="60"/>
                  </a:lnTo>
                  <a:lnTo>
                    <a:pt x="319" y="56"/>
                  </a:lnTo>
                  <a:lnTo>
                    <a:pt x="323" y="51"/>
                  </a:lnTo>
                  <a:lnTo>
                    <a:pt x="323" y="43"/>
                  </a:lnTo>
                  <a:lnTo>
                    <a:pt x="323" y="27"/>
                  </a:lnTo>
                  <a:lnTo>
                    <a:pt x="323" y="27"/>
                  </a:lnTo>
                  <a:lnTo>
                    <a:pt x="323" y="20"/>
                  </a:lnTo>
                  <a:lnTo>
                    <a:pt x="319" y="14"/>
                  </a:lnTo>
                  <a:lnTo>
                    <a:pt x="314" y="11"/>
                  </a:lnTo>
                  <a:lnTo>
                    <a:pt x="307" y="11"/>
                  </a:lnTo>
                  <a:lnTo>
                    <a:pt x="307" y="11"/>
                  </a:lnTo>
                  <a:close/>
                  <a:moveTo>
                    <a:pt x="15" y="172"/>
                  </a:moveTo>
                  <a:lnTo>
                    <a:pt x="53" y="147"/>
                  </a:lnTo>
                  <a:lnTo>
                    <a:pt x="53" y="147"/>
                  </a:lnTo>
                  <a:lnTo>
                    <a:pt x="58" y="143"/>
                  </a:lnTo>
                  <a:lnTo>
                    <a:pt x="60" y="138"/>
                  </a:lnTo>
                  <a:lnTo>
                    <a:pt x="58" y="134"/>
                  </a:lnTo>
                  <a:lnTo>
                    <a:pt x="53" y="130"/>
                  </a:lnTo>
                  <a:lnTo>
                    <a:pt x="15" y="112"/>
                  </a:lnTo>
                  <a:lnTo>
                    <a:pt x="15" y="112"/>
                  </a:lnTo>
                  <a:lnTo>
                    <a:pt x="9" y="111"/>
                  </a:lnTo>
                  <a:lnTo>
                    <a:pt x="4" y="111"/>
                  </a:lnTo>
                  <a:lnTo>
                    <a:pt x="0" y="114"/>
                  </a:lnTo>
                  <a:lnTo>
                    <a:pt x="0" y="121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70"/>
                  </a:lnTo>
                  <a:lnTo>
                    <a:pt x="4" y="172"/>
                  </a:lnTo>
                  <a:lnTo>
                    <a:pt x="9" y="174"/>
                  </a:lnTo>
                  <a:lnTo>
                    <a:pt x="15" y="172"/>
                  </a:lnTo>
                  <a:lnTo>
                    <a:pt x="15" y="172"/>
                  </a:lnTo>
                  <a:close/>
                  <a:moveTo>
                    <a:pt x="307" y="112"/>
                  </a:moveTo>
                  <a:lnTo>
                    <a:pt x="102" y="112"/>
                  </a:lnTo>
                  <a:lnTo>
                    <a:pt x="102" y="112"/>
                  </a:lnTo>
                  <a:lnTo>
                    <a:pt x="95" y="114"/>
                  </a:lnTo>
                  <a:lnTo>
                    <a:pt x="91" y="118"/>
                  </a:lnTo>
                  <a:lnTo>
                    <a:pt x="85" y="123"/>
                  </a:lnTo>
                  <a:lnTo>
                    <a:pt x="85" y="129"/>
                  </a:lnTo>
                  <a:lnTo>
                    <a:pt x="85" y="147"/>
                  </a:lnTo>
                  <a:lnTo>
                    <a:pt x="85" y="147"/>
                  </a:lnTo>
                  <a:lnTo>
                    <a:pt x="85" y="154"/>
                  </a:lnTo>
                  <a:lnTo>
                    <a:pt x="91" y="159"/>
                  </a:lnTo>
                  <a:lnTo>
                    <a:pt x="95" y="163"/>
                  </a:lnTo>
                  <a:lnTo>
                    <a:pt x="102" y="163"/>
                  </a:lnTo>
                  <a:lnTo>
                    <a:pt x="307" y="163"/>
                  </a:lnTo>
                  <a:lnTo>
                    <a:pt x="307" y="163"/>
                  </a:lnTo>
                  <a:lnTo>
                    <a:pt x="314" y="163"/>
                  </a:lnTo>
                  <a:lnTo>
                    <a:pt x="319" y="159"/>
                  </a:lnTo>
                  <a:lnTo>
                    <a:pt x="323" y="154"/>
                  </a:lnTo>
                  <a:lnTo>
                    <a:pt x="323" y="147"/>
                  </a:lnTo>
                  <a:lnTo>
                    <a:pt x="323" y="129"/>
                  </a:lnTo>
                  <a:lnTo>
                    <a:pt x="323" y="129"/>
                  </a:lnTo>
                  <a:lnTo>
                    <a:pt x="323" y="123"/>
                  </a:lnTo>
                  <a:lnTo>
                    <a:pt x="319" y="118"/>
                  </a:lnTo>
                  <a:lnTo>
                    <a:pt x="314" y="114"/>
                  </a:lnTo>
                  <a:lnTo>
                    <a:pt x="307" y="112"/>
                  </a:lnTo>
                  <a:lnTo>
                    <a:pt x="307" y="112"/>
                  </a:lnTo>
                  <a:close/>
                  <a:moveTo>
                    <a:pt x="53" y="232"/>
                  </a:moveTo>
                  <a:lnTo>
                    <a:pt x="15" y="207"/>
                  </a:lnTo>
                  <a:lnTo>
                    <a:pt x="15" y="207"/>
                  </a:lnTo>
                  <a:lnTo>
                    <a:pt x="9" y="205"/>
                  </a:lnTo>
                  <a:lnTo>
                    <a:pt x="4" y="205"/>
                  </a:lnTo>
                  <a:lnTo>
                    <a:pt x="0" y="208"/>
                  </a:lnTo>
                  <a:lnTo>
                    <a:pt x="0" y="214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0" y="272"/>
                  </a:lnTo>
                  <a:lnTo>
                    <a:pt x="4" y="275"/>
                  </a:lnTo>
                  <a:lnTo>
                    <a:pt x="9" y="275"/>
                  </a:lnTo>
                  <a:lnTo>
                    <a:pt x="15" y="274"/>
                  </a:lnTo>
                  <a:lnTo>
                    <a:pt x="53" y="250"/>
                  </a:lnTo>
                  <a:lnTo>
                    <a:pt x="53" y="250"/>
                  </a:lnTo>
                  <a:lnTo>
                    <a:pt x="58" y="245"/>
                  </a:lnTo>
                  <a:lnTo>
                    <a:pt x="60" y="241"/>
                  </a:lnTo>
                  <a:lnTo>
                    <a:pt x="58" y="236"/>
                  </a:lnTo>
                  <a:lnTo>
                    <a:pt x="53" y="232"/>
                  </a:lnTo>
                  <a:lnTo>
                    <a:pt x="53" y="232"/>
                  </a:lnTo>
                  <a:close/>
                  <a:moveTo>
                    <a:pt x="307" y="214"/>
                  </a:moveTo>
                  <a:lnTo>
                    <a:pt x="102" y="214"/>
                  </a:lnTo>
                  <a:lnTo>
                    <a:pt x="102" y="214"/>
                  </a:lnTo>
                  <a:lnTo>
                    <a:pt x="95" y="216"/>
                  </a:lnTo>
                  <a:lnTo>
                    <a:pt x="91" y="219"/>
                  </a:lnTo>
                  <a:lnTo>
                    <a:pt x="85" y="225"/>
                  </a:lnTo>
                  <a:lnTo>
                    <a:pt x="85" y="232"/>
                  </a:lnTo>
                  <a:lnTo>
                    <a:pt x="85" y="248"/>
                  </a:lnTo>
                  <a:lnTo>
                    <a:pt x="85" y="248"/>
                  </a:lnTo>
                  <a:lnTo>
                    <a:pt x="85" y="256"/>
                  </a:lnTo>
                  <a:lnTo>
                    <a:pt x="91" y="261"/>
                  </a:lnTo>
                  <a:lnTo>
                    <a:pt x="95" y="265"/>
                  </a:lnTo>
                  <a:lnTo>
                    <a:pt x="102" y="266"/>
                  </a:lnTo>
                  <a:lnTo>
                    <a:pt x="307" y="266"/>
                  </a:lnTo>
                  <a:lnTo>
                    <a:pt x="307" y="266"/>
                  </a:lnTo>
                  <a:lnTo>
                    <a:pt x="314" y="265"/>
                  </a:lnTo>
                  <a:lnTo>
                    <a:pt x="319" y="261"/>
                  </a:lnTo>
                  <a:lnTo>
                    <a:pt x="323" y="256"/>
                  </a:lnTo>
                  <a:lnTo>
                    <a:pt x="323" y="248"/>
                  </a:lnTo>
                  <a:lnTo>
                    <a:pt x="323" y="232"/>
                  </a:lnTo>
                  <a:lnTo>
                    <a:pt x="323" y="232"/>
                  </a:lnTo>
                  <a:lnTo>
                    <a:pt x="323" y="225"/>
                  </a:lnTo>
                  <a:lnTo>
                    <a:pt x="319" y="219"/>
                  </a:lnTo>
                  <a:lnTo>
                    <a:pt x="314" y="216"/>
                  </a:lnTo>
                  <a:lnTo>
                    <a:pt x="307" y="214"/>
                  </a:lnTo>
                  <a:lnTo>
                    <a:pt x="307" y="2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11" name="Oval 16"/>
          <p:cNvSpPr/>
          <p:nvPr/>
        </p:nvSpPr>
        <p:spPr>
          <a:xfrm>
            <a:off x="5288797" y="4628030"/>
            <a:ext cx="238080" cy="2380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12" name="Straight Connector 38"/>
          <p:cNvCxnSpPr/>
          <p:nvPr/>
        </p:nvCxnSpPr>
        <p:spPr>
          <a:xfrm rot="16200000" flipH="1">
            <a:off x="4403726" y="3614411"/>
            <a:ext cx="2016369" cy="10073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67"/>
          <p:cNvGrpSpPr/>
          <p:nvPr/>
        </p:nvGrpSpPr>
        <p:grpSpPr>
          <a:xfrm>
            <a:off x="5570250" y="2529577"/>
            <a:ext cx="1535722" cy="1260728"/>
            <a:chOff x="5429256" y="2214560"/>
            <a:chExt cx="1343020" cy="1102532"/>
          </a:xfrm>
        </p:grpSpPr>
        <p:sp>
          <p:nvSpPr>
            <p:cNvPr id="14" name="Rectangle 49"/>
            <p:cNvSpPr/>
            <p:nvPr/>
          </p:nvSpPr>
          <p:spPr>
            <a:xfrm>
              <a:off x="5429256" y="2428874"/>
              <a:ext cx="1343020" cy="888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088232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/>
                  </a:solidFill>
                  <a:latin typeface="微软雅黑" pitchFamily="34" charset="-122"/>
                </a:rPr>
                <a:t>您的内容打在这里，或者通过复制您的文本后，在此框中选择粘贴，并选择只保留文字；您的内容打在这里或者通过复制您的文本后</a:t>
              </a:r>
              <a:endParaRPr lang="en-US" altLang="zh-CN" sz="800" dirty="0">
                <a:solidFill>
                  <a:schemeClr val="bg1"/>
                </a:solidFill>
                <a:latin typeface="华文细黑" panose="02010600040101010101" pitchFamily="2" charset="-122"/>
                <a:cs typeface="Arial" pitchFamily="34" charset="0"/>
              </a:endParaRPr>
            </a:p>
          </p:txBody>
        </p:sp>
        <p:sp>
          <p:nvSpPr>
            <p:cNvPr id="15" name="Rectangle 50"/>
            <p:cNvSpPr/>
            <p:nvPr/>
          </p:nvSpPr>
          <p:spPr>
            <a:xfrm>
              <a:off x="5429256" y="2214560"/>
              <a:ext cx="632519" cy="222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50" dirty="0">
                  <a:solidFill>
                    <a:schemeClr val="bg1"/>
                  </a:solidFill>
                </a:rPr>
                <a:t>添加标题</a:t>
              </a:r>
              <a:endParaRPr lang="en-US" altLang="zh-CN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63"/>
          <p:cNvGrpSpPr/>
          <p:nvPr/>
        </p:nvGrpSpPr>
        <p:grpSpPr>
          <a:xfrm>
            <a:off x="5168306" y="1869845"/>
            <a:ext cx="478297" cy="478297"/>
            <a:chOff x="5077748" y="1637612"/>
            <a:chExt cx="418280" cy="418280"/>
          </a:xfrm>
        </p:grpSpPr>
        <p:sp>
          <p:nvSpPr>
            <p:cNvPr id="17" name="Teardrop 37"/>
            <p:cNvSpPr/>
            <p:nvPr/>
          </p:nvSpPr>
          <p:spPr>
            <a:xfrm rot="8100000">
              <a:off x="5077748" y="1637612"/>
              <a:ext cx="418280" cy="418280"/>
            </a:xfrm>
            <a:prstGeom prst="teardrop">
              <a:avLst>
                <a:gd name="adj" fmla="val 131619"/>
              </a:avLst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00"/>
            <p:cNvSpPr>
              <a:spLocks/>
            </p:cNvSpPr>
            <p:nvPr/>
          </p:nvSpPr>
          <p:spPr bwMode="auto">
            <a:xfrm>
              <a:off x="5169641" y="1770740"/>
              <a:ext cx="176324" cy="198674"/>
            </a:xfrm>
            <a:custGeom>
              <a:avLst/>
              <a:gdLst/>
              <a:ahLst/>
              <a:cxnLst>
                <a:cxn ang="0">
                  <a:pos x="230" y="212"/>
                </a:cxn>
                <a:cxn ang="0">
                  <a:pos x="212" y="216"/>
                </a:cxn>
                <a:cxn ang="0">
                  <a:pos x="197" y="223"/>
                </a:cxn>
                <a:cxn ang="0">
                  <a:pos x="105" y="169"/>
                </a:cxn>
                <a:cxn ang="0">
                  <a:pos x="105" y="160"/>
                </a:cxn>
                <a:cxn ang="0">
                  <a:pos x="197" y="96"/>
                </a:cxn>
                <a:cxn ang="0">
                  <a:pos x="204" y="100"/>
                </a:cxn>
                <a:cxn ang="0">
                  <a:pos x="221" y="105"/>
                </a:cxn>
                <a:cxn ang="0">
                  <a:pos x="230" y="107"/>
                </a:cxn>
                <a:cxn ang="0">
                  <a:pos x="250" y="102"/>
                </a:cxn>
                <a:cxn ang="0">
                  <a:pos x="266" y="91"/>
                </a:cxn>
                <a:cxn ang="0">
                  <a:pos x="277" y="75"/>
                </a:cxn>
                <a:cxn ang="0">
                  <a:pos x="282" y="53"/>
                </a:cxn>
                <a:cxn ang="0">
                  <a:pos x="281" y="44"/>
                </a:cxn>
                <a:cxn ang="0">
                  <a:pos x="273" y="24"/>
                </a:cxn>
                <a:cxn ang="0">
                  <a:pos x="259" y="9"/>
                </a:cxn>
                <a:cxn ang="0">
                  <a:pos x="239" y="2"/>
                </a:cxn>
                <a:cxn ang="0">
                  <a:pos x="230" y="0"/>
                </a:cxn>
                <a:cxn ang="0">
                  <a:pos x="208" y="4"/>
                </a:cxn>
                <a:cxn ang="0">
                  <a:pos x="192" y="17"/>
                </a:cxn>
                <a:cxn ang="0">
                  <a:pos x="181" y="33"/>
                </a:cxn>
                <a:cxn ang="0">
                  <a:pos x="175" y="53"/>
                </a:cxn>
                <a:cxn ang="0">
                  <a:pos x="177" y="62"/>
                </a:cxn>
                <a:cxn ang="0">
                  <a:pos x="85" y="118"/>
                </a:cxn>
                <a:cxn ang="0">
                  <a:pos x="68" y="109"/>
                </a:cxn>
                <a:cxn ang="0">
                  <a:pos x="52" y="107"/>
                </a:cxn>
                <a:cxn ang="0">
                  <a:pos x="41" y="107"/>
                </a:cxn>
                <a:cxn ang="0">
                  <a:pos x="23" y="116"/>
                </a:cxn>
                <a:cxn ang="0">
                  <a:pos x="9" y="131"/>
                </a:cxn>
                <a:cxn ang="0">
                  <a:pos x="0" y="149"/>
                </a:cxn>
                <a:cxn ang="0">
                  <a:pos x="0" y="160"/>
                </a:cxn>
                <a:cxn ang="0">
                  <a:pos x="3" y="180"/>
                </a:cxn>
                <a:cxn ang="0">
                  <a:pos x="14" y="198"/>
                </a:cxn>
                <a:cxn ang="0">
                  <a:pos x="30" y="209"/>
                </a:cxn>
                <a:cxn ang="0">
                  <a:pos x="52" y="212"/>
                </a:cxn>
                <a:cxn ang="0">
                  <a:pos x="61" y="212"/>
                </a:cxn>
                <a:cxn ang="0">
                  <a:pos x="78" y="207"/>
                </a:cxn>
                <a:cxn ang="0">
                  <a:pos x="177" y="258"/>
                </a:cxn>
                <a:cxn ang="0">
                  <a:pos x="175" y="267"/>
                </a:cxn>
                <a:cxn ang="0">
                  <a:pos x="177" y="278"/>
                </a:cxn>
                <a:cxn ang="0">
                  <a:pos x="184" y="296"/>
                </a:cxn>
                <a:cxn ang="0">
                  <a:pos x="199" y="310"/>
                </a:cxn>
                <a:cxn ang="0">
                  <a:pos x="219" y="318"/>
                </a:cxn>
                <a:cxn ang="0">
                  <a:pos x="230" y="319"/>
                </a:cxn>
                <a:cxn ang="0">
                  <a:pos x="250" y="316"/>
                </a:cxn>
                <a:cxn ang="0">
                  <a:pos x="266" y="303"/>
                </a:cxn>
                <a:cxn ang="0">
                  <a:pos x="277" y="287"/>
                </a:cxn>
                <a:cxn ang="0">
                  <a:pos x="282" y="267"/>
                </a:cxn>
                <a:cxn ang="0">
                  <a:pos x="281" y="256"/>
                </a:cxn>
                <a:cxn ang="0">
                  <a:pos x="273" y="236"/>
                </a:cxn>
                <a:cxn ang="0">
                  <a:pos x="259" y="221"/>
                </a:cxn>
                <a:cxn ang="0">
                  <a:pos x="239" y="214"/>
                </a:cxn>
                <a:cxn ang="0">
                  <a:pos x="230" y="212"/>
                </a:cxn>
              </a:cxnLst>
              <a:rect l="0" t="0" r="r" b="b"/>
              <a:pathLst>
                <a:path w="282" h="319">
                  <a:moveTo>
                    <a:pt x="230" y="212"/>
                  </a:moveTo>
                  <a:lnTo>
                    <a:pt x="230" y="212"/>
                  </a:lnTo>
                  <a:lnTo>
                    <a:pt x="221" y="214"/>
                  </a:lnTo>
                  <a:lnTo>
                    <a:pt x="212" y="216"/>
                  </a:lnTo>
                  <a:lnTo>
                    <a:pt x="204" y="220"/>
                  </a:lnTo>
                  <a:lnTo>
                    <a:pt x="197" y="223"/>
                  </a:lnTo>
                  <a:lnTo>
                    <a:pt x="105" y="169"/>
                  </a:lnTo>
                  <a:lnTo>
                    <a:pt x="105" y="169"/>
                  </a:lnTo>
                  <a:lnTo>
                    <a:pt x="105" y="160"/>
                  </a:lnTo>
                  <a:lnTo>
                    <a:pt x="105" y="160"/>
                  </a:lnTo>
                  <a:lnTo>
                    <a:pt x="105" y="151"/>
                  </a:lnTo>
                  <a:lnTo>
                    <a:pt x="197" y="96"/>
                  </a:lnTo>
                  <a:lnTo>
                    <a:pt x="197" y="96"/>
                  </a:lnTo>
                  <a:lnTo>
                    <a:pt x="204" y="100"/>
                  </a:lnTo>
                  <a:lnTo>
                    <a:pt x="212" y="104"/>
                  </a:lnTo>
                  <a:lnTo>
                    <a:pt x="221" y="105"/>
                  </a:lnTo>
                  <a:lnTo>
                    <a:pt x="230" y="107"/>
                  </a:lnTo>
                  <a:lnTo>
                    <a:pt x="230" y="107"/>
                  </a:lnTo>
                  <a:lnTo>
                    <a:pt x="239" y="105"/>
                  </a:lnTo>
                  <a:lnTo>
                    <a:pt x="250" y="102"/>
                  </a:lnTo>
                  <a:lnTo>
                    <a:pt x="259" y="98"/>
                  </a:lnTo>
                  <a:lnTo>
                    <a:pt x="266" y="91"/>
                  </a:lnTo>
                  <a:lnTo>
                    <a:pt x="273" y="84"/>
                  </a:lnTo>
                  <a:lnTo>
                    <a:pt x="277" y="75"/>
                  </a:lnTo>
                  <a:lnTo>
                    <a:pt x="281" y="64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281" y="44"/>
                  </a:lnTo>
                  <a:lnTo>
                    <a:pt x="277" y="33"/>
                  </a:lnTo>
                  <a:lnTo>
                    <a:pt x="273" y="24"/>
                  </a:lnTo>
                  <a:lnTo>
                    <a:pt x="266" y="17"/>
                  </a:lnTo>
                  <a:lnTo>
                    <a:pt x="259" y="9"/>
                  </a:lnTo>
                  <a:lnTo>
                    <a:pt x="250" y="4"/>
                  </a:lnTo>
                  <a:lnTo>
                    <a:pt x="239" y="2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19" y="2"/>
                  </a:lnTo>
                  <a:lnTo>
                    <a:pt x="208" y="4"/>
                  </a:lnTo>
                  <a:lnTo>
                    <a:pt x="199" y="9"/>
                  </a:lnTo>
                  <a:lnTo>
                    <a:pt x="192" y="17"/>
                  </a:lnTo>
                  <a:lnTo>
                    <a:pt x="184" y="24"/>
                  </a:lnTo>
                  <a:lnTo>
                    <a:pt x="181" y="33"/>
                  </a:lnTo>
                  <a:lnTo>
                    <a:pt x="177" y="44"/>
                  </a:lnTo>
                  <a:lnTo>
                    <a:pt x="175" y="53"/>
                  </a:lnTo>
                  <a:lnTo>
                    <a:pt x="175" y="53"/>
                  </a:lnTo>
                  <a:lnTo>
                    <a:pt x="177" y="62"/>
                  </a:lnTo>
                  <a:lnTo>
                    <a:pt x="85" y="118"/>
                  </a:lnTo>
                  <a:lnTo>
                    <a:pt x="85" y="118"/>
                  </a:lnTo>
                  <a:lnTo>
                    <a:pt x="78" y="113"/>
                  </a:lnTo>
                  <a:lnTo>
                    <a:pt x="68" y="109"/>
                  </a:lnTo>
                  <a:lnTo>
                    <a:pt x="61" y="107"/>
                  </a:lnTo>
                  <a:lnTo>
                    <a:pt x="52" y="107"/>
                  </a:lnTo>
                  <a:lnTo>
                    <a:pt x="52" y="107"/>
                  </a:lnTo>
                  <a:lnTo>
                    <a:pt x="41" y="107"/>
                  </a:lnTo>
                  <a:lnTo>
                    <a:pt x="30" y="111"/>
                  </a:lnTo>
                  <a:lnTo>
                    <a:pt x="23" y="116"/>
                  </a:lnTo>
                  <a:lnTo>
                    <a:pt x="14" y="122"/>
                  </a:lnTo>
                  <a:lnTo>
                    <a:pt x="9" y="131"/>
                  </a:lnTo>
                  <a:lnTo>
                    <a:pt x="3" y="140"/>
                  </a:lnTo>
                  <a:lnTo>
                    <a:pt x="0" y="149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71"/>
                  </a:lnTo>
                  <a:lnTo>
                    <a:pt x="3" y="180"/>
                  </a:lnTo>
                  <a:lnTo>
                    <a:pt x="9" y="189"/>
                  </a:lnTo>
                  <a:lnTo>
                    <a:pt x="14" y="198"/>
                  </a:lnTo>
                  <a:lnTo>
                    <a:pt x="23" y="203"/>
                  </a:lnTo>
                  <a:lnTo>
                    <a:pt x="30" y="209"/>
                  </a:lnTo>
                  <a:lnTo>
                    <a:pt x="41" y="212"/>
                  </a:lnTo>
                  <a:lnTo>
                    <a:pt x="52" y="212"/>
                  </a:lnTo>
                  <a:lnTo>
                    <a:pt x="52" y="212"/>
                  </a:lnTo>
                  <a:lnTo>
                    <a:pt x="61" y="212"/>
                  </a:lnTo>
                  <a:lnTo>
                    <a:pt x="68" y="211"/>
                  </a:lnTo>
                  <a:lnTo>
                    <a:pt x="78" y="207"/>
                  </a:lnTo>
                  <a:lnTo>
                    <a:pt x="85" y="202"/>
                  </a:lnTo>
                  <a:lnTo>
                    <a:pt x="177" y="258"/>
                  </a:lnTo>
                  <a:lnTo>
                    <a:pt x="177" y="258"/>
                  </a:lnTo>
                  <a:lnTo>
                    <a:pt x="175" y="267"/>
                  </a:lnTo>
                  <a:lnTo>
                    <a:pt x="175" y="267"/>
                  </a:lnTo>
                  <a:lnTo>
                    <a:pt x="177" y="278"/>
                  </a:lnTo>
                  <a:lnTo>
                    <a:pt x="181" y="287"/>
                  </a:lnTo>
                  <a:lnTo>
                    <a:pt x="184" y="296"/>
                  </a:lnTo>
                  <a:lnTo>
                    <a:pt x="192" y="303"/>
                  </a:lnTo>
                  <a:lnTo>
                    <a:pt x="199" y="310"/>
                  </a:lnTo>
                  <a:lnTo>
                    <a:pt x="208" y="316"/>
                  </a:lnTo>
                  <a:lnTo>
                    <a:pt x="219" y="318"/>
                  </a:lnTo>
                  <a:lnTo>
                    <a:pt x="230" y="319"/>
                  </a:lnTo>
                  <a:lnTo>
                    <a:pt x="230" y="319"/>
                  </a:lnTo>
                  <a:lnTo>
                    <a:pt x="239" y="318"/>
                  </a:lnTo>
                  <a:lnTo>
                    <a:pt x="250" y="316"/>
                  </a:lnTo>
                  <a:lnTo>
                    <a:pt x="259" y="310"/>
                  </a:lnTo>
                  <a:lnTo>
                    <a:pt x="266" y="303"/>
                  </a:lnTo>
                  <a:lnTo>
                    <a:pt x="273" y="296"/>
                  </a:lnTo>
                  <a:lnTo>
                    <a:pt x="277" y="287"/>
                  </a:lnTo>
                  <a:lnTo>
                    <a:pt x="281" y="278"/>
                  </a:lnTo>
                  <a:lnTo>
                    <a:pt x="282" y="267"/>
                  </a:lnTo>
                  <a:lnTo>
                    <a:pt x="282" y="267"/>
                  </a:lnTo>
                  <a:lnTo>
                    <a:pt x="281" y="256"/>
                  </a:lnTo>
                  <a:lnTo>
                    <a:pt x="277" y="245"/>
                  </a:lnTo>
                  <a:lnTo>
                    <a:pt x="273" y="236"/>
                  </a:lnTo>
                  <a:lnTo>
                    <a:pt x="266" y="229"/>
                  </a:lnTo>
                  <a:lnTo>
                    <a:pt x="259" y="221"/>
                  </a:lnTo>
                  <a:lnTo>
                    <a:pt x="250" y="218"/>
                  </a:lnTo>
                  <a:lnTo>
                    <a:pt x="239" y="214"/>
                  </a:lnTo>
                  <a:lnTo>
                    <a:pt x="230" y="212"/>
                  </a:lnTo>
                  <a:lnTo>
                    <a:pt x="230" y="21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19" name="Oval 14"/>
          <p:cNvSpPr/>
          <p:nvPr/>
        </p:nvSpPr>
        <p:spPr>
          <a:xfrm>
            <a:off x="3215573" y="4628030"/>
            <a:ext cx="238080" cy="238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20" name="Straight Connector 34"/>
          <p:cNvCxnSpPr/>
          <p:nvPr/>
        </p:nvCxnSpPr>
        <p:spPr>
          <a:xfrm rot="5400000">
            <a:off x="2803584" y="4095751"/>
            <a:ext cx="1061947" cy="181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65"/>
          <p:cNvGrpSpPr/>
          <p:nvPr/>
        </p:nvGrpSpPr>
        <p:grpSpPr>
          <a:xfrm>
            <a:off x="3415334" y="3428146"/>
            <a:ext cx="1409051" cy="1076062"/>
            <a:chOff x="3786181" y="3000378"/>
            <a:chExt cx="1232243" cy="941038"/>
          </a:xfrm>
        </p:grpSpPr>
        <p:sp>
          <p:nvSpPr>
            <p:cNvPr id="22" name="Rectangle 47"/>
            <p:cNvSpPr/>
            <p:nvPr/>
          </p:nvSpPr>
          <p:spPr>
            <a:xfrm>
              <a:off x="3786181" y="3214692"/>
              <a:ext cx="1232243" cy="7267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088232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/>
                  </a:solidFill>
                  <a:latin typeface="微软雅黑" pitchFamily="34" charset="-122"/>
                </a:rPr>
                <a:t>您的内容打在这里，或者通过复制您的文本后，在此框中选择粘贴，并选择只保留文字；您的内容打</a:t>
              </a:r>
              <a:endParaRPr lang="en-US" altLang="zh-CN" sz="800" dirty="0">
                <a:solidFill>
                  <a:schemeClr val="bg1"/>
                </a:solidFill>
                <a:latin typeface="华文细黑" panose="02010600040101010101" pitchFamily="2" charset="-122"/>
                <a:cs typeface="Arial" pitchFamily="34" charset="0"/>
              </a:endParaRPr>
            </a:p>
          </p:txBody>
        </p:sp>
        <p:sp>
          <p:nvSpPr>
            <p:cNvPr id="23" name="Rectangle 48"/>
            <p:cNvSpPr/>
            <p:nvPr/>
          </p:nvSpPr>
          <p:spPr>
            <a:xfrm>
              <a:off x="3786182" y="3000378"/>
              <a:ext cx="632518" cy="222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50" dirty="0">
                  <a:solidFill>
                    <a:schemeClr val="bg1"/>
                  </a:solidFill>
                </a:rPr>
                <a:t>添加标题</a:t>
              </a:r>
              <a:endParaRPr lang="en-US" altLang="zh-CN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62"/>
          <p:cNvGrpSpPr/>
          <p:nvPr/>
        </p:nvGrpSpPr>
        <p:grpSpPr>
          <a:xfrm>
            <a:off x="3095881" y="2792011"/>
            <a:ext cx="478297" cy="478297"/>
            <a:chOff x="3506811" y="2444065"/>
            <a:chExt cx="418280" cy="418280"/>
          </a:xfrm>
        </p:grpSpPr>
        <p:sp>
          <p:nvSpPr>
            <p:cNvPr id="25" name="Teardrop 33"/>
            <p:cNvSpPr/>
            <p:nvPr/>
          </p:nvSpPr>
          <p:spPr>
            <a:xfrm rot="8100000">
              <a:off x="3506811" y="2444065"/>
              <a:ext cx="418280" cy="418280"/>
            </a:xfrm>
            <a:prstGeom prst="teardrop">
              <a:avLst>
                <a:gd name="adj" fmla="val 131619"/>
              </a:avLst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103"/>
            <p:cNvSpPr>
              <a:spLocks/>
            </p:cNvSpPr>
            <p:nvPr/>
          </p:nvSpPr>
          <p:spPr bwMode="auto">
            <a:xfrm>
              <a:off x="3628143" y="2604458"/>
              <a:ext cx="187500" cy="166390"/>
            </a:xfrm>
            <a:custGeom>
              <a:avLst/>
              <a:gdLst/>
              <a:ahLst/>
              <a:cxnLst>
                <a:cxn ang="0">
                  <a:pos x="300" y="79"/>
                </a:cxn>
                <a:cxn ang="0">
                  <a:pos x="220" y="1"/>
                </a:cxn>
                <a:cxn ang="0">
                  <a:pos x="220" y="1"/>
                </a:cxn>
                <a:cxn ang="0">
                  <a:pos x="218" y="0"/>
                </a:cxn>
                <a:cxn ang="0">
                  <a:pos x="218" y="0"/>
                </a:cxn>
                <a:cxn ang="0">
                  <a:pos x="216" y="3"/>
                </a:cxn>
                <a:cxn ang="0">
                  <a:pos x="216" y="47"/>
                </a:cxn>
                <a:cxn ang="0">
                  <a:pos x="216" y="47"/>
                </a:cxn>
                <a:cxn ang="0">
                  <a:pos x="200" y="49"/>
                </a:cxn>
                <a:cxn ang="0">
                  <a:pos x="185" y="50"/>
                </a:cxn>
                <a:cxn ang="0">
                  <a:pos x="155" y="56"/>
                </a:cxn>
                <a:cxn ang="0">
                  <a:pos x="127" y="67"/>
                </a:cxn>
                <a:cxn ang="0">
                  <a:pos x="102" y="81"/>
                </a:cxn>
                <a:cxn ang="0">
                  <a:pos x="102" y="81"/>
                </a:cxn>
                <a:cxn ang="0">
                  <a:pos x="87" y="90"/>
                </a:cxn>
                <a:cxn ang="0">
                  <a:pos x="75" y="101"/>
                </a:cxn>
                <a:cxn ang="0">
                  <a:pos x="62" y="114"/>
                </a:cxn>
                <a:cxn ang="0">
                  <a:pos x="49" y="127"/>
                </a:cxn>
                <a:cxn ang="0">
                  <a:pos x="49" y="127"/>
                </a:cxn>
                <a:cxn ang="0">
                  <a:pos x="39" y="141"/>
                </a:cxn>
                <a:cxn ang="0">
                  <a:pos x="29" y="157"/>
                </a:cxn>
                <a:cxn ang="0">
                  <a:pos x="20" y="172"/>
                </a:cxn>
                <a:cxn ang="0">
                  <a:pos x="15" y="190"/>
                </a:cxn>
                <a:cxn ang="0">
                  <a:pos x="10" y="206"/>
                </a:cxn>
                <a:cxn ang="0">
                  <a:pos x="4" y="224"/>
                </a:cxn>
                <a:cxn ang="0">
                  <a:pos x="2" y="244"/>
                </a:cxn>
                <a:cxn ang="0">
                  <a:pos x="0" y="263"/>
                </a:cxn>
                <a:cxn ang="0">
                  <a:pos x="0" y="263"/>
                </a:cxn>
                <a:cxn ang="0">
                  <a:pos x="2" y="266"/>
                </a:cxn>
                <a:cxn ang="0">
                  <a:pos x="4" y="266"/>
                </a:cxn>
                <a:cxn ang="0">
                  <a:pos x="64" y="266"/>
                </a:cxn>
                <a:cxn ang="0">
                  <a:pos x="64" y="266"/>
                </a:cxn>
                <a:cxn ang="0">
                  <a:pos x="66" y="266"/>
                </a:cxn>
                <a:cxn ang="0">
                  <a:pos x="66" y="266"/>
                </a:cxn>
                <a:cxn ang="0">
                  <a:pos x="66" y="263"/>
                </a:cxn>
                <a:cxn ang="0">
                  <a:pos x="66" y="263"/>
                </a:cxn>
                <a:cxn ang="0">
                  <a:pos x="68" y="250"/>
                </a:cxn>
                <a:cxn ang="0">
                  <a:pos x="69" y="237"/>
                </a:cxn>
                <a:cxn ang="0">
                  <a:pos x="71" y="223"/>
                </a:cxn>
                <a:cxn ang="0">
                  <a:pos x="77" y="212"/>
                </a:cxn>
                <a:cxn ang="0">
                  <a:pos x="80" y="199"/>
                </a:cxn>
                <a:cxn ang="0">
                  <a:pos x="87" y="188"/>
                </a:cxn>
                <a:cxn ang="0">
                  <a:pos x="102" y="166"/>
                </a:cxn>
                <a:cxn ang="0">
                  <a:pos x="102" y="166"/>
                </a:cxn>
                <a:cxn ang="0">
                  <a:pos x="113" y="154"/>
                </a:cxn>
                <a:cxn ang="0">
                  <a:pos x="126" y="145"/>
                </a:cxn>
                <a:cxn ang="0">
                  <a:pos x="138" y="134"/>
                </a:cxn>
                <a:cxn ang="0">
                  <a:pos x="153" y="127"/>
                </a:cxn>
                <a:cxn ang="0">
                  <a:pos x="153" y="127"/>
                </a:cxn>
                <a:cxn ang="0">
                  <a:pos x="167" y="121"/>
                </a:cxn>
                <a:cxn ang="0">
                  <a:pos x="184" y="116"/>
                </a:cxn>
                <a:cxn ang="0">
                  <a:pos x="198" y="114"/>
                </a:cxn>
                <a:cxn ang="0">
                  <a:pos x="216" y="112"/>
                </a:cxn>
                <a:cxn ang="0">
                  <a:pos x="216" y="161"/>
                </a:cxn>
                <a:cxn ang="0">
                  <a:pos x="216" y="161"/>
                </a:cxn>
                <a:cxn ang="0">
                  <a:pos x="218" y="165"/>
                </a:cxn>
                <a:cxn ang="0">
                  <a:pos x="218" y="165"/>
                </a:cxn>
                <a:cxn ang="0">
                  <a:pos x="220" y="165"/>
                </a:cxn>
                <a:cxn ang="0">
                  <a:pos x="300" y="85"/>
                </a:cxn>
                <a:cxn ang="0">
                  <a:pos x="300" y="85"/>
                </a:cxn>
                <a:cxn ang="0">
                  <a:pos x="301" y="83"/>
                </a:cxn>
                <a:cxn ang="0">
                  <a:pos x="300" y="79"/>
                </a:cxn>
                <a:cxn ang="0">
                  <a:pos x="300" y="79"/>
                </a:cxn>
              </a:cxnLst>
              <a:rect l="0" t="0" r="r" b="b"/>
              <a:pathLst>
                <a:path w="301" h="266">
                  <a:moveTo>
                    <a:pt x="300" y="79"/>
                  </a:moveTo>
                  <a:lnTo>
                    <a:pt x="220" y="1"/>
                  </a:lnTo>
                  <a:lnTo>
                    <a:pt x="220" y="1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16" y="3"/>
                  </a:lnTo>
                  <a:lnTo>
                    <a:pt x="216" y="47"/>
                  </a:lnTo>
                  <a:lnTo>
                    <a:pt x="216" y="47"/>
                  </a:lnTo>
                  <a:lnTo>
                    <a:pt x="200" y="49"/>
                  </a:lnTo>
                  <a:lnTo>
                    <a:pt x="185" y="50"/>
                  </a:lnTo>
                  <a:lnTo>
                    <a:pt x="155" y="56"/>
                  </a:lnTo>
                  <a:lnTo>
                    <a:pt x="127" y="67"/>
                  </a:lnTo>
                  <a:lnTo>
                    <a:pt x="102" y="81"/>
                  </a:lnTo>
                  <a:lnTo>
                    <a:pt x="102" y="81"/>
                  </a:lnTo>
                  <a:lnTo>
                    <a:pt x="87" y="90"/>
                  </a:lnTo>
                  <a:lnTo>
                    <a:pt x="75" y="101"/>
                  </a:lnTo>
                  <a:lnTo>
                    <a:pt x="62" y="114"/>
                  </a:lnTo>
                  <a:lnTo>
                    <a:pt x="49" y="127"/>
                  </a:lnTo>
                  <a:lnTo>
                    <a:pt x="49" y="127"/>
                  </a:lnTo>
                  <a:lnTo>
                    <a:pt x="39" y="141"/>
                  </a:lnTo>
                  <a:lnTo>
                    <a:pt x="29" y="157"/>
                  </a:lnTo>
                  <a:lnTo>
                    <a:pt x="20" y="172"/>
                  </a:lnTo>
                  <a:lnTo>
                    <a:pt x="15" y="190"/>
                  </a:lnTo>
                  <a:lnTo>
                    <a:pt x="10" y="206"/>
                  </a:lnTo>
                  <a:lnTo>
                    <a:pt x="4" y="224"/>
                  </a:lnTo>
                  <a:lnTo>
                    <a:pt x="2" y="244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2" y="266"/>
                  </a:lnTo>
                  <a:lnTo>
                    <a:pt x="4" y="266"/>
                  </a:lnTo>
                  <a:lnTo>
                    <a:pt x="64" y="266"/>
                  </a:lnTo>
                  <a:lnTo>
                    <a:pt x="64" y="266"/>
                  </a:lnTo>
                  <a:lnTo>
                    <a:pt x="66" y="266"/>
                  </a:lnTo>
                  <a:lnTo>
                    <a:pt x="66" y="266"/>
                  </a:lnTo>
                  <a:lnTo>
                    <a:pt x="66" y="263"/>
                  </a:lnTo>
                  <a:lnTo>
                    <a:pt x="66" y="263"/>
                  </a:lnTo>
                  <a:lnTo>
                    <a:pt x="68" y="250"/>
                  </a:lnTo>
                  <a:lnTo>
                    <a:pt x="69" y="237"/>
                  </a:lnTo>
                  <a:lnTo>
                    <a:pt x="71" y="223"/>
                  </a:lnTo>
                  <a:lnTo>
                    <a:pt x="77" y="212"/>
                  </a:lnTo>
                  <a:lnTo>
                    <a:pt x="80" y="199"/>
                  </a:lnTo>
                  <a:lnTo>
                    <a:pt x="87" y="188"/>
                  </a:lnTo>
                  <a:lnTo>
                    <a:pt x="102" y="166"/>
                  </a:lnTo>
                  <a:lnTo>
                    <a:pt x="102" y="166"/>
                  </a:lnTo>
                  <a:lnTo>
                    <a:pt x="113" y="154"/>
                  </a:lnTo>
                  <a:lnTo>
                    <a:pt x="126" y="145"/>
                  </a:lnTo>
                  <a:lnTo>
                    <a:pt x="138" y="134"/>
                  </a:lnTo>
                  <a:lnTo>
                    <a:pt x="153" y="127"/>
                  </a:lnTo>
                  <a:lnTo>
                    <a:pt x="153" y="127"/>
                  </a:lnTo>
                  <a:lnTo>
                    <a:pt x="167" y="121"/>
                  </a:lnTo>
                  <a:lnTo>
                    <a:pt x="184" y="116"/>
                  </a:lnTo>
                  <a:lnTo>
                    <a:pt x="198" y="114"/>
                  </a:lnTo>
                  <a:lnTo>
                    <a:pt x="216" y="112"/>
                  </a:lnTo>
                  <a:lnTo>
                    <a:pt x="216" y="161"/>
                  </a:lnTo>
                  <a:lnTo>
                    <a:pt x="216" y="161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20" y="165"/>
                  </a:lnTo>
                  <a:lnTo>
                    <a:pt x="300" y="85"/>
                  </a:lnTo>
                  <a:lnTo>
                    <a:pt x="300" y="85"/>
                  </a:lnTo>
                  <a:lnTo>
                    <a:pt x="301" y="83"/>
                  </a:lnTo>
                  <a:lnTo>
                    <a:pt x="300" y="79"/>
                  </a:lnTo>
                  <a:lnTo>
                    <a:pt x="300" y="7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7" name="Oval 18"/>
          <p:cNvSpPr/>
          <p:nvPr/>
        </p:nvSpPr>
        <p:spPr>
          <a:xfrm>
            <a:off x="7442910" y="4628030"/>
            <a:ext cx="238080" cy="238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28" name="Straight Connector 24"/>
          <p:cNvCxnSpPr/>
          <p:nvPr/>
        </p:nvCxnSpPr>
        <p:spPr>
          <a:xfrm rot="5400000">
            <a:off x="7030921" y="4095751"/>
            <a:ext cx="1061947" cy="181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68"/>
          <p:cNvGrpSpPr/>
          <p:nvPr/>
        </p:nvGrpSpPr>
        <p:grpSpPr>
          <a:xfrm>
            <a:off x="7642673" y="3428145"/>
            <a:ext cx="1407231" cy="1054068"/>
            <a:chOff x="6929453" y="3000378"/>
            <a:chExt cx="1230651" cy="921804"/>
          </a:xfrm>
        </p:grpSpPr>
        <p:sp>
          <p:nvSpPr>
            <p:cNvPr id="30" name="Rectangle 51"/>
            <p:cNvSpPr/>
            <p:nvPr/>
          </p:nvSpPr>
          <p:spPr>
            <a:xfrm>
              <a:off x="6929453" y="3214692"/>
              <a:ext cx="1230651" cy="707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/>
                  </a:solidFill>
                  <a:latin typeface="微软雅黑" pitchFamily="34" charset="-122"/>
                </a:rPr>
                <a:t>您的内容打在这里，或者通过复制您的文本后，在此框中选择粘贴，并选择只保留文字；您的内容</a:t>
              </a:r>
              <a:endParaRPr lang="ms-MY" sz="800" dirty="0">
                <a:solidFill>
                  <a:schemeClr val="bg1"/>
                </a:solidFill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31" name="Rectangle 52"/>
            <p:cNvSpPr/>
            <p:nvPr/>
          </p:nvSpPr>
          <p:spPr>
            <a:xfrm>
              <a:off x="6929454" y="3000378"/>
              <a:ext cx="632518" cy="222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50" dirty="0">
                  <a:solidFill>
                    <a:schemeClr val="bg1"/>
                  </a:solidFill>
                </a:rPr>
                <a:t>添加标题</a:t>
              </a:r>
              <a:endParaRPr lang="en-US" altLang="zh-CN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64"/>
          <p:cNvGrpSpPr/>
          <p:nvPr/>
        </p:nvGrpSpPr>
        <p:grpSpPr>
          <a:xfrm>
            <a:off x="7323218" y="2792011"/>
            <a:ext cx="478297" cy="478297"/>
            <a:chOff x="6650083" y="2444065"/>
            <a:chExt cx="418280" cy="418280"/>
          </a:xfrm>
        </p:grpSpPr>
        <p:sp>
          <p:nvSpPr>
            <p:cNvPr id="33" name="Teardrop 21"/>
            <p:cNvSpPr/>
            <p:nvPr/>
          </p:nvSpPr>
          <p:spPr>
            <a:xfrm rot="8100000">
              <a:off x="6650083" y="2444065"/>
              <a:ext cx="418280" cy="418280"/>
            </a:xfrm>
            <a:prstGeom prst="teardrop">
              <a:avLst>
                <a:gd name="adj" fmla="val 131619"/>
              </a:avLst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Group 58"/>
            <p:cNvGrpSpPr/>
            <p:nvPr/>
          </p:nvGrpSpPr>
          <p:grpSpPr>
            <a:xfrm>
              <a:off x="6760454" y="2563811"/>
              <a:ext cx="188740" cy="250826"/>
              <a:chOff x="8429652" y="3143254"/>
              <a:chExt cx="241300" cy="320675"/>
            </a:xfrm>
            <a:solidFill>
              <a:schemeClr val="bg1"/>
            </a:solidFill>
          </p:grpSpPr>
          <p:sp>
            <p:nvSpPr>
              <p:cNvPr id="35" name="Freeform 108"/>
              <p:cNvSpPr>
                <a:spLocks noEditPoints="1"/>
              </p:cNvSpPr>
              <p:nvPr/>
            </p:nvSpPr>
            <p:spPr bwMode="auto">
              <a:xfrm>
                <a:off x="8429652" y="3143254"/>
                <a:ext cx="241300" cy="320675"/>
              </a:xfrm>
              <a:custGeom>
                <a:avLst/>
                <a:gdLst/>
                <a:ahLst/>
                <a:cxnLst>
                  <a:cxn ang="0">
                    <a:pos x="136" y="2"/>
                  </a:cxn>
                  <a:cxn ang="0">
                    <a:pos x="92" y="13"/>
                  </a:cxn>
                  <a:cxn ang="0">
                    <a:pos x="56" y="35"/>
                  </a:cxn>
                  <a:cxn ang="0">
                    <a:pos x="25" y="67"/>
                  </a:cxn>
                  <a:cxn ang="0">
                    <a:pos x="7" y="107"/>
                  </a:cxn>
                  <a:cxn ang="0">
                    <a:pos x="0" y="153"/>
                  </a:cxn>
                  <a:cxn ang="0">
                    <a:pos x="5" y="187"/>
                  </a:cxn>
                  <a:cxn ang="0">
                    <a:pos x="25" y="236"/>
                  </a:cxn>
                  <a:cxn ang="0">
                    <a:pos x="63" y="274"/>
                  </a:cxn>
                  <a:cxn ang="0">
                    <a:pos x="69" y="278"/>
                  </a:cxn>
                  <a:cxn ang="0">
                    <a:pos x="76" y="301"/>
                  </a:cxn>
                  <a:cxn ang="0">
                    <a:pos x="76" y="354"/>
                  </a:cxn>
                  <a:cxn ang="0">
                    <a:pos x="83" y="372"/>
                  </a:cxn>
                  <a:cxn ang="0">
                    <a:pos x="140" y="401"/>
                  </a:cxn>
                  <a:cxn ang="0">
                    <a:pos x="150" y="405"/>
                  </a:cxn>
                  <a:cxn ang="0">
                    <a:pos x="214" y="376"/>
                  </a:cxn>
                  <a:cxn ang="0">
                    <a:pos x="225" y="367"/>
                  </a:cxn>
                  <a:cxn ang="0">
                    <a:pos x="228" y="303"/>
                  </a:cxn>
                  <a:cxn ang="0">
                    <a:pos x="230" y="289"/>
                  </a:cxn>
                  <a:cxn ang="0">
                    <a:pos x="243" y="270"/>
                  </a:cxn>
                  <a:cxn ang="0">
                    <a:pos x="261" y="256"/>
                  </a:cxn>
                  <a:cxn ang="0">
                    <a:pos x="288" y="216"/>
                  </a:cxn>
                  <a:cxn ang="0">
                    <a:pos x="301" y="169"/>
                  </a:cxn>
                  <a:cxn ang="0">
                    <a:pos x="301" y="136"/>
                  </a:cxn>
                  <a:cxn ang="0">
                    <a:pos x="290" y="93"/>
                  </a:cxn>
                  <a:cxn ang="0">
                    <a:pos x="268" y="57"/>
                  </a:cxn>
                  <a:cxn ang="0">
                    <a:pos x="236" y="28"/>
                  </a:cxn>
                  <a:cxn ang="0">
                    <a:pos x="196" y="8"/>
                  </a:cxn>
                  <a:cxn ang="0">
                    <a:pos x="150" y="0"/>
                  </a:cxn>
                  <a:cxn ang="0">
                    <a:pos x="100" y="354"/>
                  </a:cxn>
                  <a:cxn ang="0">
                    <a:pos x="203" y="303"/>
                  </a:cxn>
                  <a:cxn ang="0">
                    <a:pos x="100" y="303"/>
                  </a:cxn>
                  <a:cxn ang="0">
                    <a:pos x="203" y="303"/>
                  </a:cxn>
                  <a:cxn ang="0">
                    <a:pos x="230" y="249"/>
                  </a:cxn>
                  <a:cxn ang="0">
                    <a:pos x="210" y="270"/>
                  </a:cxn>
                  <a:cxn ang="0">
                    <a:pos x="96" y="278"/>
                  </a:cxn>
                  <a:cxn ang="0">
                    <a:pos x="85" y="260"/>
                  </a:cxn>
                  <a:cxn ang="0">
                    <a:pos x="67" y="245"/>
                  </a:cxn>
                  <a:cxn ang="0">
                    <a:pos x="40" y="211"/>
                  </a:cxn>
                  <a:cxn ang="0">
                    <a:pos x="27" y="167"/>
                  </a:cxn>
                  <a:cxn ang="0">
                    <a:pos x="25" y="140"/>
                  </a:cxn>
                  <a:cxn ang="0">
                    <a:pos x="36" y="104"/>
                  </a:cxn>
                  <a:cxn ang="0">
                    <a:pos x="54" y="71"/>
                  </a:cxn>
                  <a:cxn ang="0">
                    <a:pos x="82" y="47"/>
                  </a:cxn>
                  <a:cxn ang="0">
                    <a:pos x="114" y="31"/>
                  </a:cxn>
                  <a:cxn ang="0">
                    <a:pos x="150" y="26"/>
                  </a:cxn>
                  <a:cxn ang="0">
                    <a:pos x="176" y="29"/>
                  </a:cxn>
                  <a:cxn ang="0">
                    <a:pos x="212" y="42"/>
                  </a:cxn>
                  <a:cxn ang="0">
                    <a:pos x="239" y="64"/>
                  </a:cxn>
                  <a:cxn ang="0">
                    <a:pos x="261" y="93"/>
                  </a:cxn>
                  <a:cxn ang="0">
                    <a:pos x="274" y="127"/>
                  </a:cxn>
                  <a:cxn ang="0">
                    <a:pos x="277" y="153"/>
                  </a:cxn>
                  <a:cxn ang="0">
                    <a:pos x="270" y="192"/>
                  </a:cxn>
                  <a:cxn ang="0">
                    <a:pos x="250" y="229"/>
                  </a:cxn>
                  <a:cxn ang="0">
                    <a:pos x="232" y="249"/>
                  </a:cxn>
                </a:cxnLst>
                <a:rect l="0" t="0" r="r" b="b"/>
                <a:pathLst>
                  <a:path w="303" h="405">
                    <a:moveTo>
                      <a:pt x="150" y="0"/>
                    </a:moveTo>
                    <a:lnTo>
                      <a:pt x="150" y="0"/>
                    </a:lnTo>
                    <a:lnTo>
                      <a:pt x="136" y="2"/>
                    </a:lnTo>
                    <a:lnTo>
                      <a:pt x="121" y="4"/>
                    </a:lnTo>
                    <a:lnTo>
                      <a:pt x="107" y="8"/>
                    </a:lnTo>
                    <a:lnTo>
                      <a:pt x="92" y="13"/>
                    </a:lnTo>
                    <a:lnTo>
                      <a:pt x="80" y="18"/>
                    </a:lnTo>
                    <a:lnTo>
                      <a:pt x="67" y="28"/>
                    </a:lnTo>
                    <a:lnTo>
                      <a:pt x="56" y="35"/>
                    </a:lnTo>
                    <a:lnTo>
                      <a:pt x="45" y="46"/>
                    </a:lnTo>
                    <a:lnTo>
                      <a:pt x="34" y="57"/>
                    </a:lnTo>
                    <a:lnTo>
                      <a:pt x="25" y="67"/>
                    </a:lnTo>
                    <a:lnTo>
                      <a:pt x="18" y="80"/>
                    </a:lnTo>
                    <a:lnTo>
                      <a:pt x="13" y="93"/>
                    </a:lnTo>
                    <a:lnTo>
                      <a:pt x="7" y="107"/>
                    </a:lnTo>
                    <a:lnTo>
                      <a:pt x="4" y="122"/>
                    </a:lnTo>
                    <a:lnTo>
                      <a:pt x="2" y="136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2" y="171"/>
                    </a:lnTo>
                    <a:lnTo>
                      <a:pt x="5" y="187"/>
                    </a:lnTo>
                    <a:lnTo>
                      <a:pt x="9" y="205"/>
                    </a:lnTo>
                    <a:lnTo>
                      <a:pt x="16" y="221"/>
                    </a:lnTo>
                    <a:lnTo>
                      <a:pt x="25" y="236"/>
                    </a:lnTo>
                    <a:lnTo>
                      <a:pt x="36" y="251"/>
                    </a:lnTo>
                    <a:lnTo>
                      <a:pt x="49" y="263"/>
                    </a:lnTo>
                    <a:lnTo>
                      <a:pt x="63" y="274"/>
                    </a:lnTo>
                    <a:lnTo>
                      <a:pt x="65" y="276"/>
                    </a:lnTo>
                    <a:lnTo>
                      <a:pt x="65" y="276"/>
                    </a:lnTo>
                    <a:lnTo>
                      <a:pt x="69" y="278"/>
                    </a:lnTo>
                    <a:lnTo>
                      <a:pt x="71" y="281"/>
                    </a:lnTo>
                    <a:lnTo>
                      <a:pt x="74" y="290"/>
                    </a:lnTo>
                    <a:lnTo>
                      <a:pt x="76" y="301"/>
                    </a:lnTo>
                    <a:lnTo>
                      <a:pt x="76" y="303"/>
                    </a:lnTo>
                    <a:lnTo>
                      <a:pt x="76" y="354"/>
                    </a:lnTo>
                    <a:lnTo>
                      <a:pt x="76" y="354"/>
                    </a:lnTo>
                    <a:lnTo>
                      <a:pt x="76" y="359"/>
                    </a:lnTo>
                    <a:lnTo>
                      <a:pt x="80" y="367"/>
                    </a:lnTo>
                    <a:lnTo>
                      <a:pt x="83" y="372"/>
                    </a:lnTo>
                    <a:lnTo>
                      <a:pt x="89" y="376"/>
                    </a:lnTo>
                    <a:lnTo>
                      <a:pt x="140" y="401"/>
                    </a:lnTo>
                    <a:lnTo>
                      <a:pt x="140" y="401"/>
                    </a:lnTo>
                    <a:lnTo>
                      <a:pt x="145" y="403"/>
                    </a:lnTo>
                    <a:lnTo>
                      <a:pt x="150" y="405"/>
                    </a:lnTo>
                    <a:lnTo>
                      <a:pt x="150" y="405"/>
                    </a:lnTo>
                    <a:lnTo>
                      <a:pt x="158" y="403"/>
                    </a:lnTo>
                    <a:lnTo>
                      <a:pt x="163" y="401"/>
                    </a:lnTo>
                    <a:lnTo>
                      <a:pt x="214" y="376"/>
                    </a:lnTo>
                    <a:lnTo>
                      <a:pt x="214" y="376"/>
                    </a:lnTo>
                    <a:lnTo>
                      <a:pt x="219" y="372"/>
                    </a:lnTo>
                    <a:lnTo>
                      <a:pt x="225" y="367"/>
                    </a:lnTo>
                    <a:lnTo>
                      <a:pt x="227" y="359"/>
                    </a:lnTo>
                    <a:lnTo>
                      <a:pt x="228" y="354"/>
                    </a:lnTo>
                    <a:lnTo>
                      <a:pt x="228" y="303"/>
                    </a:lnTo>
                    <a:lnTo>
                      <a:pt x="228" y="303"/>
                    </a:lnTo>
                    <a:lnTo>
                      <a:pt x="228" y="296"/>
                    </a:lnTo>
                    <a:lnTo>
                      <a:pt x="230" y="289"/>
                    </a:lnTo>
                    <a:lnTo>
                      <a:pt x="236" y="278"/>
                    </a:lnTo>
                    <a:lnTo>
                      <a:pt x="241" y="272"/>
                    </a:lnTo>
                    <a:lnTo>
                      <a:pt x="243" y="270"/>
                    </a:lnTo>
                    <a:lnTo>
                      <a:pt x="248" y="267"/>
                    </a:lnTo>
                    <a:lnTo>
                      <a:pt x="248" y="267"/>
                    </a:lnTo>
                    <a:lnTo>
                      <a:pt x="261" y="256"/>
                    </a:lnTo>
                    <a:lnTo>
                      <a:pt x="272" y="243"/>
                    </a:lnTo>
                    <a:lnTo>
                      <a:pt x="281" y="231"/>
                    </a:lnTo>
                    <a:lnTo>
                      <a:pt x="288" y="216"/>
                    </a:lnTo>
                    <a:lnTo>
                      <a:pt x="294" y="200"/>
                    </a:lnTo>
                    <a:lnTo>
                      <a:pt x="299" y="185"/>
                    </a:lnTo>
                    <a:lnTo>
                      <a:pt x="301" y="169"/>
                    </a:lnTo>
                    <a:lnTo>
                      <a:pt x="303" y="153"/>
                    </a:lnTo>
                    <a:lnTo>
                      <a:pt x="303" y="153"/>
                    </a:lnTo>
                    <a:lnTo>
                      <a:pt x="301" y="136"/>
                    </a:lnTo>
                    <a:lnTo>
                      <a:pt x="299" y="122"/>
                    </a:lnTo>
                    <a:lnTo>
                      <a:pt x="295" y="107"/>
                    </a:lnTo>
                    <a:lnTo>
                      <a:pt x="290" y="93"/>
                    </a:lnTo>
                    <a:lnTo>
                      <a:pt x="285" y="80"/>
                    </a:lnTo>
                    <a:lnTo>
                      <a:pt x="275" y="67"/>
                    </a:lnTo>
                    <a:lnTo>
                      <a:pt x="268" y="57"/>
                    </a:lnTo>
                    <a:lnTo>
                      <a:pt x="257" y="46"/>
                    </a:lnTo>
                    <a:lnTo>
                      <a:pt x="246" y="35"/>
                    </a:lnTo>
                    <a:lnTo>
                      <a:pt x="236" y="28"/>
                    </a:lnTo>
                    <a:lnTo>
                      <a:pt x="223" y="18"/>
                    </a:lnTo>
                    <a:lnTo>
                      <a:pt x="210" y="13"/>
                    </a:lnTo>
                    <a:lnTo>
                      <a:pt x="196" y="8"/>
                    </a:lnTo>
                    <a:lnTo>
                      <a:pt x="181" y="4"/>
                    </a:lnTo>
                    <a:lnTo>
                      <a:pt x="167" y="2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379"/>
                    </a:moveTo>
                    <a:lnTo>
                      <a:pt x="100" y="354"/>
                    </a:lnTo>
                    <a:lnTo>
                      <a:pt x="203" y="354"/>
                    </a:lnTo>
                    <a:lnTo>
                      <a:pt x="150" y="379"/>
                    </a:lnTo>
                    <a:close/>
                    <a:moveTo>
                      <a:pt x="203" y="303"/>
                    </a:moveTo>
                    <a:lnTo>
                      <a:pt x="203" y="328"/>
                    </a:lnTo>
                    <a:lnTo>
                      <a:pt x="100" y="328"/>
                    </a:lnTo>
                    <a:lnTo>
                      <a:pt x="100" y="303"/>
                    </a:lnTo>
                    <a:lnTo>
                      <a:pt x="100" y="303"/>
                    </a:lnTo>
                    <a:lnTo>
                      <a:pt x="203" y="303"/>
                    </a:lnTo>
                    <a:lnTo>
                      <a:pt x="203" y="303"/>
                    </a:lnTo>
                    <a:close/>
                    <a:moveTo>
                      <a:pt x="232" y="249"/>
                    </a:moveTo>
                    <a:lnTo>
                      <a:pt x="232" y="249"/>
                    </a:lnTo>
                    <a:lnTo>
                      <a:pt x="230" y="249"/>
                    </a:lnTo>
                    <a:lnTo>
                      <a:pt x="223" y="254"/>
                    </a:lnTo>
                    <a:lnTo>
                      <a:pt x="214" y="263"/>
                    </a:lnTo>
                    <a:lnTo>
                      <a:pt x="210" y="270"/>
                    </a:lnTo>
                    <a:lnTo>
                      <a:pt x="207" y="278"/>
                    </a:lnTo>
                    <a:lnTo>
                      <a:pt x="96" y="278"/>
                    </a:lnTo>
                    <a:lnTo>
                      <a:pt x="96" y="278"/>
                    </a:lnTo>
                    <a:lnTo>
                      <a:pt x="94" y="270"/>
                    </a:lnTo>
                    <a:lnTo>
                      <a:pt x="91" y="265"/>
                    </a:lnTo>
                    <a:lnTo>
                      <a:pt x="85" y="260"/>
                    </a:lnTo>
                    <a:lnTo>
                      <a:pt x="78" y="254"/>
                    </a:lnTo>
                    <a:lnTo>
                      <a:pt x="78" y="254"/>
                    </a:lnTo>
                    <a:lnTo>
                      <a:pt x="67" y="245"/>
                    </a:lnTo>
                    <a:lnTo>
                      <a:pt x="56" y="234"/>
                    </a:lnTo>
                    <a:lnTo>
                      <a:pt x="47" y="223"/>
                    </a:lnTo>
                    <a:lnTo>
                      <a:pt x="40" y="211"/>
                    </a:lnTo>
                    <a:lnTo>
                      <a:pt x="34" y="196"/>
                    </a:lnTo>
                    <a:lnTo>
                      <a:pt x="29" y="182"/>
                    </a:lnTo>
                    <a:lnTo>
                      <a:pt x="27" y="167"/>
                    </a:lnTo>
                    <a:lnTo>
                      <a:pt x="25" y="153"/>
                    </a:lnTo>
                    <a:lnTo>
                      <a:pt x="25" y="153"/>
                    </a:lnTo>
                    <a:lnTo>
                      <a:pt x="25" y="140"/>
                    </a:lnTo>
                    <a:lnTo>
                      <a:pt x="27" y="127"/>
                    </a:lnTo>
                    <a:lnTo>
                      <a:pt x="31" y="115"/>
                    </a:lnTo>
                    <a:lnTo>
                      <a:pt x="36" y="104"/>
                    </a:lnTo>
                    <a:lnTo>
                      <a:pt x="40" y="93"/>
                    </a:lnTo>
                    <a:lnTo>
                      <a:pt x="47" y="82"/>
                    </a:lnTo>
                    <a:lnTo>
                      <a:pt x="54" y="71"/>
                    </a:lnTo>
                    <a:lnTo>
                      <a:pt x="62" y="64"/>
                    </a:lnTo>
                    <a:lnTo>
                      <a:pt x="71" y="55"/>
                    </a:lnTo>
                    <a:lnTo>
                      <a:pt x="82" y="47"/>
                    </a:lnTo>
                    <a:lnTo>
                      <a:pt x="91" y="42"/>
                    </a:lnTo>
                    <a:lnTo>
                      <a:pt x="101" y="37"/>
                    </a:lnTo>
                    <a:lnTo>
                      <a:pt x="114" y="31"/>
                    </a:lnTo>
                    <a:lnTo>
                      <a:pt x="125" y="29"/>
                    </a:lnTo>
                    <a:lnTo>
                      <a:pt x="138" y="28"/>
                    </a:lnTo>
                    <a:lnTo>
                      <a:pt x="150" y="26"/>
                    </a:lnTo>
                    <a:lnTo>
                      <a:pt x="150" y="26"/>
                    </a:lnTo>
                    <a:lnTo>
                      <a:pt x="165" y="28"/>
                    </a:lnTo>
                    <a:lnTo>
                      <a:pt x="176" y="29"/>
                    </a:lnTo>
                    <a:lnTo>
                      <a:pt x="188" y="31"/>
                    </a:lnTo>
                    <a:lnTo>
                      <a:pt x="199" y="37"/>
                    </a:lnTo>
                    <a:lnTo>
                      <a:pt x="212" y="42"/>
                    </a:lnTo>
                    <a:lnTo>
                      <a:pt x="221" y="47"/>
                    </a:lnTo>
                    <a:lnTo>
                      <a:pt x="232" y="55"/>
                    </a:lnTo>
                    <a:lnTo>
                      <a:pt x="239" y="64"/>
                    </a:lnTo>
                    <a:lnTo>
                      <a:pt x="248" y="71"/>
                    </a:lnTo>
                    <a:lnTo>
                      <a:pt x="256" y="82"/>
                    </a:lnTo>
                    <a:lnTo>
                      <a:pt x="261" y="93"/>
                    </a:lnTo>
                    <a:lnTo>
                      <a:pt x="266" y="104"/>
                    </a:lnTo>
                    <a:lnTo>
                      <a:pt x="272" y="115"/>
                    </a:lnTo>
                    <a:lnTo>
                      <a:pt x="274" y="127"/>
                    </a:lnTo>
                    <a:lnTo>
                      <a:pt x="275" y="140"/>
                    </a:lnTo>
                    <a:lnTo>
                      <a:pt x="277" y="153"/>
                    </a:lnTo>
                    <a:lnTo>
                      <a:pt x="277" y="153"/>
                    </a:lnTo>
                    <a:lnTo>
                      <a:pt x="275" y="165"/>
                    </a:lnTo>
                    <a:lnTo>
                      <a:pt x="274" y="180"/>
                    </a:lnTo>
                    <a:lnTo>
                      <a:pt x="270" y="192"/>
                    </a:lnTo>
                    <a:lnTo>
                      <a:pt x="265" y="205"/>
                    </a:lnTo>
                    <a:lnTo>
                      <a:pt x="259" y="218"/>
                    </a:lnTo>
                    <a:lnTo>
                      <a:pt x="250" y="229"/>
                    </a:lnTo>
                    <a:lnTo>
                      <a:pt x="243" y="240"/>
                    </a:lnTo>
                    <a:lnTo>
                      <a:pt x="232" y="249"/>
                    </a:lnTo>
                    <a:lnTo>
                      <a:pt x="232" y="24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Freeform 109"/>
              <p:cNvSpPr>
                <a:spLocks/>
              </p:cNvSpPr>
              <p:nvPr/>
            </p:nvSpPr>
            <p:spPr bwMode="auto">
              <a:xfrm>
                <a:off x="8550302" y="3184529"/>
                <a:ext cx="79375" cy="79375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2"/>
                  </a:cxn>
                  <a:cxn ang="0">
                    <a:pos x="4" y="4"/>
                  </a:cxn>
                  <a:cxn ang="0">
                    <a:pos x="2" y="7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9" y="24"/>
                  </a:cxn>
                  <a:cxn ang="0">
                    <a:pos x="13" y="25"/>
                  </a:cxn>
                  <a:cxn ang="0">
                    <a:pos x="13" y="25"/>
                  </a:cxn>
                  <a:cxn ang="0">
                    <a:pos x="24" y="27"/>
                  </a:cxn>
                  <a:cxn ang="0">
                    <a:pos x="35" y="31"/>
                  </a:cxn>
                  <a:cxn ang="0">
                    <a:pos x="46" y="36"/>
                  </a:cxn>
                  <a:cxn ang="0">
                    <a:pos x="57" y="44"/>
                  </a:cxn>
                  <a:cxn ang="0">
                    <a:pos x="64" y="53"/>
                  </a:cxn>
                  <a:cxn ang="0">
                    <a:pos x="71" y="64"/>
                  </a:cxn>
                  <a:cxn ang="0">
                    <a:pos x="75" y="76"/>
                  </a:cxn>
                  <a:cxn ang="0">
                    <a:pos x="77" y="89"/>
                  </a:cxn>
                  <a:cxn ang="0">
                    <a:pos x="77" y="89"/>
                  </a:cxn>
                  <a:cxn ang="0">
                    <a:pos x="78" y="94"/>
                  </a:cxn>
                  <a:cxn ang="0">
                    <a:pos x="80" y="98"/>
                  </a:cxn>
                  <a:cxn ang="0">
                    <a:pos x="84" y="102"/>
                  </a:cxn>
                  <a:cxn ang="0">
                    <a:pos x="89" y="102"/>
                  </a:cxn>
                  <a:cxn ang="0">
                    <a:pos x="89" y="102"/>
                  </a:cxn>
                  <a:cxn ang="0">
                    <a:pos x="95" y="102"/>
                  </a:cxn>
                  <a:cxn ang="0">
                    <a:pos x="98" y="98"/>
                  </a:cxn>
                  <a:cxn ang="0">
                    <a:pos x="100" y="94"/>
                  </a:cxn>
                  <a:cxn ang="0">
                    <a:pos x="102" y="89"/>
                  </a:cxn>
                  <a:cxn ang="0">
                    <a:pos x="102" y="89"/>
                  </a:cxn>
                  <a:cxn ang="0">
                    <a:pos x="100" y="69"/>
                  </a:cxn>
                  <a:cxn ang="0">
                    <a:pos x="95" y="51"/>
                  </a:cxn>
                  <a:cxn ang="0">
                    <a:pos x="86" y="36"/>
                  </a:cxn>
                  <a:cxn ang="0">
                    <a:pos x="75" y="24"/>
                  </a:cxn>
                  <a:cxn ang="0">
                    <a:pos x="60" y="13"/>
                  </a:cxn>
                  <a:cxn ang="0">
                    <a:pos x="46" y="6"/>
                  </a:cxn>
                  <a:cxn ang="0">
                    <a:pos x="29" y="2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102" h="102">
                    <a:moveTo>
                      <a:pt x="13" y="0"/>
                    </a:moveTo>
                    <a:lnTo>
                      <a:pt x="13" y="0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9" y="24"/>
                    </a:lnTo>
                    <a:lnTo>
                      <a:pt x="13" y="25"/>
                    </a:lnTo>
                    <a:lnTo>
                      <a:pt x="13" y="25"/>
                    </a:lnTo>
                    <a:lnTo>
                      <a:pt x="24" y="27"/>
                    </a:lnTo>
                    <a:lnTo>
                      <a:pt x="35" y="31"/>
                    </a:lnTo>
                    <a:lnTo>
                      <a:pt x="46" y="36"/>
                    </a:lnTo>
                    <a:lnTo>
                      <a:pt x="57" y="44"/>
                    </a:lnTo>
                    <a:lnTo>
                      <a:pt x="64" y="53"/>
                    </a:lnTo>
                    <a:lnTo>
                      <a:pt x="71" y="64"/>
                    </a:lnTo>
                    <a:lnTo>
                      <a:pt x="75" y="76"/>
                    </a:lnTo>
                    <a:lnTo>
                      <a:pt x="77" y="89"/>
                    </a:lnTo>
                    <a:lnTo>
                      <a:pt x="77" y="89"/>
                    </a:lnTo>
                    <a:lnTo>
                      <a:pt x="78" y="94"/>
                    </a:lnTo>
                    <a:lnTo>
                      <a:pt x="80" y="98"/>
                    </a:lnTo>
                    <a:lnTo>
                      <a:pt x="84" y="102"/>
                    </a:lnTo>
                    <a:lnTo>
                      <a:pt x="89" y="102"/>
                    </a:lnTo>
                    <a:lnTo>
                      <a:pt x="89" y="102"/>
                    </a:lnTo>
                    <a:lnTo>
                      <a:pt x="95" y="102"/>
                    </a:lnTo>
                    <a:lnTo>
                      <a:pt x="98" y="98"/>
                    </a:lnTo>
                    <a:lnTo>
                      <a:pt x="100" y="94"/>
                    </a:lnTo>
                    <a:lnTo>
                      <a:pt x="102" y="89"/>
                    </a:lnTo>
                    <a:lnTo>
                      <a:pt x="102" y="89"/>
                    </a:lnTo>
                    <a:lnTo>
                      <a:pt x="100" y="69"/>
                    </a:lnTo>
                    <a:lnTo>
                      <a:pt x="95" y="51"/>
                    </a:lnTo>
                    <a:lnTo>
                      <a:pt x="86" y="36"/>
                    </a:lnTo>
                    <a:lnTo>
                      <a:pt x="75" y="24"/>
                    </a:lnTo>
                    <a:lnTo>
                      <a:pt x="60" y="13"/>
                    </a:lnTo>
                    <a:lnTo>
                      <a:pt x="46" y="6"/>
                    </a:lnTo>
                    <a:lnTo>
                      <a:pt x="29" y="2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7" name="文本框 49"/>
          <p:cNvSpPr txBox="1"/>
          <p:nvPr/>
        </p:nvSpPr>
        <p:spPr>
          <a:xfrm>
            <a:off x="866853" y="4993431"/>
            <a:ext cx="788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20home3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8" name="文本框 50"/>
          <p:cNvSpPr txBox="1"/>
          <p:nvPr/>
        </p:nvSpPr>
        <p:spPr>
          <a:xfrm>
            <a:off x="2939278" y="4993431"/>
            <a:ext cx="788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20home4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文本框 51"/>
          <p:cNvSpPr txBox="1"/>
          <p:nvPr/>
        </p:nvSpPr>
        <p:spPr>
          <a:xfrm>
            <a:off x="5012503" y="4993431"/>
            <a:ext cx="788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20home5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文本框 52"/>
          <p:cNvSpPr txBox="1"/>
          <p:nvPr/>
        </p:nvSpPr>
        <p:spPr>
          <a:xfrm>
            <a:off x="7198463" y="4993431"/>
            <a:ext cx="788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20home6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34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1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9" grpId="0" animBg="1"/>
      <p:bldP spid="27" grpId="0" animBg="1"/>
      <p:bldP spid="37" grpId="0"/>
      <p:bldP spid="38" grpId="0"/>
      <p:bldP spid="39" grpId="0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椭圆 25"/>
          <p:cNvSpPr/>
          <p:nvPr/>
        </p:nvSpPr>
        <p:spPr>
          <a:xfrm>
            <a:off x="2178202" y="2673645"/>
            <a:ext cx="1319482" cy="131917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lIns="91426" tIns="45712" rIns="91426" bIns="45712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377758" y="2673645"/>
            <a:ext cx="1319482" cy="1319177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lIns="91426" tIns="45712" rIns="91426" bIns="45712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577314" y="2673645"/>
            <a:ext cx="1319482" cy="1319177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lIns="91426" tIns="45712" rIns="91426" bIns="45712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776871" y="2673645"/>
            <a:ext cx="1319482" cy="1319177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lIns="91426" tIns="45712" rIns="91426" bIns="45712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41899" y="2924944"/>
            <a:ext cx="792088" cy="1200312"/>
          </a:xfrm>
          <a:prstGeom prst="rect">
            <a:avLst/>
          </a:prstGeom>
          <a:noFill/>
        </p:spPr>
        <p:txBody>
          <a:bodyPr wrap="square" lIns="91426" tIns="45712" rIns="91426" bIns="45712" rtlCol="0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FFFFFF"/>
                </a:solidFill>
                <a:latin typeface="新蒂黑板报" panose="03000600000000000000" pitchFamily="66" charset="-122"/>
                <a:ea typeface="新蒂黑板报" panose="03000600000000000000" pitchFamily="66" charset="-122"/>
              </a:rPr>
              <a:t>项目</a:t>
            </a:r>
            <a:endParaRPr lang="en-US" altLang="zh-CN" sz="2400" dirty="0">
              <a:solidFill>
                <a:srgbClr val="FFFFFF"/>
              </a:solidFill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FFFFFF"/>
                </a:solidFill>
                <a:latin typeface="新蒂黑板报" panose="03000600000000000000" pitchFamily="66" charset="-122"/>
                <a:ea typeface="新蒂黑板报" panose="03000600000000000000" pitchFamily="66" charset="-122"/>
              </a:rPr>
              <a:t>A</a:t>
            </a:r>
            <a:endParaRPr lang="zh-CN" altLang="en-US" sz="2400" dirty="0">
              <a:solidFill>
                <a:srgbClr val="FFFFFF"/>
              </a:solidFill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41455" y="2924944"/>
            <a:ext cx="792088" cy="1200312"/>
          </a:xfrm>
          <a:prstGeom prst="rect">
            <a:avLst/>
          </a:prstGeom>
          <a:noFill/>
        </p:spPr>
        <p:txBody>
          <a:bodyPr wrap="square" lIns="91426" tIns="45712" rIns="91426" bIns="45712" rtlCol="0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FFFFFF"/>
                </a:solidFill>
                <a:latin typeface="新蒂黑板报" panose="03000600000000000000" pitchFamily="66" charset="-122"/>
                <a:ea typeface="新蒂黑板报" panose="03000600000000000000" pitchFamily="66" charset="-122"/>
              </a:rPr>
              <a:t>项目</a:t>
            </a:r>
            <a:endParaRPr lang="en-US" altLang="zh-CN" sz="2400" dirty="0">
              <a:solidFill>
                <a:srgbClr val="FFFFFF"/>
              </a:solidFill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FFFFFF"/>
                </a:solidFill>
                <a:latin typeface="新蒂黑板报" panose="03000600000000000000" pitchFamily="66" charset="-122"/>
                <a:ea typeface="新蒂黑板报" panose="03000600000000000000" pitchFamily="66" charset="-122"/>
              </a:rPr>
              <a:t>B</a:t>
            </a:r>
            <a:endParaRPr lang="zh-CN" altLang="en-US" sz="2400" dirty="0">
              <a:solidFill>
                <a:srgbClr val="FFFFFF"/>
              </a:solidFill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41011" y="2924944"/>
            <a:ext cx="792088" cy="1200312"/>
          </a:xfrm>
          <a:prstGeom prst="rect">
            <a:avLst/>
          </a:prstGeom>
          <a:noFill/>
        </p:spPr>
        <p:txBody>
          <a:bodyPr wrap="square" lIns="91426" tIns="45712" rIns="91426" bIns="45712" rtlCol="0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FFFFFF"/>
                </a:solidFill>
                <a:latin typeface="新蒂黑板报" panose="03000600000000000000" pitchFamily="66" charset="-122"/>
                <a:ea typeface="新蒂黑板报" panose="03000600000000000000" pitchFamily="66" charset="-122"/>
              </a:rPr>
              <a:t>项目</a:t>
            </a:r>
            <a:endParaRPr lang="en-US" altLang="zh-CN" sz="2400" dirty="0">
              <a:solidFill>
                <a:srgbClr val="FFFFFF"/>
              </a:solidFill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FFFFFF"/>
                </a:solidFill>
                <a:latin typeface="新蒂黑板报" panose="03000600000000000000" pitchFamily="66" charset="-122"/>
                <a:ea typeface="新蒂黑板报" panose="03000600000000000000" pitchFamily="66" charset="-122"/>
              </a:rPr>
              <a:t>C</a:t>
            </a:r>
            <a:endParaRPr lang="zh-CN" altLang="en-US" sz="2400" dirty="0">
              <a:solidFill>
                <a:srgbClr val="FFFFFF"/>
              </a:solidFill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40568" y="2924944"/>
            <a:ext cx="792088" cy="1200312"/>
          </a:xfrm>
          <a:prstGeom prst="rect">
            <a:avLst/>
          </a:prstGeom>
          <a:noFill/>
        </p:spPr>
        <p:txBody>
          <a:bodyPr wrap="square" lIns="91426" tIns="45712" rIns="91426" bIns="45712" rtlCol="0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FFFFFF"/>
                </a:solidFill>
                <a:latin typeface="新蒂黑板报" panose="03000600000000000000" pitchFamily="66" charset="-122"/>
                <a:ea typeface="新蒂黑板报" panose="03000600000000000000" pitchFamily="66" charset="-122"/>
              </a:rPr>
              <a:t>项目</a:t>
            </a:r>
            <a:endParaRPr lang="en-US" altLang="zh-CN" sz="2400" dirty="0">
              <a:solidFill>
                <a:srgbClr val="FFFFFF"/>
              </a:solidFill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FFFFFF"/>
                </a:solidFill>
                <a:latin typeface="新蒂黑板报" panose="03000600000000000000" pitchFamily="66" charset="-122"/>
                <a:ea typeface="新蒂黑板报" panose="03000600000000000000" pitchFamily="66" charset="-122"/>
              </a:rPr>
              <a:t>D</a:t>
            </a:r>
            <a:endParaRPr lang="zh-CN" altLang="en-US" sz="2400" dirty="0">
              <a:solidFill>
                <a:srgbClr val="FFFFFF"/>
              </a:solidFill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15616" y="2109699"/>
            <a:ext cx="1722327" cy="4842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900" dirty="0">
                <a:solidFill>
                  <a:srgbClr val="FFFFFF"/>
                </a:solidFill>
                <a:latin typeface="微软雅黑" pitchFamily="34" charset="-122"/>
                <a:ea typeface="微软雅黑"/>
              </a:rPr>
              <a:t>您的内容打在这里，或者通过复制您的文本后，在此框中选择粘贴，并选择只保留文字</a:t>
            </a:r>
            <a:endParaRPr lang="id-ID" altLang="zh-CN" sz="900" dirty="0">
              <a:solidFill>
                <a:srgbClr val="FFFFFF"/>
              </a:solidFill>
              <a:latin typeface="Arial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15616" y="1660765"/>
            <a:ext cx="18780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92D050"/>
                </a:solidFill>
                <a:latin typeface="微软雅黑"/>
                <a:ea typeface="微软雅黑"/>
              </a:rPr>
              <a:t>单击添加标题内容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2987824" y="1975219"/>
            <a:ext cx="0" cy="702377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/>
          <p:nvPr/>
        </p:nvCxnSpPr>
        <p:spPr>
          <a:xfrm>
            <a:off x="1115617" y="1975218"/>
            <a:ext cx="1872207" cy="1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miter lim="800000"/>
            <a:headEnd type="oval"/>
            <a:tailEnd type="none"/>
          </a:ln>
          <a:effectLst/>
        </p:spPr>
      </p:cxnSp>
      <p:cxnSp>
        <p:nvCxnSpPr>
          <p:cNvPr id="38" name="直接连接符 37"/>
          <p:cNvCxnSpPr/>
          <p:nvPr/>
        </p:nvCxnSpPr>
        <p:spPr>
          <a:xfrm flipH="1">
            <a:off x="4037501" y="1975218"/>
            <a:ext cx="3603948" cy="1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miter lim="800000"/>
            <a:headEnd type="oval"/>
            <a:tailEnd type="non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408815" y="2109699"/>
            <a:ext cx="3232635" cy="3180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900" dirty="0">
                <a:solidFill>
                  <a:srgbClr val="FFFFFF"/>
                </a:solidFill>
                <a:latin typeface="微软雅黑" pitchFamily="34" charset="-122"/>
                <a:ea typeface="微软雅黑"/>
              </a:rPr>
              <a:t>您的内容打在这里，或者通过复制您的文本后，在此框中选择粘贴，并选择只保留文字</a:t>
            </a:r>
            <a:endParaRPr lang="id-ID" altLang="zh-CN" sz="900" dirty="0">
              <a:solidFill>
                <a:srgbClr val="FFFFFF"/>
              </a:solidFill>
              <a:latin typeface="Arial"/>
              <a:ea typeface="Open Sans Light" pitchFamily="34" charset="0"/>
              <a:cs typeface="Open Sans Light" pitchFamily="34" charset="0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4037499" y="1975219"/>
            <a:ext cx="0" cy="702377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4433543" y="1660765"/>
            <a:ext cx="18780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FFC000"/>
                </a:solidFill>
                <a:latin typeface="微软雅黑"/>
                <a:ea typeface="微软雅黑"/>
              </a:rPr>
              <a:t>单击添加标题内容</a:t>
            </a:r>
          </a:p>
        </p:txBody>
      </p:sp>
      <p:cxnSp>
        <p:nvCxnSpPr>
          <p:cNvPr id="42" name="直接连接符 41"/>
          <p:cNvCxnSpPr/>
          <p:nvPr/>
        </p:nvCxnSpPr>
        <p:spPr>
          <a:xfrm>
            <a:off x="5227207" y="3992822"/>
            <a:ext cx="0" cy="702377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/>
          <p:nvPr/>
        </p:nvCxnSpPr>
        <p:spPr>
          <a:xfrm>
            <a:off x="6228184" y="3992822"/>
            <a:ext cx="0" cy="702377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/>
          <p:nvPr/>
        </p:nvCxnSpPr>
        <p:spPr>
          <a:xfrm>
            <a:off x="1623260" y="4695199"/>
            <a:ext cx="3603948" cy="1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miter lim="800000"/>
            <a:headEnd type="oval"/>
            <a:tailEnd type="none"/>
          </a:ln>
          <a:effectLst/>
        </p:spPr>
      </p:cxnSp>
      <p:cxnSp>
        <p:nvCxnSpPr>
          <p:cNvPr id="45" name="直接连接符 44"/>
          <p:cNvCxnSpPr/>
          <p:nvPr/>
        </p:nvCxnSpPr>
        <p:spPr>
          <a:xfrm flipH="1">
            <a:off x="6228185" y="4695199"/>
            <a:ext cx="2098366" cy="1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  <a:miter lim="800000"/>
            <a:headEnd type="oval"/>
            <a:tailEnd type="none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1619672" y="4292862"/>
            <a:ext cx="3232635" cy="3180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900" dirty="0">
                <a:solidFill>
                  <a:srgbClr val="FFFFFF"/>
                </a:solidFill>
                <a:latin typeface="微软雅黑" pitchFamily="34" charset="-122"/>
                <a:ea typeface="微软雅黑"/>
              </a:rPr>
              <a:t>您的内容打在这里，或者通过复制您的文本后，在此框中选择粘贴，并选择只保留文字</a:t>
            </a:r>
            <a:endParaRPr lang="id-ID" altLang="zh-CN" sz="900" dirty="0">
              <a:solidFill>
                <a:srgbClr val="FFFFFF"/>
              </a:solidFill>
              <a:latin typeface="Arial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19671" y="4766955"/>
            <a:ext cx="18780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FFC000"/>
                </a:solidFill>
                <a:latin typeface="微软雅黑"/>
                <a:ea typeface="微软雅黑"/>
              </a:rPr>
              <a:t>单击添加标题内容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65233" y="4154394"/>
            <a:ext cx="1944217" cy="4842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900" dirty="0">
                <a:solidFill>
                  <a:srgbClr val="FFFFFF"/>
                </a:solidFill>
                <a:latin typeface="微软雅黑" pitchFamily="34" charset="-122"/>
                <a:ea typeface="微软雅黑"/>
              </a:rPr>
              <a:t>您的内容打在这里，或者通过复制您的文本后，在此框中选择粘贴，并选择只保留文字</a:t>
            </a:r>
            <a:endParaRPr lang="id-ID" altLang="zh-CN" sz="900" dirty="0">
              <a:solidFill>
                <a:srgbClr val="FFFFFF"/>
              </a:solidFill>
              <a:latin typeface="Arial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65233" y="4766719"/>
            <a:ext cx="18780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92D050"/>
                </a:solidFill>
                <a:latin typeface="微软雅黑"/>
                <a:ea typeface="微软雅黑"/>
              </a:rPr>
              <a:t>单击添加标题内容</a:t>
            </a:r>
          </a:p>
        </p:txBody>
      </p:sp>
    </p:spTree>
    <p:extLst>
      <p:ext uri="{BB962C8B-B14F-4D97-AF65-F5344CB8AC3E}">
        <p14:creationId xmlns:p14="http://schemas.microsoft.com/office/powerpoint/2010/main" val="43612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3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8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3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6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1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6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/>
      <p:bldP spid="39" grpId="0"/>
      <p:bldP spid="41" grpId="0"/>
      <p:bldP spid="46" grpId="0"/>
      <p:bldP spid="47" grpId="0"/>
      <p:bldP spid="48" grpId="0"/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/>
          <p:nvPr/>
        </p:nvSpPr>
        <p:spPr>
          <a:xfrm>
            <a:off x="642910" y="4573577"/>
            <a:ext cx="7772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rgbClr val="FFFFFF"/>
                </a:solidFill>
                <a:latin typeface="微软雅黑" pitchFamily="34" charset="-122"/>
                <a:ea typeface="微软雅黑"/>
              </a:rPr>
              <a:t>您的内容打在这里，或者通过复制您的文本后，在此框中选择粘贴，并选择只保留文字；您的内容打在这里，或者通过复制您的文本后，在此框中选择粘贴，并选择只保留文字；您的内容打在这里，或者通过复制您的文本后，在此框中选择粘贴，并选择只保留文字；</a:t>
            </a:r>
            <a:endParaRPr lang="id-ID" altLang="zh-CN" sz="1000" dirty="0">
              <a:solidFill>
                <a:srgbClr val="FFFFFF"/>
              </a:solidFill>
              <a:latin typeface="Arial"/>
              <a:ea typeface="Open Sans Light" pitchFamily="34" charset="0"/>
              <a:cs typeface="Open Sans Light" pitchFamily="34" charset="0"/>
            </a:endParaRPr>
          </a:p>
          <a:p>
            <a:pPr algn="ctr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rgbClr val="FFFFFF"/>
                </a:solidFill>
                <a:latin typeface="微软雅黑" pitchFamily="34" charset="-122"/>
                <a:ea typeface="微软雅黑"/>
              </a:rPr>
              <a:t>您的内容打在这里，或者通过复制您的文本后，在此框中选择粘贴，并选择只保留文字</a:t>
            </a:r>
            <a:endParaRPr lang="id-ID" altLang="zh-CN" sz="1000" dirty="0">
              <a:solidFill>
                <a:srgbClr val="FFFFFF"/>
              </a:solidFill>
              <a:latin typeface="Arial"/>
              <a:ea typeface="Open Sans Light" pitchFamily="34" charset="0"/>
              <a:cs typeface="Open Sans Light" pitchFamily="34" charset="0"/>
            </a:endParaRPr>
          </a:p>
          <a:p>
            <a:pPr algn="ctr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id-ID" altLang="zh-CN" sz="1000" dirty="0">
              <a:solidFill>
                <a:srgbClr val="FFFFFF"/>
              </a:solidFill>
              <a:latin typeface="Arial"/>
              <a:ea typeface="Open Sans Light" pitchFamily="34" charset="0"/>
              <a:cs typeface="Open Sans Light" pitchFamily="34" charset="0"/>
            </a:endParaRPr>
          </a:p>
        </p:txBody>
      </p:sp>
      <p:grpSp>
        <p:nvGrpSpPr>
          <p:cNvPr id="23" name="Group 16"/>
          <p:cNvGrpSpPr/>
          <p:nvPr/>
        </p:nvGrpSpPr>
        <p:grpSpPr>
          <a:xfrm>
            <a:off x="5072066" y="1836047"/>
            <a:ext cx="3643338" cy="1989055"/>
            <a:chOff x="5072066" y="1428742"/>
            <a:chExt cx="3643338" cy="1989055"/>
          </a:xfrm>
        </p:grpSpPr>
        <p:sp>
          <p:nvSpPr>
            <p:cNvPr id="24" name="Rectangle 2"/>
            <p:cNvSpPr/>
            <p:nvPr/>
          </p:nvSpPr>
          <p:spPr>
            <a:xfrm>
              <a:off x="5072066" y="1857370"/>
              <a:ext cx="3429024" cy="15604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56616" indent="-356616" defTabSz="685800" fontAlgn="auto">
                <a:spcBef>
                  <a:spcPts val="250"/>
                </a:spcBef>
                <a:spcAft>
                  <a:spcPts val="0"/>
                </a:spcAft>
              </a:pPr>
              <a:endParaRPr lang="id-ID" sz="900" dirty="0">
                <a:solidFill>
                  <a:srgbClr val="FFFFFF"/>
                </a:solidFill>
                <a:latin typeface="Arial"/>
                <a:ea typeface="微软雅黑"/>
                <a:cs typeface="Open Sans Light" pitchFamily="34" charset="0"/>
              </a:endParaRPr>
            </a:p>
            <a:p>
              <a:pPr marL="171450" indent="-171450" defTabSz="68580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</a:pPr>
              <a:r>
                <a:rPr lang="zh-CN" altLang="en-US" sz="900" dirty="0">
                  <a:solidFill>
                    <a:srgbClr val="FFFFFF"/>
                  </a:solidFill>
                  <a:latin typeface="微软雅黑" pitchFamily="34" charset="-122"/>
                  <a:ea typeface="微软雅黑"/>
                </a:rPr>
                <a:t>您的内容打在这里，或者通过复制您的文本后，在此框中选择粘贴，并选择只保留文字；</a:t>
              </a:r>
              <a:endParaRPr lang="en-US" altLang="zh-CN" sz="900" dirty="0">
                <a:solidFill>
                  <a:srgbClr val="FFFFFF"/>
                </a:solidFill>
                <a:latin typeface="微软雅黑" pitchFamily="34" charset="-122"/>
                <a:ea typeface="微软雅黑"/>
              </a:endParaRPr>
            </a:p>
            <a:p>
              <a:pPr marL="171450" indent="-171450" defTabSz="68580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</a:pPr>
              <a:endParaRPr lang="id-ID" sz="900" dirty="0">
                <a:solidFill>
                  <a:srgbClr val="FFFFFF"/>
                </a:solidFill>
                <a:latin typeface="Arial"/>
                <a:ea typeface="微软雅黑"/>
                <a:cs typeface="Open Sans Light" pitchFamily="34" charset="0"/>
              </a:endParaRPr>
            </a:p>
            <a:p>
              <a:pPr marL="171450" indent="-171450" defTabSz="68580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</a:pPr>
              <a:r>
                <a:rPr lang="zh-CN" altLang="en-US" sz="900" dirty="0">
                  <a:solidFill>
                    <a:srgbClr val="FFFFFF"/>
                  </a:solidFill>
                  <a:latin typeface="微软雅黑" pitchFamily="34" charset="-122"/>
                  <a:ea typeface="微软雅黑"/>
                </a:rPr>
                <a:t>您的内容打在这里，或者通过复制您的文本后，在此框中选择粘贴，并选择只保留文字；</a:t>
              </a:r>
              <a:endParaRPr lang="en-US" altLang="zh-CN" sz="900" dirty="0">
                <a:solidFill>
                  <a:srgbClr val="FFFFFF"/>
                </a:solidFill>
                <a:latin typeface="微软雅黑" pitchFamily="34" charset="-122"/>
                <a:ea typeface="微软雅黑"/>
              </a:endParaRPr>
            </a:p>
            <a:p>
              <a:pPr marL="171450" indent="-171450" defTabSz="68580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</a:pPr>
              <a:endParaRPr lang="id-ID" altLang="zh-CN" sz="900" dirty="0">
                <a:solidFill>
                  <a:srgbClr val="FFFFFF"/>
                </a:solidFill>
                <a:latin typeface="Arial"/>
                <a:ea typeface="Open Sans Light" pitchFamily="34" charset="0"/>
                <a:cs typeface="Open Sans Light" pitchFamily="34" charset="0"/>
              </a:endParaRPr>
            </a:p>
            <a:p>
              <a:pPr marL="171450" indent="-171450" defTabSz="68580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</a:pPr>
              <a:r>
                <a:rPr lang="zh-CN" altLang="en-US" sz="900" dirty="0">
                  <a:solidFill>
                    <a:srgbClr val="FFFFFF"/>
                  </a:solidFill>
                  <a:latin typeface="微软雅黑" pitchFamily="34" charset="-122"/>
                  <a:ea typeface="微软雅黑"/>
                </a:rPr>
                <a:t>您的内容打在这里，或者通过复制您的文本后，在此框中选择粘贴，并选择只保留文字；</a:t>
              </a:r>
              <a:endParaRPr lang="id-ID" altLang="zh-CN" sz="900" dirty="0">
                <a:solidFill>
                  <a:srgbClr val="FFFFFF"/>
                </a:solidFill>
                <a:latin typeface="Arial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25" name="Rectangle 15"/>
            <p:cNvSpPr/>
            <p:nvPr/>
          </p:nvSpPr>
          <p:spPr>
            <a:xfrm>
              <a:off x="5072066" y="1428742"/>
              <a:ext cx="364333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dirty="0">
                  <a:solidFill>
                    <a:srgbClr val="FFFFFF"/>
                  </a:solidFill>
                  <a:latin typeface="微软雅黑" pitchFamily="34" charset="-122"/>
                  <a:ea typeface="微软雅黑"/>
                </a:rPr>
                <a:t>您的内容打在这里，或者通过复制您的文本后，在此框中选择粘贴，并选择只保留文字</a:t>
              </a:r>
              <a:endParaRPr lang="id-ID" altLang="zh-CN" sz="1000" dirty="0">
                <a:solidFill>
                  <a:srgbClr val="FFFFFF"/>
                </a:solidFill>
                <a:latin typeface="Arial"/>
                <a:ea typeface="Open Sans Light" pitchFamily="34" charset="0"/>
                <a:cs typeface="Open Sans Light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09849" y="1722606"/>
            <a:ext cx="4231670" cy="2707234"/>
            <a:chOff x="409849" y="1315301"/>
            <a:chExt cx="4231670" cy="2707234"/>
          </a:xfrm>
        </p:grpSpPr>
        <p:grpSp>
          <p:nvGrpSpPr>
            <p:cNvPr id="27" name="组合 26"/>
            <p:cNvGrpSpPr/>
            <p:nvPr/>
          </p:nvGrpSpPr>
          <p:grpSpPr>
            <a:xfrm>
              <a:off x="774529" y="3714758"/>
              <a:ext cx="3798840" cy="307777"/>
              <a:chOff x="774529" y="3714758"/>
              <a:chExt cx="3798840" cy="307777"/>
            </a:xfrm>
          </p:grpSpPr>
          <p:sp>
            <p:nvSpPr>
              <p:cNvPr id="38" name="Rectangle 11"/>
              <p:cNvSpPr/>
              <p:nvPr/>
            </p:nvSpPr>
            <p:spPr>
              <a:xfrm>
                <a:off x="774529" y="3714758"/>
                <a:ext cx="93006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Open Sans" pitchFamily="34" charset="0"/>
                    <a:cs typeface="Open Sans" pitchFamily="34" charset="0"/>
                  </a:rPr>
                  <a:t>20home2</a:t>
                </a:r>
              </a:p>
            </p:txBody>
          </p:sp>
          <p:sp>
            <p:nvSpPr>
              <p:cNvPr id="39" name="Rectangle 12"/>
              <p:cNvSpPr/>
              <p:nvPr/>
            </p:nvSpPr>
            <p:spPr>
              <a:xfrm>
                <a:off x="1774661" y="3714758"/>
                <a:ext cx="93006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Open Sans" pitchFamily="34" charset="0"/>
                    <a:cs typeface="Open Sans" pitchFamily="34" charset="0"/>
                  </a:rPr>
                  <a:t>20home3</a:t>
                </a:r>
              </a:p>
            </p:txBody>
          </p:sp>
          <p:sp>
            <p:nvSpPr>
              <p:cNvPr id="40" name="Rectangle 13"/>
              <p:cNvSpPr/>
              <p:nvPr/>
            </p:nvSpPr>
            <p:spPr>
              <a:xfrm>
                <a:off x="2643174" y="3714758"/>
                <a:ext cx="93006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Open Sans" pitchFamily="34" charset="0"/>
                    <a:cs typeface="Open Sans" pitchFamily="34" charset="0"/>
                  </a:rPr>
                  <a:t>20home4</a:t>
                </a:r>
              </a:p>
            </p:txBody>
          </p:sp>
          <p:sp>
            <p:nvSpPr>
              <p:cNvPr id="41" name="Rectangle 14"/>
              <p:cNvSpPr/>
              <p:nvPr/>
            </p:nvSpPr>
            <p:spPr>
              <a:xfrm>
                <a:off x="3643306" y="3714758"/>
                <a:ext cx="93006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Open Sans" pitchFamily="34" charset="0"/>
                    <a:cs typeface="Open Sans" pitchFamily="34" charset="0"/>
                  </a:rPr>
                  <a:t>20home5</a:t>
                </a: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409849" y="1315301"/>
              <a:ext cx="4231670" cy="2293571"/>
              <a:chOff x="1184565" y="1248617"/>
              <a:chExt cx="3780000" cy="2048765"/>
            </a:xfrm>
          </p:grpSpPr>
          <p:sp>
            <p:nvSpPr>
              <p:cNvPr id="29" name="Freeform 5"/>
              <p:cNvSpPr>
                <a:spLocks/>
              </p:cNvSpPr>
              <p:nvPr/>
            </p:nvSpPr>
            <p:spPr bwMode="auto">
              <a:xfrm>
                <a:off x="2159574" y="1920932"/>
                <a:ext cx="551051" cy="1362295"/>
              </a:xfrm>
              <a:custGeom>
                <a:avLst/>
                <a:gdLst>
                  <a:gd name="T0" fmla="*/ 372 w 372"/>
                  <a:gd name="T1" fmla="*/ 0 h 744"/>
                  <a:gd name="T2" fmla="*/ 0 w 372"/>
                  <a:gd name="T3" fmla="*/ 744 h 744"/>
                  <a:gd name="T4" fmla="*/ 372 w 372"/>
                  <a:gd name="T5" fmla="*/ 744 h 744"/>
                  <a:gd name="T6" fmla="*/ 372 w 372"/>
                  <a:gd name="T7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2" h="744">
                    <a:moveTo>
                      <a:pt x="372" y="0"/>
                    </a:moveTo>
                    <a:cubicBezTo>
                      <a:pt x="372" y="0"/>
                      <a:pt x="280" y="528"/>
                      <a:pt x="0" y="744"/>
                    </a:cubicBezTo>
                    <a:cubicBezTo>
                      <a:pt x="372" y="744"/>
                      <a:pt x="372" y="744"/>
                      <a:pt x="372" y="744"/>
                    </a:cubicBez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FC838C">
                  <a:alpha val="95000"/>
                </a:srgb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30" name="Freeform 6"/>
              <p:cNvSpPr>
                <a:spLocks/>
              </p:cNvSpPr>
              <p:nvPr/>
            </p:nvSpPr>
            <p:spPr bwMode="auto">
              <a:xfrm>
                <a:off x="2710625" y="1920932"/>
                <a:ext cx="551051" cy="1362295"/>
              </a:xfrm>
              <a:custGeom>
                <a:avLst/>
                <a:gdLst>
                  <a:gd name="T0" fmla="*/ 0 w 372"/>
                  <a:gd name="T1" fmla="*/ 0 h 744"/>
                  <a:gd name="T2" fmla="*/ 372 w 372"/>
                  <a:gd name="T3" fmla="*/ 744 h 744"/>
                  <a:gd name="T4" fmla="*/ 0 w 372"/>
                  <a:gd name="T5" fmla="*/ 744 h 744"/>
                  <a:gd name="T6" fmla="*/ 0 w 372"/>
                  <a:gd name="T7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2" h="744">
                    <a:moveTo>
                      <a:pt x="0" y="0"/>
                    </a:moveTo>
                    <a:cubicBezTo>
                      <a:pt x="0" y="0"/>
                      <a:pt x="92" y="528"/>
                      <a:pt x="372" y="744"/>
                    </a:cubicBezTo>
                    <a:cubicBezTo>
                      <a:pt x="0" y="744"/>
                      <a:pt x="0" y="744"/>
                      <a:pt x="0" y="74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838C">
                  <a:alpha val="85000"/>
                </a:srgb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31" name="Freeform 5"/>
              <p:cNvSpPr>
                <a:spLocks/>
              </p:cNvSpPr>
              <p:nvPr/>
            </p:nvSpPr>
            <p:spPr bwMode="auto">
              <a:xfrm>
                <a:off x="2986152" y="1248617"/>
                <a:ext cx="551051" cy="2034610"/>
              </a:xfrm>
              <a:custGeom>
                <a:avLst/>
                <a:gdLst>
                  <a:gd name="T0" fmla="*/ 372 w 372"/>
                  <a:gd name="T1" fmla="*/ 0 h 744"/>
                  <a:gd name="T2" fmla="*/ 0 w 372"/>
                  <a:gd name="T3" fmla="*/ 744 h 744"/>
                  <a:gd name="T4" fmla="*/ 372 w 372"/>
                  <a:gd name="T5" fmla="*/ 744 h 744"/>
                  <a:gd name="T6" fmla="*/ 372 w 372"/>
                  <a:gd name="T7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2" h="744">
                    <a:moveTo>
                      <a:pt x="372" y="0"/>
                    </a:moveTo>
                    <a:cubicBezTo>
                      <a:pt x="372" y="0"/>
                      <a:pt x="280" y="528"/>
                      <a:pt x="0" y="744"/>
                    </a:cubicBezTo>
                    <a:cubicBezTo>
                      <a:pt x="372" y="744"/>
                      <a:pt x="372" y="744"/>
                      <a:pt x="372" y="744"/>
                    </a:cubicBez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8AE0D4">
                  <a:alpha val="95000"/>
                </a:srgb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>
                <a:off x="3537203" y="1248617"/>
                <a:ext cx="551051" cy="2034610"/>
              </a:xfrm>
              <a:custGeom>
                <a:avLst/>
                <a:gdLst>
                  <a:gd name="T0" fmla="*/ 0 w 372"/>
                  <a:gd name="T1" fmla="*/ 0 h 744"/>
                  <a:gd name="T2" fmla="*/ 372 w 372"/>
                  <a:gd name="T3" fmla="*/ 744 h 744"/>
                  <a:gd name="T4" fmla="*/ 0 w 372"/>
                  <a:gd name="T5" fmla="*/ 744 h 744"/>
                  <a:gd name="T6" fmla="*/ 0 w 372"/>
                  <a:gd name="T7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2" h="744">
                    <a:moveTo>
                      <a:pt x="0" y="0"/>
                    </a:moveTo>
                    <a:cubicBezTo>
                      <a:pt x="0" y="0"/>
                      <a:pt x="92" y="528"/>
                      <a:pt x="372" y="744"/>
                    </a:cubicBezTo>
                    <a:cubicBezTo>
                      <a:pt x="0" y="744"/>
                      <a:pt x="0" y="744"/>
                      <a:pt x="0" y="74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AE0D4">
                  <a:alpha val="85000"/>
                </a:srgb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33" name="Freeform 5"/>
              <p:cNvSpPr>
                <a:spLocks/>
              </p:cNvSpPr>
              <p:nvPr/>
            </p:nvSpPr>
            <p:spPr bwMode="auto">
              <a:xfrm>
                <a:off x="1332996" y="2545900"/>
                <a:ext cx="551051" cy="737327"/>
              </a:xfrm>
              <a:custGeom>
                <a:avLst/>
                <a:gdLst>
                  <a:gd name="T0" fmla="*/ 372 w 372"/>
                  <a:gd name="T1" fmla="*/ 0 h 744"/>
                  <a:gd name="T2" fmla="*/ 0 w 372"/>
                  <a:gd name="T3" fmla="*/ 744 h 744"/>
                  <a:gd name="T4" fmla="*/ 372 w 372"/>
                  <a:gd name="T5" fmla="*/ 744 h 744"/>
                  <a:gd name="T6" fmla="*/ 372 w 372"/>
                  <a:gd name="T7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2" h="744">
                    <a:moveTo>
                      <a:pt x="372" y="0"/>
                    </a:moveTo>
                    <a:cubicBezTo>
                      <a:pt x="372" y="0"/>
                      <a:pt x="280" y="528"/>
                      <a:pt x="0" y="744"/>
                    </a:cubicBezTo>
                    <a:cubicBezTo>
                      <a:pt x="372" y="744"/>
                      <a:pt x="372" y="744"/>
                      <a:pt x="372" y="744"/>
                    </a:cubicBez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FFA9F8">
                  <a:alpha val="95000"/>
                </a:srgb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>
                <a:off x="1884048" y="2545900"/>
                <a:ext cx="551051" cy="737327"/>
              </a:xfrm>
              <a:custGeom>
                <a:avLst/>
                <a:gdLst>
                  <a:gd name="T0" fmla="*/ 0 w 372"/>
                  <a:gd name="T1" fmla="*/ 0 h 744"/>
                  <a:gd name="T2" fmla="*/ 372 w 372"/>
                  <a:gd name="T3" fmla="*/ 744 h 744"/>
                  <a:gd name="T4" fmla="*/ 0 w 372"/>
                  <a:gd name="T5" fmla="*/ 744 h 744"/>
                  <a:gd name="T6" fmla="*/ 0 w 372"/>
                  <a:gd name="T7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2" h="744">
                    <a:moveTo>
                      <a:pt x="0" y="0"/>
                    </a:moveTo>
                    <a:cubicBezTo>
                      <a:pt x="0" y="0"/>
                      <a:pt x="92" y="528"/>
                      <a:pt x="372" y="744"/>
                    </a:cubicBezTo>
                    <a:cubicBezTo>
                      <a:pt x="0" y="744"/>
                      <a:pt x="0" y="744"/>
                      <a:pt x="0" y="74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9F8">
                  <a:alpha val="85000"/>
                </a:srgb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35" name="Freeform 5"/>
              <p:cNvSpPr>
                <a:spLocks/>
              </p:cNvSpPr>
              <p:nvPr/>
            </p:nvSpPr>
            <p:spPr bwMode="auto">
              <a:xfrm>
                <a:off x="3812728" y="2181123"/>
                <a:ext cx="551051" cy="1102103"/>
              </a:xfrm>
              <a:custGeom>
                <a:avLst/>
                <a:gdLst>
                  <a:gd name="T0" fmla="*/ 372 w 372"/>
                  <a:gd name="T1" fmla="*/ 0 h 744"/>
                  <a:gd name="T2" fmla="*/ 0 w 372"/>
                  <a:gd name="T3" fmla="*/ 744 h 744"/>
                  <a:gd name="T4" fmla="*/ 372 w 372"/>
                  <a:gd name="T5" fmla="*/ 744 h 744"/>
                  <a:gd name="T6" fmla="*/ 372 w 372"/>
                  <a:gd name="T7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2" h="744">
                    <a:moveTo>
                      <a:pt x="372" y="0"/>
                    </a:moveTo>
                    <a:cubicBezTo>
                      <a:pt x="372" y="0"/>
                      <a:pt x="280" y="528"/>
                      <a:pt x="0" y="744"/>
                    </a:cubicBezTo>
                    <a:cubicBezTo>
                      <a:pt x="372" y="744"/>
                      <a:pt x="372" y="744"/>
                      <a:pt x="372" y="744"/>
                    </a:cubicBez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FBFA9A">
                  <a:alpha val="95000"/>
                </a:srgb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>
                <a:off x="4363780" y="2181123"/>
                <a:ext cx="551051" cy="1102103"/>
              </a:xfrm>
              <a:custGeom>
                <a:avLst/>
                <a:gdLst>
                  <a:gd name="T0" fmla="*/ 0 w 372"/>
                  <a:gd name="T1" fmla="*/ 0 h 744"/>
                  <a:gd name="T2" fmla="*/ 372 w 372"/>
                  <a:gd name="T3" fmla="*/ 744 h 744"/>
                  <a:gd name="T4" fmla="*/ 0 w 372"/>
                  <a:gd name="T5" fmla="*/ 744 h 744"/>
                  <a:gd name="T6" fmla="*/ 0 w 372"/>
                  <a:gd name="T7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2" h="744">
                    <a:moveTo>
                      <a:pt x="0" y="0"/>
                    </a:moveTo>
                    <a:cubicBezTo>
                      <a:pt x="0" y="0"/>
                      <a:pt x="92" y="528"/>
                      <a:pt x="372" y="744"/>
                    </a:cubicBezTo>
                    <a:cubicBezTo>
                      <a:pt x="0" y="744"/>
                      <a:pt x="0" y="744"/>
                      <a:pt x="0" y="74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FA9A">
                  <a:alpha val="85000"/>
                </a:srgb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37" name="Rectangle 95"/>
              <p:cNvSpPr/>
              <p:nvPr/>
            </p:nvSpPr>
            <p:spPr>
              <a:xfrm>
                <a:off x="1184565" y="3271941"/>
                <a:ext cx="3780000" cy="25441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318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3"/>
          <p:cNvSpPr txBox="1">
            <a:spLocks/>
          </p:cNvSpPr>
          <p:nvPr/>
        </p:nvSpPr>
        <p:spPr>
          <a:xfrm>
            <a:off x="400455" y="4547269"/>
            <a:ext cx="2355170" cy="46275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华文细黑" panose="02010600040101010101" pitchFamily="2" charset="-122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24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a typeface="微软雅黑"/>
              </a:rPr>
              <a:t>添加您的标题</a:t>
            </a:r>
            <a:endParaRPr lang="en-US" sz="24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a typeface="微软雅黑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00454" y="5011350"/>
            <a:ext cx="8492431" cy="793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08823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zh-CN" altLang="en-US" sz="105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/>
                <a:ea typeface="微软雅黑"/>
              </a:rPr>
              <a:t>您的内容打在这里，或者通过复制您的文本后，在此框中选择粘贴，并选择只保留文字。您的内容打在这里，您的内容打在这里，或者通过复制您的文本后，在此框中选择粘贴您的内容打在这里，或者通过复制您的文本后，在此框中选择粘贴，并选择只保留文字。您的内容打在这里，您的内容打在这里，或者通过复制您的文本后，在此框中选择粘贴</a:t>
            </a:r>
            <a:endParaRPr lang="en-US" altLang="zh-CN" sz="105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华文细黑" panose="02010600040101010101" pitchFamily="2" charset="-122"/>
              <a:ea typeface="微软雅黑"/>
              <a:cs typeface="Arial" pitchFamily="34" charset="0"/>
            </a:endParaRPr>
          </a:p>
          <a:p>
            <a:pPr marL="0" indent="0" defTabSz="108823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en-US" altLang="zh-CN" sz="105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华文细黑" panose="02010600040101010101" pitchFamily="2" charset="-122"/>
              <a:ea typeface="微软雅黑"/>
              <a:cs typeface="Arial" pitchFamily="34" charset="0"/>
            </a:endParaRPr>
          </a:p>
        </p:txBody>
      </p:sp>
      <p:sp>
        <p:nvSpPr>
          <p:cNvPr id="31" name="Rectangle 1"/>
          <p:cNvSpPr/>
          <p:nvPr/>
        </p:nvSpPr>
        <p:spPr>
          <a:xfrm>
            <a:off x="19051" y="1159921"/>
            <a:ext cx="1829060" cy="148610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9050" y="2646030"/>
            <a:ext cx="1829060" cy="1486109"/>
            <a:chOff x="0" y="1485653"/>
            <a:chExt cx="1829060" cy="1486109"/>
          </a:xfrm>
        </p:grpSpPr>
        <p:sp>
          <p:nvSpPr>
            <p:cNvPr id="33" name="Rectangle 24"/>
            <p:cNvSpPr/>
            <p:nvPr/>
          </p:nvSpPr>
          <p:spPr>
            <a:xfrm>
              <a:off x="0" y="1485653"/>
              <a:ext cx="1829060" cy="1486109"/>
            </a:xfrm>
            <a:prstGeom prst="rect">
              <a:avLst/>
            </a:prstGeom>
            <a:solidFill>
              <a:srgbClr val="FBAA6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" name="Content Placeholder 2"/>
            <p:cNvSpPr txBox="1">
              <a:spLocks/>
            </p:cNvSpPr>
            <p:nvPr/>
          </p:nvSpPr>
          <p:spPr>
            <a:xfrm>
              <a:off x="189311" y="2059742"/>
              <a:ext cx="1614581" cy="91069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8232" rtl="0" eaLnBrk="1" fontAlgn="auto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您的内容打在这里，或者通过复制您的文本后，在此框中选择粘贴，并选择只保留文字。您的内容打在这里您的内容打在这里</a:t>
              </a:r>
              <a:endPara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细黑" panose="02010600040101010101" pitchFamily="2" charset="-122"/>
                <a:ea typeface="微软雅黑"/>
                <a:cs typeface="Arial" pitchFamily="34" charset="0"/>
              </a:endParaRPr>
            </a:p>
          </p:txBody>
        </p:sp>
        <p:sp>
          <p:nvSpPr>
            <p:cNvPr id="35" name="Title 13"/>
            <p:cNvSpPr txBox="1">
              <a:spLocks/>
            </p:cNvSpPr>
            <p:nvPr/>
          </p:nvSpPr>
          <p:spPr>
            <a:xfrm>
              <a:off x="187912" y="1818077"/>
              <a:ext cx="883343" cy="2731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j-cs"/>
                </a:rPr>
                <a:t>项目三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endParaRPr>
            </a:p>
          </p:txBody>
        </p:sp>
      </p:grpSp>
      <p:sp>
        <p:nvSpPr>
          <p:cNvPr id="36" name="Rectangle 6"/>
          <p:cNvSpPr/>
          <p:nvPr/>
        </p:nvSpPr>
        <p:spPr>
          <a:xfrm>
            <a:off x="3675870" y="1159921"/>
            <a:ext cx="1829060" cy="148610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677172" y="2646030"/>
            <a:ext cx="1829060" cy="1486109"/>
            <a:chOff x="3658122" y="1485653"/>
            <a:chExt cx="1829060" cy="1486109"/>
          </a:xfrm>
        </p:grpSpPr>
        <p:sp>
          <p:nvSpPr>
            <p:cNvPr id="38" name="Rectangle 26"/>
            <p:cNvSpPr/>
            <p:nvPr/>
          </p:nvSpPr>
          <p:spPr>
            <a:xfrm>
              <a:off x="3658122" y="1485653"/>
              <a:ext cx="1829060" cy="1486109"/>
            </a:xfrm>
            <a:prstGeom prst="rect">
              <a:avLst/>
            </a:prstGeom>
            <a:solidFill>
              <a:srgbClr val="8AE0D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9" name="Content Placeholder 2"/>
            <p:cNvSpPr txBox="1">
              <a:spLocks/>
            </p:cNvSpPr>
            <p:nvPr/>
          </p:nvSpPr>
          <p:spPr>
            <a:xfrm>
              <a:off x="3800713" y="2059743"/>
              <a:ext cx="1614581" cy="91069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8232" rtl="0" eaLnBrk="1" fontAlgn="auto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您的内容打在这里，或者通过复制您的文本后，在此框中选择粘贴，并选择只保留文字。您的内容打在这里您的内容打在这里</a:t>
              </a:r>
              <a:endPara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细黑" panose="02010600040101010101" pitchFamily="2" charset="-122"/>
                <a:ea typeface="微软雅黑"/>
                <a:cs typeface="Arial" pitchFamily="34" charset="0"/>
              </a:endParaRPr>
            </a:p>
          </p:txBody>
        </p:sp>
        <p:sp>
          <p:nvSpPr>
            <p:cNvPr id="40" name="Title 13"/>
            <p:cNvSpPr txBox="1">
              <a:spLocks/>
            </p:cNvSpPr>
            <p:nvPr/>
          </p:nvSpPr>
          <p:spPr>
            <a:xfrm>
              <a:off x="3799314" y="1818077"/>
              <a:ext cx="883343" cy="2731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j-cs"/>
                </a:rPr>
                <a:t>项目四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endParaRPr>
            </a:p>
          </p:txBody>
        </p:sp>
      </p:grpSp>
      <p:sp>
        <p:nvSpPr>
          <p:cNvPr id="41" name="Rectangle 27"/>
          <p:cNvSpPr/>
          <p:nvPr/>
        </p:nvSpPr>
        <p:spPr>
          <a:xfrm>
            <a:off x="5504929" y="2646030"/>
            <a:ext cx="1829060" cy="1486109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5504930" y="1159921"/>
            <a:ext cx="1829060" cy="1486109"/>
            <a:chOff x="5485880" y="-456"/>
            <a:chExt cx="1829060" cy="1486109"/>
          </a:xfrm>
        </p:grpSpPr>
        <p:sp>
          <p:nvSpPr>
            <p:cNvPr id="43" name="Rectangle 8"/>
            <p:cNvSpPr/>
            <p:nvPr/>
          </p:nvSpPr>
          <p:spPr>
            <a:xfrm>
              <a:off x="5485880" y="-456"/>
              <a:ext cx="1829060" cy="1486109"/>
            </a:xfrm>
            <a:prstGeom prst="rect">
              <a:avLst/>
            </a:prstGeom>
            <a:solidFill>
              <a:srgbClr val="FC838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4" name="Content Placeholder 2"/>
            <p:cNvSpPr txBox="1">
              <a:spLocks/>
            </p:cNvSpPr>
            <p:nvPr/>
          </p:nvSpPr>
          <p:spPr>
            <a:xfrm>
              <a:off x="5690540" y="556865"/>
              <a:ext cx="1614581" cy="91069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8232" rtl="0" eaLnBrk="1" fontAlgn="auto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您的内容打在这里，或者通过复制您的文本后，在此框中选择粘贴，并选择只保留文字。您的内容打在这里您的内容打在这里</a:t>
              </a:r>
              <a:endPara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细黑" panose="02010600040101010101" pitchFamily="2" charset="-122"/>
                <a:ea typeface="微软雅黑"/>
                <a:cs typeface="Arial" pitchFamily="34" charset="0"/>
              </a:endParaRPr>
            </a:p>
          </p:txBody>
        </p:sp>
        <p:sp>
          <p:nvSpPr>
            <p:cNvPr id="45" name="Title 13"/>
            <p:cNvSpPr txBox="1">
              <a:spLocks/>
            </p:cNvSpPr>
            <p:nvPr/>
          </p:nvSpPr>
          <p:spPr>
            <a:xfrm>
              <a:off x="5689141" y="315200"/>
              <a:ext cx="1615980" cy="2731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j-cs"/>
                </a:rPr>
                <a:t>项目二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endParaRPr>
            </a:p>
          </p:txBody>
        </p:sp>
      </p:grpSp>
      <p:sp>
        <p:nvSpPr>
          <p:cNvPr id="46" name="Rectangle 28"/>
          <p:cNvSpPr/>
          <p:nvPr/>
        </p:nvSpPr>
        <p:spPr>
          <a:xfrm>
            <a:off x="7333990" y="1159921"/>
            <a:ext cx="1829060" cy="1486109"/>
          </a:xfrm>
          <a:prstGeom prst="rect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7333989" y="2646030"/>
            <a:ext cx="1829060" cy="1486109"/>
            <a:chOff x="7314939" y="1485653"/>
            <a:chExt cx="1829060" cy="1486109"/>
          </a:xfrm>
        </p:grpSpPr>
        <p:sp>
          <p:nvSpPr>
            <p:cNvPr id="48" name="Rectangle 29"/>
            <p:cNvSpPr/>
            <p:nvPr/>
          </p:nvSpPr>
          <p:spPr>
            <a:xfrm>
              <a:off x="7314939" y="1485653"/>
              <a:ext cx="1829060" cy="1486109"/>
            </a:xfrm>
            <a:prstGeom prst="rect">
              <a:avLst/>
            </a:prstGeom>
            <a:solidFill>
              <a:srgbClr val="95D4F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9" name="Content Placeholder 2"/>
            <p:cNvSpPr txBox="1">
              <a:spLocks/>
            </p:cNvSpPr>
            <p:nvPr/>
          </p:nvSpPr>
          <p:spPr>
            <a:xfrm>
              <a:off x="7494186" y="2059743"/>
              <a:ext cx="1614581" cy="91069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8232" rtl="0" eaLnBrk="1" fontAlgn="auto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您的内容打在这里，或者通过复制您的文本后，在此框中选择粘贴，并选择只保留文字。您的内容打在这里您的内容打在这里</a:t>
              </a:r>
              <a:endPara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细黑" panose="02010600040101010101" pitchFamily="2" charset="-122"/>
                <a:ea typeface="微软雅黑"/>
                <a:cs typeface="Arial" pitchFamily="34" charset="0"/>
              </a:endParaRPr>
            </a:p>
          </p:txBody>
        </p:sp>
        <p:sp>
          <p:nvSpPr>
            <p:cNvPr id="50" name="Title 13"/>
            <p:cNvSpPr txBox="1">
              <a:spLocks/>
            </p:cNvSpPr>
            <p:nvPr/>
          </p:nvSpPr>
          <p:spPr>
            <a:xfrm>
              <a:off x="7492787" y="1818077"/>
              <a:ext cx="1471701" cy="2731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j-cs"/>
                </a:rPr>
                <a:t>项目五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endParaRPr>
            </a:p>
          </p:txBody>
        </p:sp>
      </p:grpSp>
      <p:sp>
        <p:nvSpPr>
          <p:cNvPr id="51" name="Rectangle 42"/>
          <p:cNvSpPr/>
          <p:nvPr/>
        </p:nvSpPr>
        <p:spPr>
          <a:xfrm>
            <a:off x="1844663" y="2646030"/>
            <a:ext cx="1829060" cy="1486109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844664" y="1159921"/>
            <a:ext cx="1829060" cy="1538310"/>
            <a:chOff x="1825614" y="-456"/>
            <a:chExt cx="1829060" cy="1538310"/>
          </a:xfrm>
        </p:grpSpPr>
        <p:sp>
          <p:nvSpPr>
            <p:cNvPr id="53" name="Rectangle 41"/>
            <p:cNvSpPr/>
            <p:nvPr/>
          </p:nvSpPr>
          <p:spPr>
            <a:xfrm>
              <a:off x="1825614" y="-456"/>
              <a:ext cx="1829060" cy="1486109"/>
            </a:xfrm>
            <a:prstGeom prst="rect">
              <a:avLst/>
            </a:prstGeom>
            <a:solidFill>
              <a:srgbClr val="FFA9F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4" name="Content Placeholder 2"/>
            <p:cNvSpPr txBox="1">
              <a:spLocks/>
            </p:cNvSpPr>
            <p:nvPr/>
          </p:nvSpPr>
          <p:spPr>
            <a:xfrm>
              <a:off x="2030274" y="556865"/>
              <a:ext cx="1614581" cy="980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8232" rtl="0" eaLnBrk="1" fontAlgn="auto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您的内容打在这里，或者通过复制您的文本后，在此框中选择粘贴，并选择只保留文字。您的内容打在这里您的内容打在这里</a:t>
              </a:r>
              <a:endPara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细黑" panose="02010600040101010101" pitchFamily="2" charset="-122"/>
                <a:ea typeface="微软雅黑"/>
                <a:cs typeface="Arial" pitchFamily="34" charset="0"/>
              </a:endParaRPr>
            </a:p>
          </p:txBody>
        </p:sp>
        <p:sp>
          <p:nvSpPr>
            <p:cNvPr id="55" name="Title 13"/>
            <p:cNvSpPr txBox="1">
              <a:spLocks/>
            </p:cNvSpPr>
            <p:nvPr/>
          </p:nvSpPr>
          <p:spPr>
            <a:xfrm>
              <a:off x="2028875" y="315200"/>
              <a:ext cx="1615980" cy="2731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j-cs"/>
                </a:rPr>
                <a:t>项目一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686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 animBg="1"/>
      <p:bldP spid="36" grpId="0" animBg="1"/>
      <p:bldP spid="41" grpId="0" animBg="1"/>
      <p:bldP spid="46" grpId="0" animBg="1"/>
      <p:bldP spid="5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2671366" y="3497983"/>
            <a:ext cx="392129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/>
                <a:ea typeface="微软雅黑"/>
              </a:rPr>
              <a:t>添加</a:t>
            </a:r>
            <a:r>
              <a:rPr lang="en-US" altLang="zh-CN" sz="36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/>
                <a:ea typeface="微软雅黑"/>
              </a:rPr>
              <a:t>home</a:t>
            </a:r>
            <a:r>
              <a:rPr lang="zh-CN" altLang="en-US" sz="36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/>
                <a:ea typeface="微软雅黑"/>
              </a:rPr>
              <a:t>部分标题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907704" y="4188654"/>
            <a:ext cx="5448615" cy="75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6858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/>
                <a:ea typeface="微软雅黑"/>
              </a:rPr>
              <a:t>您的内容打在这里，或者通过复制您的文本后，在此框中选择粘贴，并选择只保留文字。您的内容打在这里，或者通过复制您的文本后，在此框中选择粘贴并选择</a:t>
            </a:r>
            <a:endParaRPr lang="en-US" altLang="zh-CN" sz="11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/>
              <a:ea typeface="微软雅黑"/>
            </a:endParaRPr>
          </a:p>
          <a:p>
            <a:pPr algn="ctr" defTabSz="6858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/>
                <a:ea typeface="微软雅黑"/>
              </a:rPr>
              <a:t>只保留文字。您的内容打在这里，或者通过复制</a:t>
            </a:r>
            <a:endParaRPr lang="en-US" altLang="zh-CN" sz="11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/>
              <a:ea typeface="微软雅黑"/>
            </a:endParaRPr>
          </a:p>
        </p:txBody>
      </p:sp>
      <p:sp>
        <p:nvSpPr>
          <p:cNvPr id="7" name="文本框 16"/>
          <p:cNvSpPr txBox="1"/>
          <p:nvPr/>
        </p:nvSpPr>
        <p:spPr bwMode="auto">
          <a:xfrm>
            <a:off x="2929462" y="2142821"/>
            <a:ext cx="3405099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/>
                <a:cs typeface="Mongolian Baiti" panose="03000500000000000000" pitchFamily="66" charset="0"/>
              </a:rPr>
              <a:t>0home</a:t>
            </a:r>
            <a:endParaRPr lang="zh-CN" altLang="en-US" sz="88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  <a:ea typeface="微软雅黑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63765" y="2465737"/>
            <a:ext cx="3740103" cy="2619447"/>
          </a:xfrm>
          <a:prstGeom prst="rect">
            <a:avLst/>
          </a:prstGeom>
          <a:solidFill>
            <a:srgbClr val="FBAA6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03868" y="2472612"/>
            <a:ext cx="2110683" cy="129941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03868" y="3778898"/>
            <a:ext cx="2110682" cy="1306286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14551" y="2465737"/>
            <a:ext cx="2179434" cy="130628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14550" y="3778898"/>
            <a:ext cx="2193185" cy="1306286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383893" y="2846581"/>
            <a:ext cx="1864633" cy="1864633"/>
            <a:chOff x="916932" y="1867577"/>
            <a:chExt cx="1864633" cy="1864633"/>
          </a:xfrm>
        </p:grpSpPr>
        <p:grpSp>
          <p:nvGrpSpPr>
            <p:cNvPr id="21" name="组合 20"/>
            <p:cNvGrpSpPr/>
            <p:nvPr/>
          </p:nvGrpSpPr>
          <p:grpSpPr>
            <a:xfrm>
              <a:off x="916932" y="1867577"/>
              <a:ext cx="1864633" cy="1864633"/>
              <a:chOff x="916933" y="1568174"/>
              <a:chExt cx="1159002" cy="1159002"/>
            </a:xfrm>
          </p:grpSpPr>
          <p:sp>
            <p:nvSpPr>
              <p:cNvPr id="23" name="Oval 4"/>
              <p:cNvSpPr/>
              <p:nvPr/>
            </p:nvSpPr>
            <p:spPr>
              <a:xfrm>
                <a:off x="916933" y="1568174"/>
                <a:ext cx="1159002" cy="1159002"/>
              </a:xfrm>
              <a:prstGeom prst="ellipse">
                <a:avLst/>
              </a:prstGeom>
              <a:noFill/>
              <a:ln w="76200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细黑" panose="02010600040101010101" pitchFamily="2" charset="-122"/>
                  <a:ea typeface="微软雅黑"/>
                  <a:cs typeface="+mn-cs"/>
                </a:endParaRPr>
              </a:p>
            </p:txBody>
          </p:sp>
          <p:sp>
            <p:nvSpPr>
              <p:cNvPr id="24" name="Arc 20"/>
              <p:cNvSpPr/>
              <p:nvPr/>
            </p:nvSpPr>
            <p:spPr>
              <a:xfrm>
                <a:off x="916933" y="1568174"/>
                <a:ext cx="1159002" cy="1159002"/>
              </a:xfrm>
              <a:prstGeom prst="arc">
                <a:avLst>
                  <a:gd name="adj1" fmla="val 20172577"/>
                  <a:gd name="adj2" fmla="val 16297434"/>
                </a:avLst>
              </a:prstGeom>
              <a:noFill/>
              <a:ln w="76200" cap="flat" cmpd="sng" algn="ctr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细黑" panose="02010600040101010101" pitchFamily="2" charset="-122"/>
                  <a:ea typeface="微软雅黑"/>
                  <a:cs typeface="+mn-cs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197645" y="1743630"/>
                <a:ext cx="595039" cy="363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华文细黑" panose="02010600040101010101" pitchFamily="2" charset="-122"/>
                    <a:ea typeface="微软雅黑"/>
                  </a:rPr>
                  <a:t>80%</a:t>
                </a:r>
              </a:p>
            </p:txBody>
          </p:sp>
          <p:sp>
            <p:nvSpPr>
              <p:cNvPr id="26" name="Arc 37"/>
              <p:cNvSpPr/>
              <p:nvPr/>
            </p:nvSpPr>
            <p:spPr>
              <a:xfrm>
                <a:off x="980815" y="1632677"/>
                <a:ext cx="1028700" cy="1028700"/>
              </a:xfrm>
              <a:prstGeom prst="arc">
                <a:avLst>
                  <a:gd name="adj1" fmla="val 20172577"/>
                  <a:gd name="adj2" fmla="val 16297434"/>
                </a:avLst>
              </a:prstGeom>
              <a:noFill/>
              <a:ln w="6350" cap="flat" cmpd="sng" algn="ctr">
                <a:solidFill>
                  <a:srgbClr val="FFFFFF">
                    <a:lumMod val="8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细黑" panose="02010600040101010101" pitchFamily="2" charset="-122"/>
                  <a:ea typeface="微软雅黑"/>
                  <a:cs typeface="+mn-cs"/>
                </a:endParaRPr>
              </a:p>
            </p:txBody>
          </p:sp>
        </p:grpSp>
        <p:sp>
          <p:nvSpPr>
            <p:cNvPr id="22" name="Rectangle 37"/>
            <p:cNvSpPr/>
            <p:nvPr/>
          </p:nvSpPr>
          <p:spPr>
            <a:xfrm>
              <a:off x="1031737" y="2771376"/>
              <a:ext cx="1685591" cy="6244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</a:rPr>
                <a:t>您的内容打在这里，或者通过复制您的文本后，在此框中选择粘贴，并选择只保留文字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Open Sans Light" pitchFamily="34" charset="0"/>
                <a:cs typeface="Lao UI" panose="020B0502040204020203" pitchFamily="34" charset="0"/>
              </a:endParaRPr>
            </a:p>
          </p:txBody>
        </p:sp>
      </p:grpSp>
      <p:sp>
        <p:nvSpPr>
          <p:cNvPr id="27" name="Content Placeholder 2"/>
          <p:cNvSpPr txBox="1">
            <a:spLocks/>
          </p:cNvSpPr>
          <p:nvPr/>
        </p:nvSpPr>
        <p:spPr>
          <a:xfrm>
            <a:off x="264524" y="1835366"/>
            <a:ext cx="8549466" cy="447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</a:pPr>
            <a:r>
              <a:rPr lang="zh-CN" altLang="en-US" sz="900" dirty="0">
                <a:solidFill>
                  <a:srgbClr val="FFFFFF"/>
                </a:solidFill>
                <a:latin typeface="微软雅黑"/>
                <a:ea typeface="微软雅黑"/>
              </a:rPr>
              <a:t>您的内容打在这里，或者通过复制您的文本后，在此框中选择粘贴，并选择只保留文字您的内容打在这里，您的内容打在这里或者通过；您的内容打在这里，或者通过复制您的文本后，在此框中选择粘贴，并选择只保留文字您的内容打在这里，您的内容打在这里或者通过</a:t>
            </a:r>
            <a:endParaRPr lang="zh-CN" altLang="en-US" sz="900" dirty="0">
              <a:solidFill>
                <a:srgbClr val="FFFFFF"/>
              </a:solidFill>
              <a:latin typeface="华文细黑" panose="02010600040101010101" pitchFamily="2" charset="-122"/>
              <a:ea typeface="微软雅黑"/>
            </a:endParaRPr>
          </a:p>
          <a:p>
            <a:pPr algn="ctr" fontAlgn="auto">
              <a:lnSpc>
                <a:spcPct val="150000"/>
              </a:lnSpc>
              <a:spcAft>
                <a:spcPts val="0"/>
              </a:spcAft>
            </a:pPr>
            <a:endParaRPr lang="zh-CN" altLang="en-US" sz="900" dirty="0">
              <a:solidFill>
                <a:srgbClr val="FFFFFF"/>
              </a:solidFill>
              <a:latin typeface="华文细黑" panose="02010600040101010101" pitchFamily="2" charset="-122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0465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6" dur="2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8" dur="250" fill="hold"/>
                                        <p:tgtEl>
                                          <p:spTgt spid="20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2551343" y="3281959"/>
            <a:ext cx="392129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/>
                <a:ea typeface="微软雅黑"/>
              </a:rPr>
              <a:t>添加</a:t>
            </a:r>
            <a:r>
              <a:rPr lang="en-US" altLang="zh-CN" sz="36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/>
                <a:ea typeface="微软雅黑"/>
              </a:rPr>
              <a:t>home</a:t>
            </a:r>
            <a:r>
              <a:rPr lang="zh-CN" altLang="en-US" sz="36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/>
                <a:ea typeface="微软雅黑"/>
              </a:rPr>
              <a:t>部分标题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787681" y="3972630"/>
            <a:ext cx="5448615" cy="75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6858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/>
                <a:ea typeface="微软雅黑"/>
              </a:rPr>
              <a:t>您的内容打在这里，或者通过复制您的文本后，在此框中选择粘贴，并选择只保留文字。您的内容打在这里，或者通过复制您的文本后，在此框中选择粘贴并选择</a:t>
            </a:r>
            <a:endParaRPr lang="en-US" altLang="zh-CN" sz="11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/>
              <a:ea typeface="微软雅黑"/>
            </a:endParaRPr>
          </a:p>
          <a:p>
            <a:pPr algn="ctr" defTabSz="6858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/>
                <a:ea typeface="微软雅黑"/>
              </a:rPr>
              <a:t>只保留文字。您的内容打在这里，或者通过复制</a:t>
            </a:r>
            <a:endParaRPr lang="en-US" altLang="zh-CN" sz="11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/>
              <a:ea typeface="微软雅黑"/>
            </a:endParaRPr>
          </a:p>
        </p:txBody>
      </p:sp>
      <p:sp>
        <p:nvSpPr>
          <p:cNvPr id="7" name="文本框 16"/>
          <p:cNvSpPr txBox="1"/>
          <p:nvPr/>
        </p:nvSpPr>
        <p:spPr bwMode="auto">
          <a:xfrm>
            <a:off x="3835360" y="1926797"/>
            <a:ext cx="1353256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/>
                <a:cs typeface="Mongolian Baiti" panose="03000500000000000000" pitchFamily="66" charset="0"/>
              </a:rPr>
              <a:t>04</a:t>
            </a:r>
            <a:endParaRPr lang="zh-CN" altLang="en-US" sz="88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  <a:ea typeface="微软雅黑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03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>
            <a:off x="3102916" y="2026495"/>
            <a:ext cx="2744261" cy="2744261"/>
          </a:xfrm>
          <a:prstGeom prst="ellipse">
            <a:avLst/>
          </a:prstGeom>
          <a:noFill/>
          <a:ln w="15875" cap="rnd" cmpd="sng" algn="ctr">
            <a:solidFill>
              <a:srgbClr val="95D4F6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232620" y="2156199"/>
            <a:ext cx="2484854" cy="2484854"/>
            <a:chOff x="3088604" y="1658989"/>
            <a:chExt cx="2484854" cy="2484854"/>
          </a:xfrm>
        </p:grpSpPr>
        <p:grpSp>
          <p:nvGrpSpPr>
            <p:cNvPr id="34" name="组合 33"/>
            <p:cNvGrpSpPr/>
            <p:nvPr/>
          </p:nvGrpSpPr>
          <p:grpSpPr>
            <a:xfrm>
              <a:off x="3448946" y="1658989"/>
              <a:ext cx="1764170" cy="814420"/>
              <a:chOff x="3448946" y="1658989"/>
              <a:chExt cx="1764170" cy="814420"/>
            </a:xfrm>
          </p:grpSpPr>
          <p:sp>
            <p:nvSpPr>
              <p:cNvPr id="44" name="任意多边形 43"/>
              <p:cNvSpPr/>
              <p:nvPr/>
            </p:nvSpPr>
            <p:spPr>
              <a:xfrm>
                <a:off x="3448946" y="1658989"/>
                <a:ext cx="1764170" cy="536235"/>
              </a:xfrm>
              <a:custGeom>
                <a:avLst/>
                <a:gdLst>
                  <a:gd name="connsiteX0" fmla="*/ 1304176 w 2608353"/>
                  <a:gd name="connsiteY0" fmla="*/ 0 h 792832"/>
                  <a:gd name="connsiteX1" fmla="*/ 2603094 w 2608353"/>
                  <a:gd name="connsiteY1" fmla="*/ 538030 h 792832"/>
                  <a:gd name="connsiteX2" fmla="*/ 2608353 w 2608353"/>
                  <a:gd name="connsiteY2" fmla="*/ 543815 h 792832"/>
                  <a:gd name="connsiteX3" fmla="*/ 2602175 w 2608353"/>
                  <a:gd name="connsiteY3" fmla="*/ 547882 h 792832"/>
                  <a:gd name="connsiteX4" fmla="*/ 1304176 w 2608353"/>
                  <a:gd name="connsiteY4" fmla="*/ 792832 h 792832"/>
                  <a:gd name="connsiteX5" fmla="*/ 6177 w 2608353"/>
                  <a:gd name="connsiteY5" fmla="*/ 547882 h 792832"/>
                  <a:gd name="connsiteX6" fmla="*/ 0 w 2608353"/>
                  <a:gd name="connsiteY6" fmla="*/ 543815 h 792832"/>
                  <a:gd name="connsiteX7" fmla="*/ 5258 w 2608353"/>
                  <a:gd name="connsiteY7" fmla="*/ 538030 h 792832"/>
                  <a:gd name="connsiteX8" fmla="*/ 1304176 w 2608353"/>
                  <a:gd name="connsiteY8" fmla="*/ 0 h 792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8353" h="792832">
                    <a:moveTo>
                      <a:pt x="1304176" y="0"/>
                    </a:moveTo>
                    <a:cubicBezTo>
                      <a:pt x="1811435" y="0"/>
                      <a:pt x="2270672" y="205608"/>
                      <a:pt x="2603094" y="538030"/>
                    </a:cubicBezTo>
                    <a:lnTo>
                      <a:pt x="2608353" y="543815"/>
                    </a:lnTo>
                    <a:lnTo>
                      <a:pt x="2602175" y="547882"/>
                    </a:lnTo>
                    <a:cubicBezTo>
                      <a:pt x="2352203" y="693785"/>
                      <a:pt x="1864670" y="792832"/>
                      <a:pt x="1304176" y="792832"/>
                    </a:cubicBezTo>
                    <a:cubicBezTo>
                      <a:pt x="743683" y="792832"/>
                      <a:pt x="256150" y="693785"/>
                      <a:pt x="6177" y="547882"/>
                    </a:cubicBezTo>
                    <a:lnTo>
                      <a:pt x="0" y="543815"/>
                    </a:lnTo>
                    <a:lnTo>
                      <a:pt x="5258" y="538030"/>
                    </a:lnTo>
                    <a:cubicBezTo>
                      <a:pt x="337680" y="205608"/>
                      <a:pt x="796917" y="0"/>
                      <a:pt x="1304176" y="0"/>
                    </a:cubicBezTo>
                    <a:close/>
                  </a:path>
                </a:pathLst>
              </a:custGeom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45" name="文本框 1153"/>
              <p:cNvSpPr txBox="1"/>
              <p:nvPr/>
            </p:nvSpPr>
            <p:spPr>
              <a:xfrm>
                <a:off x="3923928" y="1696273"/>
                <a:ext cx="839536" cy="777136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0home</a:t>
                </a:r>
              </a:p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</a:rPr>
                  <a:t>Application</a:t>
                </a:r>
                <a:endPara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3121843" y="2026801"/>
              <a:ext cx="2418375" cy="874615"/>
              <a:chOff x="3121843" y="2026801"/>
              <a:chExt cx="2418375" cy="874615"/>
            </a:xfrm>
          </p:grpSpPr>
          <p:sp>
            <p:nvSpPr>
              <p:cNvPr id="42" name="任意多边形 41"/>
              <p:cNvSpPr/>
              <p:nvPr/>
            </p:nvSpPr>
            <p:spPr>
              <a:xfrm>
                <a:off x="3121843" y="2026801"/>
                <a:ext cx="2418375" cy="874615"/>
              </a:xfrm>
              <a:custGeom>
                <a:avLst/>
                <a:gdLst>
                  <a:gd name="connsiteX0" fmla="*/ 3091980 w 3575607"/>
                  <a:gd name="connsiteY0" fmla="*/ 0 h 1293132"/>
                  <a:gd name="connsiteX1" fmla="*/ 3205281 w 3575607"/>
                  <a:gd name="connsiteY1" fmla="*/ 124664 h 1293132"/>
                  <a:gd name="connsiteX2" fmla="*/ 3561124 w 3575607"/>
                  <a:gd name="connsiteY2" fmla="*/ 812095 h 1293132"/>
                  <a:gd name="connsiteX3" fmla="*/ 3575607 w 3575607"/>
                  <a:gd name="connsiteY3" fmla="*/ 876712 h 1293132"/>
                  <a:gd name="connsiteX4" fmla="*/ 3482532 w 3575607"/>
                  <a:gd name="connsiteY4" fmla="*/ 932824 h 1293132"/>
                  <a:gd name="connsiteX5" fmla="*/ 1787803 w 3575607"/>
                  <a:gd name="connsiteY5" fmla="*/ 1293132 h 1293132"/>
                  <a:gd name="connsiteX6" fmla="*/ 93075 w 3575607"/>
                  <a:gd name="connsiteY6" fmla="*/ 932824 h 1293132"/>
                  <a:gd name="connsiteX7" fmla="*/ 0 w 3575607"/>
                  <a:gd name="connsiteY7" fmla="*/ 876712 h 1293132"/>
                  <a:gd name="connsiteX8" fmla="*/ 14483 w 3575607"/>
                  <a:gd name="connsiteY8" fmla="*/ 812095 h 1293132"/>
                  <a:gd name="connsiteX9" fmla="*/ 370325 w 3575607"/>
                  <a:gd name="connsiteY9" fmla="*/ 124664 h 1293132"/>
                  <a:gd name="connsiteX10" fmla="*/ 483627 w 3575607"/>
                  <a:gd name="connsiteY10" fmla="*/ 1 h 1293132"/>
                  <a:gd name="connsiteX11" fmla="*/ 489804 w 3575607"/>
                  <a:gd name="connsiteY11" fmla="*/ 4067 h 1293132"/>
                  <a:gd name="connsiteX12" fmla="*/ 1787803 w 3575607"/>
                  <a:gd name="connsiteY12" fmla="*/ 249017 h 1293132"/>
                  <a:gd name="connsiteX13" fmla="*/ 3085802 w 3575607"/>
                  <a:gd name="connsiteY13" fmla="*/ 4067 h 1293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5607" h="1293132">
                    <a:moveTo>
                      <a:pt x="3091980" y="0"/>
                    </a:moveTo>
                    <a:lnTo>
                      <a:pt x="3205281" y="124664"/>
                    </a:lnTo>
                    <a:cubicBezTo>
                      <a:pt x="3369063" y="323122"/>
                      <a:pt x="3491973" y="556562"/>
                      <a:pt x="3561124" y="812095"/>
                    </a:cubicBezTo>
                    <a:lnTo>
                      <a:pt x="3575607" y="876712"/>
                    </a:lnTo>
                    <a:lnTo>
                      <a:pt x="3482532" y="932824"/>
                    </a:lnTo>
                    <a:cubicBezTo>
                      <a:pt x="3079708" y="1152873"/>
                      <a:pt x="2470089" y="1293132"/>
                      <a:pt x="1787803" y="1293132"/>
                    </a:cubicBezTo>
                    <a:cubicBezTo>
                      <a:pt x="1105518" y="1293132"/>
                      <a:pt x="495898" y="1152873"/>
                      <a:pt x="93075" y="932824"/>
                    </a:cubicBezTo>
                    <a:lnTo>
                      <a:pt x="0" y="876712"/>
                    </a:lnTo>
                    <a:lnTo>
                      <a:pt x="14483" y="812095"/>
                    </a:lnTo>
                    <a:cubicBezTo>
                      <a:pt x="83633" y="556562"/>
                      <a:pt x="206543" y="323122"/>
                      <a:pt x="370325" y="124664"/>
                    </a:cubicBezTo>
                    <a:lnTo>
                      <a:pt x="483627" y="1"/>
                    </a:lnTo>
                    <a:lnTo>
                      <a:pt x="489804" y="4067"/>
                    </a:lnTo>
                    <a:cubicBezTo>
                      <a:pt x="739777" y="149970"/>
                      <a:pt x="1227310" y="249017"/>
                      <a:pt x="1787803" y="249017"/>
                    </a:cubicBezTo>
                    <a:cubicBezTo>
                      <a:pt x="2348296" y="249017"/>
                      <a:pt x="2835829" y="149970"/>
                      <a:pt x="3085802" y="4067"/>
                    </a:cubicBezTo>
                    <a:close/>
                  </a:path>
                </a:pathLst>
              </a:cu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43" name="文本框 39"/>
              <p:cNvSpPr txBox="1"/>
              <p:nvPr/>
            </p:nvSpPr>
            <p:spPr>
              <a:xfrm>
                <a:off x="3923928" y="2344669"/>
                <a:ext cx="839536" cy="500137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02</a:t>
                </a:r>
              </a:p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</a:rPr>
                  <a:t>Application</a:t>
                </a:r>
                <a:endPara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088604" y="2619768"/>
              <a:ext cx="2484854" cy="955737"/>
              <a:chOff x="3088604" y="2619768"/>
              <a:chExt cx="2484854" cy="955737"/>
            </a:xfrm>
          </p:grpSpPr>
          <p:sp>
            <p:nvSpPr>
              <p:cNvPr id="40" name="任意多边形 39"/>
              <p:cNvSpPr/>
              <p:nvPr/>
            </p:nvSpPr>
            <p:spPr>
              <a:xfrm>
                <a:off x="3088604" y="2619768"/>
                <a:ext cx="2484854" cy="955737"/>
              </a:xfrm>
              <a:custGeom>
                <a:avLst/>
                <a:gdLst>
                  <a:gd name="connsiteX0" fmla="*/ 49144 w 3673896"/>
                  <a:gd name="connsiteY0" fmla="*/ 0 h 1413072"/>
                  <a:gd name="connsiteX1" fmla="*/ 142219 w 3673896"/>
                  <a:gd name="connsiteY1" fmla="*/ 56112 h 1413072"/>
                  <a:gd name="connsiteX2" fmla="*/ 1836948 w 3673896"/>
                  <a:gd name="connsiteY2" fmla="*/ 416420 h 1413072"/>
                  <a:gd name="connsiteX3" fmla="*/ 3531677 w 3673896"/>
                  <a:gd name="connsiteY3" fmla="*/ 56112 h 1413072"/>
                  <a:gd name="connsiteX4" fmla="*/ 3624752 w 3673896"/>
                  <a:gd name="connsiteY4" fmla="*/ 0 h 1413072"/>
                  <a:gd name="connsiteX5" fmla="*/ 3645205 w 3673896"/>
                  <a:gd name="connsiteY5" fmla="*/ 91251 h 1413072"/>
                  <a:gd name="connsiteX6" fmla="*/ 3673896 w 3673896"/>
                  <a:gd name="connsiteY6" fmla="*/ 416421 h 1413072"/>
                  <a:gd name="connsiteX7" fmla="*/ 3591310 w 3673896"/>
                  <a:gd name="connsiteY7" fmla="*/ 962673 h 1413072"/>
                  <a:gd name="connsiteX8" fmla="*/ 3538316 w 3673896"/>
                  <a:gd name="connsiteY8" fmla="*/ 1107464 h 1413072"/>
                  <a:gd name="connsiteX9" fmla="*/ 3366842 w 3673896"/>
                  <a:gd name="connsiteY9" fmla="*/ 1173264 h 1413072"/>
                  <a:gd name="connsiteX10" fmla="*/ 1836948 w 3673896"/>
                  <a:gd name="connsiteY10" fmla="*/ 1413072 h 1413072"/>
                  <a:gd name="connsiteX11" fmla="*/ 307055 w 3673896"/>
                  <a:gd name="connsiteY11" fmla="*/ 1173264 h 1413072"/>
                  <a:gd name="connsiteX12" fmla="*/ 135580 w 3673896"/>
                  <a:gd name="connsiteY12" fmla="*/ 1107464 h 1413072"/>
                  <a:gd name="connsiteX13" fmla="*/ 82586 w 3673896"/>
                  <a:gd name="connsiteY13" fmla="*/ 962673 h 1413072"/>
                  <a:gd name="connsiteX14" fmla="*/ 0 w 3673896"/>
                  <a:gd name="connsiteY14" fmla="*/ 416421 h 1413072"/>
                  <a:gd name="connsiteX15" fmla="*/ 28691 w 3673896"/>
                  <a:gd name="connsiteY15" fmla="*/ 91251 h 1413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673896" h="1413072">
                    <a:moveTo>
                      <a:pt x="49144" y="0"/>
                    </a:moveTo>
                    <a:lnTo>
                      <a:pt x="142219" y="56112"/>
                    </a:lnTo>
                    <a:cubicBezTo>
                      <a:pt x="545043" y="276161"/>
                      <a:pt x="1154663" y="416420"/>
                      <a:pt x="1836948" y="416420"/>
                    </a:cubicBezTo>
                    <a:cubicBezTo>
                      <a:pt x="2519233" y="416420"/>
                      <a:pt x="3128853" y="276161"/>
                      <a:pt x="3531677" y="56112"/>
                    </a:cubicBezTo>
                    <a:lnTo>
                      <a:pt x="3624752" y="0"/>
                    </a:lnTo>
                    <a:lnTo>
                      <a:pt x="3645205" y="91251"/>
                    </a:lnTo>
                    <a:cubicBezTo>
                      <a:pt x="3664057" y="196794"/>
                      <a:pt x="3673896" y="305458"/>
                      <a:pt x="3673896" y="416421"/>
                    </a:cubicBezTo>
                    <a:cubicBezTo>
                      <a:pt x="3673896" y="606643"/>
                      <a:pt x="3644982" y="790112"/>
                      <a:pt x="3591310" y="962673"/>
                    </a:cubicBezTo>
                    <a:lnTo>
                      <a:pt x="3538316" y="1107464"/>
                    </a:lnTo>
                    <a:lnTo>
                      <a:pt x="3366842" y="1173264"/>
                    </a:lnTo>
                    <a:cubicBezTo>
                      <a:pt x="2930125" y="1324667"/>
                      <a:pt x="2403655" y="1413072"/>
                      <a:pt x="1836948" y="1413072"/>
                    </a:cubicBezTo>
                    <a:cubicBezTo>
                      <a:pt x="1270241" y="1413072"/>
                      <a:pt x="743772" y="1324667"/>
                      <a:pt x="307055" y="1173264"/>
                    </a:cubicBezTo>
                    <a:lnTo>
                      <a:pt x="135580" y="1107464"/>
                    </a:lnTo>
                    <a:lnTo>
                      <a:pt x="82586" y="962673"/>
                    </a:lnTo>
                    <a:cubicBezTo>
                      <a:pt x="28914" y="790112"/>
                      <a:pt x="0" y="606643"/>
                      <a:pt x="0" y="416421"/>
                    </a:cubicBezTo>
                    <a:cubicBezTo>
                      <a:pt x="0" y="305458"/>
                      <a:pt x="9839" y="196794"/>
                      <a:pt x="28691" y="91251"/>
                    </a:cubicBezTo>
                    <a:close/>
                  </a:path>
                </a:pathLst>
              </a:cu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3923928" y="2993065"/>
                <a:ext cx="839536" cy="500137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03</a:t>
                </a:r>
              </a:p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</a:rPr>
                  <a:t>Application</a:t>
                </a:r>
                <a:endPara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3180304" y="3368806"/>
              <a:ext cx="2301454" cy="775037"/>
              <a:chOff x="3180304" y="3368806"/>
              <a:chExt cx="2301454" cy="775037"/>
            </a:xfrm>
          </p:grpSpPr>
          <p:sp>
            <p:nvSpPr>
              <p:cNvPr id="38" name="任意多边形 37"/>
              <p:cNvSpPr/>
              <p:nvPr/>
            </p:nvSpPr>
            <p:spPr>
              <a:xfrm>
                <a:off x="3180304" y="3368806"/>
                <a:ext cx="2301454" cy="775037"/>
              </a:xfrm>
              <a:custGeom>
                <a:avLst/>
                <a:gdLst>
                  <a:gd name="connsiteX0" fmla="*/ 3402736 w 3402736"/>
                  <a:gd name="connsiteY0" fmla="*/ 0 h 1145905"/>
                  <a:gd name="connsiteX1" fmla="*/ 3393959 w 3402736"/>
                  <a:gd name="connsiteY1" fmla="*/ 23980 h 1145905"/>
                  <a:gd name="connsiteX2" fmla="*/ 1701368 w 3402736"/>
                  <a:gd name="connsiteY2" fmla="*/ 1145905 h 1145905"/>
                  <a:gd name="connsiteX3" fmla="*/ 8777 w 3402736"/>
                  <a:gd name="connsiteY3" fmla="*/ 23980 h 1145905"/>
                  <a:gd name="connsiteX4" fmla="*/ 0 w 3402736"/>
                  <a:gd name="connsiteY4" fmla="*/ 0 h 1145905"/>
                  <a:gd name="connsiteX5" fmla="*/ 171474 w 3402736"/>
                  <a:gd name="connsiteY5" fmla="*/ 65800 h 1145905"/>
                  <a:gd name="connsiteX6" fmla="*/ 1701368 w 3402736"/>
                  <a:gd name="connsiteY6" fmla="*/ 305608 h 1145905"/>
                  <a:gd name="connsiteX7" fmla="*/ 3231262 w 3402736"/>
                  <a:gd name="connsiteY7" fmla="*/ 65800 h 1145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02736" h="1145905">
                    <a:moveTo>
                      <a:pt x="3402736" y="0"/>
                    </a:moveTo>
                    <a:lnTo>
                      <a:pt x="3393959" y="23980"/>
                    </a:lnTo>
                    <a:cubicBezTo>
                      <a:pt x="3115096" y="683288"/>
                      <a:pt x="2462256" y="1145905"/>
                      <a:pt x="1701368" y="1145905"/>
                    </a:cubicBezTo>
                    <a:cubicBezTo>
                      <a:pt x="940480" y="1145905"/>
                      <a:pt x="287641" y="683288"/>
                      <a:pt x="8777" y="23980"/>
                    </a:cubicBezTo>
                    <a:lnTo>
                      <a:pt x="0" y="0"/>
                    </a:lnTo>
                    <a:lnTo>
                      <a:pt x="171474" y="65800"/>
                    </a:lnTo>
                    <a:cubicBezTo>
                      <a:pt x="608191" y="217203"/>
                      <a:pt x="1134661" y="305608"/>
                      <a:pt x="1701368" y="305608"/>
                    </a:cubicBezTo>
                    <a:cubicBezTo>
                      <a:pt x="2268075" y="305608"/>
                      <a:pt x="2794545" y="217203"/>
                      <a:pt x="3231262" y="65800"/>
                    </a:cubicBezTo>
                    <a:close/>
                  </a:path>
                </a:pathLst>
              </a:custGeom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39" name="文本框 41"/>
              <p:cNvSpPr txBox="1"/>
              <p:nvPr/>
            </p:nvSpPr>
            <p:spPr>
              <a:xfrm>
                <a:off x="3923928" y="3641461"/>
                <a:ext cx="839536" cy="484748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04</a:t>
                </a:r>
              </a:p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</a:rPr>
                  <a:t>Application</a:t>
                </a:r>
                <a:endPara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46" name="任意多边形 45"/>
          <p:cNvSpPr/>
          <p:nvPr/>
        </p:nvSpPr>
        <p:spPr>
          <a:xfrm>
            <a:off x="5201006" y="2079183"/>
            <a:ext cx="1109310" cy="100013"/>
          </a:xfrm>
          <a:custGeom>
            <a:avLst/>
            <a:gdLst>
              <a:gd name="connsiteX0" fmla="*/ 0 w 800100"/>
              <a:gd name="connsiteY0" fmla="*/ 152400 h 152400"/>
              <a:gd name="connsiteX1" fmla="*/ 152400 w 800100"/>
              <a:gd name="connsiteY1" fmla="*/ 0 h 152400"/>
              <a:gd name="connsiteX2" fmla="*/ 800100 w 800100"/>
              <a:gd name="connsiteY2" fmla="*/ 0 h 152400"/>
              <a:gd name="connsiteX0" fmla="*/ 0 w 776287"/>
              <a:gd name="connsiteY0" fmla="*/ 133350 h 133350"/>
              <a:gd name="connsiteX1" fmla="*/ 128587 w 776287"/>
              <a:gd name="connsiteY1" fmla="*/ 0 h 133350"/>
              <a:gd name="connsiteX2" fmla="*/ 776287 w 776287"/>
              <a:gd name="connsiteY2" fmla="*/ 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6287" h="133350">
                <a:moveTo>
                  <a:pt x="0" y="133350"/>
                </a:moveTo>
                <a:lnTo>
                  <a:pt x="128587" y="0"/>
                </a:lnTo>
                <a:lnTo>
                  <a:pt x="776287" y="0"/>
                </a:lnTo>
              </a:path>
            </a:pathLst>
          </a:custGeom>
          <a:noFill/>
          <a:ln w="15875" cap="rnd" cmpd="sng" algn="ctr">
            <a:solidFill>
              <a:srgbClr val="8AE0D4"/>
            </a:solidFill>
            <a:prstDash val="sysDash"/>
            <a:miter lim="800000"/>
            <a:headEnd type="oval" w="sm" len="sm"/>
            <a:tailEnd type="oval" w="sm" len="sm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7" name="任意多边形 46"/>
          <p:cNvSpPr/>
          <p:nvPr/>
        </p:nvSpPr>
        <p:spPr>
          <a:xfrm>
            <a:off x="5879156" y="3578073"/>
            <a:ext cx="1663592" cy="1219079"/>
          </a:xfrm>
          <a:custGeom>
            <a:avLst/>
            <a:gdLst>
              <a:gd name="connsiteX0" fmla="*/ 0 w 1435100"/>
              <a:gd name="connsiteY0" fmla="*/ 0 h 1409700"/>
              <a:gd name="connsiteX1" fmla="*/ 266700 w 1435100"/>
              <a:gd name="connsiteY1" fmla="*/ 279400 h 1409700"/>
              <a:gd name="connsiteX2" fmla="*/ 266700 w 1435100"/>
              <a:gd name="connsiteY2" fmla="*/ 1409700 h 1409700"/>
              <a:gd name="connsiteX3" fmla="*/ 1435100 w 1435100"/>
              <a:gd name="connsiteY3" fmla="*/ 1409700 h 1409700"/>
              <a:gd name="connsiteX0" fmla="*/ 0 w 1393825"/>
              <a:gd name="connsiteY0" fmla="*/ 0 h 1371600"/>
              <a:gd name="connsiteX1" fmla="*/ 225425 w 1393825"/>
              <a:gd name="connsiteY1" fmla="*/ 241300 h 1371600"/>
              <a:gd name="connsiteX2" fmla="*/ 225425 w 1393825"/>
              <a:gd name="connsiteY2" fmla="*/ 1371600 h 1371600"/>
              <a:gd name="connsiteX3" fmla="*/ 1393825 w 1393825"/>
              <a:gd name="connsiteY3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3825" h="1371600">
                <a:moveTo>
                  <a:pt x="0" y="0"/>
                </a:moveTo>
                <a:lnTo>
                  <a:pt x="225425" y="241300"/>
                </a:lnTo>
                <a:lnTo>
                  <a:pt x="225425" y="1371600"/>
                </a:lnTo>
                <a:lnTo>
                  <a:pt x="1393825" y="1371600"/>
                </a:lnTo>
              </a:path>
            </a:pathLst>
          </a:custGeom>
          <a:noFill/>
          <a:ln w="15875" cap="rnd" cmpd="sng" algn="ctr">
            <a:solidFill>
              <a:srgbClr val="FC838C"/>
            </a:solidFill>
            <a:prstDash val="sysDash"/>
            <a:miter lim="800000"/>
            <a:headEnd type="oval" w="sm" len="sm"/>
            <a:tailEnd type="oval" w="sm" len="sm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8" name="任意多边形 47"/>
          <p:cNvSpPr/>
          <p:nvPr/>
        </p:nvSpPr>
        <p:spPr>
          <a:xfrm>
            <a:off x="1691680" y="4338639"/>
            <a:ext cx="1656477" cy="432116"/>
          </a:xfrm>
          <a:custGeom>
            <a:avLst/>
            <a:gdLst>
              <a:gd name="connsiteX0" fmla="*/ 1752600 w 1752600"/>
              <a:gd name="connsiteY0" fmla="*/ 0 h 495300"/>
              <a:gd name="connsiteX1" fmla="*/ 1314450 w 1752600"/>
              <a:gd name="connsiteY1" fmla="*/ 438150 h 495300"/>
              <a:gd name="connsiteX2" fmla="*/ 0 w 1752600"/>
              <a:gd name="connsiteY2" fmla="*/ 438150 h 495300"/>
              <a:gd name="connsiteX3" fmla="*/ 0 w 1752600"/>
              <a:gd name="connsiteY3" fmla="*/ 495300 h 495300"/>
              <a:gd name="connsiteX0" fmla="*/ 1752600 w 1752600"/>
              <a:gd name="connsiteY0" fmla="*/ 0 h 438150"/>
              <a:gd name="connsiteX1" fmla="*/ 1314450 w 1752600"/>
              <a:gd name="connsiteY1" fmla="*/ 438150 h 438150"/>
              <a:gd name="connsiteX2" fmla="*/ 0 w 1752600"/>
              <a:gd name="connsiteY2" fmla="*/ 438150 h 438150"/>
              <a:gd name="connsiteX0" fmla="*/ 1981200 w 1981200"/>
              <a:gd name="connsiteY0" fmla="*/ 0 h 438150"/>
              <a:gd name="connsiteX1" fmla="*/ 1543050 w 1981200"/>
              <a:gd name="connsiteY1" fmla="*/ 438150 h 438150"/>
              <a:gd name="connsiteX2" fmla="*/ 0 w 1981200"/>
              <a:gd name="connsiteY2" fmla="*/ 438150 h 438150"/>
              <a:gd name="connsiteX0" fmla="*/ 1935480 w 1935480"/>
              <a:gd name="connsiteY0" fmla="*/ 0 h 392430"/>
              <a:gd name="connsiteX1" fmla="*/ 1543050 w 1935480"/>
              <a:gd name="connsiteY1" fmla="*/ 392430 h 392430"/>
              <a:gd name="connsiteX2" fmla="*/ 0 w 1935480"/>
              <a:gd name="connsiteY2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5480" h="392430">
                <a:moveTo>
                  <a:pt x="1935480" y="0"/>
                </a:moveTo>
                <a:lnTo>
                  <a:pt x="1543050" y="392430"/>
                </a:lnTo>
                <a:lnTo>
                  <a:pt x="0" y="392430"/>
                </a:lnTo>
              </a:path>
            </a:pathLst>
          </a:custGeom>
          <a:noFill/>
          <a:ln w="15875" cap="rnd" cmpd="sng" algn="ctr">
            <a:solidFill>
              <a:srgbClr val="FBAA67"/>
            </a:solidFill>
            <a:prstDash val="sysDash"/>
            <a:miter lim="800000"/>
            <a:headEnd type="oval" w="sm" len="sm"/>
            <a:tailEnd type="oval" w="sm" len="sm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1691680" y="2961317"/>
            <a:ext cx="1383635" cy="190500"/>
          </a:xfrm>
          <a:custGeom>
            <a:avLst/>
            <a:gdLst>
              <a:gd name="connsiteX0" fmla="*/ 1625600 w 1625600"/>
              <a:gd name="connsiteY0" fmla="*/ 0 h 254000"/>
              <a:gd name="connsiteX1" fmla="*/ 1384300 w 1625600"/>
              <a:gd name="connsiteY1" fmla="*/ 254000 h 254000"/>
              <a:gd name="connsiteX2" fmla="*/ 0 w 1625600"/>
              <a:gd name="connsiteY2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254000">
                <a:moveTo>
                  <a:pt x="1625600" y="0"/>
                </a:moveTo>
                <a:lnTo>
                  <a:pt x="1384300" y="254000"/>
                </a:lnTo>
                <a:lnTo>
                  <a:pt x="0" y="254000"/>
                </a:lnTo>
              </a:path>
            </a:pathLst>
          </a:custGeom>
          <a:noFill/>
          <a:ln w="15875" cap="rnd" cmpd="sng" algn="ctr">
            <a:solidFill>
              <a:srgbClr val="FFA9F8"/>
            </a:solidFill>
            <a:prstDash val="sysDash"/>
            <a:miter lim="800000"/>
            <a:headEnd type="oval" w="sm" len="sm"/>
            <a:tailEnd type="oval" w="sm" len="sm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0" name="Freeform 24"/>
          <p:cNvSpPr>
            <a:spLocks noEditPoints="1"/>
          </p:cNvSpPr>
          <p:nvPr/>
        </p:nvSpPr>
        <p:spPr bwMode="auto">
          <a:xfrm flipH="1">
            <a:off x="2147790" y="3222474"/>
            <a:ext cx="462489" cy="492555"/>
          </a:xfrm>
          <a:custGeom>
            <a:avLst/>
            <a:gdLst>
              <a:gd name="T0" fmla="*/ 127 w 358"/>
              <a:gd name="T1" fmla="*/ 292 h 382"/>
              <a:gd name="T2" fmla="*/ 322 w 358"/>
              <a:gd name="T3" fmla="*/ 63 h 382"/>
              <a:gd name="T4" fmla="*/ 333 w 358"/>
              <a:gd name="T5" fmla="*/ 113 h 382"/>
              <a:gd name="T6" fmla="*/ 336 w 358"/>
              <a:gd name="T7" fmla="*/ 178 h 382"/>
              <a:gd name="T8" fmla="*/ 338 w 358"/>
              <a:gd name="T9" fmla="*/ 245 h 382"/>
              <a:gd name="T10" fmla="*/ 321 w 358"/>
              <a:gd name="T11" fmla="*/ 314 h 382"/>
              <a:gd name="T12" fmla="*/ 271 w 358"/>
              <a:gd name="T13" fmla="*/ 382 h 382"/>
              <a:gd name="T14" fmla="*/ 172 w 358"/>
              <a:gd name="T15" fmla="*/ 226 h 382"/>
              <a:gd name="T16" fmla="*/ 123 w 358"/>
              <a:gd name="T17" fmla="*/ 197 h 382"/>
              <a:gd name="T18" fmla="*/ 125 w 358"/>
              <a:gd name="T19" fmla="*/ 208 h 382"/>
              <a:gd name="T20" fmla="*/ 174 w 358"/>
              <a:gd name="T21" fmla="*/ 236 h 382"/>
              <a:gd name="T22" fmla="*/ 172 w 358"/>
              <a:gd name="T23" fmla="*/ 226 h 382"/>
              <a:gd name="T24" fmla="*/ 288 w 358"/>
              <a:gd name="T25" fmla="*/ 136 h 382"/>
              <a:gd name="T26" fmla="*/ 263 w 358"/>
              <a:gd name="T27" fmla="*/ 125 h 382"/>
              <a:gd name="T28" fmla="*/ 171 w 358"/>
              <a:gd name="T29" fmla="*/ 70 h 382"/>
              <a:gd name="T30" fmla="*/ 148 w 358"/>
              <a:gd name="T31" fmla="*/ 54 h 382"/>
              <a:gd name="T32" fmla="*/ 171 w 358"/>
              <a:gd name="T33" fmla="*/ 70 h 382"/>
              <a:gd name="T34" fmla="*/ 204 w 358"/>
              <a:gd name="T35" fmla="*/ 39 h 382"/>
              <a:gd name="T36" fmla="*/ 193 w 358"/>
              <a:gd name="T37" fmla="*/ 64 h 382"/>
              <a:gd name="T38" fmla="*/ 258 w 358"/>
              <a:gd name="T39" fmla="*/ 103 h 382"/>
              <a:gd name="T40" fmla="*/ 274 w 358"/>
              <a:gd name="T41" fmla="*/ 80 h 382"/>
              <a:gd name="T42" fmla="*/ 258 w 358"/>
              <a:gd name="T43" fmla="*/ 103 h 382"/>
              <a:gd name="T44" fmla="*/ 249 w 358"/>
              <a:gd name="T45" fmla="*/ 55 h 382"/>
              <a:gd name="T46" fmla="*/ 226 w 358"/>
              <a:gd name="T47" fmla="*/ 71 h 382"/>
              <a:gd name="T48" fmla="*/ 182 w 358"/>
              <a:gd name="T49" fmla="*/ 209 h 382"/>
              <a:gd name="T50" fmla="*/ 133 w 358"/>
              <a:gd name="T51" fmla="*/ 180 h 382"/>
              <a:gd name="T52" fmla="*/ 135 w 358"/>
              <a:gd name="T53" fmla="*/ 190 h 382"/>
              <a:gd name="T54" fmla="*/ 184 w 358"/>
              <a:gd name="T55" fmla="*/ 219 h 382"/>
              <a:gd name="T56" fmla="*/ 182 w 358"/>
              <a:gd name="T57" fmla="*/ 209 h 382"/>
              <a:gd name="T58" fmla="*/ 157 w 358"/>
              <a:gd name="T59" fmla="*/ 104 h 382"/>
              <a:gd name="T60" fmla="*/ 186 w 358"/>
              <a:gd name="T61" fmla="*/ 195 h 382"/>
              <a:gd name="T62" fmla="*/ 222 w 358"/>
              <a:gd name="T63" fmla="*/ 90 h 382"/>
              <a:gd name="T64" fmla="*/ 136 w 358"/>
              <a:gd name="T65" fmla="*/ 238 h 382"/>
              <a:gd name="T66" fmla="*/ 129 w 358"/>
              <a:gd name="T67" fmla="*/ 21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8" h="382">
                <a:moveTo>
                  <a:pt x="131" y="382"/>
                </a:moveTo>
                <a:cubicBezTo>
                  <a:pt x="135" y="352"/>
                  <a:pt x="135" y="320"/>
                  <a:pt x="127" y="292"/>
                </a:cubicBezTo>
                <a:cubicBezTo>
                  <a:pt x="0" y="220"/>
                  <a:pt x="34" y="56"/>
                  <a:pt x="140" y="23"/>
                </a:cubicBezTo>
                <a:cubicBezTo>
                  <a:pt x="196" y="0"/>
                  <a:pt x="272" y="14"/>
                  <a:pt x="322" y="63"/>
                </a:cubicBezTo>
                <a:cubicBezTo>
                  <a:pt x="358" y="99"/>
                  <a:pt x="340" y="109"/>
                  <a:pt x="340" y="109"/>
                </a:cubicBezTo>
                <a:cubicBezTo>
                  <a:pt x="333" y="113"/>
                  <a:pt x="333" y="113"/>
                  <a:pt x="333" y="113"/>
                </a:cubicBezTo>
                <a:cubicBezTo>
                  <a:pt x="337" y="130"/>
                  <a:pt x="345" y="162"/>
                  <a:pt x="344" y="166"/>
                </a:cubicBezTo>
                <a:cubicBezTo>
                  <a:pt x="342" y="172"/>
                  <a:pt x="336" y="178"/>
                  <a:pt x="336" y="178"/>
                </a:cubicBezTo>
                <a:cubicBezTo>
                  <a:pt x="354" y="239"/>
                  <a:pt x="354" y="239"/>
                  <a:pt x="354" y="239"/>
                </a:cubicBezTo>
                <a:cubicBezTo>
                  <a:pt x="338" y="245"/>
                  <a:pt x="338" y="245"/>
                  <a:pt x="338" y="245"/>
                </a:cubicBezTo>
                <a:cubicBezTo>
                  <a:pt x="341" y="265"/>
                  <a:pt x="343" y="281"/>
                  <a:pt x="341" y="300"/>
                </a:cubicBezTo>
                <a:cubicBezTo>
                  <a:pt x="341" y="304"/>
                  <a:pt x="330" y="313"/>
                  <a:pt x="321" y="314"/>
                </a:cubicBezTo>
                <a:cubicBezTo>
                  <a:pt x="267" y="317"/>
                  <a:pt x="267" y="317"/>
                  <a:pt x="267" y="317"/>
                </a:cubicBezTo>
                <a:cubicBezTo>
                  <a:pt x="271" y="382"/>
                  <a:pt x="271" y="382"/>
                  <a:pt x="271" y="382"/>
                </a:cubicBezTo>
                <a:cubicBezTo>
                  <a:pt x="131" y="382"/>
                  <a:pt x="131" y="382"/>
                  <a:pt x="131" y="382"/>
                </a:cubicBezTo>
                <a:close/>
                <a:moveTo>
                  <a:pt x="172" y="226"/>
                </a:moveTo>
                <a:cubicBezTo>
                  <a:pt x="132" y="196"/>
                  <a:pt x="132" y="196"/>
                  <a:pt x="132" y="196"/>
                </a:cubicBezTo>
                <a:cubicBezTo>
                  <a:pt x="129" y="193"/>
                  <a:pt x="125" y="194"/>
                  <a:pt x="123" y="197"/>
                </a:cubicBezTo>
                <a:cubicBezTo>
                  <a:pt x="123" y="197"/>
                  <a:pt x="123" y="197"/>
                  <a:pt x="123" y="197"/>
                </a:cubicBezTo>
                <a:cubicBezTo>
                  <a:pt x="121" y="201"/>
                  <a:pt x="122" y="205"/>
                  <a:pt x="125" y="208"/>
                </a:cubicBezTo>
                <a:cubicBezTo>
                  <a:pt x="165" y="238"/>
                  <a:pt x="165" y="238"/>
                  <a:pt x="165" y="238"/>
                </a:cubicBezTo>
                <a:cubicBezTo>
                  <a:pt x="168" y="240"/>
                  <a:pt x="172" y="239"/>
                  <a:pt x="174" y="236"/>
                </a:cubicBezTo>
                <a:cubicBezTo>
                  <a:pt x="174" y="236"/>
                  <a:pt x="174" y="236"/>
                  <a:pt x="174" y="236"/>
                </a:cubicBezTo>
                <a:cubicBezTo>
                  <a:pt x="176" y="233"/>
                  <a:pt x="175" y="228"/>
                  <a:pt x="172" y="226"/>
                </a:cubicBezTo>
                <a:close/>
                <a:moveTo>
                  <a:pt x="263" y="136"/>
                </a:moveTo>
                <a:cubicBezTo>
                  <a:pt x="288" y="136"/>
                  <a:pt x="288" y="136"/>
                  <a:pt x="288" y="136"/>
                </a:cubicBezTo>
                <a:cubicBezTo>
                  <a:pt x="288" y="125"/>
                  <a:pt x="288" y="125"/>
                  <a:pt x="288" y="125"/>
                </a:cubicBezTo>
                <a:cubicBezTo>
                  <a:pt x="263" y="125"/>
                  <a:pt x="263" y="125"/>
                  <a:pt x="263" y="125"/>
                </a:cubicBezTo>
                <a:cubicBezTo>
                  <a:pt x="263" y="136"/>
                  <a:pt x="263" y="136"/>
                  <a:pt x="263" y="136"/>
                </a:cubicBezTo>
                <a:close/>
                <a:moveTo>
                  <a:pt x="171" y="70"/>
                </a:moveTo>
                <a:cubicBezTo>
                  <a:pt x="158" y="48"/>
                  <a:pt x="158" y="48"/>
                  <a:pt x="158" y="48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171" y="70"/>
                  <a:pt x="171" y="70"/>
                  <a:pt x="171" y="70"/>
                </a:cubicBezTo>
                <a:close/>
                <a:moveTo>
                  <a:pt x="204" y="64"/>
                </a:moveTo>
                <a:cubicBezTo>
                  <a:pt x="204" y="39"/>
                  <a:pt x="204" y="39"/>
                  <a:pt x="204" y="39"/>
                </a:cubicBezTo>
                <a:cubicBezTo>
                  <a:pt x="193" y="39"/>
                  <a:pt x="193" y="39"/>
                  <a:pt x="193" y="39"/>
                </a:cubicBezTo>
                <a:cubicBezTo>
                  <a:pt x="193" y="64"/>
                  <a:pt x="193" y="64"/>
                  <a:pt x="193" y="64"/>
                </a:cubicBezTo>
                <a:cubicBezTo>
                  <a:pt x="204" y="64"/>
                  <a:pt x="204" y="64"/>
                  <a:pt x="204" y="64"/>
                </a:cubicBezTo>
                <a:close/>
                <a:moveTo>
                  <a:pt x="258" y="103"/>
                </a:moveTo>
                <a:cubicBezTo>
                  <a:pt x="279" y="90"/>
                  <a:pt x="279" y="90"/>
                  <a:pt x="279" y="90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8" y="103"/>
                  <a:pt x="258" y="103"/>
                  <a:pt x="258" y="103"/>
                </a:cubicBezTo>
                <a:close/>
                <a:moveTo>
                  <a:pt x="236" y="76"/>
                </a:moveTo>
                <a:cubicBezTo>
                  <a:pt x="249" y="55"/>
                  <a:pt x="249" y="55"/>
                  <a:pt x="249" y="55"/>
                </a:cubicBezTo>
                <a:cubicBezTo>
                  <a:pt x="239" y="49"/>
                  <a:pt x="239" y="49"/>
                  <a:pt x="239" y="49"/>
                </a:cubicBezTo>
                <a:cubicBezTo>
                  <a:pt x="226" y="71"/>
                  <a:pt x="226" y="71"/>
                  <a:pt x="226" y="71"/>
                </a:cubicBezTo>
                <a:cubicBezTo>
                  <a:pt x="236" y="76"/>
                  <a:pt x="236" y="76"/>
                  <a:pt x="236" y="76"/>
                </a:cubicBezTo>
                <a:close/>
                <a:moveTo>
                  <a:pt x="182" y="209"/>
                </a:moveTo>
                <a:cubicBezTo>
                  <a:pt x="142" y="178"/>
                  <a:pt x="142" y="178"/>
                  <a:pt x="142" y="178"/>
                </a:cubicBezTo>
                <a:cubicBezTo>
                  <a:pt x="139" y="176"/>
                  <a:pt x="135" y="177"/>
                  <a:pt x="133" y="180"/>
                </a:cubicBezTo>
                <a:cubicBezTo>
                  <a:pt x="133" y="180"/>
                  <a:pt x="133" y="180"/>
                  <a:pt x="133" y="180"/>
                </a:cubicBezTo>
                <a:cubicBezTo>
                  <a:pt x="131" y="183"/>
                  <a:pt x="132" y="188"/>
                  <a:pt x="135" y="190"/>
                </a:cubicBezTo>
                <a:cubicBezTo>
                  <a:pt x="175" y="221"/>
                  <a:pt x="175" y="221"/>
                  <a:pt x="175" y="221"/>
                </a:cubicBezTo>
                <a:cubicBezTo>
                  <a:pt x="178" y="223"/>
                  <a:pt x="182" y="222"/>
                  <a:pt x="184" y="219"/>
                </a:cubicBezTo>
                <a:cubicBezTo>
                  <a:pt x="184" y="219"/>
                  <a:pt x="184" y="219"/>
                  <a:pt x="184" y="219"/>
                </a:cubicBezTo>
                <a:cubicBezTo>
                  <a:pt x="186" y="216"/>
                  <a:pt x="185" y="211"/>
                  <a:pt x="182" y="209"/>
                </a:cubicBezTo>
                <a:close/>
                <a:moveTo>
                  <a:pt x="222" y="90"/>
                </a:moveTo>
                <a:cubicBezTo>
                  <a:pt x="198" y="76"/>
                  <a:pt x="169" y="83"/>
                  <a:pt x="157" y="104"/>
                </a:cubicBezTo>
                <a:cubicBezTo>
                  <a:pt x="144" y="126"/>
                  <a:pt x="160" y="151"/>
                  <a:pt x="149" y="174"/>
                </a:cubicBezTo>
                <a:cubicBezTo>
                  <a:pt x="186" y="195"/>
                  <a:pt x="186" y="195"/>
                  <a:pt x="186" y="195"/>
                </a:cubicBezTo>
                <a:cubicBezTo>
                  <a:pt x="200" y="174"/>
                  <a:pt x="229" y="176"/>
                  <a:pt x="242" y="154"/>
                </a:cubicBezTo>
                <a:cubicBezTo>
                  <a:pt x="255" y="132"/>
                  <a:pt x="245" y="104"/>
                  <a:pt x="222" y="90"/>
                </a:cubicBezTo>
                <a:close/>
                <a:moveTo>
                  <a:pt x="129" y="216"/>
                </a:moveTo>
                <a:cubicBezTo>
                  <a:pt x="125" y="224"/>
                  <a:pt x="128" y="233"/>
                  <a:pt x="136" y="238"/>
                </a:cubicBezTo>
                <a:cubicBezTo>
                  <a:pt x="142" y="241"/>
                  <a:pt x="150" y="240"/>
                  <a:pt x="155" y="236"/>
                </a:cubicBezTo>
                <a:lnTo>
                  <a:pt x="129" y="216"/>
                </a:lnTo>
                <a:close/>
              </a:path>
            </a:pathLst>
          </a:cu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Freeform 25"/>
          <p:cNvSpPr>
            <a:spLocks noEditPoints="1"/>
          </p:cNvSpPr>
          <p:nvPr/>
        </p:nvSpPr>
        <p:spPr bwMode="auto">
          <a:xfrm flipH="1">
            <a:off x="2103430" y="1638843"/>
            <a:ext cx="551210" cy="520173"/>
          </a:xfrm>
          <a:custGeom>
            <a:avLst/>
            <a:gdLst>
              <a:gd name="T0" fmla="*/ 90 w 376"/>
              <a:gd name="T1" fmla="*/ 52 h 355"/>
              <a:gd name="T2" fmla="*/ 37 w 376"/>
              <a:gd name="T3" fmla="*/ 264 h 355"/>
              <a:gd name="T4" fmla="*/ 118 w 376"/>
              <a:gd name="T5" fmla="*/ 310 h 355"/>
              <a:gd name="T6" fmla="*/ 134 w 376"/>
              <a:gd name="T7" fmla="*/ 310 h 355"/>
              <a:gd name="T8" fmla="*/ 215 w 376"/>
              <a:gd name="T9" fmla="*/ 264 h 355"/>
              <a:gd name="T10" fmla="*/ 241 w 376"/>
              <a:gd name="T11" fmla="*/ 310 h 355"/>
              <a:gd name="T12" fmla="*/ 255 w 376"/>
              <a:gd name="T13" fmla="*/ 287 h 355"/>
              <a:gd name="T14" fmla="*/ 358 w 376"/>
              <a:gd name="T15" fmla="*/ 287 h 355"/>
              <a:gd name="T16" fmla="*/ 371 w 376"/>
              <a:gd name="T17" fmla="*/ 310 h 355"/>
              <a:gd name="T18" fmla="*/ 371 w 376"/>
              <a:gd name="T19" fmla="*/ 323 h 355"/>
              <a:gd name="T20" fmla="*/ 358 w 376"/>
              <a:gd name="T21" fmla="*/ 355 h 355"/>
              <a:gd name="T22" fmla="*/ 250 w 376"/>
              <a:gd name="T23" fmla="*/ 323 h 355"/>
              <a:gd name="T24" fmla="*/ 237 w 376"/>
              <a:gd name="T25" fmla="*/ 355 h 355"/>
              <a:gd name="T26" fmla="*/ 131 w 376"/>
              <a:gd name="T27" fmla="*/ 323 h 355"/>
              <a:gd name="T28" fmla="*/ 118 w 376"/>
              <a:gd name="T29" fmla="*/ 355 h 355"/>
              <a:gd name="T30" fmla="*/ 0 w 376"/>
              <a:gd name="T31" fmla="*/ 323 h 355"/>
              <a:gd name="T32" fmla="*/ 14 w 376"/>
              <a:gd name="T33" fmla="*/ 287 h 355"/>
              <a:gd name="T34" fmla="*/ 336 w 376"/>
              <a:gd name="T35" fmla="*/ 248 h 355"/>
              <a:gd name="T36" fmla="*/ 279 w 376"/>
              <a:gd name="T37" fmla="*/ 248 h 355"/>
              <a:gd name="T38" fmla="*/ 215 w 376"/>
              <a:gd name="T39" fmla="*/ 248 h 355"/>
              <a:gd name="T40" fmla="*/ 158 w 376"/>
              <a:gd name="T41" fmla="*/ 248 h 355"/>
              <a:gd name="T42" fmla="*/ 95 w 376"/>
              <a:gd name="T43" fmla="*/ 248 h 355"/>
              <a:gd name="T44" fmla="*/ 38 w 376"/>
              <a:gd name="T45" fmla="*/ 248 h 355"/>
              <a:gd name="T46" fmla="*/ 307 w 376"/>
              <a:gd name="T47" fmla="*/ 147 h 355"/>
              <a:gd name="T48" fmla="*/ 289 w 376"/>
              <a:gd name="T49" fmla="*/ 201 h 355"/>
              <a:gd name="T50" fmla="*/ 201 w 376"/>
              <a:gd name="T51" fmla="*/ 201 h 355"/>
              <a:gd name="T52" fmla="*/ 181 w 376"/>
              <a:gd name="T53" fmla="*/ 147 h 355"/>
              <a:gd name="T54" fmla="*/ 180 w 376"/>
              <a:gd name="T55" fmla="*/ 16 h 355"/>
              <a:gd name="T56" fmla="*/ 161 w 376"/>
              <a:gd name="T57" fmla="*/ 35 h 355"/>
              <a:gd name="T58" fmla="*/ 155 w 376"/>
              <a:gd name="T59" fmla="*/ 67 h 355"/>
              <a:gd name="T60" fmla="*/ 66 w 376"/>
              <a:gd name="T61" fmla="*/ 55 h 355"/>
              <a:gd name="T62" fmla="*/ 66 w 376"/>
              <a:gd name="T63" fmla="*/ 122 h 355"/>
              <a:gd name="T64" fmla="*/ 69 w 376"/>
              <a:gd name="T65" fmla="*/ 122 h 355"/>
              <a:gd name="T66" fmla="*/ 87 w 376"/>
              <a:gd name="T67" fmla="*/ 199 h 355"/>
              <a:gd name="T68" fmla="*/ 91 w 376"/>
              <a:gd name="T69" fmla="*/ 199 h 355"/>
              <a:gd name="T70" fmla="*/ 109 w 376"/>
              <a:gd name="T71" fmla="*/ 132 h 355"/>
              <a:gd name="T72" fmla="*/ 109 w 376"/>
              <a:gd name="T73" fmla="*/ 75 h 355"/>
              <a:gd name="T74" fmla="*/ 155 w 376"/>
              <a:gd name="T75" fmla="*/ 80 h 355"/>
              <a:gd name="T76" fmla="*/ 166 w 376"/>
              <a:gd name="T77" fmla="*/ 120 h 355"/>
              <a:gd name="T78" fmla="*/ 180 w 376"/>
              <a:gd name="T79" fmla="*/ 126 h 355"/>
              <a:gd name="T80" fmla="*/ 317 w 376"/>
              <a:gd name="T81" fmla="*/ 120 h 355"/>
              <a:gd name="T82" fmla="*/ 317 w 376"/>
              <a:gd name="T83" fmla="*/ 21 h 355"/>
              <a:gd name="T84" fmla="*/ 304 w 376"/>
              <a:gd name="T85" fmla="*/ 31 h 355"/>
              <a:gd name="T86" fmla="*/ 308 w 376"/>
              <a:gd name="T87" fmla="*/ 107 h 355"/>
              <a:gd name="T88" fmla="*/ 304 w 376"/>
              <a:gd name="T89" fmla="*/ 111 h 355"/>
              <a:gd name="T90" fmla="*/ 177 w 376"/>
              <a:gd name="T91" fmla="*/ 109 h 355"/>
              <a:gd name="T92" fmla="*/ 238 w 376"/>
              <a:gd name="T93" fmla="*/ 63 h 355"/>
              <a:gd name="T94" fmla="*/ 176 w 376"/>
              <a:gd name="T95" fmla="*/ 35 h 355"/>
              <a:gd name="T96" fmla="*/ 180 w 376"/>
              <a:gd name="T97" fmla="*/ 31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76" h="355">
                <a:moveTo>
                  <a:pt x="90" y="0"/>
                </a:moveTo>
                <a:cubicBezTo>
                  <a:pt x="104" y="0"/>
                  <a:pt x="115" y="12"/>
                  <a:pt x="115" y="26"/>
                </a:cubicBezTo>
                <a:cubicBezTo>
                  <a:pt x="115" y="40"/>
                  <a:pt x="104" y="52"/>
                  <a:pt x="90" y="52"/>
                </a:cubicBezTo>
                <a:cubicBezTo>
                  <a:pt x="75" y="52"/>
                  <a:pt x="64" y="40"/>
                  <a:pt x="64" y="26"/>
                </a:cubicBezTo>
                <a:cubicBezTo>
                  <a:pt x="64" y="12"/>
                  <a:pt x="75" y="0"/>
                  <a:pt x="90" y="0"/>
                </a:cubicBezTo>
                <a:close/>
                <a:moveTo>
                  <a:pt x="37" y="264"/>
                </a:moveTo>
                <a:cubicBezTo>
                  <a:pt x="95" y="264"/>
                  <a:pt x="95" y="264"/>
                  <a:pt x="95" y="264"/>
                </a:cubicBezTo>
                <a:cubicBezTo>
                  <a:pt x="108" y="264"/>
                  <a:pt x="118" y="274"/>
                  <a:pt x="118" y="287"/>
                </a:cubicBezTo>
                <a:cubicBezTo>
                  <a:pt x="118" y="310"/>
                  <a:pt x="118" y="310"/>
                  <a:pt x="118" y="310"/>
                </a:cubicBezTo>
                <a:cubicBezTo>
                  <a:pt x="120" y="310"/>
                  <a:pt x="120" y="310"/>
                  <a:pt x="120" y="310"/>
                </a:cubicBezTo>
                <a:cubicBezTo>
                  <a:pt x="131" y="310"/>
                  <a:pt x="131" y="310"/>
                  <a:pt x="131" y="310"/>
                </a:cubicBezTo>
                <a:cubicBezTo>
                  <a:pt x="134" y="310"/>
                  <a:pt x="134" y="310"/>
                  <a:pt x="134" y="310"/>
                </a:cubicBezTo>
                <a:cubicBezTo>
                  <a:pt x="134" y="287"/>
                  <a:pt x="134" y="287"/>
                  <a:pt x="134" y="287"/>
                </a:cubicBezTo>
                <a:cubicBezTo>
                  <a:pt x="134" y="274"/>
                  <a:pt x="144" y="264"/>
                  <a:pt x="156" y="264"/>
                </a:cubicBezTo>
                <a:cubicBezTo>
                  <a:pt x="215" y="264"/>
                  <a:pt x="215" y="264"/>
                  <a:pt x="215" y="264"/>
                </a:cubicBezTo>
                <a:cubicBezTo>
                  <a:pt x="227" y="264"/>
                  <a:pt x="237" y="274"/>
                  <a:pt x="237" y="287"/>
                </a:cubicBezTo>
                <a:cubicBezTo>
                  <a:pt x="237" y="310"/>
                  <a:pt x="237" y="310"/>
                  <a:pt x="237" y="310"/>
                </a:cubicBezTo>
                <a:cubicBezTo>
                  <a:pt x="241" y="310"/>
                  <a:pt x="241" y="310"/>
                  <a:pt x="241" y="310"/>
                </a:cubicBezTo>
                <a:cubicBezTo>
                  <a:pt x="250" y="310"/>
                  <a:pt x="250" y="310"/>
                  <a:pt x="250" y="310"/>
                </a:cubicBezTo>
                <a:cubicBezTo>
                  <a:pt x="255" y="310"/>
                  <a:pt x="255" y="310"/>
                  <a:pt x="255" y="310"/>
                </a:cubicBezTo>
                <a:cubicBezTo>
                  <a:pt x="255" y="287"/>
                  <a:pt x="255" y="287"/>
                  <a:pt x="255" y="287"/>
                </a:cubicBezTo>
                <a:cubicBezTo>
                  <a:pt x="255" y="274"/>
                  <a:pt x="265" y="264"/>
                  <a:pt x="278" y="264"/>
                </a:cubicBezTo>
                <a:cubicBezTo>
                  <a:pt x="336" y="264"/>
                  <a:pt x="336" y="264"/>
                  <a:pt x="336" y="264"/>
                </a:cubicBezTo>
                <a:cubicBezTo>
                  <a:pt x="348" y="264"/>
                  <a:pt x="358" y="274"/>
                  <a:pt x="358" y="287"/>
                </a:cubicBezTo>
                <a:cubicBezTo>
                  <a:pt x="358" y="310"/>
                  <a:pt x="358" y="310"/>
                  <a:pt x="358" y="310"/>
                </a:cubicBezTo>
                <a:cubicBezTo>
                  <a:pt x="362" y="310"/>
                  <a:pt x="362" y="310"/>
                  <a:pt x="362" y="310"/>
                </a:cubicBezTo>
                <a:cubicBezTo>
                  <a:pt x="371" y="310"/>
                  <a:pt x="371" y="310"/>
                  <a:pt x="371" y="310"/>
                </a:cubicBezTo>
                <a:cubicBezTo>
                  <a:pt x="376" y="310"/>
                  <a:pt x="376" y="310"/>
                  <a:pt x="376" y="310"/>
                </a:cubicBezTo>
                <a:cubicBezTo>
                  <a:pt x="376" y="323"/>
                  <a:pt x="376" y="323"/>
                  <a:pt x="376" y="323"/>
                </a:cubicBezTo>
                <a:cubicBezTo>
                  <a:pt x="371" y="323"/>
                  <a:pt x="371" y="323"/>
                  <a:pt x="371" y="323"/>
                </a:cubicBezTo>
                <a:cubicBezTo>
                  <a:pt x="362" y="323"/>
                  <a:pt x="362" y="323"/>
                  <a:pt x="362" y="323"/>
                </a:cubicBezTo>
                <a:cubicBezTo>
                  <a:pt x="358" y="323"/>
                  <a:pt x="358" y="323"/>
                  <a:pt x="358" y="323"/>
                </a:cubicBezTo>
                <a:cubicBezTo>
                  <a:pt x="358" y="355"/>
                  <a:pt x="358" y="355"/>
                  <a:pt x="358" y="355"/>
                </a:cubicBezTo>
                <a:cubicBezTo>
                  <a:pt x="255" y="355"/>
                  <a:pt x="255" y="355"/>
                  <a:pt x="255" y="355"/>
                </a:cubicBezTo>
                <a:cubicBezTo>
                  <a:pt x="255" y="323"/>
                  <a:pt x="255" y="323"/>
                  <a:pt x="255" y="323"/>
                </a:cubicBezTo>
                <a:cubicBezTo>
                  <a:pt x="250" y="323"/>
                  <a:pt x="250" y="323"/>
                  <a:pt x="250" y="323"/>
                </a:cubicBezTo>
                <a:cubicBezTo>
                  <a:pt x="241" y="323"/>
                  <a:pt x="241" y="323"/>
                  <a:pt x="241" y="323"/>
                </a:cubicBezTo>
                <a:cubicBezTo>
                  <a:pt x="237" y="323"/>
                  <a:pt x="237" y="323"/>
                  <a:pt x="237" y="323"/>
                </a:cubicBezTo>
                <a:cubicBezTo>
                  <a:pt x="237" y="355"/>
                  <a:pt x="237" y="355"/>
                  <a:pt x="237" y="355"/>
                </a:cubicBezTo>
                <a:cubicBezTo>
                  <a:pt x="134" y="355"/>
                  <a:pt x="134" y="355"/>
                  <a:pt x="134" y="355"/>
                </a:cubicBezTo>
                <a:cubicBezTo>
                  <a:pt x="134" y="323"/>
                  <a:pt x="134" y="323"/>
                  <a:pt x="134" y="323"/>
                </a:cubicBezTo>
                <a:cubicBezTo>
                  <a:pt x="131" y="323"/>
                  <a:pt x="131" y="323"/>
                  <a:pt x="131" y="323"/>
                </a:cubicBezTo>
                <a:cubicBezTo>
                  <a:pt x="120" y="323"/>
                  <a:pt x="120" y="323"/>
                  <a:pt x="120" y="323"/>
                </a:cubicBezTo>
                <a:cubicBezTo>
                  <a:pt x="118" y="323"/>
                  <a:pt x="118" y="323"/>
                  <a:pt x="118" y="323"/>
                </a:cubicBezTo>
                <a:cubicBezTo>
                  <a:pt x="118" y="355"/>
                  <a:pt x="118" y="355"/>
                  <a:pt x="118" y="355"/>
                </a:cubicBezTo>
                <a:cubicBezTo>
                  <a:pt x="14" y="355"/>
                  <a:pt x="14" y="355"/>
                  <a:pt x="14" y="355"/>
                </a:cubicBezTo>
                <a:cubicBezTo>
                  <a:pt x="14" y="323"/>
                  <a:pt x="14" y="323"/>
                  <a:pt x="14" y="323"/>
                </a:cubicBezTo>
                <a:cubicBezTo>
                  <a:pt x="0" y="323"/>
                  <a:pt x="0" y="323"/>
                  <a:pt x="0" y="323"/>
                </a:cubicBezTo>
                <a:cubicBezTo>
                  <a:pt x="0" y="310"/>
                  <a:pt x="0" y="310"/>
                  <a:pt x="0" y="310"/>
                </a:cubicBezTo>
                <a:cubicBezTo>
                  <a:pt x="14" y="310"/>
                  <a:pt x="14" y="310"/>
                  <a:pt x="14" y="310"/>
                </a:cubicBezTo>
                <a:cubicBezTo>
                  <a:pt x="14" y="287"/>
                  <a:pt x="14" y="287"/>
                  <a:pt x="14" y="287"/>
                </a:cubicBezTo>
                <a:cubicBezTo>
                  <a:pt x="14" y="274"/>
                  <a:pt x="24" y="264"/>
                  <a:pt x="37" y="264"/>
                </a:cubicBezTo>
                <a:close/>
                <a:moveTo>
                  <a:pt x="307" y="220"/>
                </a:moveTo>
                <a:cubicBezTo>
                  <a:pt x="323" y="220"/>
                  <a:pt x="336" y="232"/>
                  <a:pt x="336" y="248"/>
                </a:cubicBezTo>
                <a:cubicBezTo>
                  <a:pt x="336" y="251"/>
                  <a:pt x="335" y="255"/>
                  <a:pt x="334" y="258"/>
                </a:cubicBezTo>
                <a:cubicBezTo>
                  <a:pt x="281" y="258"/>
                  <a:pt x="281" y="258"/>
                  <a:pt x="281" y="258"/>
                </a:cubicBezTo>
                <a:cubicBezTo>
                  <a:pt x="280" y="255"/>
                  <a:pt x="279" y="251"/>
                  <a:pt x="279" y="248"/>
                </a:cubicBezTo>
                <a:cubicBezTo>
                  <a:pt x="279" y="232"/>
                  <a:pt x="292" y="220"/>
                  <a:pt x="307" y="220"/>
                </a:cubicBezTo>
                <a:close/>
                <a:moveTo>
                  <a:pt x="186" y="220"/>
                </a:moveTo>
                <a:cubicBezTo>
                  <a:pt x="202" y="220"/>
                  <a:pt x="215" y="232"/>
                  <a:pt x="215" y="248"/>
                </a:cubicBezTo>
                <a:cubicBezTo>
                  <a:pt x="215" y="251"/>
                  <a:pt x="214" y="255"/>
                  <a:pt x="213" y="258"/>
                </a:cubicBezTo>
                <a:cubicBezTo>
                  <a:pt x="160" y="258"/>
                  <a:pt x="160" y="258"/>
                  <a:pt x="160" y="258"/>
                </a:cubicBezTo>
                <a:cubicBezTo>
                  <a:pt x="159" y="255"/>
                  <a:pt x="158" y="251"/>
                  <a:pt x="158" y="248"/>
                </a:cubicBezTo>
                <a:cubicBezTo>
                  <a:pt x="158" y="232"/>
                  <a:pt x="171" y="220"/>
                  <a:pt x="186" y="220"/>
                </a:cubicBezTo>
                <a:close/>
                <a:moveTo>
                  <a:pt x="67" y="220"/>
                </a:moveTo>
                <a:cubicBezTo>
                  <a:pt x="82" y="220"/>
                  <a:pt x="95" y="232"/>
                  <a:pt x="95" y="248"/>
                </a:cubicBezTo>
                <a:cubicBezTo>
                  <a:pt x="95" y="251"/>
                  <a:pt x="94" y="255"/>
                  <a:pt x="93" y="258"/>
                </a:cubicBezTo>
                <a:cubicBezTo>
                  <a:pt x="40" y="258"/>
                  <a:pt x="40" y="258"/>
                  <a:pt x="40" y="258"/>
                </a:cubicBezTo>
                <a:cubicBezTo>
                  <a:pt x="39" y="255"/>
                  <a:pt x="38" y="251"/>
                  <a:pt x="38" y="248"/>
                </a:cubicBezTo>
                <a:cubicBezTo>
                  <a:pt x="38" y="232"/>
                  <a:pt x="51" y="220"/>
                  <a:pt x="67" y="220"/>
                </a:cubicBezTo>
                <a:close/>
                <a:moveTo>
                  <a:pt x="307" y="130"/>
                </a:moveTo>
                <a:cubicBezTo>
                  <a:pt x="307" y="147"/>
                  <a:pt x="307" y="147"/>
                  <a:pt x="307" y="147"/>
                </a:cubicBezTo>
                <a:cubicBezTo>
                  <a:pt x="293" y="147"/>
                  <a:pt x="293" y="147"/>
                  <a:pt x="293" y="147"/>
                </a:cubicBezTo>
                <a:cubicBezTo>
                  <a:pt x="308" y="201"/>
                  <a:pt x="308" y="201"/>
                  <a:pt x="308" y="201"/>
                </a:cubicBezTo>
                <a:cubicBezTo>
                  <a:pt x="289" y="201"/>
                  <a:pt x="289" y="201"/>
                  <a:pt x="289" y="201"/>
                </a:cubicBezTo>
                <a:cubicBezTo>
                  <a:pt x="273" y="147"/>
                  <a:pt x="273" y="147"/>
                  <a:pt x="273" y="147"/>
                </a:cubicBezTo>
                <a:cubicBezTo>
                  <a:pt x="216" y="147"/>
                  <a:pt x="216" y="147"/>
                  <a:pt x="216" y="147"/>
                </a:cubicBezTo>
                <a:cubicBezTo>
                  <a:pt x="201" y="201"/>
                  <a:pt x="201" y="201"/>
                  <a:pt x="201" y="201"/>
                </a:cubicBezTo>
                <a:cubicBezTo>
                  <a:pt x="181" y="201"/>
                  <a:pt x="181" y="201"/>
                  <a:pt x="181" y="201"/>
                </a:cubicBezTo>
                <a:cubicBezTo>
                  <a:pt x="197" y="147"/>
                  <a:pt x="197" y="147"/>
                  <a:pt x="197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81" y="130"/>
                  <a:pt x="181" y="130"/>
                  <a:pt x="181" y="130"/>
                </a:cubicBezTo>
                <a:cubicBezTo>
                  <a:pt x="307" y="130"/>
                  <a:pt x="307" y="130"/>
                  <a:pt x="307" y="130"/>
                </a:cubicBezTo>
                <a:close/>
                <a:moveTo>
                  <a:pt x="180" y="16"/>
                </a:moveTo>
                <a:cubicBezTo>
                  <a:pt x="175" y="16"/>
                  <a:pt x="170" y="18"/>
                  <a:pt x="166" y="21"/>
                </a:cubicBezTo>
                <a:cubicBezTo>
                  <a:pt x="166" y="21"/>
                  <a:pt x="166" y="21"/>
                  <a:pt x="166" y="21"/>
                </a:cubicBezTo>
                <a:cubicBezTo>
                  <a:pt x="163" y="25"/>
                  <a:pt x="161" y="30"/>
                  <a:pt x="161" y="35"/>
                </a:cubicBezTo>
                <a:cubicBezTo>
                  <a:pt x="161" y="72"/>
                  <a:pt x="161" y="72"/>
                  <a:pt x="161" y="72"/>
                </a:cubicBezTo>
                <a:cubicBezTo>
                  <a:pt x="155" y="73"/>
                  <a:pt x="155" y="73"/>
                  <a:pt x="155" y="73"/>
                </a:cubicBezTo>
                <a:cubicBezTo>
                  <a:pt x="155" y="67"/>
                  <a:pt x="155" y="67"/>
                  <a:pt x="155" y="67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09" y="55"/>
                  <a:pt x="109" y="55"/>
                  <a:pt x="109" y="55"/>
                </a:cubicBezTo>
                <a:cubicBezTo>
                  <a:pt x="63" y="55"/>
                  <a:pt x="117" y="55"/>
                  <a:pt x="66" y="55"/>
                </a:cubicBezTo>
                <a:cubicBezTo>
                  <a:pt x="57" y="55"/>
                  <a:pt x="50" y="63"/>
                  <a:pt x="50" y="71"/>
                </a:cubicBezTo>
                <a:cubicBezTo>
                  <a:pt x="50" y="122"/>
                  <a:pt x="50" y="122"/>
                  <a:pt x="50" y="122"/>
                </a:cubicBezTo>
                <a:cubicBezTo>
                  <a:pt x="66" y="122"/>
                  <a:pt x="66" y="122"/>
                  <a:pt x="66" y="122"/>
                </a:cubicBezTo>
                <a:cubicBezTo>
                  <a:pt x="66" y="85"/>
                  <a:pt x="66" y="85"/>
                  <a:pt x="66" y="85"/>
                </a:cubicBezTo>
                <a:cubicBezTo>
                  <a:pt x="69" y="85"/>
                  <a:pt x="69" y="85"/>
                  <a:pt x="69" y="85"/>
                </a:cubicBezTo>
                <a:cubicBezTo>
                  <a:pt x="69" y="122"/>
                  <a:pt x="69" y="122"/>
                  <a:pt x="69" y="122"/>
                </a:cubicBezTo>
                <a:cubicBezTo>
                  <a:pt x="69" y="132"/>
                  <a:pt x="69" y="132"/>
                  <a:pt x="69" y="132"/>
                </a:cubicBezTo>
                <a:cubicBezTo>
                  <a:pt x="69" y="199"/>
                  <a:pt x="69" y="199"/>
                  <a:pt x="69" y="199"/>
                </a:cubicBezTo>
                <a:cubicBezTo>
                  <a:pt x="87" y="199"/>
                  <a:pt x="87" y="199"/>
                  <a:pt x="87" y="199"/>
                </a:cubicBezTo>
                <a:cubicBezTo>
                  <a:pt x="87" y="143"/>
                  <a:pt x="87" y="143"/>
                  <a:pt x="87" y="143"/>
                </a:cubicBezTo>
                <a:cubicBezTo>
                  <a:pt x="91" y="143"/>
                  <a:pt x="91" y="143"/>
                  <a:pt x="91" y="143"/>
                </a:cubicBezTo>
                <a:cubicBezTo>
                  <a:pt x="91" y="199"/>
                  <a:pt x="91" y="199"/>
                  <a:pt x="91" y="199"/>
                </a:cubicBezTo>
                <a:cubicBezTo>
                  <a:pt x="109" y="199"/>
                  <a:pt x="109" y="199"/>
                  <a:pt x="109" y="199"/>
                </a:cubicBezTo>
                <a:cubicBezTo>
                  <a:pt x="109" y="189"/>
                  <a:pt x="109" y="189"/>
                  <a:pt x="109" y="189"/>
                </a:cubicBezTo>
                <a:cubicBezTo>
                  <a:pt x="109" y="132"/>
                  <a:pt x="109" y="132"/>
                  <a:pt x="109" y="132"/>
                </a:cubicBezTo>
                <a:cubicBezTo>
                  <a:pt x="109" y="122"/>
                  <a:pt x="109" y="122"/>
                  <a:pt x="109" y="122"/>
                </a:cubicBezTo>
                <a:cubicBezTo>
                  <a:pt x="109" y="85"/>
                  <a:pt x="109" y="85"/>
                  <a:pt x="109" y="85"/>
                </a:cubicBezTo>
                <a:cubicBezTo>
                  <a:pt x="109" y="75"/>
                  <a:pt x="109" y="75"/>
                  <a:pt x="109" y="75"/>
                </a:cubicBezTo>
                <a:cubicBezTo>
                  <a:pt x="128" y="85"/>
                  <a:pt x="128" y="85"/>
                  <a:pt x="128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0"/>
                  <a:pt x="155" y="80"/>
                  <a:pt x="155" y="80"/>
                </a:cubicBezTo>
                <a:cubicBezTo>
                  <a:pt x="161" y="79"/>
                  <a:pt x="161" y="79"/>
                  <a:pt x="161" y="79"/>
                </a:cubicBezTo>
                <a:cubicBezTo>
                  <a:pt x="161" y="107"/>
                  <a:pt x="161" y="107"/>
                  <a:pt x="161" y="107"/>
                </a:cubicBezTo>
                <a:cubicBezTo>
                  <a:pt x="161" y="112"/>
                  <a:pt x="163" y="117"/>
                  <a:pt x="166" y="120"/>
                </a:cubicBezTo>
                <a:cubicBezTo>
                  <a:pt x="166" y="120"/>
                  <a:pt x="166" y="120"/>
                  <a:pt x="166" y="120"/>
                </a:cubicBezTo>
                <a:cubicBezTo>
                  <a:pt x="166" y="120"/>
                  <a:pt x="166" y="120"/>
                  <a:pt x="166" y="120"/>
                </a:cubicBezTo>
                <a:cubicBezTo>
                  <a:pt x="170" y="124"/>
                  <a:pt x="175" y="126"/>
                  <a:pt x="180" y="126"/>
                </a:cubicBezTo>
                <a:cubicBezTo>
                  <a:pt x="304" y="126"/>
                  <a:pt x="304" y="126"/>
                  <a:pt x="304" y="126"/>
                </a:cubicBezTo>
                <a:cubicBezTo>
                  <a:pt x="309" y="126"/>
                  <a:pt x="314" y="124"/>
                  <a:pt x="317" y="120"/>
                </a:cubicBezTo>
                <a:cubicBezTo>
                  <a:pt x="317" y="120"/>
                  <a:pt x="317" y="120"/>
                  <a:pt x="317" y="120"/>
                </a:cubicBezTo>
                <a:cubicBezTo>
                  <a:pt x="321" y="117"/>
                  <a:pt x="323" y="112"/>
                  <a:pt x="323" y="107"/>
                </a:cubicBezTo>
                <a:cubicBezTo>
                  <a:pt x="323" y="35"/>
                  <a:pt x="323" y="35"/>
                  <a:pt x="323" y="35"/>
                </a:cubicBezTo>
                <a:cubicBezTo>
                  <a:pt x="323" y="30"/>
                  <a:pt x="321" y="25"/>
                  <a:pt x="317" y="21"/>
                </a:cubicBezTo>
                <a:cubicBezTo>
                  <a:pt x="314" y="18"/>
                  <a:pt x="309" y="16"/>
                  <a:pt x="304" y="16"/>
                </a:cubicBezTo>
                <a:cubicBezTo>
                  <a:pt x="180" y="16"/>
                  <a:pt x="180" y="16"/>
                  <a:pt x="180" y="16"/>
                </a:cubicBezTo>
                <a:close/>
                <a:moveTo>
                  <a:pt x="304" y="31"/>
                </a:moveTo>
                <a:cubicBezTo>
                  <a:pt x="305" y="31"/>
                  <a:pt x="306" y="31"/>
                  <a:pt x="307" y="32"/>
                </a:cubicBezTo>
                <a:cubicBezTo>
                  <a:pt x="307" y="33"/>
                  <a:pt x="308" y="34"/>
                  <a:pt x="308" y="35"/>
                </a:cubicBezTo>
                <a:cubicBezTo>
                  <a:pt x="308" y="107"/>
                  <a:pt x="308" y="107"/>
                  <a:pt x="308" y="107"/>
                </a:cubicBezTo>
                <a:cubicBezTo>
                  <a:pt x="308" y="108"/>
                  <a:pt x="307" y="109"/>
                  <a:pt x="307" y="109"/>
                </a:cubicBezTo>
                <a:cubicBezTo>
                  <a:pt x="307" y="110"/>
                  <a:pt x="307" y="110"/>
                  <a:pt x="307" y="110"/>
                </a:cubicBezTo>
                <a:cubicBezTo>
                  <a:pt x="306" y="110"/>
                  <a:pt x="305" y="111"/>
                  <a:pt x="304" y="111"/>
                </a:cubicBezTo>
                <a:cubicBezTo>
                  <a:pt x="180" y="111"/>
                  <a:pt x="180" y="111"/>
                  <a:pt x="180" y="111"/>
                </a:cubicBezTo>
                <a:cubicBezTo>
                  <a:pt x="179" y="111"/>
                  <a:pt x="178" y="110"/>
                  <a:pt x="177" y="110"/>
                </a:cubicBezTo>
                <a:cubicBezTo>
                  <a:pt x="177" y="109"/>
                  <a:pt x="177" y="109"/>
                  <a:pt x="177" y="109"/>
                </a:cubicBezTo>
                <a:cubicBezTo>
                  <a:pt x="176" y="109"/>
                  <a:pt x="176" y="108"/>
                  <a:pt x="176" y="107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238" y="63"/>
                  <a:pt x="238" y="63"/>
                  <a:pt x="238" y="63"/>
                </a:cubicBezTo>
                <a:cubicBezTo>
                  <a:pt x="237" y="62"/>
                  <a:pt x="237" y="62"/>
                  <a:pt x="237" y="62"/>
                </a:cubicBezTo>
                <a:cubicBezTo>
                  <a:pt x="176" y="70"/>
                  <a:pt x="176" y="70"/>
                  <a:pt x="176" y="70"/>
                </a:cubicBezTo>
                <a:cubicBezTo>
                  <a:pt x="176" y="35"/>
                  <a:pt x="176" y="35"/>
                  <a:pt x="176" y="35"/>
                </a:cubicBezTo>
                <a:cubicBezTo>
                  <a:pt x="176" y="34"/>
                  <a:pt x="176" y="33"/>
                  <a:pt x="177" y="32"/>
                </a:cubicBezTo>
                <a:cubicBezTo>
                  <a:pt x="177" y="32"/>
                  <a:pt x="177" y="32"/>
                  <a:pt x="177" y="32"/>
                </a:cubicBezTo>
                <a:cubicBezTo>
                  <a:pt x="178" y="31"/>
                  <a:pt x="179" y="31"/>
                  <a:pt x="180" y="31"/>
                </a:cubicBezTo>
                <a:lnTo>
                  <a:pt x="304" y="31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Freeform 73"/>
          <p:cNvSpPr>
            <a:spLocks noEditPoints="1"/>
          </p:cNvSpPr>
          <p:nvPr/>
        </p:nvSpPr>
        <p:spPr bwMode="auto">
          <a:xfrm>
            <a:off x="6473546" y="3162592"/>
            <a:ext cx="676963" cy="552437"/>
          </a:xfrm>
          <a:custGeom>
            <a:avLst/>
            <a:gdLst>
              <a:gd name="T0" fmla="*/ 11 w 126"/>
              <a:gd name="T1" fmla="*/ 0 h 103"/>
              <a:gd name="T2" fmla="*/ 118 w 126"/>
              <a:gd name="T3" fmla="*/ 6 h 103"/>
              <a:gd name="T4" fmla="*/ 22 w 126"/>
              <a:gd name="T5" fmla="*/ 64 h 103"/>
              <a:gd name="T6" fmla="*/ 91 w 126"/>
              <a:gd name="T7" fmla="*/ 29 h 103"/>
              <a:gd name="T8" fmla="*/ 95 w 126"/>
              <a:gd name="T9" fmla="*/ 37 h 103"/>
              <a:gd name="T10" fmla="*/ 90 w 126"/>
              <a:gd name="T11" fmla="*/ 27 h 103"/>
              <a:gd name="T12" fmla="*/ 89 w 126"/>
              <a:gd name="T13" fmla="*/ 38 h 103"/>
              <a:gd name="T14" fmla="*/ 86 w 126"/>
              <a:gd name="T15" fmla="*/ 40 h 103"/>
              <a:gd name="T16" fmla="*/ 86 w 126"/>
              <a:gd name="T17" fmla="*/ 31 h 103"/>
              <a:gd name="T18" fmla="*/ 81 w 126"/>
              <a:gd name="T19" fmla="*/ 25 h 103"/>
              <a:gd name="T20" fmla="*/ 78 w 126"/>
              <a:gd name="T21" fmla="*/ 29 h 103"/>
              <a:gd name="T22" fmla="*/ 92 w 126"/>
              <a:gd name="T23" fmla="*/ 45 h 103"/>
              <a:gd name="T24" fmla="*/ 89 w 126"/>
              <a:gd name="T25" fmla="*/ 36 h 103"/>
              <a:gd name="T26" fmla="*/ 91 w 126"/>
              <a:gd name="T27" fmla="*/ 25 h 103"/>
              <a:gd name="T28" fmla="*/ 97 w 126"/>
              <a:gd name="T29" fmla="*/ 37 h 103"/>
              <a:gd name="T30" fmla="*/ 93 w 126"/>
              <a:gd name="T31" fmla="*/ 23 h 103"/>
              <a:gd name="T32" fmla="*/ 46 w 126"/>
              <a:gd name="T33" fmla="*/ 19 h 103"/>
              <a:gd name="T34" fmla="*/ 49 w 126"/>
              <a:gd name="T35" fmla="*/ 18 h 103"/>
              <a:gd name="T36" fmla="*/ 70 w 126"/>
              <a:gd name="T37" fmla="*/ 19 h 103"/>
              <a:gd name="T38" fmla="*/ 65 w 126"/>
              <a:gd name="T39" fmla="*/ 32 h 103"/>
              <a:gd name="T40" fmla="*/ 63 w 126"/>
              <a:gd name="T41" fmla="*/ 34 h 103"/>
              <a:gd name="T42" fmla="*/ 53 w 126"/>
              <a:gd name="T43" fmla="*/ 34 h 103"/>
              <a:gd name="T44" fmla="*/ 59 w 126"/>
              <a:gd name="T45" fmla="*/ 38 h 103"/>
              <a:gd name="T46" fmla="*/ 62 w 126"/>
              <a:gd name="T47" fmla="*/ 39 h 103"/>
              <a:gd name="T48" fmla="*/ 73 w 126"/>
              <a:gd name="T49" fmla="*/ 30 h 103"/>
              <a:gd name="T50" fmla="*/ 51 w 126"/>
              <a:gd name="T51" fmla="*/ 14 h 103"/>
              <a:gd name="T52" fmla="*/ 68 w 126"/>
              <a:gd name="T53" fmla="*/ 27 h 103"/>
              <a:gd name="T54" fmla="*/ 68 w 126"/>
              <a:gd name="T55" fmla="*/ 25 h 103"/>
              <a:gd name="T56" fmla="*/ 54 w 126"/>
              <a:gd name="T57" fmla="*/ 21 h 103"/>
              <a:gd name="T58" fmla="*/ 35 w 126"/>
              <a:gd name="T59" fmla="*/ 40 h 103"/>
              <a:gd name="T60" fmla="*/ 52 w 126"/>
              <a:gd name="T61" fmla="*/ 39 h 103"/>
              <a:gd name="T62" fmla="*/ 51 w 126"/>
              <a:gd name="T63" fmla="*/ 33 h 103"/>
              <a:gd name="T64" fmla="*/ 51 w 126"/>
              <a:gd name="T65" fmla="*/ 30 h 103"/>
              <a:gd name="T66" fmla="*/ 38 w 126"/>
              <a:gd name="T67" fmla="*/ 30 h 103"/>
              <a:gd name="T68" fmla="*/ 39 w 126"/>
              <a:gd name="T69" fmla="*/ 34 h 103"/>
              <a:gd name="T70" fmla="*/ 35 w 126"/>
              <a:gd name="T71" fmla="*/ 40 h 103"/>
              <a:gd name="T72" fmla="*/ 22 w 126"/>
              <a:gd name="T73" fmla="*/ 56 h 103"/>
              <a:gd name="T74" fmla="*/ 126 w 126"/>
              <a:gd name="T75" fmla="*/ 99 h 103"/>
              <a:gd name="T76" fmla="*/ 0 w 126"/>
              <a:gd name="T77" fmla="*/ 87 h 103"/>
              <a:gd name="T78" fmla="*/ 118 w 126"/>
              <a:gd name="T79" fmla="*/ 67 h 103"/>
              <a:gd name="T80" fmla="*/ 54 w 126"/>
              <a:gd name="T81" fmla="*/ 72 h 103"/>
              <a:gd name="T82" fmla="*/ 52 w 126"/>
              <a:gd name="T83" fmla="*/ 85 h 103"/>
              <a:gd name="T84" fmla="*/ 24 w 126"/>
              <a:gd name="T85" fmla="*/ 85 h 103"/>
              <a:gd name="T86" fmla="*/ 58 w 126"/>
              <a:gd name="T87" fmla="*/ 82 h 103"/>
              <a:gd name="T88" fmla="*/ 58 w 126"/>
              <a:gd name="T89" fmla="*/ 82 h 103"/>
              <a:gd name="T90" fmla="*/ 85 w 126"/>
              <a:gd name="T91" fmla="*/ 82 h 103"/>
              <a:gd name="T92" fmla="*/ 102 w 126"/>
              <a:gd name="T93" fmla="*/ 85 h 103"/>
              <a:gd name="T94" fmla="*/ 38 w 126"/>
              <a:gd name="T95" fmla="*/ 79 h 103"/>
              <a:gd name="T96" fmla="*/ 28 w 126"/>
              <a:gd name="T97" fmla="*/ 76 h 103"/>
              <a:gd name="T98" fmla="*/ 28 w 126"/>
              <a:gd name="T99" fmla="*/ 76 h 103"/>
              <a:gd name="T100" fmla="*/ 65 w 126"/>
              <a:gd name="T101" fmla="*/ 76 h 103"/>
              <a:gd name="T102" fmla="*/ 81 w 126"/>
              <a:gd name="T103" fmla="*/ 79 h 103"/>
              <a:gd name="T104" fmla="*/ 87 w 126"/>
              <a:gd name="T105" fmla="*/ 79 h 103"/>
              <a:gd name="T106" fmla="*/ 30 w 126"/>
              <a:gd name="T107" fmla="*/ 72 h 103"/>
              <a:gd name="T108" fmla="*/ 30 w 126"/>
              <a:gd name="T109" fmla="*/ 72 h 103"/>
              <a:gd name="T110" fmla="*/ 69 w 126"/>
              <a:gd name="T111" fmla="*/ 72 h 103"/>
              <a:gd name="T112" fmla="*/ 85 w 126"/>
              <a:gd name="T113" fmla="*/ 74 h 103"/>
              <a:gd name="T114" fmla="*/ 90 w 126"/>
              <a:gd name="T115" fmla="*/ 74 h 103"/>
              <a:gd name="T116" fmla="*/ 10 w 126"/>
              <a:gd name="T117" fmla="*/ 91 h 103"/>
              <a:gd name="T118" fmla="*/ 10 w 126"/>
              <a:gd name="T119" fmla="*/ 91 h 103"/>
              <a:gd name="T120" fmla="*/ 116 w 126"/>
              <a:gd name="T121" fmla="*/ 91 h 103"/>
              <a:gd name="T122" fmla="*/ 49 w 126"/>
              <a:gd name="T123" fmla="*/ 96 h 103"/>
              <a:gd name="T124" fmla="*/ 25 w 126"/>
              <a:gd name="T125" fmla="*/ 9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26" h="103">
                <a:moveTo>
                  <a:pt x="11" y="64"/>
                </a:moveTo>
                <a:cubicBezTo>
                  <a:pt x="11" y="56"/>
                  <a:pt x="11" y="56"/>
                  <a:pt x="11" y="56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0"/>
                  <a:pt x="11" y="0"/>
                  <a:pt x="1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18" y="6"/>
                  <a:pt x="118" y="6"/>
                  <a:pt x="118" y="6"/>
                </a:cubicBezTo>
                <a:cubicBezTo>
                  <a:pt x="118" y="56"/>
                  <a:pt x="118" y="56"/>
                  <a:pt x="118" y="56"/>
                </a:cubicBezTo>
                <a:cubicBezTo>
                  <a:pt x="118" y="64"/>
                  <a:pt x="118" y="64"/>
                  <a:pt x="118" y="64"/>
                </a:cubicBezTo>
                <a:cubicBezTo>
                  <a:pt x="106" y="64"/>
                  <a:pt x="106" y="64"/>
                  <a:pt x="106" y="64"/>
                </a:cubicBezTo>
                <a:cubicBezTo>
                  <a:pt x="22" y="64"/>
                  <a:pt x="22" y="64"/>
                  <a:pt x="22" y="64"/>
                </a:cubicBezTo>
                <a:cubicBezTo>
                  <a:pt x="11" y="64"/>
                  <a:pt x="11" y="64"/>
                  <a:pt x="11" y="64"/>
                </a:cubicBezTo>
                <a:close/>
                <a:moveTo>
                  <a:pt x="90" y="27"/>
                </a:moveTo>
                <a:cubicBezTo>
                  <a:pt x="90" y="29"/>
                  <a:pt x="90" y="29"/>
                  <a:pt x="90" y="29"/>
                </a:cubicBezTo>
                <a:cubicBezTo>
                  <a:pt x="90" y="29"/>
                  <a:pt x="90" y="29"/>
                  <a:pt x="91" y="29"/>
                </a:cubicBezTo>
                <a:cubicBezTo>
                  <a:pt x="92" y="30"/>
                  <a:pt x="93" y="31"/>
                  <a:pt x="93" y="32"/>
                </a:cubicBezTo>
                <a:cubicBezTo>
                  <a:pt x="94" y="33"/>
                  <a:pt x="94" y="34"/>
                  <a:pt x="93" y="35"/>
                </a:cubicBezTo>
                <a:cubicBezTo>
                  <a:pt x="93" y="36"/>
                  <a:pt x="93" y="36"/>
                  <a:pt x="93" y="36"/>
                </a:cubicBezTo>
                <a:cubicBezTo>
                  <a:pt x="95" y="37"/>
                  <a:pt x="95" y="37"/>
                  <a:pt x="95" y="37"/>
                </a:cubicBezTo>
                <a:cubicBezTo>
                  <a:pt x="95" y="36"/>
                  <a:pt x="95" y="36"/>
                  <a:pt x="95" y="36"/>
                </a:cubicBezTo>
                <a:cubicBezTo>
                  <a:pt x="96" y="34"/>
                  <a:pt x="96" y="32"/>
                  <a:pt x="95" y="31"/>
                </a:cubicBezTo>
                <a:cubicBezTo>
                  <a:pt x="95" y="30"/>
                  <a:pt x="93" y="28"/>
                  <a:pt x="91" y="27"/>
                </a:cubicBezTo>
                <a:cubicBezTo>
                  <a:pt x="91" y="27"/>
                  <a:pt x="91" y="27"/>
                  <a:pt x="90" y="27"/>
                </a:cubicBezTo>
                <a:close/>
                <a:moveTo>
                  <a:pt x="92" y="45"/>
                </a:moveTo>
                <a:cubicBezTo>
                  <a:pt x="94" y="45"/>
                  <a:pt x="94" y="45"/>
                  <a:pt x="94" y="45"/>
                </a:cubicBezTo>
                <a:cubicBezTo>
                  <a:pt x="93" y="42"/>
                  <a:pt x="90" y="38"/>
                  <a:pt x="90" y="38"/>
                </a:cubicBezTo>
                <a:cubicBezTo>
                  <a:pt x="89" y="38"/>
                  <a:pt x="89" y="38"/>
                  <a:pt x="89" y="38"/>
                </a:cubicBezTo>
                <a:cubicBezTo>
                  <a:pt x="88" y="39"/>
                  <a:pt x="88" y="39"/>
                  <a:pt x="88" y="39"/>
                </a:cubicBezTo>
                <a:cubicBezTo>
                  <a:pt x="88" y="39"/>
                  <a:pt x="88" y="39"/>
                  <a:pt x="88" y="39"/>
                </a:cubicBezTo>
                <a:cubicBezTo>
                  <a:pt x="87" y="39"/>
                  <a:pt x="87" y="39"/>
                  <a:pt x="87" y="39"/>
                </a:cubicBezTo>
                <a:cubicBezTo>
                  <a:pt x="86" y="40"/>
                  <a:pt x="86" y="40"/>
                  <a:pt x="86" y="40"/>
                </a:cubicBezTo>
                <a:cubicBezTo>
                  <a:pt x="84" y="37"/>
                  <a:pt x="84" y="36"/>
                  <a:pt x="82" y="33"/>
                </a:cubicBezTo>
                <a:cubicBezTo>
                  <a:pt x="84" y="32"/>
                  <a:pt x="84" y="32"/>
                  <a:pt x="84" y="32"/>
                </a:cubicBezTo>
                <a:cubicBezTo>
                  <a:pt x="85" y="31"/>
                  <a:pt x="85" y="31"/>
                  <a:pt x="85" y="31"/>
                </a:cubicBezTo>
                <a:cubicBezTo>
                  <a:pt x="86" y="31"/>
                  <a:pt x="86" y="31"/>
                  <a:pt x="86" y="31"/>
                </a:cubicBezTo>
                <a:cubicBezTo>
                  <a:pt x="86" y="30"/>
                  <a:pt x="84" y="25"/>
                  <a:pt x="83" y="24"/>
                </a:cubicBezTo>
                <a:cubicBezTo>
                  <a:pt x="82" y="24"/>
                  <a:pt x="82" y="24"/>
                  <a:pt x="82" y="24"/>
                </a:cubicBezTo>
                <a:cubicBezTo>
                  <a:pt x="81" y="25"/>
                  <a:pt x="81" y="25"/>
                  <a:pt x="81" y="25"/>
                </a:cubicBezTo>
                <a:cubicBezTo>
                  <a:pt x="81" y="25"/>
                  <a:pt x="81" y="25"/>
                  <a:pt x="81" y="25"/>
                </a:cubicBezTo>
                <a:cubicBezTo>
                  <a:pt x="80" y="25"/>
                  <a:pt x="80" y="25"/>
                  <a:pt x="80" y="25"/>
                </a:cubicBezTo>
                <a:cubicBezTo>
                  <a:pt x="78" y="26"/>
                  <a:pt x="78" y="27"/>
                  <a:pt x="78" y="29"/>
                </a:cubicBezTo>
                <a:cubicBezTo>
                  <a:pt x="78" y="29"/>
                  <a:pt x="78" y="29"/>
                  <a:pt x="78" y="29"/>
                </a:cubicBezTo>
                <a:cubicBezTo>
                  <a:pt x="78" y="29"/>
                  <a:pt x="78" y="29"/>
                  <a:pt x="78" y="29"/>
                </a:cubicBezTo>
                <a:cubicBezTo>
                  <a:pt x="79" y="36"/>
                  <a:pt x="82" y="41"/>
                  <a:pt x="86" y="46"/>
                </a:cubicBezTo>
                <a:cubicBezTo>
                  <a:pt x="87" y="47"/>
                  <a:pt x="89" y="47"/>
                  <a:pt x="91" y="46"/>
                </a:cubicBezTo>
                <a:cubicBezTo>
                  <a:pt x="91" y="46"/>
                  <a:pt x="91" y="46"/>
                  <a:pt x="91" y="46"/>
                </a:cubicBezTo>
                <a:cubicBezTo>
                  <a:pt x="92" y="45"/>
                  <a:pt x="92" y="45"/>
                  <a:pt x="92" y="45"/>
                </a:cubicBezTo>
                <a:cubicBezTo>
                  <a:pt x="92" y="45"/>
                  <a:pt x="92" y="45"/>
                  <a:pt x="92" y="45"/>
                </a:cubicBezTo>
                <a:close/>
                <a:moveTo>
                  <a:pt x="90" y="32"/>
                </a:moveTo>
                <a:cubicBezTo>
                  <a:pt x="89" y="32"/>
                  <a:pt x="88" y="32"/>
                  <a:pt x="88" y="33"/>
                </a:cubicBezTo>
                <a:cubicBezTo>
                  <a:pt x="87" y="34"/>
                  <a:pt x="88" y="35"/>
                  <a:pt x="89" y="36"/>
                </a:cubicBezTo>
                <a:cubicBezTo>
                  <a:pt x="90" y="36"/>
                  <a:pt x="91" y="35"/>
                  <a:pt x="91" y="34"/>
                </a:cubicBezTo>
                <a:cubicBezTo>
                  <a:pt x="91" y="33"/>
                  <a:pt x="91" y="32"/>
                  <a:pt x="90" y="32"/>
                </a:cubicBezTo>
                <a:close/>
                <a:moveTo>
                  <a:pt x="92" y="23"/>
                </a:moveTo>
                <a:cubicBezTo>
                  <a:pt x="91" y="25"/>
                  <a:pt x="91" y="25"/>
                  <a:pt x="91" y="25"/>
                </a:cubicBezTo>
                <a:cubicBezTo>
                  <a:pt x="91" y="25"/>
                  <a:pt x="92" y="25"/>
                  <a:pt x="92" y="25"/>
                </a:cubicBezTo>
                <a:cubicBezTo>
                  <a:pt x="94" y="26"/>
                  <a:pt x="96" y="27"/>
                  <a:pt x="97" y="29"/>
                </a:cubicBezTo>
                <a:cubicBezTo>
                  <a:pt x="98" y="31"/>
                  <a:pt x="98" y="33"/>
                  <a:pt x="98" y="36"/>
                </a:cubicBezTo>
                <a:cubicBezTo>
                  <a:pt x="98" y="36"/>
                  <a:pt x="97" y="37"/>
                  <a:pt x="97" y="37"/>
                </a:cubicBezTo>
                <a:cubicBezTo>
                  <a:pt x="99" y="38"/>
                  <a:pt x="99" y="38"/>
                  <a:pt x="99" y="38"/>
                </a:cubicBezTo>
                <a:cubicBezTo>
                  <a:pt x="99" y="37"/>
                  <a:pt x="100" y="37"/>
                  <a:pt x="100" y="36"/>
                </a:cubicBezTo>
                <a:cubicBezTo>
                  <a:pt x="100" y="33"/>
                  <a:pt x="100" y="30"/>
                  <a:pt x="99" y="28"/>
                </a:cubicBezTo>
                <a:cubicBezTo>
                  <a:pt x="97" y="26"/>
                  <a:pt x="95" y="24"/>
                  <a:pt x="93" y="23"/>
                </a:cubicBezTo>
                <a:cubicBezTo>
                  <a:pt x="92" y="23"/>
                  <a:pt x="92" y="23"/>
                  <a:pt x="92" y="23"/>
                </a:cubicBezTo>
                <a:close/>
                <a:moveTo>
                  <a:pt x="51" y="14"/>
                </a:moveTo>
                <a:cubicBezTo>
                  <a:pt x="49" y="14"/>
                  <a:pt x="48" y="15"/>
                  <a:pt x="47" y="16"/>
                </a:cubicBezTo>
                <a:cubicBezTo>
                  <a:pt x="46" y="17"/>
                  <a:pt x="46" y="18"/>
                  <a:pt x="46" y="19"/>
                </a:cubicBezTo>
                <a:cubicBezTo>
                  <a:pt x="46" y="20"/>
                  <a:pt x="46" y="20"/>
                  <a:pt x="46" y="20"/>
                </a:cubicBezTo>
                <a:cubicBezTo>
                  <a:pt x="47" y="20"/>
                  <a:pt x="48" y="20"/>
                  <a:pt x="48" y="20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9"/>
                  <a:pt x="49" y="18"/>
                  <a:pt x="49" y="18"/>
                </a:cubicBezTo>
                <a:cubicBezTo>
                  <a:pt x="49" y="17"/>
                  <a:pt x="50" y="17"/>
                  <a:pt x="51" y="17"/>
                </a:cubicBezTo>
                <a:cubicBezTo>
                  <a:pt x="68" y="17"/>
                  <a:pt x="68" y="17"/>
                  <a:pt x="68" y="17"/>
                </a:cubicBezTo>
                <a:cubicBezTo>
                  <a:pt x="69" y="17"/>
                  <a:pt x="69" y="17"/>
                  <a:pt x="70" y="18"/>
                </a:cubicBezTo>
                <a:cubicBezTo>
                  <a:pt x="70" y="18"/>
                  <a:pt x="70" y="19"/>
                  <a:pt x="70" y="19"/>
                </a:cubicBezTo>
                <a:cubicBezTo>
                  <a:pt x="70" y="30"/>
                  <a:pt x="70" y="30"/>
                  <a:pt x="70" y="30"/>
                </a:cubicBezTo>
                <a:cubicBezTo>
                  <a:pt x="70" y="31"/>
                  <a:pt x="70" y="31"/>
                  <a:pt x="70" y="32"/>
                </a:cubicBezTo>
                <a:cubicBezTo>
                  <a:pt x="69" y="32"/>
                  <a:pt x="69" y="32"/>
                  <a:pt x="68" y="32"/>
                </a:cubicBez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33"/>
                  <a:pt x="64" y="33"/>
                  <a:pt x="64" y="33"/>
                </a:cubicBezTo>
                <a:cubicBezTo>
                  <a:pt x="62" y="34"/>
                  <a:pt x="62" y="34"/>
                  <a:pt x="62" y="34"/>
                </a:cubicBezTo>
                <a:cubicBezTo>
                  <a:pt x="63" y="34"/>
                  <a:pt x="63" y="34"/>
                  <a:pt x="63" y="34"/>
                </a:cubicBezTo>
                <a:cubicBezTo>
                  <a:pt x="63" y="32"/>
                  <a:pt x="63" y="32"/>
                  <a:pt x="63" y="32"/>
                </a:cubicBezTo>
                <a:cubicBezTo>
                  <a:pt x="61" y="32"/>
                  <a:pt x="61" y="32"/>
                  <a:pt x="61" y="32"/>
                </a:cubicBezTo>
                <a:cubicBezTo>
                  <a:pt x="54" y="32"/>
                  <a:pt x="54" y="32"/>
                  <a:pt x="54" y="32"/>
                </a:cubicBezTo>
                <a:cubicBezTo>
                  <a:pt x="54" y="33"/>
                  <a:pt x="53" y="33"/>
                  <a:pt x="53" y="34"/>
                </a:cubicBezTo>
                <a:cubicBezTo>
                  <a:pt x="53" y="34"/>
                  <a:pt x="53" y="34"/>
                  <a:pt x="52" y="35"/>
                </a:cubicBezTo>
                <a:cubicBezTo>
                  <a:pt x="60" y="35"/>
                  <a:pt x="60" y="35"/>
                  <a:pt x="60" y="35"/>
                </a:cubicBezTo>
                <a:cubicBezTo>
                  <a:pt x="59" y="37"/>
                  <a:pt x="59" y="37"/>
                  <a:pt x="59" y="37"/>
                </a:cubicBezTo>
                <a:cubicBezTo>
                  <a:pt x="59" y="38"/>
                  <a:pt x="59" y="38"/>
                  <a:pt x="59" y="38"/>
                </a:cubicBezTo>
                <a:cubicBezTo>
                  <a:pt x="60" y="38"/>
                  <a:pt x="60" y="38"/>
                  <a:pt x="60" y="38"/>
                </a:cubicBezTo>
                <a:cubicBezTo>
                  <a:pt x="61" y="39"/>
                  <a:pt x="61" y="39"/>
                  <a:pt x="61" y="39"/>
                </a:cubicBezTo>
                <a:cubicBezTo>
                  <a:pt x="62" y="39"/>
                  <a:pt x="62" y="39"/>
                  <a:pt x="62" y="39"/>
                </a:cubicBezTo>
                <a:cubicBezTo>
                  <a:pt x="62" y="39"/>
                  <a:pt x="62" y="39"/>
                  <a:pt x="62" y="39"/>
                </a:cubicBezTo>
                <a:cubicBezTo>
                  <a:pt x="65" y="35"/>
                  <a:pt x="65" y="35"/>
                  <a:pt x="65" y="35"/>
                </a:cubicBezTo>
                <a:cubicBezTo>
                  <a:pt x="68" y="35"/>
                  <a:pt x="68" y="35"/>
                  <a:pt x="68" y="35"/>
                </a:cubicBezTo>
                <a:cubicBezTo>
                  <a:pt x="70" y="35"/>
                  <a:pt x="71" y="34"/>
                  <a:pt x="72" y="33"/>
                </a:cubicBezTo>
                <a:cubicBezTo>
                  <a:pt x="73" y="33"/>
                  <a:pt x="73" y="31"/>
                  <a:pt x="73" y="30"/>
                </a:cubicBezTo>
                <a:cubicBezTo>
                  <a:pt x="73" y="19"/>
                  <a:pt x="73" y="19"/>
                  <a:pt x="73" y="19"/>
                </a:cubicBezTo>
                <a:cubicBezTo>
                  <a:pt x="73" y="18"/>
                  <a:pt x="73" y="17"/>
                  <a:pt x="72" y="16"/>
                </a:cubicBezTo>
                <a:cubicBezTo>
                  <a:pt x="71" y="15"/>
                  <a:pt x="70" y="14"/>
                  <a:pt x="68" y="14"/>
                </a:cubicBezTo>
                <a:cubicBezTo>
                  <a:pt x="51" y="14"/>
                  <a:pt x="51" y="14"/>
                  <a:pt x="51" y="14"/>
                </a:cubicBezTo>
                <a:close/>
                <a:moveTo>
                  <a:pt x="55" y="27"/>
                </a:moveTo>
                <a:cubicBezTo>
                  <a:pt x="55" y="29"/>
                  <a:pt x="55" y="29"/>
                  <a:pt x="55" y="29"/>
                </a:cubicBezTo>
                <a:cubicBezTo>
                  <a:pt x="68" y="29"/>
                  <a:pt x="68" y="29"/>
                  <a:pt x="68" y="29"/>
                </a:cubicBezTo>
                <a:cubicBezTo>
                  <a:pt x="68" y="27"/>
                  <a:pt x="68" y="27"/>
                  <a:pt x="68" y="27"/>
                </a:cubicBezTo>
                <a:cubicBezTo>
                  <a:pt x="55" y="27"/>
                  <a:pt x="55" y="27"/>
                  <a:pt x="55" y="27"/>
                </a:cubicBezTo>
                <a:close/>
                <a:moveTo>
                  <a:pt x="55" y="23"/>
                </a:moveTo>
                <a:cubicBezTo>
                  <a:pt x="55" y="25"/>
                  <a:pt x="55" y="25"/>
                  <a:pt x="55" y="25"/>
                </a:cubicBezTo>
                <a:cubicBezTo>
                  <a:pt x="68" y="25"/>
                  <a:pt x="68" y="25"/>
                  <a:pt x="68" y="25"/>
                </a:cubicBezTo>
                <a:cubicBezTo>
                  <a:pt x="68" y="23"/>
                  <a:pt x="68" y="23"/>
                  <a:pt x="68" y="23"/>
                </a:cubicBezTo>
                <a:cubicBezTo>
                  <a:pt x="55" y="23"/>
                  <a:pt x="55" y="23"/>
                  <a:pt x="55" y="23"/>
                </a:cubicBezTo>
                <a:close/>
                <a:moveTo>
                  <a:pt x="54" y="20"/>
                </a:moveTo>
                <a:cubicBezTo>
                  <a:pt x="54" y="21"/>
                  <a:pt x="54" y="21"/>
                  <a:pt x="54" y="21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20"/>
                  <a:pt x="68" y="20"/>
                  <a:pt x="68" y="20"/>
                </a:cubicBezTo>
                <a:cubicBezTo>
                  <a:pt x="54" y="20"/>
                  <a:pt x="54" y="20"/>
                  <a:pt x="54" y="20"/>
                </a:cubicBezTo>
                <a:close/>
                <a:moveTo>
                  <a:pt x="35" y="40"/>
                </a:moveTo>
                <a:cubicBezTo>
                  <a:pt x="32" y="42"/>
                  <a:pt x="31" y="48"/>
                  <a:pt x="31" y="51"/>
                </a:cubicBezTo>
                <a:cubicBezTo>
                  <a:pt x="34" y="54"/>
                  <a:pt x="54" y="54"/>
                  <a:pt x="58" y="51"/>
                </a:cubicBezTo>
                <a:cubicBezTo>
                  <a:pt x="59" y="47"/>
                  <a:pt x="57" y="42"/>
                  <a:pt x="54" y="39"/>
                </a:cubicBezTo>
                <a:cubicBezTo>
                  <a:pt x="53" y="39"/>
                  <a:pt x="53" y="39"/>
                  <a:pt x="52" y="39"/>
                </a:cubicBezTo>
                <a:cubicBezTo>
                  <a:pt x="51" y="39"/>
                  <a:pt x="50" y="39"/>
                  <a:pt x="50" y="39"/>
                </a:cubicBezTo>
                <a:cubicBezTo>
                  <a:pt x="49" y="39"/>
                  <a:pt x="49" y="38"/>
                  <a:pt x="49" y="37"/>
                </a:cubicBezTo>
                <a:cubicBezTo>
                  <a:pt x="49" y="36"/>
                  <a:pt x="50" y="35"/>
                  <a:pt x="50" y="34"/>
                </a:cubicBezTo>
                <a:cubicBezTo>
                  <a:pt x="51" y="34"/>
                  <a:pt x="51" y="33"/>
                  <a:pt x="51" y="33"/>
                </a:cubicBezTo>
                <a:cubicBezTo>
                  <a:pt x="51" y="32"/>
                  <a:pt x="52" y="31"/>
                  <a:pt x="52" y="31"/>
                </a:cubicBezTo>
                <a:cubicBezTo>
                  <a:pt x="52" y="30"/>
                  <a:pt x="52" y="30"/>
                  <a:pt x="52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27"/>
                  <a:pt x="51" y="25"/>
                  <a:pt x="49" y="23"/>
                </a:cubicBezTo>
                <a:cubicBezTo>
                  <a:pt x="47" y="21"/>
                  <a:pt x="42" y="22"/>
                  <a:pt x="40" y="24"/>
                </a:cubicBezTo>
                <a:cubicBezTo>
                  <a:pt x="38" y="25"/>
                  <a:pt x="38" y="26"/>
                  <a:pt x="38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31"/>
                  <a:pt x="38" y="32"/>
                  <a:pt x="38" y="33"/>
                </a:cubicBezTo>
                <a:cubicBezTo>
                  <a:pt x="38" y="33"/>
                  <a:pt x="39" y="34"/>
                  <a:pt x="39" y="34"/>
                </a:cubicBezTo>
                <a:cubicBezTo>
                  <a:pt x="39" y="35"/>
                  <a:pt x="40" y="36"/>
                  <a:pt x="41" y="37"/>
                </a:cubicBezTo>
                <a:cubicBezTo>
                  <a:pt x="41" y="38"/>
                  <a:pt x="40" y="38"/>
                  <a:pt x="40" y="39"/>
                </a:cubicBezTo>
                <a:cubicBezTo>
                  <a:pt x="39" y="39"/>
                  <a:pt x="39" y="40"/>
                  <a:pt x="38" y="40"/>
                </a:cubicBezTo>
                <a:cubicBezTo>
                  <a:pt x="37" y="40"/>
                  <a:pt x="36" y="40"/>
                  <a:pt x="35" y="40"/>
                </a:cubicBezTo>
                <a:close/>
                <a:moveTo>
                  <a:pt x="106" y="56"/>
                </a:moveTo>
                <a:cubicBezTo>
                  <a:pt x="106" y="10"/>
                  <a:pt x="106" y="10"/>
                  <a:pt x="106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56"/>
                  <a:pt x="22" y="56"/>
                  <a:pt x="22" y="56"/>
                </a:cubicBezTo>
                <a:cubicBezTo>
                  <a:pt x="106" y="56"/>
                  <a:pt x="106" y="56"/>
                  <a:pt x="106" y="56"/>
                </a:cubicBezTo>
                <a:close/>
                <a:moveTo>
                  <a:pt x="118" y="67"/>
                </a:moveTo>
                <a:cubicBezTo>
                  <a:pt x="126" y="87"/>
                  <a:pt x="126" y="87"/>
                  <a:pt x="126" y="87"/>
                </a:cubicBezTo>
                <a:cubicBezTo>
                  <a:pt x="126" y="99"/>
                  <a:pt x="126" y="99"/>
                  <a:pt x="126" y="99"/>
                </a:cubicBezTo>
                <a:cubicBezTo>
                  <a:pt x="121" y="103"/>
                  <a:pt x="121" y="103"/>
                  <a:pt x="121" y="103"/>
                </a:cubicBezTo>
                <a:cubicBezTo>
                  <a:pt x="6" y="103"/>
                  <a:pt x="6" y="103"/>
                  <a:pt x="6" y="103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87"/>
                  <a:pt x="0" y="87"/>
                  <a:pt x="0" y="87"/>
                </a:cubicBezTo>
                <a:cubicBezTo>
                  <a:pt x="11" y="67"/>
                  <a:pt x="11" y="67"/>
                  <a:pt x="11" y="67"/>
                </a:cubicBezTo>
                <a:cubicBezTo>
                  <a:pt x="22" y="67"/>
                  <a:pt x="22" y="67"/>
                  <a:pt x="22" y="67"/>
                </a:cubicBezTo>
                <a:cubicBezTo>
                  <a:pt x="106" y="67"/>
                  <a:pt x="106" y="67"/>
                  <a:pt x="106" y="67"/>
                </a:cubicBezTo>
                <a:cubicBezTo>
                  <a:pt x="118" y="67"/>
                  <a:pt x="118" y="67"/>
                  <a:pt x="118" y="67"/>
                </a:cubicBezTo>
                <a:close/>
                <a:moveTo>
                  <a:pt x="45" y="72"/>
                </a:moveTo>
                <a:cubicBezTo>
                  <a:pt x="44" y="73"/>
                  <a:pt x="44" y="73"/>
                  <a:pt x="44" y="74"/>
                </a:cubicBezTo>
                <a:cubicBezTo>
                  <a:pt x="47" y="74"/>
                  <a:pt x="50" y="74"/>
                  <a:pt x="54" y="74"/>
                </a:cubicBezTo>
                <a:cubicBezTo>
                  <a:pt x="54" y="73"/>
                  <a:pt x="54" y="73"/>
                  <a:pt x="54" y="72"/>
                </a:cubicBezTo>
                <a:cubicBezTo>
                  <a:pt x="51" y="72"/>
                  <a:pt x="48" y="72"/>
                  <a:pt x="45" y="72"/>
                </a:cubicBezTo>
                <a:close/>
                <a:moveTo>
                  <a:pt x="42" y="82"/>
                </a:moveTo>
                <a:cubicBezTo>
                  <a:pt x="41" y="83"/>
                  <a:pt x="41" y="84"/>
                  <a:pt x="41" y="85"/>
                </a:cubicBezTo>
                <a:cubicBezTo>
                  <a:pt x="45" y="85"/>
                  <a:pt x="48" y="85"/>
                  <a:pt x="52" y="85"/>
                </a:cubicBezTo>
                <a:cubicBezTo>
                  <a:pt x="52" y="84"/>
                  <a:pt x="52" y="83"/>
                  <a:pt x="52" y="82"/>
                </a:cubicBezTo>
                <a:cubicBezTo>
                  <a:pt x="49" y="82"/>
                  <a:pt x="45" y="82"/>
                  <a:pt x="42" y="82"/>
                </a:cubicBezTo>
                <a:close/>
                <a:moveTo>
                  <a:pt x="25" y="82"/>
                </a:moveTo>
                <a:cubicBezTo>
                  <a:pt x="25" y="83"/>
                  <a:pt x="25" y="84"/>
                  <a:pt x="24" y="85"/>
                </a:cubicBezTo>
                <a:cubicBezTo>
                  <a:pt x="28" y="85"/>
                  <a:pt x="31" y="85"/>
                  <a:pt x="35" y="85"/>
                </a:cubicBezTo>
                <a:cubicBezTo>
                  <a:pt x="35" y="84"/>
                  <a:pt x="36" y="83"/>
                  <a:pt x="36" y="82"/>
                </a:cubicBezTo>
                <a:cubicBezTo>
                  <a:pt x="33" y="82"/>
                  <a:pt x="29" y="82"/>
                  <a:pt x="25" y="82"/>
                </a:cubicBezTo>
                <a:close/>
                <a:moveTo>
                  <a:pt x="58" y="82"/>
                </a:moveTo>
                <a:cubicBezTo>
                  <a:pt x="58" y="83"/>
                  <a:pt x="58" y="84"/>
                  <a:pt x="58" y="85"/>
                </a:cubicBezTo>
                <a:cubicBezTo>
                  <a:pt x="61" y="85"/>
                  <a:pt x="65" y="85"/>
                  <a:pt x="69" y="85"/>
                </a:cubicBezTo>
                <a:cubicBezTo>
                  <a:pt x="69" y="84"/>
                  <a:pt x="69" y="83"/>
                  <a:pt x="69" y="82"/>
                </a:cubicBezTo>
                <a:cubicBezTo>
                  <a:pt x="65" y="82"/>
                  <a:pt x="62" y="82"/>
                  <a:pt x="58" y="82"/>
                </a:cubicBezTo>
                <a:close/>
                <a:moveTo>
                  <a:pt x="75" y="82"/>
                </a:moveTo>
                <a:cubicBezTo>
                  <a:pt x="75" y="83"/>
                  <a:pt x="75" y="84"/>
                  <a:pt x="75" y="85"/>
                </a:cubicBezTo>
                <a:cubicBezTo>
                  <a:pt x="78" y="85"/>
                  <a:pt x="82" y="85"/>
                  <a:pt x="86" y="85"/>
                </a:cubicBezTo>
                <a:cubicBezTo>
                  <a:pt x="85" y="84"/>
                  <a:pt x="85" y="83"/>
                  <a:pt x="85" y="82"/>
                </a:cubicBezTo>
                <a:cubicBezTo>
                  <a:pt x="82" y="82"/>
                  <a:pt x="78" y="82"/>
                  <a:pt x="75" y="82"/>
                </a:cubicBezTo>
                <a:close/>
                <a:moveTo>
                  <a:pt x="91" y="82"/>
                </a:moveTo>
                <a:cubicBezTo>
                  <a:pt x="91" y="83"/>
                  <a:pt x="91" y="84"/>
                  <a:pt x="91" y="85"/>
                </a:cubicBezTo>
                <a:cubicBezTo>
                  <a:pt x="95" y="85"/>
                  <a:pt x="99" y="85"/>
                  <a:pt x="102" y="85"/>
                </a:cubicBezTo>
                <a:cubicBezTo>
                  <a:pt x="102" y="84"/>
                  <a:pt x="102" y="83"/>
                  <a:pt x="102" y="82"/>
                </a:cubicBezTo>
                <a:cubicBezTo>
                  <a:pt x="98" y="82"/>
                  <a:pt x="95" y="82"/>
                  <a:pt x="91" y="82"/>
                </a:cubicBezTo>
                <a:close/>
                <a:moveTo>
                  <a:pt x="39" y="76"/>
                </a:moveTo>
                <a:cubicBezTo>
                  <a:pt x="39" y="77"/>
                  <a:pt x="39" y="78"/>
                  <a:pt x="38" y="79"/>
                </a:cubicBezTo>
                <a:cubicBezTo>
                  <a:pt x="42" y="79"/>
                  <a:pt x="45" y="79"/>
                  <a:pt x="49" y="79"/>
                </a:cubicBezTo>
                <a:cubicBezTo>
                  <a:pt x="49" y="78"/>
                  <a:pt x="49" y="77"/>
                  <a:pt x="49" y="76"/>
                </a:cubicBezTo>
                <a:cubicBezTo>
                  <a:pt x="46" y="76"/>
                  <a:pt x="43" y="76"/>
                  <a:pt x="39" y="76"/>
                </a:cubicBezTo>
                <a:close/>
                <a:moveTo>
                  <a:pt x="28" y="76"/>
                </a:moveTo>
                <a:cubicBezTo>
                  <a:pt x="27" y="77"/>
                  <a:pt x="27" y="78"/>
                  <a:pt x="26" y="79"/>
                </a:cubicBezTo>
                <a:cubicBezTo>
                  <a:pt x="29" y="79"/>
                  <a:pt x="31" y="79"/>
                  <a:pt x="33" y="79"/>
                </a:cubicBezTo>
                <a:cubicBezTo>
                  <a:pt x="33" y="78"/>
                  <a:pt x="33" y="77"/>
                  <a:pt x="34" y="76"/>
                </a:cubicBezTo>
                <a:cubicBezTo>
                  <a:pt x="32" y="76"/>
                  <a:pt x="30" y="76"/>
                  <a:pt x="28" y="76"/>
                </a:cubicBezTo>
                <a:close/>
                <a:moveTo>
                  <a:pt x="55" y="76"/>
                </a:moveTo>
                <a:cubicBezTo>
                  <a:pt x="55" y="77"/>
                  <a:pt x="54" y="78"/>
                  <a:pt x="54" y="79"/>
                </a:cubicBezTo>
                <a:cubicBezTo>
                  <a:pt x="58" y="79"/>
                  <a:pt x="61" y="79"/>
                  <a:pt x="65" y="79"/>
                </a:cubicBezTo>
                <a:cubicBezTo>
                  <a:pt x="65" y="78"/>
                  <a:pt x="65" y="77"/>
                  <a:pt x="65" y="76"/>
                </a:cubicBezTo>
                <a:cubicBezTo>
                  <a:pt x="62" y="76"/>
                  <a:pt x="58" y="76"/>
                  <a:pt x="55" y="76"/>
                </a:cubicBezTo>
                <a:close/>
                <a:moveTo>
                  <a:pt x="70" y="76"/>
                </a:moveTo>
                <a:cubicBezTo>
                  <a:pt x="70" y="77"/>
                  <a:pt x="70" y="78"/>
                  <a:pt x="70" y="79"/>
                </a:cubicBezTo>
                <a:cubicBezTo>
                  <a:pt x="74" y="79"/>
                  <a:pt x="77" y="79"/>
                  <a:pt x="81" y="79"/>
                </a:cubicBezTo>
                <a:cubicBezTo>
                  <a:pt x="81" y="78"/>
                  <a:pt x="81" y="77"/>
                  <a:pt x="81" y="76"/>
                </a:cubicBezTo>
                <a:cubicBezTo>
                  <a:pt x="77" y="76"/>
                  <a:pt x="74" y="76"/>
                  <a:pt x="70" y="76"/>
                </a:cubicBezTo>
                <a:close/>
                <a:moveTo>
                  <a:pt x="87" y="76"/>
                </a:moveTo>
                <a:cubicBezTo>
                  <a:pt x="87" y="77"/>
                  <a:pt x="87" y="78"/>
                  <a:pt x="87" y="79"/>
                </a:cubicBezTo>
                <a:cubicBezTo>
                  <a:pt x="92" y="79"/>
                  <a:pt x="96" y="79"/>
                  <a:pt x="101" y="79"/>
                </a:cubicBezTo>
                <a:cubicBezTo>
                  <a:pt x="101" y="78"/>
                  <a:pt x="101" y="77"/>
                  <a:pt x="100" y="76"/>
                </a:cubicBezTo>
                <a:cubicBezTo>
                  <a:pt x="96" y="76"/>
                  <a:pt x="91" y="76"/>
                  <a:pt x="87" y="76"/>
                </a:cubicBezTo>
                <a:close/>
                <a:moveTo>
                  <a:pt x="30" y="72"/>
                </a:moveTo>
                <a:cubicBezTo>
                  <a:pt x="29" y="73"/>
                  <a:pt x="29" y="73"/>
                  <a:pt x="28" y="74"/>
                </a:cubicBezTo>
                <a:cubicBezTo>
                  <a:pt x="32" y="74"/>
                  <a:pt x="35" y="74"/>
                  <a:pt x="38" y="74"/>
                </a:cubicBezTo>
                <a:cubicBezTo>
                  <a:pt x="39" y="73"/>
                  <a:pt x="39" y="73"/>
                  <a:pt x="39" y="72"/>
                </a:cubicBezTo>
                <a:cubicBezTo>
                  <a:pt x="36" y="72"/>
                  <a:pt x="33" y="72"/>
                  <a:pt x="30" y="72"/>
                </a:cubicBezTo>
                <a:close/>
                <a:moveTo>
                  <a:pt x="59" y="72"/>
                </a:moveTo>
                <a:cubicBezTo>
                  <a:pt x="59" y="73"/>
                  <a:pt x="59" y="73"/>
                  <a:pt x="59" y="74"/>
                </a:cubicBezTo>
                <a:cubicBezTo>
                  <a:pt x="62" y="74"/>
                  <a:pt x="66" y="74"/>
                  <a:pt x="69" y="74"/>
                </a:cubicBezTo>
                <a:cubicBezTo>
                  <a:pt x="69" y="73"/>
                  <a:pt x="69" y="73"/>
                  <a:pt x="69" y="72"/>
                </a:cubicBezTo>
                <a:cubicBezTo>
                  <a:pt x="66" y="72"/>
                  <a:pt x="63" y="72"/>
                  <a:pt x="59" y="72"/>
                </a:cubicBezTo>
                <a:close/>
                <a:moveTo>
                  <a:pt x="74" y="72"/>
                </a:moveTo>
                <a:cubicBezTo>
                  <a:pt x="74" y="73"/>
                  <a:pt x="74" y="73"/>
                  <a:pt x="74" y="74"/>
                </a:cubicBezTo>
                <a:cubicBezTo>
                  <a:pt x="78" y="74"/>
                  <a:pt x="81" y="74"/>
                  <a:pt x="85" y="74"/>
                </a:cubicBezTo>
                <a:cubicBezTo>
                  <a:pt x="84" y="73"/>
                  <a:pt x="84" y="73"/>
                  <a:pt x="84" y="72"/>
                </a:cubicBezTo>
                <a:cubicBezTo>
                  <a:pt x="81" y="72"/>
                  <a:pt x="78" y="72"/>
                  <a:pt x="74" y="72"/>
                </a:cubicBezTo>
                <a:close/>
                <a:moveTo>
                  <a:pt x="89" y="72"/>
                </a:moveTo>
                <a:cubicBezTo>
                  <a:pt x="90" y="73"/>
                  <a:pt x="90" y="73"/>
                  <a:pt x="90" y="74"/>
                </a:cubicBezTo>
                <a:cubicBezTo>
                  <a:pt x="93" y="74"/>
                  <a:pt x="97" y="74"/>
                  <a:pt x="100" y="74"/>
                </a:cubicBezTo>
                <a:cubicBezTo>
                  <a:pt x="100" y="73"/>
                  <a:pt x="99" y="73"/>
                  <a:pt x="99" y="72"/>
                </a:cubicBezTo>
                <a:cubicBezTo>
                  <a:pt x="96" y="72"/>
                  <a:pt x="93" y="72"/>
                  <a:pt x="89" y="72"/>
                </a:cubicBezTo>
                <a:close/>
                <a:moveTo>
                  <a:pt x="10" y="91"/>
                </a:moveTo>
                <a:cubicBezTo>
                  <a:pt x="10" y="96"/>
                  <a:pt x="10" y="96"/>
                  <a:pt x="10" y="96"/>
                </a:cubicBezTo>
                <a:cubicBezTo>
                  <a:pt x="20" y="96"/>
                  <a:pt x="20" y="96"/>
                  <a:pt x="20" y="96"/>
                </a:cubicBezTo>
                <a:cubicBezTo>
                  <a:pt x="20" y="91"/>
                  <a:pt x="20" y="91"/>
                  <a:pt x="20" y="91"/>
                </a:cubicBezTo>
                <a:cubicBezTo>
                  <a:pt x="10" y="91"/>
                  <a:pt x="10" y="91"/>
                  <a:pt x="10" y="91"/>
                </a:cubicBezTo>
                <a:close/>
                <a:moveTo>
                  <a:pt x="106" y="91"/>
                </a:moveTo>
                <a:cubicBezTo>
                  <a:pt x="106" y="96"/>
                  <a:pt x="106" y="96"/>
                  <a:pt x="106" y="96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16" y="91"/>
                  <a:pt x="116" y="91"/>
                  <a:pt x="116" y="91"/>
                </a:cubicBezTo>
                <a:cubicBezTo>
                  <a:pt x="106" y="91"/>
                  <a:pt x="106" y="91"/>
                  <a:pt x="106" y="91"/>
                </a:cubicBezTo>
                <a:close/>
                <a:moveTo>
                  <a:pt x="39" y="91"/>
                </a:moveTo>
                <a:cubicBezTo>
                  <a:pt x="39" y="96"/>
                  <a:pt x="39" y="96"/>
                  <a:pt x="39" y="96"/>
                </a:cubicBezTo>
                <a:cubicBezTo>
                  <a:pt x="49" y="96"/>
                  <a:pt x="49" y="96"/>
                  <a:pt x="49" y="96"/>
                </a:cubicBezTo>
                <a:cubicBezTo>
                  <a:pt x="49" y="91"/>
                  <a:pt x="49" y="91"/>
                  <a:pt x="49" y="91"/>
                </a:cubicBezTo>
                <a:cubicBezTo>
                  <a:pt x="39" y="91"/>
                  <a:pt x="39" y="91"/>
                  <a:pt x="39" y="91"/>
                </a:cubicBezTo>
                <a:close/>
                <a:moveTo>
                  <a:pt x="25" y="91"/>
                </a:moveTo>
                <a:cubicBezTo>
                  <a:pt x="25" y="96"/>
                  <a:pt x="25" y="96"/>
                  <a:pt x="25" y="96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91"/>
                  <a:pt x="35" y="91"/>
                  <a:pt x="35" y="91"/>
                </a:cubicBezTo>
                <a:lnTo>
                  <a:pt x="25" y="91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Freeform 48"/>
          <p:cNvSpPr>
            <a:spLocks noEditPoints="1"/>
          </p:cNvSpPr>
          <p:nvPr/>
        </p:nvSpPr>
        <p:spPr bwMode="auto">
          <a:xfrm>
            <a:off x="6541181" y="1763085"/>
            <a:ext cx="538130" cy="441626"/>
          </a:xfrm>
          <a:custGeom>
            <a:avLst/>
            <a:gdLst>
              <a:gd name="T0" fmla="*/ 33 w 139"/>
              <a:gd name="T1" fmla="*/ 79 h 114"/>
              <a:gd name="T2" fmla="*/ 49 w 139"/>
              <a:gd name="T3" fmla="*/ 87 h 114"/>
              <a:gd name="T4" fmla="*/ 0 w 139"/>
              <a:gd name="T5" fmla="*/ 105 h 114"/>
              <a:gd name="T6" fmla="*/ 18 w 139"/>
              <a:gd name="T7" fmla="*/ 85 h 114"/>
              <a:gd name="T8" fmla="*/ 14 w 139"/>
              <a:gd name="T9" fmla="*/ 72 h 114"/>
              <a:gd name="T10" fmla="*/ 13 w 139"/>
              <a:gd name="T11" fmla="*/ 45 h 114"/>
              <a:gd name="T12" fmla="*/ 44 w 139"/>
              <a:gd name="T13" fmla="*/ 72 h 114"/>
              <a:gd name="T14" fmla="*/ 87 w 139"/>
              <a:gd name="T15" fmla="*/ 40 h 114"/>
              <a:gd name="T16" fmla="*/ 98 w 139"/>
              <a:gd name="T17" fmla="*/ 39 h 114"/>
              <a:gd name="T18" fmla="*/ 96 w 139"/>
              <a:gd name="T19" fmla="*/ 28 h 114"/>
              <a:gd name="T20" fmla="*/ 93 w 139"/>
              <a:gd name="T21" fmla="*/ 21 h 114"/>
              <a:gd name="T22" fmla="*/ 94 w 139"/>
              <a:gd name="T23" fmla="*/ 20 h 114"/>
              <a:gd name="T24" fmla="*/ 97 w 139"/>
              <a:gd name="T25" fmla="*/ 5 h 114"/>
              <a:gd name="T26" fmla="*/ 123 w 139"/>
              <a:gd name="T27" fmla="*/ 19 h 114"/>
              <a:gd name="T28" fmla="*/ 124 w 139"/>
              <a:gd name="T29" fmla="*/ 20 h 114"/>
              <a:gd name="T30" fmla="*/ 123 w 139"/>
              <a:gd name="T31" fmla="*/ 25 h 114"/>
              <a:gd name="T32" fmla="*/ 118 w 139"/>
              <a:gd name="T33" fmla="*/ 34 h 114"/>
              <a:gd name="T34" fmla="*/ 124 w 139"/>
              <a:gd name="T35" fmla="*/ 40 h 114"/>
              <a:gd name="T36" fmla="*/ 139 w 139"/>
              <a:gd name="T37" fmla="*/ 66 h 114"/>
              <a:gd name="T38" fmla="*/ 87 w 139"/>
              <a:gd name="T39" fmla="*/ 40 h 114"/>
              <a:gd name="T40" fmla="*/ 106 w 139"/>
              <a:gd name="T41" fmla="*/ 44 h 114"/>
              <a:gd name="T42" fmla="*/ 104 w 139"/>
              <a:gd name="T43" fmla="*/ 62 h 114"/>
              <a:gd name="T44" fmla="*/ 109 w 139"/>
              <a:gd name="T45" fmla="*/ 66 h 114"/>
              <a:gd name="T46" fmla="*/ 110 w 139"/>
              <a:gd name="T47" fmla="*/ 66 h 114"/>
              <a:gd name="T48" fmla="*/ 115 w 139"/>
              <a:gd name="T49" fmla="*/ 62 h 114"/>
              <a:gd name="T50" fmla="*/ 113 w 139"/>
              <a:gd name="T51" fmla="*/ 44 h 114"/>
              <a:gd name="T52" fmla="*/ 110 w 139"/>
              <a:gd name="T53" fmla="*/ 41 h 114"/>
              <a:gd name="T54" fmla="*/ 68 w 139"/>
              <a:gd name="T55" fmla="*/ 114 h 114"/>
              <a:gd name="T56" fmla="*/ 88 w 139"/>
              <a:gd name="T57" fmla="*/ 83 h 114"/>
              <a:gd name="T58" fmla="*/ 110 w 139"/>
              <a:gd name="T59" fmla="*/ 85 h 114"/>
              <a:gd name="T60" fmla="*/ 117 w 139"/>
              <a:gd name="T61" fmla="*/ 80 h 114"/>
              <a:gd name="T62" fmla="*/ 73 w 139"/>
              <a:gd name="T63" fmla="*/ 106 h 114"/>
              <a:gd name="T64" fmla="*/ 72 w 139"/>
              <a:gd name="T65" fmla="*/ 1 h 114"/>
              <a:gd name="T66" fmla="*/ 28 w 139"/>
              <a:gd name="T67" fmla="*/ 19 h 114"/>
              <a:gd name="T68" fmla="*/ 27 w 139"/>
              <a:gd name="T69" fmla="*/ 37 h 114"/>
              <a:gd name="T70" fmla="*/ 58 w 139"/>
              <a:gd name="T71" fmla="*/ 23 h 114"/>
              <a:gd name="T72" fmla="*/ 83 w 139"/>
              <a:gd name="T73" fmla="*/ 29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9" h="114">
                <a:moveTo>
                  <a:pt x="39" y="72"/>
                </a:moveTo>
                <a:cubicBezTo>
                  <a:pt x="37" y="75"/>
                  <a:pt x="35" y="77"/>
                  <a:pt x="33" y="79"/>
                </a:cubicBezTo>
                <a:cubicBezTo>
                  <a:pt x="33" y="82"/>
                  <a:pt x="34" y="83"/>
                  <a:pt x="35" y="85"/>
                </a:cubicBezTo>
                <a:cubicBezTo>
                  <a:pt x="36" y="85"/>
                  <a:pt x="48" y="85"/>
                  <a:pt x="49" y="87"/>
                </a:cubicBezTo>
                <a:cubicBezTo>
                  <a:pt x="53" y="92"/>
                  <a:pt x="53" y="101"/>
                  <a:pt x="52" y="105"/>
                </a:cubicBezTo>
                <a:cubicBezTo>
                  <a:pt x="40" y="111"/>
                  <a:pt x="13" y="111"/>
                  <a:pt x="0" y="105"/>
                </a:cubicBezTo>
                <a:cubicBezTo>
                  <a:pt x="0" y="101"/>
                  <a:pt x="0" y="92"/>
                  <a:pt x="4" y="87"/>
                </a:cubicBezTo>
                <a:cubicBezTo>
                  <a:pt x="5" y="85"/>
                  <a:pt x="16" y="85"/>
                  <a:pt x="18" y="85"/>
                </a:cubicBezTo>
                <a:cubicBezTo>
                  <a:pt x="19" y="83"/>
                  <a:pt x="19" y="81"/>
                  <a:pt x="19" y="79"/>
                </a:cubicBezTo>
                <a:cubicBezTo>
                  <a:pt x="17" y="77"/>
                  <a:pt x="15" y="75"/>
                  <a:pt x="14" y="72"/>
                </a:cubicBezTo>
                <a:cubicBezTo>
                  <a:pt x="12" y="72"/>
                  <a:pt x="9" y="72"/>
                  <a:pt x="8" y="72"/>
                </a:cubicBezTo>
                <a:cubicBezTo>
                  <a:pt x="7" y="62"/>
                  <a:pt x="9" y="48"/>
                  <a:pt x="13" y="45"/>
                </a:cubicBezTo>
                <a:cubicBezTo>
                  <a:pt x="19" y="40"/>
                  <a:pt x="33" y="40"/>
                  <a:pt x="39" y="44"/>
                </a:cubicBezTo>
                <a:cubicBezTo>
                  <a:pt x="43" y="47"/>
                  <a:pt x="46" y="63"/>
                  <a:pt x="44" y="72"/>
                </a:cubicBezTo>
                <a:cubicBezTo>
                  <a:pt x="44" y="72"/>
                  <a:pt x="39" y="72"/>
                  <a:pt x="39" y="72"/>
                </a:cubicBezTo>
                <a:close/>
                <a:moveTo>
                  <a:pt x="87" y="40"/>
                </a:moveTo>
                <a:cubicBezTo>
                  <a:pt x="89" y="40"/>
                  <a:pt x="92" y="40"/>
                  <a:pt x="94" y="40"/>
                </a:cubicBezTo>
                <a:cubicBezTo>
                  <a:pt x="96" y="41"/>
                  <a:pt x="97" y="40"/>
                  <a:pt x="98" y="39"/>
                </a:cubicBezTo>
                <a:cubicBezTo>
                  <a:pt x="99" y="38"/>
                  <a:pt x="99" y="36"/>
                  <a:pt x="100" y="34"/>
                </a:cubicBezTo>
                <a:cubicBezTo>
                  <a:pt x="98" y="32"/>
                  <a:pt x="97" y="30"/>
                  <a:pt x="96" y="28"/>
                </a:cubicBezTo>
                <a:cubicBezTo>
                  <a:pt x="95" y="27"/>
                  <a:pt x="94" y="26"/>
                  <a:pt x="94" y="25"/>
                </a:cubicBezTo>
                <a:cubicBezTo>
                  <a:pt x="94" y="24"/>
                  <a:pt x="93" y="22"/>
                  <a:pt x="93" y="21"/>
                </a:cubicBezTo>
                <a:cubicBezTo>
                  <a:pt x="93" y="20"/>
                  <a:pt x="93" y="20"/>
                  <a:pt x="93" y="20"/>
                </a:cubicBezTo>
                <a:cubicBezTo>
                  <a:pt x="94" y="20"/>
                  <a:pt x="94" y="20"/>
                  <a:pt x="94" y="20"/>
                </a:cubicBezTo>
                <a:cubicBezTo>
                  <a:pt x="94" y="20"/>
                  <a:pt x="94" y="19"/>
                  <a:pt x="94" y="19"/>
                </a:cubicBezTo>
                <a:cubicBezTo>
                  <a:pt x="93" y="11"/>
                  <a:pt x="94" y="8"/>
                  <a:pt x="97" y="5"/>
                </a:cubicBezTo>
                <a:cubicBezTo>
                  <a:pt x="103" y="0"/>
                  <a:pt x="113" y="0"/>
                  <a:pt x="119" y="4"/>
                </a:cubicBezTo>
                <a:cubicBezTo>
                  <a:pt x="123" y="7"/>
                  <a:pt x="124" y="12"/>
                  <a:pt x="123" y="19"/>
                </a:cubicBezTo>
                <a:cubicBezTo>
                  <a:pt x="123" y="19"/>
                  <a:pt x="123" y="19"/>
                  <a:pt x="123" y="20"/>
                </a:cubicBezTo>
                <a:cubicBezTo>
                  <a:pt x="124" y="20"/>
                  <a:pt x="124" y="20"/>
                  <a:pt x="124" y="20"/>
                </a:cubicBezTo>
                <a:cubicBezTo>
                  <a:pt x="124" y="21"/>
                  <a:pt x="124" y="21"/>
                  <a:pt x="124" y="21"/>
                </a:cubicBezTo>
                <a:cubicBezTo>
                  <a:pt x="124" y="22"/>
                  <a:pt x="124" y="24"/>
                  <a:pt x="123" y="25"/>
                </a:cubicBezTo>
                <a:cubicBezTo>
                  <a:pt x="123" y="26"/>
                  <a:pt x="122" y="27"/>
                  <a:pt x="121" y="28"/>
                </a:cubicBezTo>
                <a:cubicBezTo>
                  <a:pt x="121" y="30"/>
                  <a:pt x="119" y="32"/>
                  <a:pt x="118" y="34"/>
                </a:cubicBezTo>
                <a:cubicBezTo>
                  <a:pt x="118" y="36"/>
                  <a:pt x="119" y="38"/>
                  <a:pt x="120" y="40"/>
                </a:cubicBezTo>
                <a:cubicBezTo>
                  <a:pt x="121" y="40"/>
                  <a:pt x="123" y="40"/>
                  <a:pt x="124" y="40"/>
                </a:cubicBezTo>
                <a:cubicBezTo>
                  <a:pt x="126" y="40"/>
                  <a:pt x="128" y="40"/>
                  <a:pt x="130" y="40"/>
                </a:cubicBezTo>
                <a:cubicBezTo>
                  <a:pt x="136" y="45"/>
                  <a:pt x="139" y="58"/>
                  <a:pt x="139" y="66"/>
                </a:cubicBezTo>
                <a:cubicBezTo>
                  <a:pt x="129" y="72"/>
                  <a:pt x="85" y="73"/>
                  <a:pt x="79" y="66"/>
                </a:cubicBezTo>
                <a:cubicBezTo>
                  <a:pt x="79" y="59"/>
                  <a:pt x="80" y="47"/>
                  <a:pt x="87" y="40"/>
                </a:cubicBezTo>
                <a:close/>
                <a:moveTo>
                  <a:pt x="108" y="41"/>
                </a:moveTo>
                <a:cubicBezTo>
                  <a:pt x="106" y="44"/>
                  <a:pt x="106" y="44"/>
                  <a:pt x="106" y="44"/>
                </a:cubicBezTo>
                <a:cubicBezTo>
                  <a:pt x="108" y="45"/>
                  <a:pt x="108" y="45"/>
                  <a:pt x="108" y="45"/>
                </a:cubicBezTo>
                <a:cubicBezTo>
                  <a:pt x="104" y="62"/>
                  <a:pt x="104" y="62"/>
                  <a:pt x="104" y="62"/>
                </a:cubicBezTo>
                <a:cubicBezTo>
                  <a:pt x="109" y="66"/>
                  <a:pt x="109" y="66"/>
                  <a:pt x="109" y="66"/>
                </a:cubicBezTo>
                <a:cubicBezTo>
                  <a:pt x="109" y="66"/>
                  <a:pt x="109" y="66"/>
                  <a:pt x="109" y="66"/>
                </a:cubicBezTo>
                <a:cubicBezTo>
                  <a:pt x="110" y="66"/>
                  <a:pt x="110" y="66"/>
                  <a:pt x="110" y="66"/>
                </a:cubicBezTo>
                <a:cubicBezTo>
                  <a:pt x="110" y="66"/>
                  <a:pt x="110" y="66"/>
                  <a:pt x="110" y="66"/>
                </a:cubicBezTo>
                <a:cubicBezTo>
                  <a:pt x="110" y="66"/>
                  <a:pt x="110" y="66"/>
                  <a:pt x="110" y="66"/>
                </a:cubicBezTo>
                <a:cubicBezTo>
                  <a:pt x="115" y="62"/>
                  <a:pt x="115" y="62"/>
                  <a:pt x="115" y="62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3" y="44"/>
                  <a:pt x="113" y="44"/>
                  <a:pt x="113" y="44"/>
                </a:cubicBezTo>
                <a:cubicBezTo>
                  <a:pt x="111" y="41"/>
                  <a:pt x="111" y="41"/>
                  <a:pt x="111" y="41"/>
                </a:cubicBezTo>
                <a:cubicBezTo>
                  <a:pt x="110" y="41"/>
                  <a:pt x="110" y="41"/>
                  <a:pt x="110" y="41"/>
                </a:cubicBezTo>
                <a:cubicBezTo>
                  <a:pt x="108" y="41"/>
                  <a:pt x="108" y="41"/>
                  <a:pt x="108" y="41"/>
                </a:cubicBezTo>
                <a:close/>
                <a:moveTo>
                  <a:pt x="68" y="114"/>
                </a:moveTo>
                <a:cubicBezTo>
                  <a:pt x="57" y="86"/>
                  <a:pt x="57" y="86"/>
                  <a:pt x="57" y="86"/>
                </a:cubicBezTo>
                <a:cubicBezTo>
                  <a:pt x="88" y="83"/>
                  <a:pt x="88" y="83"/>
                  <a:pt x="88" y="83"/>
                </a:cubicBezTo>
                <a:cubicBezTo>
                  <a:pt x="82" y="92"/>
                  <a:pt x="82" y="92"/>
                  <a:pt x="82" y="92"/>
                </a:cubicBezTo>
                <a:cubicBezTo>
                  <a:pt x="92" y="97"/>
                  <a:pt x="103" y="94"/>
                  <a:pt x="110" y="85"/>
                </a:cubicBezTo>
                <a:cubicBezTo>
                  <a:pt x="111" y="83"/>
                  <a:pt x="112" y="81"/>
                  <a:pt x="112" y="78"/>
                </a:cubicBezTo>
                <a:cubicBezTo>
                  <a:pt x="117" y="80"/>
                  <a:pt x="117" y="80"/>
                  <a:pt x="117" y="80"/>
                </a:cubicBezTo>
                <a:cubicBezTo>
                  <a:pt x="117" y="85"/>
                  <a:pt x="115" y="91"/>
                  <a:pt x="112" y="96"/>
                </a:cubicBezTo>
                <a:cubicBezTo>
                  <a:pt x="103" y="109"/>
                  <a:pt x="86" y="113"/>
                  <a:pt x="73" y="106"/>
                </a:cubicBezTo>
                <a:cubicBezTo>
                  <a:pt x="68" y="114"/>
                  <a:pt x="68" y="114"/>
                  <a:pt x="68" y="114"/>
                </a:cubicBezTo>
                <a:close/>
                <a:moveTo>
                  <a:pt x="72" y="1"/>
                </a:moveTo>
                <a:cubicBezTo>
                  <a:pt x="67" y="9"/>
                  <a:pt x="67" y="9"/>
                  <a:pt x="67" y="9"/>
                </a:cubicBezTo>
                <a:cubicBezTo>
                  <a:pt x="53" y="2"/>
                  <a:pt x="36" y="6"/>
                  <a:pt x="28" y="19"/>
                </a:cubicBezTo>
                <a:cubicBezTo>
                  <a:pt x="24" y="24"/>
                  <a:pt x="23" y="30"/>
                  <a:pt x="23" y="35"/>
                </a:cubicBezTo>
                <a:cubicBezTo>
                  <a:pt x="27" y="37"/>
                  <a:pt x="27" y="37"/>
                  <a:pt x="27" y="37"/>
                </a:cubicBezTo>
                <a:cubicBezTo>
                  <a:pt x="28" y="34"/>
                  <a:pt x="29" y="32"/>
                  <a:pt x="30" y="30"/>
                </a:cubicBezTo>
                <a:cubicBezTo>
                  <a:pt x="36" y="21"/>
                  <a:pt x="48" y="18"/>
                  <a:pt x="58" y="23"/>
                </a:cubicBezTo>
                <a:cubicBezTo>
                  <a:pt x="51" y="32"/>
                  <a:pt x="51" y="32"/>
                  <a:pt x="51" y="32"/>
                </a:cubicBezTo>
                <a:cubicBezTo>
                  <a:pt x="83" y="29"/>
                  <a:pt x="83" y="29"/>
                  <a:pt x="83" y="29"/>
                </a:cubicBezTo>
                <a:lnTo>
                  <a:pt x="72" y="1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文本框 1167"/>
          <p:cNvSpPr txBox="1"/>
          <p:nvPr/>
        </p:nvSpPr>
        <p:spPr>
          <a:xfrm>
            <a:off x="1835696" y="2299744"/>
            <a:ext cx="1187285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添加标题二</a:t>
            </a:r>
          </a:p>
        </p:txBody>
      </p:sp>
      <p:sp>
        <p:nvSpPr>
          <p:cNvPr id="55" name="文本框 60"/>
          <p:cNvSpPr txBox="1"/>
          <p:nvPr/>
        </p:nvSpPr>
        <p:spPr>
          <a:xfrm>
            <a:off x="467544" y="2567188"/>
            <a:ext cx="2598846" cy="50372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文本框 61"/>
          <p:cNvSpPr txBox="1"/>
          <p:nvPr/>
        </p:nvSpPr>
        <p:spPr>
          <a:xfrm>
            <a:off x="1907704" y="3866015"/>
            <a:ext cx="141123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添加标题四</a:t>
            </a:r>
          </a:p>
        </p:txBody>
      </p:sp>
      <p:sp>
        <p:nvSpPr>
          <p:cNvPr id="57" name="文本框 62"/>
          <p:cNvSpPr txBox="1"/>
          <p:nvPr/>
        </p:nvSpPr>
        <p:spPr>
          <a:xfrm>
            <a:off x="467544" y="4133460"/>
            <a:ext cx="2598846" cy="50372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文本框 63"/>
          <p:cNvSpPr txBox="1"/>
          <p:nvPr/>
        </p:nvSpPr>
        <p:spPr>
          <a:xfrm>
            <a:off x="6312098" y="3866015"/>
            <a:ext cx="135624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添加标题三</a:t>
            </a:r>
            <a:endParaRPr lang="zh-CN" altLang="en-US" sz="1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文本框 64"/>
          <p:cNvSpPr txBox="1"/>
          <p:nvPr/>
        </p:nvSpPr>
        <p:spPr>
          <a:xfrm>
            <a:off x="6124672" y="4158192"/>
            <a:ext cx="2551784" cy="50372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文本框 65"/>
          <p:cNvSpPr txBox="1"/>
          <p:nvPr/>
        </p:nvSpPr>
        <p:spPr>
          <a:xfrm>
            <a:off x="6310317" y="2299744"/>
            <a:ext cx="1358027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添加标题一</a:t>
            </a:r>
          </a:p>
        </p:txBody>
      </p:sp>
      <p:sp>
        <p:nvSpPr>
          <p:cNvPr id="61" name="文本框 66"/>
          <p:cNvSpPr txBox="1"/>
          <p:nvPr/>
        </p:nvSpPr>
        <p:spPr>
          <a:xfrm>
            <a:off x="6122890" y="2567188"/>
            <a:ext cx="2697582" cy="50372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808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908720"/>
            <a:ext cx="2833254" cy="32766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36473" y="908721"/>
            <a:ext cx="2881745" cy="3276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26328" y="908720"/>
            <a:ext cx="1510145" cy="173181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33255" y="2640538"/>
            <a:ext cx="1510145" cy="1544782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218219" y="2640538"/>
            <a:ext cx="1906312" cy="1544782"/>
            <a:chOff x="7218219" y="1731818"/>
            <a:chExt cx="1906312" cy="1544782"/>
          </a:xfrm>
        </p:grpSpPr>
        <p:sp>
          <p:nvSpPr>
            <p:cNvPr id="19" name="矩形 18"/>
            <p:cNvSpPr/>
            <p:nvPr/>
          </p:nvSpPr>
          <p:spPr>
            <a:xfrm>
              <a:off x="7218219" y="1731818"/>
              <a:ext cx="1906312" cy="1544782"/>
            </a:xfrm>
            <a:prstGeom prst="rect">
              <a:avLst/>
            </a:prstGeom>
            <a:solidFill>
              <a:srgbClr val="FBAA6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0" name="文本框 8"/>
            <p:cNvSpPr txBox="1"/>
            <p:nvPr/>
          </p:nvSpPr>
          <p:spPr>
            <a:xfrm>
              <a:off x="7361210" y="2334932"/>
              <a:ext cx="1627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rPr>
                <a:t>添加文字内容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247222" y="1225186"/>
            <a:ext cx="1870381" cy="1154162"/>
            <a:chOff x="7247222" y="316466"/>
            <a:chExt cx="1870381" cy="1154162"/>
          </a:xfrm>
        </p:grpSpPr>
        <p:sp>
          <p:nvSpPr>
            <p:cNvPr id="22" name="文本框 9"/>
            <p:cNvSpPr txBox="1"/>
            <p:nvPr/>
          </p:nvSpPr>
          <p:spPr>
            <a:xfrm>
              <a:off x="7357747" y="316466"/>
              <a:ext cx="1627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>
                  <a:blipFill dpi="0" rotWithShape="1"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Arial"/>
                  <a:ea typeface="微软雅黑"/>
                </a:rPr>
                <a:t>添加标题</a:t>
              </a:r>
            </a:p>
          </p:txBody>
        </p:sp>
        <p:sp>
          <p:nvSpPr>
            <p:cNvPr id="23" name="文本框 10"/>
            <p:cNvSpPr txBox="1"/>
            <p:nvPr/>
          </p:nvSpPr>
          <p:spPr>
            <a:xfrm>
              <a:off x="7247222" y="685798"/>
              <a:ext cx="187038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dirty="0">
                  <a:blipFill dpi="0" rotWithShape="1"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微软雅黑"/>
                  <a:ea typeface="微软雅黑"/>
                </a:rPr>
                <a:t>单击此处添加文字，添加具体文字内容，您的说明文字在此处添加，此处输入详细的说明</a:t>
              </a:r>
              <a:endParaRPr lang="zh-CN" altLang="en-US" sz="1000" dirty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华文细黑" panose="02010600040101010101" pitchFamily="2" charset="-122"/>
                <a:ea typeface="微软雅黑"/>
              </a:endParaRPr>
            </a:p>
          </p:txBody>
        </p:sp>
      </p:grpSp>
      <p:sp>
        <p:nvSpPr>
          <p:cNvPr id="24" name="Title 13"/>
          <p:cNvSpPr txBox="1">
            <a:spLocks/>
          </p:cNvSpPr>
          <p:nvPr/>
        </p:nvSpPr>
        <p:spPr>
          <a:xfrm>
            <a:off x="130510" y="4501971"/>
            <a:ext cx="5148072" cy="46275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华文细黑" panose="02010600040101010101" pitchFamily="2" charset="-122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2800" b="1" dirty="0">
                <a:solidFill>
                  <a:srgbClr val="FFFFFF"/>
                </a:solidFill>
                <a:ea typeface="微软雅黑"/>
              </a:rPr>
              <a:t>成功案例展示</a:t>
            </a:r>
            <a:endParaRPr lang="en-US" sz="2800" b="1" dirty="0">
              <a:solidFill>
                <a:srgbClr val="FFFFFF"/>
              </a:solidFill>
              <a:ea typeface="微软雅黑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45877" y="4995219"/>
            <a:ext cx="8873432" cy="9219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微软雅黑"/>
                <a:ea typeface="微软雅黑"/>
              </a:rPr>
              <a:t>单击此处添加文字，添加具体文字内容，您的说明文字在此处添加，此处输入详细的说明文字。单击此处添加文字，添加具体文字内容单击此处添加文字，添加具体文字内容，您的说明文字在此处添加，此处输入详细的说明文字。单击此处添加文字，添加具体文字内容，您的说明文字在此处添加，此处输入详细的说明文字。单击此处添加文字，添加具体文字内容单击</a:t>
            </a:r>
            <a:endParaRPr lang="zh-CN" altLang="en-US" sz="1100" dirty="0">
              <a:solidFill>
                <a:srgbClr val="FFFFFF"/>
              </a:solidFill>
              <a:latin typeface="华文细黑" panose="02010600040101010101" pitchFamily="2" charset="-122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8120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4" grpId="0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4"/>
          <p:cNvSpPr/>
          <p:nvPr/>
        </p:nvSpPr>
        <p:spPr>
          <a:xfrm rot="2700000">
            <a:off x="2626213" y="3034212"/>
            <a:ext cx="3960440" cy="573977"/>
          </a:xfrm>
          <a:custGeom>
            <a:avLst/>
            <a:gdLst/>
            <a:ahLst/>
            <a:cxnLst/>
            <a:rect l="l" t="t" r="r" b="b"/>
            <a:pathLst>
              <a:path w="4968552" h="720080">
                <a:moveTo>
                  <a:pt x="3539923" y="0"/>
                </a:moveTo>
                <a:lnTo>
                  <a:pt x="4608512" y="0"/>
                </a:lnTo>
                <a:cubicBezTo>
                  <a:pt x="4807357" y="0"/>
                  <a:pt x="4968552" y="161195"/>
                  <a:pt x="4968552" y="360040"/>
                </a:cubicBezTo>
                <a:cubicBezTo>
                  <a:pt x="4968552" y="558885"/>
                  <a:pt x="4807357" y="720080"/>
                  <a:pt x="4608512" y="720080"/>
                </a:cubicBezTo>
                <a:lnTo>
                  <a:pt x="3539923" y="720080"/>
                </a:lnTo>
                <a:cubicBezTo>
                  <a:pt x="3579486" y="607368"/>
                  <a:pt x="3600400" y="486147"/>
                  <a:pt x="3600400" y="360040"/>
                </a:cubicBezTo>
                <a:cubicBezTo>
                  <a:pt x="3600400" y="233934"/>
                  <a:pt x="3579486" y="112712"/>
                  <a:pt x="3539923" y="0"/>
                </a:cubicBezTo>
                <a:close/>
                <a:moveTo>
                  <a:pt x="360040" y="0"/>
                </a:moveTo>
                <a:lnTo>
                  <a:pt x="1428630" y="0"/>
                </a:lnTo>
                <a:cubicBezTo>
                  <a:pt x="1389066" y="112712"/>
                  <a:pt x="1368152" y="233934"/>
                  <a:pt x="1368152" y="360040"/>
                </a:cubicBezTo>
                <a:cubicBezTo>
                  <a:pt x="1368152" y="486147"/>
                  <a:pt x="1389066" y="607368"/>
                  <a:pt x="1428630" y="720080"/>
                </a:cubicBezTo>
                <a:lnTo>
                  <a:pt x="360040" y="720080"/>
                </a:ln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17" name="圆角矩形 4"/>
          <p:cNvSpPr/>
          <p:nvPr/>
        </p:nvSpPr>
        <p:spPr>
          <a:xfrm rot="8100000">
            <a:off x="2626214" y="3034212"/>
            <a:ext cx="3960440" cy="573977"/>
          </a:xfrm>
          <a:custGeom>
            <a:avLst/>
            <a:gdLst/>
            <a:ahLst/>
            <a:cxnLst/>
            <a:rect l="l" t="t" r="r" b="b"/>
            <a:pathLst>
              <a:path w="4968552" h="720080">
                <a:moveTo>
                  <a:pt x="3539923" y="0"/>
                </a:moveTo>
                <a:lnTo>
                  <a:pt x="4608512" y="0"/>
                </a:lnTo>
                <a:cubicBezTo>
                  <a:pt x="4807357" y="0"/>
                  <a:pt x="4968552" y="161195"/>
                  <a:pt x="4968552" y="360040"/>
                </a:cubicBezTo>
                <a:cubicBezTo>
                  <a:pt x="4968552" y="558885"/>
                  <a:pt x="4807357" y="720080"/>
                  <a:pt x="4608512" y="720080"/>
                </a:cubicBezTo>
                <a:lnTo>
                  <a:pt x="3539923" y="720080"/>
                </a:lnTo>
                <a:cubicBezTo>
                  <a:pt x="3579486" y="607368"/>
                  <a:pt x="3600400" y="486147"/>
                  <a:pt x="3600400" y="360040"/>
                </a:cubicBezTo>
                <a:cubicBezTo>
                  <a:pt x="3600400" y="233934"/>
                  <a:pt x="3579486" y="112712"/>
                  <a:pt x="3539923" y="0"/>
                </a:cubicBezTo>
                <a:close/>
                <a:moveTo>
                  <a:pt x="360040" y="0"/>
                </a:moveTo>
                <a:lnTo>
                  <a:pt x="1428630" y="0"/>
                </a:lnTo>
                <a:cubicBezTo>
                  <a:pt x="1389066" y="112712"/>
                  <a:pt x="1368152" y="233934"/>
                  <a:pt x="1368152" y="360040"/>
                </a:cubicBezTo>
                <a:cubicBezTo>
                  <a:pt x="1368152" y="486147"/>
                  <a:pt x="1389066" y="607368"/>
                  <a:pt x="1428630" y="720080"/>
                </a:cubicBezTo>
                <a:lnTo>
                  <a:pt x="360040" y="720080"/>
                </a:ln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Calibri"/>
              <a:ea typeface="宋体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800673" y="2515439"/>
            <a:ext cx="1611520" cy="1611520"/>
            <a:chOff x="3686373" y="2075063"/>
            <a:chExt cx="1611520" cy="1611520"/>
          </a:xfrm>
        </p:grpSpPr>
        <p:sp>
          <p:nvSpPr>
            <p:cNvPr id="19" name="椭圆 18"/>
            <p:cNvSpPr/>
            <p:nvPr/>
          </p:nvSpPr>
          <p:spPr>
            <a:xfrm rot="2700000">
              <a:off x="3686373" y="2075063"/>
              <a:ext cx="1611520" cy="161152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0" name="Freeform 6"/>
            <p:cNvSpPr>
              <a:spLocks noEditPoints="1"/>
            </p:cNvSpPr>
            <p:nvPr/>
          </p:nvSpPr>
          <p:spPr bwMode="auto">
            <a:xfrm>
              <a:off x="4259311" y="2435302"/>
              <a:ext cx="465644" cy="464505"/>
            </a:xfrm>
            <a:custGeom>
              <a:avLst/>
              <a:gdLst>
                <a:gd name="T0" fmla="*/ 60 w 99"/>
                <a:gd name="T1" fmla="*/ 9 h 99"/>
                <a:gd name="T2" fmla="*/ 81 w 99"/>
                <a:gd name="T3" fmla="*/ 10 h 99"/>
                <a:gd name="T4" fmla="*/ 79 w 99"/>
                <a:gd name="T5" fmla="*/ 20 h 99"/>
                <a:gd name="T6" fmla="*/ 96 w 99"/>
                <a:gd name="T7" fmla="*/ 31 h 99"/>
                <a:gd name="T8" fmla="*/ 90 w 99"/>
                <a:gd name="T9" fmla="*/ 38 h 99"/>
                <a:gd name="T10" fmla="*/ 99 w 99"/>
                <a:gd name="T11" fmla="*/ 57 h 99"/>
                <a:gd name="T12" fmla="*/ 90 w 99"/>
                <a:gd name="T13" fmla="*/ 60 h 99"/>
                <a:gd name="T14" fmla="*/ 89 w 99"/>
                <a:gd name="T15" fmla="*/ 81 h 99"/>
                <a:gd name="T16" fmla="*/ 80 w 99"/>
                <a:gd name="T17" fmla="*/ 79 h 99"/>
                <a:gd name="T18" fmla="*/ 68 w 99"/>
                <a:gd name="T19" fmla="*/ 97 h 99"/>
                <a:gd name="T20" fmla="*/ 61 w 99"/>
                <a:gd name="T21" fmla="*/ 90 h 99"/>
                <a:gd name="T22" fmla="*/ 42 w 99"/>
                <a:gd name="T23" fmla="*/ 99 h 99"/>
                <a:gd name="T24" fmla="*/ 39 w 99"/>
                <a:gd name="T25" fmla="*/ 91 h 99"/>
                <a:gd name="T26" fmla="*/ 18 w 99"/>
                <a:gd name="T27" fmla="*/ 89 h 99"/>
                <a:gd name="T28" fmla="*/ 20 w 99"/>
                <a:gd name="T29" fmla="*/ 80 h 99"/>
                <a:gd name="T30" fmla="*/ 3 w 99"/>
                <a:gd name="T31" fmla="*/ 68 h 99"/>
                <a:gd name="T32" fmla="*/ 9 w 99"/>
                <a:gd name="T33" fmla="*/ 61 h 99"/>
                <a:gd name="T34" fmla="*/ 0 w 99"/>
                <a:gd name="T35" fmla="*/ 42 h 99"/>
                <a:gd name="T36" fmla="*/ 9 w 99"/>
                <a:gd name="T37" fmla="*/ 39 h 99"/>
                <a:gd name="T38" fmla="*/ 10 w 99"/>
                <a:gd name="T39" fmla="*/ 18 h 99"/>
                <a:gd name="T40" fmla="*/ 19 w 99"/>
                <a:gd name="T41" fmla="*/ 20 h 99"/>
                <a:gd name="T42" fmla="*/ 31 w 99"/>
                <a:gd name="T43" fmla="*/ 3 h 99"/>
                <a:gd name="T44" fmla="*/ 38 w 99"/>
                <a:gd name="T45" fmla="*/ 9 h 99"/>
                <a:gd name="T46" fmla="*/ 57 w 99"/>
                <a:gd name="T47" fmla="*/ 0 h 99"/>
                <a:gd name="T48" fmla="*/ 36 w 99"/>
                <a:gd name="T49" fmla="*/ 58 h 99"/>
                <a:gd name="T50" fmla="*/ 45 w 99"/>
                <a:gd name="T51" fmla="*/ 47 h 99"/>
                <a:gd name="T52" fmla="*/ 58 w 99"/>
                <a:gd name="T53" fmla="*/ 55 h 99"/>
                <a:gd name="T54" fmla="*/ 64 w 99"/>
                <a:gd name="T55" fmla="*/ 56 h 99"/>
                <a:gd name="T56" fmla="*/ 54 w 99"/>
                <a:gd name="T57" fmla="*/ 54 h 99"/>
                <a:gd name="T58" fmla="*/ 58 w 99"/>
                <a:gd name="T59" fmla="*/ 69 h 99"/>
                <a:gd name="T60" fmla="*/ 71 w 99"/>
                <a:gd name="T61" fmla="*/ 71 h 99"/>
                <a:gd name="T62" fmla="*/ 71 w 99"/>
                <a:gd name="T63" fmla="*/ 28 h 99"/>
                <a:gd name="T64" fmla="*/ 28 w 99"/>
                <a:gd name="T65" fmla="*/ 28 h 99"/>
                <a:gd name="T66" fmla="*/ 28 w 99"/>
                <a:gd name="T67" fmla="*/ 71 h 99"/>
                <a:gd name="T68" fmla="*/ 55 w 99"/>
                <a:gd name="T69" fmla="*/ 79 h 99"/>
                <a:gd name="T70" fmla="*/ 48 w 99"/>
                <a:gd name="T71" fmla="*/ 66 h 99"/>
                <a:gd name="T72" fmla="*/ 35 w 99"/>
                <a:gd name="T73" fmla="*/ 75 h 99"/>
                <a:gd name="T74" fmla="*/ 42 w 99"/>
                <a:gd name="T75" fmla="*/ 71 h 99"/>
                <a:gd name="T76" fmla="*/ 45 w 99"/>
                <a:gd name="T77" fmla="*/ 52 h 99"/>
                <a:gd name="T78" fmla="*/ 38 w 99"/>
                <a:gd name="T79" fmla="*/ 59 h 99"/>
                <a:gd name="T80" fmla="*/ 51 w 99"/>
                <a:gd name="T81" fmla="*/ 37 h 99"/>
                <a:gd name="T82" fmla="*/ 51 w 99"/>
                <a:gd name="T83" fmla="*/ 46 h 99"/>
                <a:gd name="T84" fmla="*/ 51 w 99"/>
                <a:gd name="T85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31723" y="3003798"/>
              <a:ext cx="1120820" cy="369332"/>
            </a:xfrm>
            <a:prstGeom prst="rect">
              <a:avLst/>
            </a:prstGeom>
            <a:noFill/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srgbClr val="FFFFFF"/>
                  </a:solidFill>
                  <a:latin typeface="Impact" pitchFamily="34" charset="0"/>
                  <a:ea typeface="宋体"/>
                </a:rPr>
                <a:t>KEY WORD</a:t>
              </a:r>
              <a:endParaRPr lang="zh-CN" altLang="en-US" kern="0" dirty="0">
                <a:solidFill>
                  <a:srgbClr val="FFFFFF"/>
                </a:solidFill>
                <a:latin typeface="Impact" pitchFamily="34" charset="0"/>
                <a:ea typeface="宋体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34191" y="1984348"/>
            <a:ext cx="843501" cy="369332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FFFFFF"/>
                </a:solidFill>
                <a:latin typeface="Impact" pitchFamily="34" charset="0"/>
                <a:ea typeface="宋体"/>
              </a:rPr>
              <a:t>0home</a:t>
            </a:r>
            <a:endParaRPr lang="zh-CN" altLang="en-US" dirty="0">
              <a:solidFill>
                <a:srgbClr val="FFFFFF"/>
              </a:solidFill>
              <a:latin typeface="Impact" pitchFamily="34" charset="0"/>
              <a:ea typeface="宋体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65278" y="1904683"/>
            <a:ext cx="2016018" cy="757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rgbClr val="FFFFFF"/>
                </a:solidFill>
                <a:latin typeface="微软雅黑" pitchFamily="34" charset="-122"/>
                <a:ea typeface="微软雅黑"/>
              </a:rPr>
              <a:t>您的内容打在这里，或者通过复制您的文本后，在此框中选择粘贴，并选择只保留文字；</a:t>
            </a:r>
            <a:endParaRPr lang="zh-CN" altLang="en-US" sz="1000" dirty="0">
              <a:solidFill>
                <a:srgbClr val="FFFFFF"/>
              </a:solidFill>
              <a:latin typeface="华文细黑" panose="02010600040101010101" pitchFamily="2" charset="-122"/>
              <a:ea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47819" y="1984348"/>
            <a:ext cx="423514" cy="369332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FFFFFF"/>
                </a:solidFill>
                <a:latin typeface="Impact" pitchFamily="34" charset="0"/>
                <a:ea typeface="宋体"/>
              </a:rPr>
              <a:t>02</a:t>
            </a:r>
            <a:endParaRPr lang="zh-CN" altLang="en-US" dirty="0">
              <a:solidFill>
                <a:srgbClr val="FFFFFF"/>
              </a:solidFill>
              <a:latin typeface="Impact" pitchFamily="34" charset="0"/>
              <a:ea typeface="宋体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09592" y="1904683"/>
            <a:ext cx="2016018" cy="757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rgbClr val="FFFFFF"/>
                </a:solidFill>
                <a:latin typeface="微软雅黑" pitchFamily="34" charset="-122"/>
                <a:ea typeface="微软雅黑"/>
              </a:rPr>
              <a:t>您的内容打在这里，或者通过复制您的文本后，在此框中选择粘贴，并选择只保留文字；</a:t>
            </a:r>
            <a:endParaRPr lang="zh-CN" altLang="en-US" sz="1000" dirty="0">
              <a:solidFill>
                <a:srgbClr val="FFFFFF"/>
              </a:solidFill>
              <a:latin typeface="华文细黑" panose="02010600040101010101" pitchFamily="2" charset="-122"/>
              <a:ea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47819" y="4276050"/>
            <a:ext cx="429926" cy="369332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FFFFFF"/>
                </a:solidFill>
                <a:latin typeface="Impact" pitchFamily="34" charset="0"/>
                <a:ea typeface="宋体"/>
              </a:rPr>
              <a:t>03</a:t>
            </a:r>
            <a:endParaRPr lang="zh-CN" altLang="en-US" dirty="0">
              <a:solidFill>
                <a:srgbClr val="FFFFFF"/>
              </a:solidFill>
              <a:latin typeface="Impact" pitchFamily="34" charset="0"/>
              <a:ea typeface="宋体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209592" y="4183717"/>
            <a:ext cx="2016018" cy="757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rgbClr val="FFFFFF"/>
                </a:solidFill>
                <a:latin typeface="微软雅黑" pitchFamily="34" charset="-122"/>
                <a:ea typeface="微软雅黑"/>
              </a:rPr>
              <a:t>您的内容打在这里，或者通过复制您的文本后，在此框中选择粘贴，并选择只保留文字；</a:t>
            </a:r>
            <a:endParaRPr lang="zh-CN" altLang="en-US" sz="1000" dirty="0">
              <a:solidFill>
                <a:srgbClr val="FFFFFF"/>
              </a:solidFill>
              <a:latin typeface="华文细黑" panose="02010600040101010101" pitchFamily="2" charset="-122"/>
              <a:ea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51953" y="4276050"/>
            <a:ext cx="423514" cy="369332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FFFFFF"/>
                </a:solidFill>
                <a:latin typeface="Impact" pitchFamily="34" charset="0"/>
                <a:ea typeface="宋体"/>
              </a:rPr>
              <a:t>04</a:t>
            </a:r>
            <a:endParaRPr lang="zh-CN" altLang="en-US" dirty="0">
              <a:solidFill>
                <a:srgbClr val="FFFFFF"/>
              </a:solidFill>
              <a:latin typeface="Impact" pitchFamily="34" charset="0"/>
              <a:ea typeface="宋体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65278" y="4183717"/>
            <a:ext cx="2016018" cy="757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rgbClr val="FFFFFF"/>
                </a:solidFill>
                <a:latin typeface="微软雅黑" pitchFamily="34" charset="-122"/>
                <a:ea typeface="微软雅黑"/>
              </a:rPr>
              <a:t>您的内容打在这里，或者通过复制您的文本后，在此框中选择粘贴，并选择只保留文字；</a:t>
            </a:r>
            <a:endParaRPr lang="zh-CN" altLang="en-US" sz="1000" dirty="0">
              <a:solidFill>
                <a:srgbClr val="FFFFFF"/>
              </a:solidFill>
              <a:latin typeface="华文细黑" panose="02010600040101010101" pitchFamily="2" charset="-122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8658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350"/>
                                </p:stCondLst>
                                <p:childTnLst>
                                  <p:par>
                                    <p:cTn id="1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0" dur="1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2" dur="16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2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30" presetID="2" presetClass="entr" presetSubtype="8" fill="hold" grpId="0" nodeType="afterEffect" p14:presetBounceEnd="5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667">
                                          <p:cBhvr additive="base">
                                            <p:cTn id="32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667">
                                          <p:cBhvr additive="base">
                                            <p:cTn id="33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41" presetID="2" presetClass="entr" presetSubtype="2" fill="hold" grpId="0" nodeType="afterEffect" p14:presetBounceEnd="5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667">
                                          <p:cBhvr additive="base">
                                            <p:cTn id="43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667">
                                          <p:cBhvr additive="base">
                                            <p:cTn id="4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550"/>
                                </p:stCondLst>
                                <p:childTnLst>
                                  <p:par>
                                    <p:cTn id="4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050"/>
                                </p:stCondLst>
                                <p:childTnLst>
                                  <p:par>
                                    <p:cTn id="52" presetID="2" presetClass="entr" presetSubtype="2" fill="hold" grpId="0" nodeType="afterEffect" p14:presetBounceEnd="5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667">
                                          <p:cBhvr additive="base">
                                            <p:cTn id="54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667">
                                          <p:cBhvr additive="base">
                                            <p:cTn id="55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350"/>
                                </p:stCondLst>
                                <p:childTnLst>
                                  <p:par>
                                    <p:cTn id="5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4850"/>
                                </p:stCondLst>
                                <p:childTnLst>
                                  <p:par>
                                    <p:cTn id="63" presetID="2" presetClass="entr" presetSubtype="8" fill="hold" grpId="0" nodeType="afterEffect" p14:presetBounceEnd="5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667">
                                          <p:cBhvr additive="base">
                                            <p:cTn id="6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667">
                                          <p:cBhvr additive="base">
                                            <p:cTn id="66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6" grpId="1" animBg="1"/>
          <p:bldP spid="17" grpId="0" animBg="1"/>
          <p:bldP spid="17" grpId="1" animBg="1"/>
          <p:bldP spid="22" grpId="0"/>
          <p:bldP spid="23" grpId="0"/>
          <p:bldP spid="24" grpId="0"/>
          <p:bldP spid="25" grpId="0"/>
          <p:bldP spid="26" grpId="0"/>
          <p:bldP spid="27" grpId="0"/>
          <p:bldP spid="28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350"/>
                                </p:stCondLst>
                                <p:childTnLst>
                                  <p:par>
                                    <p:cTn id="1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0" dur="1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2" dur="16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2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3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4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550"/>
                                </p:stCondLst>
                                <p:childTnLst>
                                  <p:par>
                                    <p:cTn id="4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050"/>
                                </p:stCondLst>
                                <p:childTnLst>
                                  <p:par>
                                    <p:cTn id="5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350"/>
                                </p:stCondLst>
                                <p:childTnLst>
                                  <p:par>
                                    <p:cTn id="5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4850"/>
                                </p:stCondLst>
                                <p:childTnLst>
                                  <p:par>
                                    <p:cTn id="6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6" grpId="1" animBg="1"/>
          <p:bldP spid="17" grpId="0" animBg="1"/>
          <p:bldP spid="17" grpId="1" animBg="1"/>
          <p:bldP spid="22" grpId="0"/>
          <p:bldP spid="23" grpId="0"/>
          <p:bldP spid="24" grpId="0"/>
          <p:bldP spid="25" grpId="0"/>
          <p:bldP spid="26" grpId="0"/>
          <p:bldP spid="27" grpId="0"/>
          <p:bldP spid="28" grpId="0"/>
          <p:bldP spid="29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2407568" y="2614345"/>
            <a:ext cx="377587" cy="377587"/>
          </a:xfrm>
          <a:prstGeom prst="ellipse">
            <a:avLst/>
          </a:prstGeom>
          <a:solidFill>
            <a:srgbClr val="07B1EC">
              <a:alpha val="50196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33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855223" y="2942398"/>
            <a:ext cx="232018" cy="232018"/>
          </a:xfrm>
          <a:prstGeom prst="ellipse">
            <a:avLst/>
          </a:prstGeom>
          <a:solidFill>
            <a:srgbClr val="FF9B02">
              <a:alpha val="30196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33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430335" y="2241857"/>
            <a:ext cx="232018" cy="232018"/>
          </a:xfrm>
          <a:prstGeom prst="ellipse">
            <a:avLst/>
          </a:prstGeom>
          <a:solidFill>
            <a:srgbClr val="12BC44">
              <a:alpha val="69804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33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3361400" y="2942611"/>
            <a:ext cx="190757" cy="190757"/>
          </a:xfrm>
          <a:prstGeom prst="ellipse">
            <a:avLst/>
          </a:prstGeom>
          <a:solidFill>
            <a:srgbClr val="FF9B02">
              <a:alpha val="69804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33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567191" y="3058407"/>
            <a:ext cx="288032" cy="288032"/>
          </a:xfrm>
          <a:prstGeom prst="ellipse">
            <a:avLst/>
          </a:prstGeom>
          <a:solidFill>
            <a:srgbClr val="12BC4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33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41" name="椭圆 40"/>
          <p:cNvSpPr/>
          <p:nvPr/>
        </p:nvSpPr>
        <p:spPr>
          <a:xfrm rot="13980000">
            <a:off x="5100429" y="3218234"/>
            <a:ext cx="153021" cy="153021"/>
          </a:xfrm>
          <a:prstGeom prst="ellipse">
            <a:avLst/>
          </a:prstGeom>
          <a:solidFill>
            <a:srgbClr val="EC3225">
              <a:alpha val="30196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33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42" name="椭圆 41"/>
          <p:cNvSpPr/>
          <p:nvPr/>
        </p:nvSpPr>
        <p:spPr>
          <a:xfrm rot="13980000">
            <a:off x="3896567" y="1949210"/>
            <a:ext cx="292844" cy="292844"/>
          </a:xfrm>
          <a:prstGeom prst="ellipse">
            <a:avLst/>
          </a:prstGeom>
          <a:solidFill>
            <a:srgbClr val="EC3225">
              <a:alpha val="50196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33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6358327" y="3021448"/>
            <a:ext cx="144016" cy="144016"/>
          </a:xfrm>
          <a:prstGeom prst="ellipse">
            <a:avLst/>
          </a:prstGeom>
          <a:solidFill>
            <a:srgbClr val="FF9B0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33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314325" y="2547669"/>
            <a:ext cx="188793" cy="188793"/>
          </a:xfrm>
          <a:prstGeom prst="ellipse">
            <a:avLst/>
          </a:prstGeom>
          <a:solidFill>
            <a:srgbClr val="FF9B0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33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2738124" y="1819829"/>
            <a:ext cx="190757" cy="190757"/>
          </a:xfrm>
          <a:prstGeom prst="ellipse">
            <a:avLst/>
          </a:prstGeom>
          <a:solidFill>
            <a:srgbClr val="FF9B02">
              <a:alpha val="69804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33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rgbClr val="FFFFFF"/>
              </a:solidFill>
              <a:latin typeface="Calibri"/>
              <a:ea typeface="宋体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829827" y="1942411"/>
            <a:ext cx="944544" cy="944544"/>
            <a:chOff x="709500" y="1705544"/>
            <a:chExt cx="944544" cy="944544"/>
          </a:xfrm>
        </p:grpSpPr>
        <p:grpSp>
          <p:nvGrpSpPr>
            <p:cNvPr id="47" name="组合 46"/>
            <p:cNvGrpSpPr/>
            <p:nvPr/>
          </p:nvGrpSpPr>
          <p:grpSpPr>
            <a:xfrm>
              <a:off x="709500" y="1705544"/>
              <a:ext cx="944544" cy="944544"/>
              <a:chOff x="1107176" y="2063474"/>
              <a:chExt cx="944544" cy="944544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1183404" y="2139702"/>
                <a:ext cx="792088" cy="792088"/>
              </a:xfrm>
              <a:prstGeom prst="ellipse">
                <a:avLst/>
              </a:prstGeom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81633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srgbClr val="FFFFFF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1107176" y="2063474"/>
                <a:ext cx="944544" cy="944544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4A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81633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srgbClr val="FFFFFF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811116" y="1764996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1633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800" b="1" kern="0" dirty="0">
                  <a:solidFill>
                    <a:srgbClr val="FFFFFF"/>
                  </a:solidFill>
                  <a:latin typeface="Calibri"/>
                  <a:ea typeface="宋体"/>
                </a:rPr>
                <a:t>趣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622647" y="2348313"/>
            <a:ext cx="944544" cy="944544"/>
            <a:chOff x="1502320" y="2111446"/>
            <a:chExt cx="944544" cy="944544"/>
          </a:xfrm>
        </p:grpSpPr>
        <p:grpSp>
          <p:nvGrpSpPr>
            <p:cNvPr id="52" name="组合 51"/>
            <p:cNvGrpSpPr/>
            <p:nvPr/>
          </p:nvGrpSpPr>
          <p:grpSpPr>
            <a:xfrm>
              <a:off x="1502320" y="2111446"/>
              <a:ext cx="944544" cy="944544"/>
              <a:chOff x="1107176" y="2063474"/>
              <a:chExt cx="944544" cy="944544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1183404" y="2139702"/>
                <a:ext cx="792088" cy="792088"/>
              </a:xfrm>
              <a:prstGeom prst="ellipse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81633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srgbClr val="FFFFFF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1107176" y="2063474"/>
                <a:ext cx="944544" cy="944544"/>
              </a:xfrm>
              <a:prstGeom prst="ellipse">
                <a:avLst/>
              </a:prstGeom>
              <a:noFill/>
              <a:ln w="12700" cap="flat" cmpd="sng" algn="ctr">
                <a:solidFill>
                  <a:srgbClr val="EC3225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81633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srgbClr val="FFFFFF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1592098" y="2164275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1633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800" b="1" kern="0" dirty="0">
                  <a:solidFill>
                    <a:srgbClr val="FFFFFF"/>
                  </a:solidFill>
                  <a:latin typeface="Calibri"/>
                  <a:ea typeface="宋体"/>
                </a:rPr>
                <a:t>味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428433" y="1942411"/>
            <a:ext cx="944544" cy="944544"/>
            <a:chOff x="2308106" y="1705544"/>
            <a:chExt cx="944544" cy="944544"/>
          </a:xfrm>
        </p:grpSpPr>
        <p:grpSp>
          <p:nvGrpSpPr>
            <p:cNvPr id="57" name="组合 56"/>
            <p:cNvGrpSpPr/>
            <p:nvPr/>
          </p:nvGrpSpPr>
          <p:grpSpPr>
            <a:xfrm>
              <a:off x="2308106" y="1705544"/>
              <a:ext cx="944544" cy="944544"/>
              <a:chOff x="1107176" y="2063474"/>
              <a:chExt cx="944544" cy="944544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1183404" y="2139702"/>
                <a:ext cx="792088" cy="792088"/>
              </a:xfrm>
              <a:prstGeom prst="ellipse">
                <a:avLst/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81633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srgbClr val="FFFFFF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1107176" y="2063474"/>
                <a:ext cx="944544" cy="944544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81633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srgbClr val="FFFFFF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2392691" y="1756980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1633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800" b="1" kern="0" dirty="0">
                  <a:solidFill>
                    <a:srgbClr val="FFFFFF"/>
                  </a:solidFill>
                  <a:latin typeface="Calibri"/>
                  <a:ea typeface="宋体"/>
                </a:rPr>
                <a:t>黑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5237009" y="2338455"/>
            <a:ext cx="944544" cy="944544"/>
            <a:chOff x="3116682" y="2101588"/>
            <a:chExt cx="944544" cy="944544"/>
          </a:xfrm>
        </p:grpSpPr>
        <p:grpSp>
          <p:nvGrpSpPr>
            <p:cNvPr id="62" name="组合 61"/>
            <p:cNvGrpSpPr/>
            <p:nvPr/>
          </p:nvGrpSpPr>
          <p:grpSpPr>
            <a:xfrm>
              <a:off x="3116682" y="2101588"/>
              <a:ext cx="944544" cy="944544"/>
              <a:chOff x="1107176" y="2063474"/>
              <a:chExt cx="944544" cy="944544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1183404" y="2139702"/>
                <a:ext cx="792088" cy="792088"/>
              </a:xfrm>
              <a:prstGeom prst="ellipse">
                <a:avLst/>
              </a:prstGeom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81633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srgbClr val="FFFFFF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107176" y="2063474"/>
                <a:ext cx="944544" cy="944544"/>
              </a:xfrm>
              <a:prstGeom prst="ellipse">
                <a:avLst/>
              </a:prstGeom>
              <a:noFill/>
              <a:ln w="12700" cap="flat" cmpd="sng" algn="ctr">
                <a:solidFill>
                  <a:srgbClr val="12BC4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81633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srgbClr val="FFFFFF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3184883" y="2130861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1633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800" b="1" kern="0" dirty="0">
                  <a:solidFill>
                    <a:srgbClr val="FFFFFF"/>
                  </a:solidFill>
                  <a:latin typeface="Calibri"/>
                  <a:ea typeface="宋体"/>
                </a:rPr>
                <a:t>板</a:t>
              </a:r>
            </a:p>
          </p:txBody>
        </p:sp>
      </p:grpSp>
      <p:sp>
        <p:nvSpPr>
          <p:cNvPr id="66" name="椭圆 65"/>
          <p:cNvSpPr/>
          <p:nvPr/>
        </p:nvSpPr>
        <p:spPr>
          <a:xfrm rot="13980000">
            <a:off x="5628093" y="2041225"/>
            <a:ext cx="153021" cy="153021"/>
          </a:xfrm>
          <a:prstGeom prst="ellipse">
            <a:avLst/>
          </a:prstGeom>
          <a:solidFill>
            <a:srgbClr val="EC3225">
              <a:alpha val="30196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33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194427" y="3780615"/>
            <a:ext cx="475514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800" spc="160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创意</a:t>
            </a:r>
            <a:r>
              <a:rPr lang="zh-CN" altLang="en-US" sz="3800" spc="160" dirty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黑板</a:t>
            </a:r>
            <a:r>
              <a:rPr lang="zh-CN" altLang="en-US" sz="3800" spc="16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粉笔字图表</a:t>
            </a:r>
            <a:endParaRPr lang="zh-CN" altLang="en-US" sz="3800" spc="16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68" name="TextBox 7"/>
          <p:cNvSpPr>
            <a:spLocks noChangeArrowheads="1"/>
          </p:cNvSpPr>
          <p:nvPr/>
        </p:nvSpPr>
        <p:spPr bwMode="auto">
          <a:xfrm>
            <a:off x="2599290" y="4653716"/>
            <a:ext cx="394542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8163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/>
                <a:sym typeface="微软雅黑" pitchFamily="34" charset="-122"/>
              </a:rPr>
              <a:t>框架完整适用于工作报告、年终总结、新年计划</a:t>
            </a:r>
          </a:p>
        </p:txBody>
      </p:sp>
      <p:sp>
        <p:nvSpPr>
          <p:cNvPr id="69" name="飞哥PPT眉头"/>
          <p:cNvSpPr>
            <a:spLocks noChangeShapeType="1"/>
          </p:cNvSpPr>
          <p:nvPr/>
        </p:nvSpPr>
        <p:spPr bwMode="auto">
          <a:xfrm>
            <a:off x="2412000" y="4484563"/>
            <a:ext cx="4320000" cy="0"/>
          </a:xfrm>
          <a:prstGeom prst="line">
            <a:avLst/>
          </a:prstGeom>
          <a:noFill/>
          <a:ln w="12700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81633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rgbClr val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9363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2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2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2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100"/>
                            </p:stCondLst>
                            <p:childTnLst>
                              <p:par>
                                <p:cTn id="7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66" grpId="0" animBg="1"/>
      <p:bldP spid="67" grpId="0"/>
      <p:bldP spid="68" grpId="0"/>
      <p:bldP spid="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5940152" y="4774505"/>
            <a:ext cx="1126616" cy="1126616"/>
          </a:xfrm>
          <a:prstGeom prst="ellipse">
            <a:avLst/>
          </a:prstGeom>
          <a:gradFill>
            <a:gsLst>
              <a:gs pos="15000">
                <a:srgbClr val="00B0F0"/>
              </a:gs>
              <a:gs pos="31000">
                <a:srgbClr val="0070C0"/>
              </a:gs>
              <a:gs pos="63000">
                <a:srgbClr val="FFFB6C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25400" cap="flat" cmpd="sng" algn="ctr">
            <a:noFill/>
            <a:prstDash val="solid"/>
          </a:ln>
          <a:effectLst>
            <a:glow rad="127000">
              <a:srgbClr val="5D552C">
                <a:alpha val="4000"/>
              </a:srgbClr>
            </a:glow>
            <a:softEdge rad="0"/>
          </a:effectLst>
        </p:spPr>
        <p:txBody>
          <a:bodyPr lIns="68580" tIns="34290" rIns="68580" bIns="3429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prstClr val="black"/>
              </a:solidFill>
              <a:latin typeface="Calibri"/>
              <a:ea typeface="微软雅黑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4892637" y="2136111"/>
            <a:ext cx="3146805" cy="3885177"/>
          </a:xfrm>
          <a:custGeom>
            <a:avLst/>
            <a:gdLst>
              <a:gd name="connsiteX0" fmla="*/ 1743740 w 3742661"/>
              <a:gd name="connsiteY0" fmla="*/ 4476307 h 4476307"/>
              <a:gd name="connsiteX1" fmla="*/ 1796903 w 3742661"/>
              <a:gd name="connsiteY1" fmla="*/ 3785190 h 4476307"/>
              <a:gd name="connsiteX2" fmla="*/ 1307805 w 3742661"/>
              <a:gd name="connsiteY2" fmla="*/ 3381153 h 4476307"/>
              <a:gd name="connsiteX3" fmla="*/ 31898 w 3742661"/>
              <a:gd name="connsiteY3" fmla="*/ 2945218 h 4476307"/>
              <a:gd name="connsiteX4" fmla="*/ 1127052 w 3742661"/>
              <a:gd name="connsiteY4" fmla="*/ 3242930 h 4476307"/>
              <a:gd name="connsiteX5" fmla="*/ 393405 w 3742661"/>
              <a:gd name="connsiteY5" fmla="*/ 2456121 h 4476307"/>
              <a:gd name="connsiteX6" fmla="*/ 1775638 w 3742661"/>
              <a:gd name="connsiteY6" fmla="*/ 3519376 h 4476307"/>
              <a:gd name="connsiteX7" fmla="*/ 1679945 w 3742661"/>
              <a:gd name="connsiteY7" fmla="*/ 2392325 h 4476307"/>
              <a:gd name="connsiteX8" fmla="*/ 0 w 3742661"/>
              <a:gd name="connsiteY8" fmla="*/ 754911 h 4476307"/>
              <a:gd name="connsiteX9" fmla="*/ 988828 w 3742661"/>
              <a:gd name="connsiteY9" fmla="*/ 1924493 h 4476307"/>
              <a:gd name="connsiteX10" fmla="*/ 1137684 w 3742661"/>
              <a:gd name="connsiteY10" fmla="*/ 861237 h 4476307"/>
              <a:gd name="connsiteX11" fmla="*/ 1222745 w 3742661"/>
              <a:gd name="connsiteY11" fmla="*/ 2062716 h 4476307"/>
              <a:gd name="connsiteX12" fmla="*/ 1690577 w 3742661"/>
              <a:gd name="connsiteY12" fmla="*/ 2190307 h 4476307"/>
              <a:gd name="connsiteX13" fmla="*/ 1956391 w 3742661"/>
              <a:gd name="connsiteY13" fmla="*/ 0 h 4476307"/>
              <a:gd name="connsiteX14" fmla="*/ 2083982 w 3742661"/>
              <a:gd name="connsiteY14" fmla="*/ 978195 h 4476307"/>
              <a:gd name="connsiteX15" fmla="*/ 1881963 w 3742661"/>
              <a:gd name="connsiteY15" fmla="*/ 2232837 h 4476307"/>
              <a:gd name="connsiteX16" fmla="*/ 2041452 w 3742661"/>
              <a:gd name="connsiteY16" fmla="*/ 3030279 h 4476307"/>
              <a:gd name="connsiteX17" fmla="*/ 2647507 w 3742661"/>
              <a:gd name="connsiteY17" fmla="*/ 2519916 h 4476307"/>
              <a:gd name="connsiteX18" fmla="*/ 2849526 w 3742661"/>
              <a:gd name="connsiteY18" fmla="*/ 1307804 h 4476307"/>
              <a:gd name="connsiteX19" fmla="*/ 2838893 w 3742661"/>
              <a:gd name="connsiteY19" fmla="*/ 2371060 h 4476307"/>
              <a:gd name="connsiteX20" fmla="*/ 3742661 w 3742661"/>
              <a:gd name="connsiteY20" fmla="*/ 1148316 h 4476307"/>
              <a:gd name="connsiteX21" fmla="*/ 2222205 w 3742661"/>
              <a:gd name="connsiteY21" fmla="*/ 3370521 h 4476307"/>
              <a:gd name="connsiteX22" fmla="*/ 2169042 w 3742661"/>
              <a:gd name="connsiteY22" fmla="*/ 3817088 h 4476307"/>
              <a:gd name="connsiteX23" fmla="*/ 3317358 w 3742661"/>
              <a:gd name="connsiteY23" fmla="*/ 3094074 h 4476307"/>
              <a:gd name="connsiteX24" fmla="*/ 2190307 w 3742661"/>
              <a:gd name="connsiteY24" fmla="*/ 4051004 h 4476307"/>
              <a:gd name="connsiteX25" fmla="*/ 2232838 w 3742661"/>
              <a:gd name="connsiteY25" fmla="*/ 4476307 h 4476307"/>
              <a:gd name="connsiteX26" fmla="*/ 1743740 w 3742661"/>
              <a:gd name="connsiteY26" fmla="*/ 4476307 h 4476307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41452 w 3742661"/>
              <a:gd name="connsiteY16" fmla="*/ 3030279 h 4492350"/>
              <a:gd name="connsiteX17" fmla="*/ 2647507 w 3742661"/>
              <a:gd name="connsiteY17" fmla="*/ 2519916 h 4492350"/>
              <a:gd name="connsiteX18" fmla="*/ 2849526 w 3742661"/>
              <a:gd name="connsiteY18" fmla="*/ 1307804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0307 w 3742661"/>
              <a:gd name="connsiteY24" fmla="*/ 4051004 h 4492350"/>
              <a:gd name="connsiteX25" fmla="*/ 2232838 w 3742661"/>
              <a:gd name="connsiteY25" fmla="*/ 4476307 h 4492350"/>
              <a:gd name="connsiteX26" fmla="*/ 1743740 w 3742661"/>
              <a:gd name="connsiteY26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41452 w 3742661"/>
              <a:gd name="connsiteY16" fmla="*/ 3030279 h 4492350"/>
              <a:gd name="connsiteX17" fmla="*/ 2647507 w 3742661"/>
              <a:gd name="connsiteY17" fmla="*/ 2519916 h 4492350"/>
              <a:gd name="connsiteX18" fmla="*/ 2849526 w 3742661"/>
              <a:gd name="connsiteY18" fmla="*/ 1307804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0307 w 3742661"/>
              <a:gd name="connsiteY24" fmla="*/ 4051004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41452 w 3742661"/>
              <a:gd name="connsiteY16" fmla="*/ 3030279 h 4492350"/>
              <a:gd name="connsiteX17" fmla="*/ 2647507 w 3742661"/>
              <a:gd name="connsiteY17" fmla="*/ 2519916 h 4492350"/>
              <a:gd name="connsiteX18" fmla="*/ 2849526 w 3742661"/>
              <a:gd name="connsiteY18" fmla="*/ 1307804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0307 w 3742661"/>
              <a:gd name="connsiteY24" fmla="*/ 4051004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41452 w 3742661"/>
              <a:gd name="connsiteY16" fmla="*/ 3030279 h 4492350"/>
              <a:gd name="connsiteX17" fmla="*/ 2647507 w 3742661"/>
              <a:gd name="connsiteY17" fmla="*/ 2519916 h 4492350"/>
              <a:gd name="connsiteX18" fmla="*/ 2849526 w 3742661"/>
              <a:gd name="connsiteY18" fmla="*/ 1307804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0307 w 3742661"/>
              <a:gd name="connsiteY24" fmla="*/ 4051004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41452 w 3742661"/>
              <a:gd name="connsiteY16" fmla="*/ 3030279 h 4492350"/>
              <a:gd name="connsiteX17" fmla="*/ 2647507 w 3742661"/>
              <a:gd name="connsiteY17" fmla="*/ 2519916 h 4492350"/>
              <a:gd name="connsiteX18" fmla="*/ 2849526 w 3742661"/>
              <a:gd name="connsiteY18" fmla="*/ 1307804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0307 w 3742661"/>
              <a:gd name="connsiteY24" fmla="*/ 4051004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41452 w 3742661"/>
              <a:gd name="connsiteY16" fmla="*/ 3030279 h 4492350"/>
              <a:gd name="connsiteX17" fmla="*/ 2647507 w 3742661"/>
              <a:gd name="connsiteY17" fmla="*/ 2519916 h 4492350"/>
              <a:gd name="connsiteX18" fmla="*/ 2849526 w 3742661"/>
              <a:gd name="connsiteY18" fmla="*/ 1307804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41452 w 3742661"/>
              <a:gd name="connsiteY16" fmla="*/ 3030279 h 4492350"/>
              <a:gd name="connsiteX17" fmla="*/ 2647507 w 3742661"/>
              <a:gd name="connsiteY17" fmla="*/ 2519916 h 4492350"/>
              <a:gd name="connsiteX18" fmla="*/ 2849526 w 3742661"/>
              <a:gd name="connsiteY18" fmla="*/ 1307804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41452 w 3742661"/>
              <a:gd name="connsiteY16" fmla="*/ 3030279 h 4492350"/>
              <a:gd name="connsiteX17" fmla="*/ 2647507 w 3742661"/>
              <a:gd name="connsiteY17" fmla="*/ 2519916 h 4492350"/>
              <a:gd name="connsiteX18" fmla="*/ 2849526 w 3742661"/>
              <a:gd name="connsiteY18" fmla="*/ 1307804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41452 w 3742661"/>
              <a:gd name="connsiteY16" fmla="*/ 3030279 h 4492350"/>
              <a:gd name="connsiteX17" fmla="*/ 2647507 w 3742661"/>
              <a:gd name="connsiteY17" fmla="*/ 2519916 h 4492350"/>
              <a:gd name="connsiteX18" fmla="*/ 2849526 w 3742661"/>
              <a:gd name="connsiteY18" fmla="*/ 1307804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41452 w 3742661"/>
              <a:gd name="connsiteY16" fmla="*/ 3030279 h 4492350"/>
              <a:gd name="connsiteX17" fmla="*/ 2647507 w 3742661"/>
              <a:gd name="connsiteY17" fmla="*/ 2519916 h 4492350"/>
              <a:gd name="connsiteX18" fmla="*/ 2849526 w 3742661"/>
              <a:gd name="connsiteY18" fmla="*/ 1307804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41452 w 3742661"/>
              <a:gd name="connsiteY16" fmla="*/ 3030279 h 4492350"/>
              <a:gd name="connsiteX17" fmla="*/ 2647507 w 3742661"/>
              <a:gd name="connsiteY17" fmla="*/ 2519916 h 4492350"/>
              <a:gd name="connsiteX18" fmla="*/ 2849526 w 3742661"/>
              <a:gd name="connsiteY18" fmla="*/ 1307804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41452 w 3742661"/>
              <a:gd name="connsiteY16" fmla="*/ 3030279 h 4492350"/>
              <a:gd name="connsiteX17" fmla="*/ 2647507 w 3742661"/>
              <a:gd name="connsiteY17" fmla="*/ 2519916 h 4492350"/>
              <a:gd name="connsiteX18" fmla="*/ 2849526 w 3742661"/>
              <a:gd name="connsiteY18" fmla="*/ 1307804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41452 w 3742661"/>
              <a:gd name="connsiteY16" fmla="*/ 3030279 h 4492350"/>
              <a:gd name="connsiteX17" fmla="*/ 2647507 w 3742661"/>
              <a:gd name="connsiteY17" fmla="*/ 2519916 h 4492350"/>
              <a:gd name="connsiteX18" fmla="*/ 2849526 w 3742661"/>
              <a:gd name="connsiteY18" fmla="*/ 1307804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41452 w 3742661"/>
              <a:gd name="connsiteY16" fmla="*/ 3030279 h 4492350"/>
              <a:gd name="connsiteX17" fmla="*/ 2647507 w 3742661"/>
              <a:gd name="connsiteY17" fmla="*/ 2519916 h 4492350"/>
              <a:gd name="connsiteX18" fmla="*/ 2849526 w 3742661"/>
              <a:gd name="connsiteY18" fmla="*/ 1307804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41452 w 3742661"/>
              <a:gd name="connsiteY16" fmla="*/ 3030279 h 4492350"/>
              <a:gd name="connsiteX17" fmla="*/ 2647507 w 3742661"/>
              <a:gd name="connsiteY17" fmla="*/ 2519916 h 4492350"/>
              <a:gd name="connsiteX18" fmla="*/ 2849526 w 3742661"/>
              <a:gd name="connsiteY18" fmla="*/ 1307804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41452 w 3742661"/>
              <a:gd name="connsiteY16" fmla="*/ 3030279 h 4492350"/>
              <a:gd name="connsiteX17" fmla="*/ 2647507 w 3742661"/>
              <a:gd name="connsiteY17" fmla="*/ 2519916 h 4492350"/>
              <a:gd name="connsiteX18" fmla="*/ 2849526 w 3742661"/>
              <a:gd name="connsiteY18" fmla="*/ 1307804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41452 w 3742661"/>
              <a:gd name="connsiteY16" fmla="*/ 3030279 h 4492350"/>
              <a:gd name="connsiteX17" fmla="*/ 2647507 w 3742661"/>
              <a:gd name="connsiteY17" fmla="*/ 2519916 h 4492350"/>
              <a:gd name="connsiteX18" fmla="*/ 2849526 w 3742661"/>
              <a:gd name="connsiteY18" fmla="*/ 1307804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41452 w 3742661"/>
              <a:gd name="connsiteY16" fmla="*/ 3030279 h 4492350"/>
              <a:gd name="connsiteX17" fmla="*/ 2647507 w 3742661"/>
              <a:gd name="connsiteY17" fmla="*/ 2519916 h 4492350"/>
              <a:gd name="connsiteX18" fmla="*/ 2849526 w 3742661"/>
              <a:gd name="connsiteY18" fmla="*/ 1307804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57494 w 3742661"/>
              <a:gd name="connsiteY16" fmla="*/ 3046321 h 4492350"/>
              <a:gd name="connsiteX17" fmla="*/ 2647507 w 3742661"/>
              <a:gd name="connsiteY17" fmla="*/ 2519916 h 4492350"/>
              <a:gd name="connsiteX18" fmla="*/ 2849526 w 3742661"/>
              <a:gd name="connsiteY18" fmla="*/ 1307804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57494 w 3742661"/>
              <a:gd name="connsiteY16" fmla="*/ 3046321 h 4492350"/>
              <a:gd name="connsiteX17" fmla="*/ 2647507 w 3742661"/>
              <a:gd name="connsiteY17" fmla="*/ 2519916 h 4492350"/>
              <a:gd name="connsiteX18" fmla="*/ 2849526 w 3742661"/>
              <a:gd name="connsiteY18" fmla="*/ 1307804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57494 w 3742661"/>
              <a:gd name="connsiteY16" fmla="*/ 3046321 h 4492350"/>
              <a:gd name="connsiteX17" fmla="*/ 2647507 w 3742661"/>
              <a:gd name="connsiteY17" fmla="*/ 2519916 h 4492350"/>
              <a:gd name="connsiteX18" fmla="*/ 2849526 w 3742661"/>
              <a:gd name="connsiteY18" fmla="*/ 1307804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57494 w 3742661"/>
              <a:gd name="connsiteY16" fmla="*/ 3046321 h 4492350"/>
              <a:gd name="connsiteX17" fmla="*/ 2647507 w 3742661"/>
              <a:gd name="connsiteY17" fmla="*/ 2519916 h 4492350"/>
              <a:gd name="connsiteX18" fmla="*/ 2913694 w 3742661"/>
              <a:gd name="connsiteY18" fmla="*/ 1291762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57494 w 3742661"/>
              <a:gd name="connsiteY16" fmla="*/ 3046321 h 4492350"/>
              <a:gd name="connsiteX17" fmla="*/ 2647507 w 3742661"/>
              <a:gd name="connsiteY17" fmla="*/ 2519916 h 4492350"/>
              <a:gd name="connsiteX18" fmla="*/ 2913694 w 3742661"/>
              <a:gd name="connsiteY18" fmla="*/ 1291762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57494 w 3742661"/>
              <a:gd name="connsiteY16" fmla="*/ 3046321 h 4492350"/>
              <a:gd name="connsiteX17" fmla="*/ 2647507 w 3742661"/>
              <a:gd name="connsiteY17" fmla="*/ 2519916 h 4492350"/>
              <a:gd name="connsiteX18" fmla="*/ 2913694 w 3742661"/>
              <a:gd name="connsiteY18" fmla="*/ 1291762 h 4492350"/>
              <a:gd name="connsiteX19" fmla="*/ 2838893 w 3742661"/>
              <a:gd name="connsiteY19" fmla="*/ 2371060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57494 w 3742661"/>
              <a:gd name="connsiteY16" fmla="*/ 3046321 h 4492350"/>
              <a:gd name="connsiteX17" fmla="*/ 2647507 w 3742661"/>
              <a:gd name="connsiteY17" fmla="*/ 2519916 h 4492350"/>
              <a:gd name="connsiteX18" fmla="*/ 2913694 w 3742661"/>
              <a:gd name="connsiteY18" fmla="*/ 1291762 h 4492350"/>
              <a:gd name="connsiteX19" fmla="*/ 2806809 w 3742661"/>
              <a:gd name="connsiteY19" fmla="*/ 2383091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57494 w 3742661"/>
              <a:gd name="connsiteY16" fmla="*/ 3046321 h 4492350"/>
              <a:gd name="connsiteX17" fmla="*/ 2647507 w 3742661"/>
              <a:gd name="connsiteY17" fmla="*/ 2519916 h 4492350"/>
              <a:gd name="connsiteX18" fmla="*/ 2913694 w 3742661"/>
              <a:gd name="connsiteY18" fmla="*/ 1291762 h 4492350"/>
              <a:gd name="connsiteX19" fmla="*/ 2806809 w 3742661"/>
              <a:gd name="connsiteY19" fmla="*/ 2383091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57494 w 3742661"/>
              <a:gd name="connsiteY16" fmla="*/ 3046321 h 4492350"/>
              <a:gd name="connsiteX17" fmla="*/ 2647507 w 3742661"/>
              <a:gd name="connsiteY17" fmla="*/ 2519916 h 4492350"/>
              <a:gd name="connsiteX18" fmla="*/ 2913694 w 3742661"/>
              <a:gd name="connsiteY18" fmla="*/ 1291762 h 4492350"/>
              <a:gd name="connsiteX19" fmla="*/ 2806809 w 3742661"/>
              <a:gd name="connsiteY19" fmla="*/ 2383091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57494 w 3742661"/>
              <a:gd name="connsiteY16" fmla="*/ 3046321 h 4492350"/>
              <a:gd name="connsiteX17" fmla="*/ 2647507 w 3742661"/>
              <a:gd name="connsiteY17" fmla="*/ 2519916 h 4492350"/>
              <a:gd name="connsiteX18" fmla="*/ 2913694 w 3742661"/>
              <a:gd name="connsiteY18" fmla="*/ 1291762 h 4492350"/>
              <a:gd name="connsiteX19" fmla="*/ 2806809 w 3742661"/>
              <a:gd name="connsiteY19" fmla="*/ 2383091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42661"/>
              <a:gd name="connsiteY0" fmla="*/ 4492350 h 4492350"/>
              <a:gd name="connsiteX1" fmla="*/ 1796903 w 3742661"/>
              <a:gd name="connsiteY1" fmla="*/ 3785190 h 4492350"/>
              <a:gd name="connsiteX2" fmla="*/ 1307805 w 3742661"/>
              <a:gd name="connsiteY2" fmla="*/ 3381153 h 4492350"/>
              <a:gd name="connsiteX3" fmla="*/ 31898 w 3742661"/>
              <a:gd name="connsiteY3" fmla="*/ 2945218 h 4492350"/>
              <a:gd name="connsiteX4" fmla="*/ 1127052 w 3742661"/>
              <a:gd name="connsiteY4" fmla="*/ 3242930 h 4492350"/>
              <a:gd name="connsiteX5" fmla="*/ 393405 w 3742661"/>
              <a:gd name="connsiteY5" fmla="*/ 2456121 h 4492350"/>
              <a:gd name="connsiteX6" fmla="*/ 1775638 w 3742661"/>
              <a:gd name="connsiteY6" fmla="*/ 3519376 h 4492350"/>
              <a:gd name="connsiteX7" fmla="*/ 1679945 w 3742661"/>
              <a:gd name="connsiteY7" fmla="*/ 2392325 h 4492350"/>
              <a:gd name="connsiteX8" fmla="*/ 0 w 3742661"/>
              <a:gd name="connsiteY8" fmla="*/ 754911 h 4492350"/>
              <a:gd name="connsiteX9" fmla="*/ 988828 w 3742661"/>
              <a:gd name="connsiteY9" fmla="*/ 1924493 h 4492350"/>
              <a:gd name="connsiteX10" fmla="*/ 1137684 w 3742661"/>
              <a:gd name="connsiteY10" fmla="*/ 861237 h 4492350"/>
              <a:gd name="connsiteX11" fmla="*/ 1222745 w 3742661"/>
              <a:gd name="connsiteY11" fmla="*/ 2062716 h 4492350"/>
              <a:gd name="connsiteX12" fmla="*/ 1690577 w 3742661"/>
              <a:gd name="connsiteY12" fmla="*/ 2190307 h 4492350"/>
              <a:gd name="connsiteX13" fmla="*/ 1956391 w 3742661"/>
              <a:gd name="connsiteY13" fmla="*/ 0 h 4492350"/>
              <a:gd name="connsiteX14" fmla="*/ 2083982 w 3742661"/>
              <a:gd name="connsiteY14" fmla="*/ 978195 h 4492350"/>
              <a:gd name="connsiteX15" fmla="*/ 1881963 w 3742661"/>
              <a:gd name="connsiteY15" fmla="*/ 2232837 h 4492350"/>
              <a:gd name="connsiteX16" fmla="*/ 2057494 w 3742661"/>
              <a:gd name="connsiteY16" fmla="*/ 3046321 h 4492350"/>
              <a:gd name="connsiteX17" fmla="*/ 2647507 w 3742661"/>
              <a:gd name="connsiteY17" fmla="*/ 2519916 h 4492350"/>
              <a:gd name="connsiteX18" fmla="*/ 2913694 w 3742661"/>
              <a:gd name="connsiteY18" fmla="*/ 1291762 h 4492350"/>
              <a:gd name="connsiteX19" fmla="*/ 2806809 w 3742661"/>
              <a:gd name="connsiteY19" fmla="*/ 2383091 h 4492350"/>
              <a:gd name="connsiteX20" fmla="*/ 3742661 w 3742661"/>
              <a:gd name="connsiteY20" fmla="*/ 1148316 h 4492350"/>
              <a:gd name="connsiteX21" fmla="*/ 2222205 w 3742661"/>
              <a:gd name="connsiteY21" fmla="*/ 3370521 h 4492350"/>
              <a:gd name="connsiteX22" fmla="*/ 2169042 w 3742661"/>
              <a:gd name="connsiteY22" fmla="*/ 3817088 h 4492350"/>
              <a:gd name="connsiteX23" fmla="*/ 3317358 w 3742661"/>
              <a:gd name="connsiteY23" fmla="*/ 3094074 h 4492350"/>
              <a:gd name="connsiteX24" fmla="*/ 2194317 w 3742661"/>
              <a:gd name="connsiteY24" fmla="*/ 4030951 h 4492350"/>
              <a:gd name="connsiteX25" fmla="*/ 2232838 w 3742661"/>
              <a:gd name="connsiteY25" fmla="*/ 4476307 h 4492350"/>
              <a:gd name="connsiteX26" fmla="*/ 2218194 w 3742661"/>
              <a:gd name="connsiteY26" fmla="*/ 4491415 h 4492350"/>
              <a:gd name="connsiteX27" fmla="*/ 1743740 w 3742661"/>
              <a:gd name="connsiteY27" fmla="*/ 4492350 h 4492350"/>
              <a:gd name="connsiteX0" fmla="*/ 1743740 w 3718598"/>
              <a:gd name="connsiteY0" fmla="*/ 4492350 h 4492350"/>
              <a:gd name="connsiteX1" fmla="*/ 1796903 w 3718598"/>
              <a:gd name="connsiteY1" fmla="*/ 3785190 h 4492350"/>
              <a:gd name="connsiteX2" fmla="*/ 1307805 w 3718598"/>
              <a:gd name="connsiteY2" fmla="*/ 3381153 h 4492350"/>
              <a:gd name="connsiteX3" fmla="*/ 31898 w 3718598"/>
              <a:gd name="connsiteY3" fmla="*/ 2945218 h 4492350"/>
              <a:gd name="connsiteX4" fmla="*/ 1127052 w 3718598"/>
              <a:gd name="connsiteY4" fmla="*/ 3242930 h 4492350"/>
              <a:gd name="connsiteX5" fmla="*/ 393405 w 3718598"/>
              <a:gd name="connsiteY5" fmla="*/ 2456121 h 4492350"/>
              <a:gd name="connsiteX6" fmla="*/ 1775638 w 3718598"/>
              <a:gd name="connsiteY6" fmla="*/ 3519376 h 4492350"/>
              <a:gd name="connsiteX7" fmla="*/ 1679945 w 3718598"/>
              <a:gd name="connsiteY7" fmla="*/ 2392325 h 4492350"/>
              <a:gd name="connsiteX8" fmla="*/ 0 w 3718598"/>
              <a:gd name="connsiteY8" fmla="*/ 754911 h 4492350"/>
              <a:gd name="connsiteX9" fmla="*/ 988828 w 3718598"/>
              <a:gd name="connsiteY9" fmla="*/ 1924493 h 4492350"/>
              <a:gd name="connsiteX10" fmla="*/ 1137684 w 3718598"/>
              <a:gd name="connsiteY10" fmla="*/ 861237 h 4492350"/>
              <a:gd name="connsiteX11" fmla="*/ 1222745 w 3718598"/>
              <a:gd name="connsiteY11" fmla="*/ 2062716 h 4492350"/>
              <a:gd name="connsiteX12" fmla="*/ 1690577 w 3718598"/>
              <a:gd name="connsiteY12" fmla="*/ 2190307 h 4492350"/>
              <a:gd name="connsiteX13" fmla="*/ 1956391 w 3718598"/>
              <a:gd name="connsiteY13" fmla="*/ 0 h 4492350"/>
              <a:gd name="connsiteX14" fmla="*/ 2083982 w 3718598"/>
              <a:gd name="connsiteY14" fmla="*/ 978195 h 4492350"/>
              <a:gd name="connsiteX15" fmla="*/ 1881963 w 3718598"/>
              <a:gd name="connsiteY15" fmla="*/ 2232837 h 4492350"/>
              <a:gd name="connsiteX16" fmla="*/ 2057494 w 3718598"/>
              <a:gd name="connsiteY16" fmla="*/ 3046321 h 4492350"/>
              <a:gd name="connsiteX17" fmla="*/ 2647507 w 3718598"/>
              <a:gd name="connsiteY17" fmla="*/ 2519916 h 4492350"/>
              <a:gd name="connsiteX18" fmla="*/ 2913694 w 3718598"/>
              <a:gd name="connsiteY18" fmla="*/ 1291762 h 4492350"/>
              <a:gd name="connsiteX19" fmla="*/ 2806809 w 3718598"/>
              <a:gd name="connsiteY19" fmla="*/ 2383091 h 4492350"/>
              <a:gd name="connsiteX20" fmla="*/ 3718598 w 3718598"/>
              <a:gd name="connsiteY20" fmla="*/ 1120242 h 4492350"/>
              <a:gd name="connsiteX21" fmla="*/ 2222205 w 3718598"/>
              <a:gd name="connsiteY21" fmla="*/ 3370521 h 4492350"/>
              <a:gd name="connsiteX22" fmla="*/ 2169042 w 3718598"/>
              <a:gd name="connsiteY22" fmla="*/ 3817088 h 4492350"/>
              <a:gd name="connsiteX23" fmla="*/ 3317358 w 3718598"/>
              <a:gd name="connsiteY23" fmla="*/ 3094074 h 4492350"/>
              <a:gd name="connsiteX24" fmla="*/ 2194317 w 3718598"/>
              <a:gd name="connsiteY24" fmla="*/ 4030951 h 4492350"/>
              <a:gd name="connsiteX25" fmla="*/ 2232838 w 3718598"/>
              <a:gd name="connsiteY25" fmla="*/ 4476307 h 4492350"/>
              <a:gd name="connsiteX26" fmla="*/ 2218194 w 3718598"/>
              <a:gd name="connsiteY26" fmla="*/ 4491415 h 4492350"/>
              <a:gd name="connsiteX27" fmla="*/ 1743740 w 3718598"/>
              <a:gd name="connsiteY27" fmla="*/ 4492350 h 4492350"/>
              <a:gd name="connsiteX0" fmla="*/ 1743740 w 3718598"/>
              <a:gd name="connsiteY0" fmla="*/ 4492350 h 4492350"/>
              <a:gd name="connsiteX1" fmla="*/ 1796903 w 3718598"/>
              <a:gd name="connsiteY1" fmla="*/ 3785190 h 4492350"/>
              <a:gd name="connsiteX2" fmla="*/ 1307805 w 3718598"/>
              <a:gd name="connsiteY2" fmla="*/ 3381153 h 4492350"/>
              <a:gd name="connsiteX3" fmla="*/ 31898 w 3718598"/>
              <a:gd name="connsiteY3" fmla="*/ 2945218 h 4492350"/>
              <a:gd name="connsiteX4" fmla="*/ 1127052 w 3718598"/>
              <a:gd name="connsiteY4" fmla="*/ 3242930 h 4492350"/>
              <a:gd name="connsiteX5" fmla="*/ 393405 w 3718598"/>
              <a:gd name="connsiteY5" fmla="*/ 2456121 h 4492350"/>
              <a:gd name="connsiteX6" fmla="*/ 1775638 w 3718598"/>
              <a:gd name="connsiteY6" fmla="*/ 3519376 h 4492350"/>
              <a:gd name="connsiteX7" fmla="*/ 1679945 w 3718598"/>
              <a:gd name="connsiteY7" fmla="*/ 2392325 h 4492350"/>
              <a:gd name="connsiteX8" fmla="*/ 0 w 3718598"/>
              <a:gd name="connsiteY8" fmla="*/ 754911 h 4492350"/>
              <a:gd name="connsiteX9" fmla="*/ 988828 w 3718598"/>
              <a:gd name="connsiteY9" fmla="*/ 1924493 h 4492350"/>
              <a:gd name="connsiteX10" fmla="*/ 1137684 w 3718598"/>
              <a:gd name="connsiteY10" fmla="*/ 861237 h 4492350"/>
              <a:gd name="connsiteX11" fmla="*/ 1222745 w 3718598"/>
              <a:gd name="connsiteY11" fmla="*/ 2062716 h 4492350"/>
              <a:gd name="connsiteX12" fmla="*/ 1690577 w 3718598"/>
              <a:gd name="connsiteY12" fmla="*/ 2190307 h 4492350"/>
              <a:gd name="connsiteX13" fmla="*/ 1956391 w 3718598"/>
              <a:gd name="connsiteY13" fmla="*/ 0 h 4492350"/>
              <a:gd name="connsiteX14" fmla="*/ 2083982 w 3718598"/>
              <a:gd name="connsiteY14" fmla="*/ 978195 h 4492350"/>
              <a:gd name="connsiteX15" fmla="*/ 1881963 w 3718598"/>
              <a:gd name="connsiteY15" fmla="*/ 2232837 h 4492350"/>
              <a:gd name="connsiteX16" fmla="*/ 2057494 w 3718598"/>
              <a:gd name="connsiteY16" fmla="*/ 3046321 h 4492350"/>
              <a:gd name="connsiteX17" fmla="*/ 2647507 w 3718598"/>
              <a:gd name="connsiteY17" fmla="*/ 2519916 h 4492350"/>
              <a:gd name="connsiteX18" fmla="*/ 2913694 w 3718598"/>
              <a:gd name="connsiteY18" fmla="*/ 1291762 h 4492350"/>
              <a:gd name="connsiteX19" fmla="*/ 2806809 w 3718598"/>
              <a:gd name="connsiteY19" fmla="*/ 2383091 h 4492350"/>
              <a:gd name="connsiteX20" fmla="*/ 3718598 w 3718598"/>
              <a:gd name="connsiteY20" fmla="*/ 1120242 h 4492350"/>
              <a:gd name="connsiteX21" fmla="*/ 2222205 w 3718598"/>
              <a:gd name="connsiteY21" fmla="*/ 3370521 h 4492350"/>
              <a:gd name="connsiteX22" fmla="*/ 2169042 w 3718598"/>
              <a:gd name="connsiteY22" fmla="*/ 3817088 h 4492350"/>
              <a:gd name="connsiteX23" fmla="*/ 3317358 w 3718598"/>
              <a:gd name="connsiteY23" fmla="*/ 3094074 h 4492350"/>
              <a:gd name="connsiteX24" fmla="*/ 2194317 w 3718598"/>
              <a:gd name="connsiteY24" fmla="*/ 4030951 h 4492350"/>
              <a:gd name="connsiteX25" fmla="*/ 2232838 w 3718598"/>
              <a:gd name="connsiteY25" fmla="*/ 4476307 h 4492350"/>
              <a:gd name="connsiteX26" fmla="*/ 2218194 w 3718598"/>
              <a:gd name="connsiteY26" fmla="*/ 4491415 h 4492350"/>
              <a:gd name="connsiteX27" fmla="*/ 1743740 w 3718598"/>
              <a:gd name="connsiteY27" fmla="*/ 4492350 h 4492350"/>
              <a:gd name="connsiteX0" fmla="*/ 1743740 w 3718598"/>
              <a:gd name="connsiteY0" fmla="*/ 4492350 h 4492350"/>
              <a:gd name="connsiteX1" fmla="*/ 1796903 w 3718598"/>
              <a:gd name="connsiteY1" fmla="*/ 3785190 h 4492350"/>
              <a:gd name="connsiteX2" fmla="*/ 1307805 w 3718598"/>
              <a:gd name="connsiteY2" fmla="*/ 3381153 h 4492350"/>
              <a:gd name="connsiteX3" fmla="*/ 31898 w 3718598"/>
              <a:gd name="connsiteY3" fmla="*/ 2945218 h 4492350"/>
              <a:gd name="connsiteX4" fmla="*/ 1127052 w 3718598"/>
              <a:gd name="connsiteY4" fmla="*/ 3242930 h 4492350"/>
              <a:gd name="connsiteX5" fmla="*/ 393405 w 3718598"/>
              <a:gd name="connsiteY5" fmla="*/ 2456121 h 4492350"/>
              <a:gd name="connsiteX6" fmla="*/ 1775638 w 3718598"/>
              <a:gd name="connsiteY6" fmla="*/ 3519376 h 4492350"/>
              <a:gd name="connsiteX7" fmla="*/ 1679945 w 3718598"/>
              <a:gd name="connsiteY7" fmla="*/ 2392325 h 4492350"/>
              <a:gd name="connsiteX8" fmla="*/ 0 w 3718598"/>
              <a:gd name="connsiteY8" fmla="*/ 754911 h 4492350"/>
              <a:gd name="connsiteX9" fmla="*/ 988828 w 3718598"/>
              <a:gd name="connsiteY9" fmla="*/ 1924493 h 4492350"/>
              <a:gd name="connsiteX10" fmla="*/ 1137684 w 3718598"/>
              <a:gd name="connsiteY10" fmla="*/ 861237 h 4492350"/>
              <a:gd name="connsiteX11" fmla="*/ 1222745 w 3718598"/>
              <a:gd name="connsiteY11" fmla="*/ 2062716 h 4492350"/>
              <a:gd name="connsiteX12" fmla="*/ 1690577 w 3718598"/>
              <a:gd name="connsiteY12" fmla="*/ 2190307 h 4492350"/>
              <a:gd name="connsiteX13" fmla="*/ 1956391 w 3718598"/>
              <a:gd name="connsiteY13" fmla="*/ 0 h 4492350"/>
              <a:gd name="connsiteX14" fmla="*/ 2083982 w 3718598"/>
              <a:gd name="connsiteY14" fmla="*/ 978195 h 4492350"/>
              <a:gd name="connsiteX15" fmla="*/ 1881963 w 3718598"/>
              <a:gd name="connsiteY15" fmla="*/ 2232837 h 4492350"/>
              <a:gd name="connsiteX16" fmla="*/ 2057494 w 3718598"/>
              <a:gd name="connsiteY16" fmla="*/ 3046321 h 4492350"/>
              <a:gd name="connsiteX17" fmla="*/ 2647507 w 3718598"/>
              <a:gd name="connsiteY17" fmla="*/ 2519916 h 4492350"/>
              <a:gd name="connsiteX18" fmla="*/ 2913694 w 3718598"/>
              <a:gd name="connsiteY18" fmla="*/ 1291762 h 4492350"/>
              <a:gd name="connsiteX19" fmla="*/ 2806809 w 3718598"/>
              <a:gd name="connsiteY19" fmla="*/ 2383091 h 4492350"/>
              <a:gd name="connsiteX20" fmla="*/ 3718598 w 3718598"/>
              <a:gd name="connsiteY20" fmla="*/ 1120242 h 4492350"/>
              <a:gd name="connsiteX21" fmla="*/ 2222205 w 3718598"/>
              <a:gd name="connsiteY21" fmla="*/ 3370521 h 4492350"/>
              <a:gd name="connsiteX22" fmla="*/ 2169042 w 3718598"/>
              <a:gd name="connsiteY22" fmla="*/ 3817088 h 4492350"/>
              <a:gd name="connsiteX23" fmla="*/ 3317358 w 3718598"/>
              <a:gd name="connsiteY23" fmla="*/ 3094074 h 4492350"/>
              <a:gd name="connsiteX24" fmla="*/ 2194317 w 3718598"/>
              <a:gd name="connsiteY24" fmla="*/ 4030951 h 4492350"/>
              <a:gd name="connsiteX25" fmla="*/ 2232838 w 3718598"/>
              <a:gd name="connsiteY25" fmla="*/ 4476307 h 4492350"/>
              <a:gd name="connsiteX26" fmla="*/ 2218194 w 3718598"/>
              <a:gd name="connsiteY26" fmla="*/ 4491415 h 4492350"/>
              <a:gd name="connsiteX27" fmla="*/ 1743740 w 3718598"/>
              <a:gd name="connsiteY27" fmla="*/ 4492350 h 4492350"/>
              <a:gd name="connsiteX0" fmla="*/ 1743740 w 3718598"/>
              <a:gd name="connsiteY0" fmla="*/ 4492350 h 4492350"/>
              <a:gd name="connsiteX1" fmla="*/ 1796903 w 3718598"/>
              <a:gd name="connsiteY1" fmla="*/ 3785190 h 4492350"/>
              <a:gd name="connsiteX2" fmla="*/ 1307805 w 3718598"/>
              <a:gd name="connsiteY2" fmla="*/ 3381153 h 4492350"/>
              <a:gd name="connsiteX3" fmla="*/ 31898 w 3718598"/>
              <a:gd name="connsiteY3" fmla="*/ 2945218 h 4492350"/>
              <a:gd name="connsiteX4" fmla="*/ 1127052 w 3718598"/>
              <a:gd name="connsiteY4" fmla="*/ 3242930 h 4492350"/>
              <a:gd name="connsiteX5" fmla="*/ 393405 w 3718598"/>
              <a:gd name="connsiteY5" fmla="*/ 2456121 h 4492350"/>
              <a:gd name="connsiteX6" fmla="*/ 1775638 w 3718598"/>
              <a:gd name="connsiteY6" fmla="*/ 3519376 h 4492350"/>
              <a:gd name="connsiteX7" fmla="*/ 1679945 w 3718598"/>
              <a:gd name="connsiteY7" fmla="*/ 2392325 h 4492350"/>
              <a:gd name="connsiteX8" fmla="*/ 0 w 3718598"/>
              <a:gd name="connsiteY8" fmla="*/ 754911 h 4492350"/>
              <a:gd name="connsiteX9" fmla="*/ 988828 w 3718598"/>
              <a:gd name="connsiteY9" fmla="*/ 1924493 h 4492350"/>
              <a:gd name="connsiteX10" fmla="*/ 1137684 w 3718598"/>
              <a:gd name="connsiteY10" fmla="*/ 861237 h 4492350"/>
              <a:gd name="connsiteX11" fmla="*/ 1222745 w 3718598"/>
              <a:gd name="connsiteY11" fmla="*/ 2062716 h 4492350"/>
              <a:gd name="connsiteX12" fmla="*/ 1690577 w 3718598"/>
              <a:gd name="connsiteY12" fmla="*/ 2190307 h 4492350"/>
              <a:gd name="connsiteX13" fmla="*/ 1956391 w 3718598"/>
              <a:gd name="connsiteY13" fmla="*/ 0 h 4492350"/>
              <a:gd name="connsiteX14" fmla="*/ 2083982 w 3718598"/>
              <a:gd name="connsiteY14" fmla="*/ 978195 h 4492350"/>
              <a:gd name="connsiteX15" fmla="*/ 1881963 w 3718598"/>
              <a:gd name="connsiteY15" fmla="*/ 2232837 h 4492350"/>
              <a:gd name="connsiteX16" fmla="*/ 2057494 w 3718598"/>
              <a:gd name="connsiteY16" fmla="*/ 3046321 h 4492350"/>
              <a:gd name="connsiteX17" fmla="*/ 2647507 w 3718598"/>
              <a:gd name="connsiteY17" fmla="*/ 2519916 h 4492350"/>
              <a:gd name="connsiteX18" fmla="*/ 2913694 w 3718598"/>
              <a:gd name="connsiteY18" fmla="*/ 1291762 h 4492350"/>
              <a:gd name="connsiteX19" fmla="*/ 2806809 w 3718598"/>
              <a:gd name="connsiteY19" fmla="*/ 2383091 h 4492350"/>
              <a:gd name="connsiteX20" fmla="*/ 3718598 w 3718598"/>
              <a:gd name="connsiteY20" fmla="*/ 1120242 h 4492350"/>
              <a:gd name="connsiteX21" fmla="*/ 2222205 w 3718598"/>
              <a:gd name="connsiteY21" fmla="*/ 3370521 h 4492350"/>
              <a:gd name="connsiteX22" fmla="*/ 2169042 w 3718598"/>
              <a:gd name="connsiteY22" fmla="*/ 3817088 h 4492350"/>
              <a:gd name="connsiteX23" fmla="*/ 3317358 w 3718598"/>
              <a:gd name="connsiteY23" fmla="*/ 3094074 h 4492350"/>
              <a:gd name="connsiteX24" fmla="*/ 2194317 w 3718598"/>
              <a:gd name="connsiteY24" fmla="*/ 4030951 h 4492350"/>
              <a:gd name="connsiteX25" fmla="*/ 2232838 w 3718598"/>
              <a:gd name="connsiteY25" fmla="*/ 4476307 h 4492350"/>
              <a:gd name="connsiteX26" fmla="*/ 2218194 w 3718598"/>
              <a:gd name="connsiteY26" fmla="*/ 4491415 h 4492350"/>
              <a:gd name="connsiteX27" fmla="*/ 1743740 w 3718598"/>
              <a:gd name="connsiteY27" fmla="*/ 4492350 h 4492350"/>
              <a:gd name="connsiteX0" fmla="*/ 1743740 w 3718598"/>
              <a:gd name="connsiteY0" fmla="*/ 4492350 h 4492350"/>
              <a:gd name="connsiteX1" fmla="*/ 1796903 w 3718598"/>
              <a:gd name="connsiteY1" fmla="*/ 3785190 h 4492350"/>
              <a:gd name="connsiteX2" fmla="*/ 1307805 w 3718598"/>
              <a:gd name="connsiteY2" fmla="*/ 3381153 h 4492350"/>
              <a:gd name="connsiteX3" fmla="*/ 31898 w 3718598"/>
              <a:gd name="connsiteY3" fmla="*/ 2945218 h 4492350"/>
              <a:gd name="connsiteX4" fmla="*/ 1127052 w 3718598"/>
              <a:gd name="connsiteY4" fmla="*/ 3242930 h 4492350"/>
              <a:gd name="connsiteX5" fmla="*/ 393405 w 3718598"/>
              <a:gd name="connsiteY5" fmla="*/ 2456121 h 4492350"/>
              <a:gd name="connsiteX6" fmla="*/ 1775638 w 3718598"/>
              <a:gd name="connsiteY6" fmla="*/ 3519376 h 4492350"/>
              <a:gd name="connsiteX7" fmla="*/ 1679945 w 3718598"/>
              <a:gd name="connsiteY7" fmla="*/ 2392325 h 4492350"/>
              <a:gd name="connsiteX8" fmla="*/ 0 w 3718598"/>
              <a:gd name="connsiteY8" fmla="*/ 754911 h 4492350"/>
              <a:gd name="connsiteX9" fmla="*/ 988828 w 3718598"/>
              <a:gd name="connsiteY9" fmla="*/ 1924493 h 4492350"/>
              <a:gd name="connsiteX10" fmla="*/ 1137684 w 3718598"/>
              <a:gd name="connsiteY10" fmla="*/ 861237 h 4492350"/>
              <a:gd name="connsiteX11" fmla="*/ 1222745 w 3718598"/>
              <a:gd name="connsiteY11" fmla="*/ 2062716 h 4492350"/>
              <a:gd name="connsiteX12" fmla="*/ 1690577 w 3718598"/>
              <a:gd name="connsiteY12" fmla="*/ 2190307 h 4492350"/>
              <a:gd name="connsiteX13" fmla="*/ 1956391 w 3718598"/>
              <a:gd name="connsiteY13" fmla="*/ 0 h 4492350"/>
              <a:gd name="connsiteX14" fmla="*/ 2083982 w 3718598"/>
              <a:gd name="connsiteY14" fmla="*/ 978195 h 4492350"/>
              <a:gd name="connsiteX15" fmla="*/ 1881963 w 3718598"/>
              <a:gd name="connsiteY15" fmla="*/ 2232837 h 4492350"/>
              <a:gd name="connsiteX16" fmla="*/ 2057494 w 3718598"/>
              <a:gd name="connsiteY16" fmla="*/ 3046321 h 4492350"/>
              <a:gd name="connsiteX17" fmla="*/ 2647507 w 3718598"/>
              <a:gd name="connsiteY17" fmla="*/ 2519916 h 4492350"/>
              <a:gd name="connsiteX18" fmla="*/ 2913694 w 3718598"/>
              <a:gd name="connsiteY18" fmla="*/ 1291762 h 4492350"/>
              <a:gd name="connsiteX19" fmla="*/ 2806809 w 3718598"/>
              <a:gd name="connsiteY19" fmla="*/ 2383091 h 4492350"/>
              <a:gd name="connsiteX20" fmla="*/ 3718598 w 3718598"/>
              <a:gd name="connsiteY20" fmla="*/ 1120242 h 4492350"/>
              <a:gd name="connsiteX21" fmla="*/ 2222205 w 3718598"/>
              <a:gd name="connsiteY21" fmla="*/ 3370521 h 4492350"/>
              <a:gd name="connsiteX22" fmla="*/ 2169042 w 3718598"/>
              <a:gd name="connsiteY22" fmla="*/ 3817088 h 4492350"/>
              <a:gd name="connsiteX23" fmla="*/ 3317358 w 3718598"/>
              <a:gd name="connsiteY23" fmla="*/ 3094074 h 4492350"/>
              <a:gd name="connsiteX24" fmla="*/ 2194317 w 3718598"/>
              <a:gd name="connsiteY24" fmla="*/ 4030951 h 4492350"/>
              <a:gd name="connsiteX25" fmla="*/ 2232838 w 3718598"/>
              <a:gd name="connsiteY25" fmla="*/ 4476307 h 4492350"/>
              <a:gd name="connsiteX26" fmla="*/ 2218194 w 3718598"/>
              <a:gd name="connsiteY26" fmla="*/ 4491415 h 4492350"/>
              <a:gd name="connsiteX27" fmla="*/ 1743740 w 3718598"/>
              <a:gd name="connsiteY27" fmla="*/ 4492350 h 4492350"/>
              <a:gd name="connsiteX0" fmla="*/ 1743740 w 3718598"/>
              <a:gd name="connsiteY0" fmla="*/ 4492350 h 4492350"/>
              <a:gd name="connsiteX1" fmla="*/ 1796903 w 3718598"/>
              <a:gd name="connsiteY1" fmla="*/ 3785190 h 4492350"/>
              <a:gd name="connsiteX2" fmla="*/ 1307805 w 3718598"/>
              <a:gd name="connsiteY2" fmla="*/ 3381153 h 4492350"/>
              <a:gd name="connsiteX3" fmla="*/ 31898 w 3718598"/>
              <a:gd name="connsiteY3" fmla="*/ 2945218 h 4492350"/>
              <a:gd name="connsiteX4" fmla="*/ 1127052 w 3718598"/>
              <a:gd name="connsiteY4" fmla="*/ 3242930 h 4492350"/>
              <a:gd name="connsiteX5" fmla="*/ 393405 w 3718598"/>
              <a:gd name="connsiteY5" fmla="*/ 2456121 h 4492350"/>
              <a:gd name="connsiteX6" fmla="*/ 1775638 w 3718598"/>
              <a:gd name="connsiteY6" fmla="*/ 3519376 h 4492350"/>
              <a:gd name="connsiteX7" fmla="*/ 1679945 w 3718598"/>
              <a:gd name="connsiteY7" fmla="*/ 2392325 h 4492350"/>
              <a:gd name="connsiteX8" fmla="*/ 0 w 3718598"/>
              <a:gd name="connsiteY8" fmla="*/ 754911 h 4492350"/>
              <a:gd name="connsiteX9" fmla="*/ 988828 w 3718598"/>
              <a:gd name="connsiteY9" fmla="*/ 1924493 h 4492350"/>
              <a:gd name="connsiteX10" fmla="*/ 1137684 w 3718598"/>
              <a:gd name="connsiteY10" fmla="*/ 861237 h 4492350"/>
              <a:gd name="connsiteX11" fmla="*/ 1222745 w 3718598"/>
              <a:gd name="connsiteY11" fmla="*/ 2062716 h 4492350"/>
              <a:gd name="connsiteX12" fmla="*/ 1690577 w 3718598"/>
              <a:gd name="connsiteY12" fmla="*/ 2190307 h 4492350"/>
              <a:gd name="connsiteX13" fmla="*/ 1956391 w 3718598"/>
              <a:gd name="connsiteY13" fmla="*/ 0 h 4492350"/>
              <a:gd name="connsiteX14" fmla="*/ 2083982 w 3718598"/>
              <a:gd name="connsiteY14" fmla="*/ 978195 h 4492350"/>
              <a:gd name="connsiteX15" fmla="*/ 1881963 w 3718598"/>
              <a:gd name="connsiteY15" fmla="*/ 2232837 h 4492350"/>
              <a:gd name="connsiteX16" fmla="*/ 2057494 w 3718598"/>
              <a:gd name="connsiteY16" fmla="*/ 3046321 h 4492350"/>
              <a:gd name="connsiteX17" fmla="*/ 2647507 w 3718598"/>
              <a:gd name="connsiteY17" fmla="*/ 2519916 h 4492350"/>
              <a:gd name="connsiteX18" fmla="*/ 2913694 w 3718598"/>
              <a:gd name="connsiteY18" fmla="*/ 1291762 h 4492350"/>
              <a:gd name="connsiteX19" fmla="*/ 2806809 w 3718598"/>
              <a:gd name="connsiteY19" fmla="*/ 2383091 h 4492350"/>
              <a:gd name="connsiteX20" fmla="*/ 3718598 w 3718598"/>
              <a:gd name="connsiteY20" fmla="*/ 1120242 h 4492350"/>
              <a:gd name="connsiteX21" fmla="*/ 2222205 w 3718598"/>
              <a:gd name="connsiteY21" fmla="*/ 3370521 h 4492350"/>
              <a:gd name="connsiteX22" fmla="*/ 2169042 w 3718598"/>
              <a:gd name="connsiteY22" fmla="*/ 3817088 h 4492350"/>
              <a:gd name="connsiteX23" fmla="*/ 3317358 w 3718598"/>
              <a:gd name="connsiteY23" fmla="*/ 3094074 h 4492350"/>
              <a:gd name="connsiteX24" fmla="*/ 2194317 w 3718598"/>
              <a:gd name="connsiteY24" fmla="*/ 4030951 h 4492350"/>
              <a:gd name="connsiteX25" fmla="*/ 2232838 w 3718598"/>
              <a:gd name="connsiteY25" fmla="*/ 4476307 h 4492350"/>
              <a:gd name="connsiteX26" fmla="*/ 2218194 w 3718598"/>
              <a:gd name="connsiteY26" fmla="*/ 4491415 h 4492350"/>
              <a:gd name="connsiteX27" fmla="*/ 1743740 w 3718598"/>
              <a:gd name="connsiteY27" fmla="*/ 4492350 h 4492350"/>
              <a:gd name="connsiteX0" fmla="*/ 1743740 w 3718598"/>
              <a:gd name="connsiteY0" fmla="*/ 4492350 h 4492350"/>
              <a:gd name="connsiteX1" fmla="*/ 1796903 w 3718598"/>
              <a:gd name="connsiteY1" fmla="*/ 3785190 h 4492350"/>
              <a:gd name="connsiteX2" fmla="*/ 1307805 w 3718598"/>
              <a:gd name="connsiteY2" fmla="*/ 3381153 h 4492350"/>
              <a:gd name="connsiteX3" fmla="*/ 31898 w 3718598"/>
              <a:gd name="connsiteY3" fmla="*/ 2945218 h 4492350"/>
              <a:gd name="connsiteX4" fmla="*/ 1127052 w 3718598"/>
              <a:gd name="connsiteY4" fmla="*/ 3242930 h 4492350"/>
              <a:gd name="connsiteX5" fmla="*/ 393405 w 3718598"/>
              <a:gd name="connsiteY5" fmla="*/ 2456121 h 4492350"/>
              <a:gd name="connsiteX6" fmla="*/ 1775638 w 3718598"/>
              <a:gd name="connsiteY6" fmla="*/ 3519376 h 4492350"/>
              <a:gd name="connsiteX7" fmla="*/ 1679945 w 3718598"/>
              <a:gd name="connsiteY7" fmla="*/ 2392325 h 4492350"/>
              <a:gd name="connsiteX8" fmla="*/ 0 w 3718598"/>
              <a:gd name="connsiteY8" fmla="*/ 754911 h 4492350"/>
              <a:gd name="connsiteX9" fmla="*/ 988828 w 3718598"/>
              <a:gd name="connsiteY9" fmla="*/ 1924493 h 4492350"/>
              <a:gd name="connsiteX10" fmla="*/ 1137684 w 3718598"/>
              <a:gd name="connsiteY10" fmla="*/ 861237 h 4492350"/>
              <a:gd name="connsiteX11" fmla="*/ 1222745 w 3718598"/>
              <a:gd name="connsiteY11" fmla="*/ 2062716 h 4492350"/>
              <a:gd name="connsiteX12" fmla="*/ 1690577 w 3718598"/>
              <a:gd name="connsiteY12" fmla="*/ 2190307 h 4492350"/>
              <a:gd name="connsiteX13" fmla="*/ 1956391 w 3718598"/>
              <a:gd name="connsiteY13" fmla="*/ 0 h 4492350"/>
              <a:gd name="connsiteX14" fmla="*/ 2083982 w 3718598"/>
              <a:gd name="connsiteY14" fmla="*/ 978195 h 4492350"/>
              <a:gd name="connsiteX15" fmla="*/ 1881963 w 3718598"/>
              <a:gd name="connsiteY15" fmla="*/ 2232837 h 4492350"/>
              <a:gd name="connsiteX16" fmla="*/ 2057494 w 3718598"/>
              <a:gd name="connsiteY16" fmla="*/ 3046321 h 4492350"/>
              <a:gd name="connsiteX17" fmla="*/ 2647507 w 3718598"/>
              <a:gd name="connsiteY17" fmla="*/ 2519916 h 4492350"/>
              <a:gd name="connsiteX18" fmla="*/ 2913694 w 3718598"/>
              <a:gd name="connsiteY18" fmla="*/ 1291762 h 4492350"/>
              <a:gd name="connsiteX19" fmla="*/ 2806809 w 3718598"/>
              <a:gd name="connsiteY19" fmla="*/ 2383091 h 4492350"/>
              <a:gd name="connsiteX20" fmla="*/ 3718598 w 3718598"/>
              <a:gd name="connsiteY20" fmla="*/ 1120242 h 4492350"/>
              <a:gd name="connsiteX21" fmla="*/ 2222205 w 3718598"/>
              <a:gd name="connsiteY21" fmla="*/ 3370521 h 4492350"/>
              <a:gd name="connsiteX22" fmla="*/ 2169042 w 3718598"/>
              <a:gd name="connsiteY22" fmla="*/ 3817088 h 4492350"/>
              <a:gd name="connsiteX23" fmla="*/ 3317358 w 3718598"/>
              <a:gd name="connsiteY23" fmla="*/ 3094074 h 4492350"/>
              <a:gd name="connsiteX24" fmla="*/ 2194317 w 3718598"/>
              <a:gd name="connsiteY24" fmla="*/ 4030951 h 4492350"/>
              <a:gd name="connsiteX25" fmla="*/ 2232838 w 3718598"/>
              <a:gd name="connsiteY25" fmla="*/ 4476307 h 4492350"/>
              <a:gd name="connsiteX26" fmla="*/ 2218194 w 3718598"/>
              <a:gd name="connsiteY26" fmla="*/ 4491415 h 4492350"/>
              <a:gd name="connsiteX27" fmla="*/ 1743740 w 3718598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79945 w 3694535"/>
              <a:gd name="connsiteY7" fmla="*/ 2392325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83982 w 3694535"/>
              <a:gd name="connsiteY14" fmla="*/ 978195 h 4492350"/>
              <a:gd name="connsiteX15" fmla="*/ 1881963 w 3694535"/>
              <a:gd name="connsiteY15" fmla="*/ 2232837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79945 w 3694535"/>
              <a:gd name="connsiteY7" fmla="*/ 2392325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83982 w 3694535"/>
              <a:gd name="connsiteY14" fmla="*/ 978195 h 4492350"/>
              <a:gd name="connsiteX15" fmla="*/ 1881963 w 3694535"/>
              <a:gd name="connsiteY15" fmla="*/ 2232837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79945 w 3694535"/>
              <a:gd name="connsiteY7" fmla="*/ 2392325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83982 w 3694535"/>
              <a:gd name="connsiteY14" fmla="*/ 978195 h 4492350"/>
              <a:gd name="connsiteX15" fmla="*/ 1881963 w 3694535"/>
              <a:gd name="connsiteY15" fmla="*/ 2232837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79945 w 3694535"/>
              <a:gd name="connsiteY7" fmla="*/ 2392325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83982 w 3694535"/>
              <a:gd name="connsiteY14" fmla="*/ 978195 h 4492350"/>
              <a:gd name="connsiteX15" fmla="*/ 1881963 w 3694535"/>
              <a:gd name="connsiteY15" fmla="*/ 2232837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79945 w 3694535"/>
              <a:gd name="connsiteY7" fmla="*/ 2392325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83982 w 3694535"/>
              <a:gd name="connsiteY14" fmla="*/ 978195 h 4492350"/>
              <a:gd name="connsiteX15" fmla="*/ 1881963 w 3694535"/>
              <a:gd name="connsiteY15" fmla="*/ 2232837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79945 w 3694535"/>
              <a:gd name="connsiteY7" fmla="*/ 2392325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83982 w 3694535"/>
              <a:gd name="connsiteY14" fmla="*/ 978195 h 4492350"/>
              <a:gd name="connsiteX15" fmla="*/ 1881963 w 3694535"/>
              <a:gd name="connsiteY15" fmla="*/ 2232837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79945 w 3694535"/>
              <a:gd name="connsiteY7" fmla="*/ 2392325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83982 w 3694535"/>
              <a:gd name="connsiteY14" fmla="*/ 978195 h 4492350"/>
              <a:gd name="connsiteX15" fmla="*/ 1881963 w 3694535"/>
              <a:gd name="connsiteY15" fmla="*/ 2232837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79945 w 3694535"/>
              <a:gd name="connsiteY7" fmla="*/ 2392325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83982 w 3694535"/>
              <a:gd name="connsiteY14" fmla="*/ 978195 h 4492350"/>
              <a:gd name="connsiteX15" fmla="*/ 1881963 w 3694535"/>
              <a:gd name="connsiteY15" fmla="*/ 2232837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79945 w 3694535"/>
              <a:gd name="connsiteY7" fmla="*/ 2392325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83982 w 3694535"/>
              <a:gd name="connsiteY14" fmla="*/ 978195 h 4492350"/>
              <a:gd name="connsiteX15" fmla="*/ 1881963 w 3694535"/>
              <a:gd name="connsiteY15" fmla="*/ 2232837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79945 w 3694535"/>
              <a:gd name="connsiteY7" fmla="*/ 2392325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83982 w 3694535"/>
              <a:gd name="connsiteY14" fmla="*/ 978195 h 4492350"/>
              <a:gd name="connsiteX15" fmla="*/ 1881963 w 3694535"/>
              <a:gd name="connsiteY15" fmla="*/ 2232837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79945 w 3694535"/>
              <a:gd name="connsiteY7" fmla="*/ 2392325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83982 w 3694535"/>
              <a:gd name="connsiteY14" fmla="*/ 978195 h 4492350"/>
              <a:gd name="connsiteX15" fmla="*/ 1881963 w 3694535"/>
              <a:gd name="connsiteY15" fmla="*/ 2232837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79945 w 3694535"/>
              <a:gd name="connsiteY7" fmla="*/ 2392325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83982 w 3694535"/>
              <a:gd name="connsiteY14" fmla="*/ 978195 h 4492350"/>
              <a:gd name="connsiteX15" fmla="*/ 1881963 w 3694535"/>
              <a:gd name="connsiteY15" fmla="*/ 2232837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79945 w 3694535"/>
              <a:gd name="connsiteY7" fmla="*/ 2392325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83982 w 3694535"/>
              <a:gd name="connsiteY14" fmla="*/ 978195 h 4492350"/>
              <a:gd name="connsiteX15" fmla="*/ 1881963 w 3694535"/>
              <a:gd name="connsiteY15" fmla="*/ 2232837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79945 w 3694535"/>
              <a:gd name="connsiteY7" fmla="*/ 2392325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232837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79945 w 3694535"/>
              <a:gd name="connsiteY7" fmla="*/ 2392325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232837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79945 w 3694535"/>
              <a:gd name="connsiteY7" fmla="*/ 2392325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232837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523651 h 4523651"/>
              <a:gd name="connsiteX1" fmla="*/ 1796903 w 3694535"/>
              <a:gd name="connsiteY1" fmla="*/ 3816491 h 4523651"/>
              <a:gd name="connsiteX2" fmla="*/ 1307805 w 3694535"/>
              <a:gd name="connsiteY2" fmla="*/ 3412454 h 4523651"/>
              <a:gd name="connsiteX3" fmla="*/ 31898 w 3694535"/>
              <a:gd name="connsiteY3" fmla="*/ 2976519 h 4523651"/>
              <a:gd name="connsiteX4" fmla="*/ 1127052 w 3694535"/>
              <a:gd name="connsiteY4" fmla="*/ 3274231 h 4523651"/>
              <a:gd name="connsiteX5" fmla="*/ 393405 w 3694535"/>
              <a:gd name="connsiteY5" fmla="*/ 2487422 h 4523651"/>
              <a:gd name="connsiteX6" fmla="*/ 1775638 w 3694535"/>
              <a:gd name="connsiteY6" fmla="*/ 3550677 h 4523651"/>
              <a:gd name="connsiteX7" fmla="*/ 1679945 w 3694535"/>
              <a:gd name="connsiteY7" fmla="*/ 2423626 h 4523651"/>
              <a:gd name="connsiteX8" fmla="*/ 0 w 3694535"/>
              <a:gd name="connsiteY8" fmla="*/ 786212 h 4523651"/>
              <a:gd name="connsiteX9" fmla="*/ 988828 w 3694535"/>
              <a:gd name="connsiteY9" fmla="*/ 1955794 h 4523651"/>
              <a:gd name="connsiteX10" fmla="*/ 1137684 w 3694535"/>
              <a:gd name="connsiteY10" fmla="*/ 892538 h 4523651"/>
              <a:gd name="connsiteX11" fmla="*/ 1222745 w 3694535"/>
              <a:gd name="connsiteY11" fmla="*/ 2094017 h 4523651"/>
              <a:gd name="connsiteX12" fmla="*/ 1690577 w 3694535"/>
              <a:gd name="connsiteY12" fmla="*/ 2221608 h 4523651"/>
              <a:gd name="connsiteX13" fmla="*/ 1956391 w 3694535"/>
              <a:gd name="connsiteY13" fmla="*/ 31301 h 4523651"/>
              <a:gd name="connsiteX14" fmla="*/ 2027834 w 3694535"/>
              <a:gd name="connsiteY14" fmla="*/ 1017517 h 4523651"/>
              <a:gd name="connsiteX15" fmla="*/ 1881963 w 3694535"/>
              <a:gd name="connsiteY15" fmla="*/ 2264138 h 4523651"/>
              <a:gd name="connsiteX16" fmla="*/ 2057494 w 3694535"/>
              <a:gd name="connsiteY16" fmla="*/ 3077622 h 4523651"/>
              <a:gd name="connsiteX17" fmla="*/ 2647507 w 3694535"/>
              <a:gd name="connsiteY17" fmla="*/ 2551217 h 4523651"/>
              <a:gd name="connsiteX18" fmla="*/ 2913694 w 3694535"/>
              <a:gd name="connsiteY18" fmla="*/ 1323063 h 4523651"/>
              <a:gd name="connsiteX19" fmla="*/ 2806809 w 3694535"/>
              <a:gd name="connsiteY19" fmla="*/ 2414392 h 4523651"/>
              <a:gd name="connsiteX20" fmla="*/ 3694535 w 3694535"/>
              <a:gd name="connsiteY20" fmla="*/ 1155553 h 4523651"/>
              <a:gd name="connsiteX21" fmla="*/ 2222205 w 3694535"/>
              <a:gd name="connsiteY21" fmla="*/ 3401822 h 4523651"/>
              <a:gd name="connsiteX22" fmla="*/ 2169042 w 3694535"/>
              <a:gd name="connsiteY22" fmla="*/ 3848389 h 4523651"/>
              <a:gd name="connsiteX23" fmla="*/ 3317358 w 3694535"/>
              <a:gd name="connsiteY23" fmla="*/ 3125375 h 4523651"/>
              <a:gd name="connsiteX24" fmla="*/ 2194317 w 3694535"/>
              <a:gd name="connsiteY24" fmla="*/ 4062252 h 4523651"/>
              <a:gd name="connsiteX25" fmla="*/ 2232838 w 3694535"/>
              <a:gd name="connsiteY25" fmla="*/ 4507608 h 4523651"/>
              <a:gd name="connsiteX26" fmla="*/ 2218194 w 3694535"/>
              <a:gd name="connsiteY26" fmla="*/ 4522716 h 4523651"/>
              <a:gd name="connsiteX27" fmla="*/ 1743740 w 3694535"/>
              <a:gd name="connsiteY27" fmla="*/ 4523651 h 4523651"/>
              <a:gd name="connsiteX0" fmla="*/ 1743740 w 3694535"/>
              <a:gd name="connsiteY0" fmla="*/ 4523651 h 4523651"/>
              <a:gd name="connsiteX1" fmla="*/ 1796903 w 3694535"/>
              <a:gd name="connsiteY1" fmla="*/ 3816491 h 4523651"/>
              <a:gd name="connsiteX2" fmla="*/ 1307805 w 3694535"/>
              <a:gd name="connsiteY2" fmla="*/ 3412454 h 4523651"/>
              <a:gd name="connsiteX3" fmla="*/ 31898 w 3694535"/>
              <a:gd name="connsiteY3" fmla="*/ 2976519 h 4523651"/>
              <a:gd name="connsiteX4" fmla="*/ 1127052 w 3694535"/>
              <a:gd name="connsiteY4" fmla="*/ 3274231 h 4523651"/>
              <a:gd name="connsiteX5" fmla="*/ 393405 w 3694535"/>
              <a:gd name="connsiteY5" fmla="*/ 2487422 h 4523651"/>
              <a:gd name="connsiteX6" fmla="*/ 1775638 w 3694535"/>
              <a:gd name="connsiteY6" fmla="*/ 3550677 h 4523651"/>
              <a:gd name="connsiteX7" fmla="*/ 1679945 w 3694535"/>
              <a:gd name="connsiteY7" fmla="*/ 2423626 h 4523651"/>
              <a:gd name="connsiteX8" fmla="*/ 0 w 3694535"/>
              <a:gd name="connsiteY8" fmla="*/ 786212 h 4523651"/>
              <a:gd name="connsiteX9" fmla="*/ 988828 w 3694535"/>
              <a:gd name="connsiteY9" fmla="*/ 1955794 h 4523651"/>
              <a:gd name="connsiteX10" fmla="*/ 1137684 w 3694535"/>
              <a:gd name="connsiteY10" fmla="*/ 892538 h 4523651"/>
              <a:gd name="connsiteX11" fmla="*/ 1222745 w 3694535"/>
              <a:gd name="connsiteY11" fmla="*/ 2094017 h 4523651"/>
              <a:gd name="connsiteX12" fmla="*/ 1690577 w 3694535"/>
              <a:gd name="connsiteY12" fmla="*/ 2221608 h 4523651"/>
              <a:gd name="connsiteX13" fmla="*/ 1956391 w 3694535"/>
              <a:gd name="connsiteY13" fmla="*/ 31301 h 4523651"/>
              <a:gd name="connsiteX14" fmla="*/ 2027834 w 3694535"/>
              <a:gd name="connsiteY14" fmla="*/ 1017517 h 4523651"/>
              <a:gd name="connsiteX15" fmla="*/ 1881963 w 3694535"/>
              <a:gd name="connsiteY15" fmla="*/ 2264138 h 4523651"/>
              <a:gd name="connsiteX16" fmla="*/ 2057494 w 3694535"/>
              <a:gd name="connsiteY16" fmla="*/ 3077622 h 4523651"/>
              <a:gd name="connsiteX17" fmla="*/ 2647507 w 3694535"/>
              <a:gd name="connsiteY17" fmla="*/ 2551217 h 4523651"/>
              <a:gd name="connsiteX18" fmla="*/ 2913694 w 3694535"/>
              <a:gd name="connsiteY18" fmla="*/ 1323063 h 4523651"/>
              <a:gd name="connsiteX19" fmla="*/ 2806809 w 3694535"/>
              <a:gd name="connsiteY19" fmla="*/ 2414392 h 4523651"/>
              <a:gd name="connsiteX20" fmla="*/ 3694535 w 3694535"/>
              <a:gd name="connsiteY20" fmla="*/ 1155553 h 4523651"/>
              <a:gd name="connsiteX21" fmla="*/ 2222205 w 3694535"/>
              <a:gd name="connsiteY21" fmla="*/ 3401822 h 4523651"/>
              <a:gd name="connsiteX22" fmla="*/ 2169042 w 3694535"/>
              <a:gd name="connsiteY22" fmla="*/ 3848389 h 4523651"/>
              <a:gd name="connsiteX23" fmla="*/ 3317358 w 3694535"/>
              <a:gd name="connsiteY23" fmla="*/ 3125375 h 4523651"/>
              <a:gd name="connsiteX24" fmla="*/ 2194317 w 3694535"/>
              <a:gd name="connsiteY24" fmla="*/ 4062252 h 4523651"/>
              <a:gd name="connsiteX25" fmla="*/ 2232838 w 3694535"/>
              <a:gd name="connsiteY25" fmla="*/ 4507608 h 4523651"/>
              <a:gd name="connsiteX26" fmla="*/ 2218194 w 3694535"/>
              <a:gd name="connsiteY26" fmla="*/ 4522716 h 4523651"/>
              <a:gd name="connsiteX27" fmla="*/ 1743740 w 3694535"/>
              <a:gd name="connsiteY27" fmla="*/ 4523651 h 4523651"/>
              <a:gd name="connsiteX0" fmla="*/ 1743740 w 3694535"/>
              <a:gd name="connsiteY0" fmla="*/ 4523651 h 4523651"/>
              <a:gd name="connsiteX1" fmla="*/ 1796903 w 3694535"/>
              <a:gd name="connsiteY1" fmla="*/ 3816491 h 4523651"/>
              <a:gd name="connsiteX2" fmla="*/ 1307805 w 3694535"/>
              <a:gd name="connsiteY2" fmla="*/ 3412454 h 4523651"/>
              <a:gd name="connsiteX3" fmla="*/ 31898 w 3694535"/>
              <a:gd name="connsiteY3" fmla="*/ 2976519 h 4523651"/>
              <a:gd name="connsiteX4" fmla="*/ 1127052 w 3694535"/>
              <a:gd name="connsiteY4" fmla="*/ 3274231 h 4523651"/>
              <a:gd name="connsiteX5" fmla="*/ 393405 w 3694535"/>
              <a:gd name="connsiteY5" fmla="*/ 2487422 h 4523651"/>
              <a:gd name="connsiteX6" fmla="*/ 1775638 w 3694535"/>
              <a:gd name="connsiteY6" fmla="*/ 3550677 h 4523651"/>
              <a:gd name="connsiteX7" fmla="*/ 1679945 w 3694535"/>
              <a:gd name="connsiteY7" fmla="*/ 2423626 h 4523651"/>
              <a:gd name="connsiteX8" fmla="*/ 0 w 3694535"/>
              <a:gd name="connsiteY8" fmla="*/ 786212 h 4523651"/>
              <a:gd name="connsiteX9" fmla="*/ 988828 w 3694535"/>
              <a:gd name="connsiteY9" fmla="*/ 1955794 h 4523651"/>
              <a:gd name="connsiteX10" fmla="*/ 1137684 w 3694535"/>
              <a:gd name="connsiteY10" fmla="*/ 892538 h 4523651"/>
              <a:gd name="connsiteX11" fmla="*/ 1222745 w 3694535"/>
              <a:gd name="connsiteY11" fmla="*/ 2094017 h 4523651"/>
              <a:gd name="connsiteX12" fmla="*/ 1690577 w 3694535"/>
              <a:gd name="connsiteY12" fmla="*/ 2221608 h 4523651"/>
              <a:gd name="connsiteX13" fmla="*/ 1956391 w 3694535"/>
              <a:gd name="connsiteY13" fmla="*/ 31301 h 4523651"/>
              <a:gd name="connsiteX14" fmla="*/ 2027834 w 3694535"/>
              <a:gd name="connsiteY14" fmla="*/ 1017517 h 4523651"/>
              <a:gd name="connsiteX15" fmla="*/ 1881963 w 3694535"/>
              <a:gd name="connsiteY15" fmla="*/ 2264138 h 4523651"/>
              <a:gd name="connsiteX16" fmla="*/ 2057494 w 3694535"/>
              <a:gd name="connsiteY16" fmla="*/ 3077622 h 4523651"/>
              <a:gd name="connsiteX17" fmla="*/ 2647507 w 3694535"/>
              <a:gd name="connsiteY17" fmla="*/ 2551217 h 4523651"/>
              <a:gd name="connsiteX18" fmla="*/ 2913694 w 3694535"/>
              <a:gd name="connsiteY18" fmla="*/ 1323063 h 4523651"/>
              <a:gd name="connsiteX19" fmla="*/ 2806809 w 3694535"/>
              <a:gd name="connsiteY19" fmla="*/ 2414392 h 4523651"/>
              <a:gd name="connsiteX20" fmla="*/ 3694535 w 3694535"/>
              <a:gd name="connsiteY20" fmla="*/ 1155553 h 4523651"/>
              <a:gd name="connsiteX21" fmla="*/ 2222205 w 3694535"/>
              <a:gd name="connsiteY21" fmla="*/ 3401822 h 4523651"/>
              <a:gd name="connsiteX22" fmla="*/ 2169042 w 3694535"/>
              <a:gd name="connsiteY22" fmla="*/ 3848389 h 4523651"/>
              <a:gd name="connsiteX23" fmla="*/ 3317358 w 3694535"/>
              <a:gd name="connsiteY23" fmla="*/ 3125375 h 4523651"/>
              <a:gd name="connsiteX24" fmla="*/ 2194317 w 3694535"/>
              <a:gd name="connsiteY24" fmla="*/ 4062252 h 4523651"/>
              <a:gd name="connsiteX25" fmla="*/ 2232838 w 3694535"/>
              <a:gd name="connsiteY25" fmla="*/ 4507608 h 4523651"/>
              <a:gd name="connsiteX26" fmla="*/ 2218194 w 3694535"/>
              <a:gd name="connsiteY26" fmla="*/ 4522716 h 4523651"/>
              <a:gd name="connsiteX27" fmla="*/ 1743740 w 3694535"/>
              <a:gd name="connsiteY27" fmla="*/ 4523651 h 4523651"/>
              <a:gd name="connsiteX0" fmla="*/ 1743740 w 3694535"/>
              <a:gd name="connsiteY0" fmla="*/ 4523651 h 4523651"/>
              <a:gd name="connsiteX1" fmla="*/ 1796903 w 3694535"/>
              <a:gd name="connsiteY1" fmla="*/ 3816491 h 4523651"/>
              <a:gd name="connsiteX2" fmla="*/ 1307805 w 3694535"/>
              <a:gd name="connsiteY2" fmla="*/ 3412454 h 4523651"/>
              <a:gd name="connsiteX3" fmla="*/ 31898 w 3694535"/>
              <a:gd name="connsiteY3" fmla="*/ 2976519 h 4523651"/>
              <a:gd name="connsiteX4" fmla="*/ 1127052 w 3694535"/>
              <a:gd name="connsiteY4" fmla="*/ 3274231 h 4523651"/>
              <a:gd name="connsiteX5" fmla="*/ 393405 w 3694535"/>
              <a:gd name="connsiteY5" fmla="*/ 2487422 h 4523651"/>
              <a:gd name="connsiteX6" fmla="*/ 1775638 w 3694535"/>
              <a:gd name="connsiteY6" fmla="*/ 3550677 h 4523651"/>
              <a:gd name="connsiteX7" fmla="*/ 1679945 w 3694535"/>
              <a:gd name="connsiteY7" fmla="*/ 2423626 h 4523651"/>
              <a:gd name="connsiteX8" fmla="*/ 0 w 3694535"/>
              <a:gd name="connsiteY8" fmla="*/ 786212 h 4523651"/>
              <a:gd name="connsiteX9" fmla="*/ 988828 w 3694535"/>
              <a:gd name="connsiteY9" fmla="*/ 1955794 h 4523651"/>
              <a:gd name="connsiteX10" fmla="*/ 1137684 w 3694535"/>
              <a:gd name="connsiteY10" fmla="*/ 892538 h 4523651"/>
              <a:gd name="connsiteX11" fmla="*/ 1222745 w 3694535"/>
              <a:gd name="connsiteY11" fmla="*/ 2094017 h 4523651"/>
              <a:gd name="connsiteX12" fmla="*/ 1690577 w 3694535"/>
              <a:gd name="connsiteY12" fmla="*/ 2221608 h 4523651"/>
              <a:gd name="connsiteX13" fmla="*/ 1956391 w 3694535"/>
              <a:gd name="connsiteY13" fmla="*/ 31301 h 4523651"/>
              <a:gd name="connsiteX14" fmla="*/ 2027834 w 3694535"/>
              <a:gd name="connsiteY14" fmla="*/ 1017517 h 4523651"/>
              <a:gd name="connsiteX15" fmla="*/ 1881963 w 3694535"/>
              <a:gd name="connsiteY15" fmla="*/ 2264138 h 4523651"/>
              <a:gd name="connsiteX16" fmla="*/ 2057494 w 3694535"/>
              <a:gd name="connsiteY16" fmla="*/ 3077622 h 4523651"/>
              <a:gd name="connsiteX17" fmla="*/ 2647507 w 3694535"/>
              <a:gd name="connsiteY17" fmla="*/ 2551217 h 4523651"/>
              <a:gd name="connsiteX18" fmla="*/ 2913694 w 3694535"/>
              <a:gd name="connsiteY18" fmla="*/ 1323063 h 4523651"/>
              <a:gd name="connsiteX19" fmla="*/ 2806809 w 3694535"/>
              <a:gd name="connsiteY19" fmla="*/ 2414392 h 4523651"/>
              <a:gd name="connsiteX20" fmla="*/ 3694535 w 3694535"/>
              <a:gd name="connsiteY20" fmla="*/ 1155553 h 4523651"/>
              <a:gd name="connsiteX21" fmla="*/ 2222205 w 3694535"/>
              <a:gd name="connsiteY21" fmla="*/ 3401822 h 4523651"/>
              <a:gd name="connsiteX22" fmla="*/ 2169042 w 3694535"/>
              <a:gd name="connsiteY22" fmla="*/ 3848389 h 4523651"/>
              <a:gd name="connsiteX23" fmla="*/ 3317358 w 3694535"/>
              <a:gd name="connsiteY23" fmla="*/ 3125375 h 4523651"/>
              <a:gd name="connsiteX24" fmla="*/ 2194317 w 3694535"/>
              <a:gd name="connsiteY24" fmla="*/ 4062252 h 4523651"/>
              <a:gd name="connsiteX25" fmla="*/ 2232838 w 3694535"/>
              <a:gd name="connsiteY25" fmla="*/ 4507608 h 4523651"/>
              <a:gd name="connsiteX26" fmla="*/ 2218194 w 3694535"/>
              <a:gd name="connsiteY26" fmla="*/ 4522716 h 4523651"/>
              <a:gd name="connsiteX27" fmla="*/ 1743740 w 3694535"/>
              <a:gd name="connsiteY27" fmla="*/ 4523651 h 4523651"/>
              <a:gd name="connsiteX0" fmla="*/ 1743740 w 3694535"/>
              <a:gd name="connsiteY0" fmla="*/ 4523651 h 4523651"/>
              <a:gd name="connsiteX1" fmla="*/ 1796903 w 3694535"/>
              <a:gd name="connsiteY1" fmla="*/ 3816491 h 4523651"/>
              <a:gd name="connsiteX2" fmla="*/ 1307805 w 3694535"/>
              <a:gd name="connsiteY2" fmla="*/ 3412454 h 4523651"/>
              <a:gd name="connsiteX3" fmla="*/ 31898 w 3694535"/>
              <a:gd name="connsiteY3" fmla="*/ 2976519 h 4523651"/>
              <a:gd name="connsiteX4" fmla="*/ 1127052 w 3694535"/>
              <a:gd name="connsiteY4" fmla="*/ 3274231 h 4523651"/>
              <a:gd name="connsiteX5" fmla="*/ 393405 w 3694535"/>
              <a:gd name="connsiteY5" fmla="*/ 2487422 h 4523651"/>
              <a:gd name="connsiteX6" fmla="*/ 1775638 w 3694535"/>
              <a:gd name="connsiteY6" fmla="*/ 3550677 h 4523651"/>
              <a:gd name="connsiteX7" fmla="*/ 1679945 w 3694535"/>
              <a:gd name="connsiteY7" fmla="*/ 2423626 h 4523651"/>
              <a:gd name="connsiteX8" fmla="*/ 0 w 3694535"/>
              <a:gd name="connsiteY8" fmla="*/ 786212 h 4523651"/>
              <a:gd name="connsiteX9" fmla="*/ 988828 w 3694535"/>
              <a:gd name="connsiteY9" fmla="*/ 1955794 h 4523651"/>
              <a:gd name="connsiteX10" fmla="*/ 1137684 w 3694535"/>
              <a:gd name="connsiteY10" fmla="*/ 892538 h 4523651"/>
              <a:gd name="connsiteX11" fmla="*/ 1222745 w 3694535"/>
              <a:gd name="connsiteY11" fmla="*/ 2094017 h 4523651"/>
              <a:gd name="connsiteX12" fmla="*/ 1690577 w 3694535"/>
              <a:gd name="connsiteY12" fmla="*/ 2221608 h 4523651"/>
              <a:gd name="connsiteX13" fmla="*/ 1956391 w 3694535"/>
              <a:gd name="connsiteY13" fmla="*/ 31301 h 4523651"/>
              <a:gd name="connsiteX14" fmla="*/ 2027834 w 3694535"/>
              <a:gd name="connsiteY14" fmla="*/ 1017517 h 4523651"/>
              <a:gd name="connsiteX15" fmla="*/ 1881963 w 3694535"/>
              <a:gd name="connsiteY15" fmla="*/ 2264138 h 4523651"/>
              <a:gd name="connsiteX16" fmla="*/ 2057494 w 3694535"/>
              <a:gd name="connsiteY16" fmla="*/ 3077622 h 4523651"/>
              <a:gd name="connsiteX17" fmla="*/ 2647507 w 3694535"/>
              <a:gd name="connsiteY17" fmla="*/ 2551217 h 4523651"/>
              <a:gd name="connsiteX18" fmla="*/ 2913694 w 3694535"/>
              <a:gd name="connsiteY18" fmla="*/ 1323063 h 4523651"/>
              <a:gd name="connsiteX19" fmla="*/ 2806809 w 3694535"/>
              <a:gd name="connsiteY19" fmla="*/ 2414392 h 4523651"/>
              <a:gd name="connsiteX20" fmla="*/ 3694535 w 3694535"/>
              <a:gd name="connsiteY20" fmla="*/ 1155553 h 4523651"/>
              <a:gd name="connsiteX21" fmla="*/ 2222205 w 3694535"/>
              <a:gd name="connsiteY21" fmla="*/ 3401822 h 4523651"/>
              <a:gd name="connsiteX22" fmla="*/ 2169042 w 3694535"/>
              <a:gd name="connsiteY22" fmla="*/ 3848389 h 4523651"/>
              <a:gd name="connsiteX23" fmla="*/ 3317358 w 3694535"/>
              <a:gd name="connsiteY23" fmla="*/ 3125375 h 4523651"/>
              <a:gd name="connsiteX24" fmla="*/ 2194317 w 3694535"/>
              <a:gd name="connsiteY24" fmla="*/ 4062252 h 4523651"/>
              <a:gd name="connsiteX25" fmla="*/ 2232838 w 3694535"/>
              <a:gd name="connsiteY25" fmla="*/ 4507608 h 4523651"/>
              <a:gd name="connsiteX26" fmla="*/ 2218194 w 3694535"/>
              <a:gd name="connsiteY26" fmla="*/ 4522716 h 4523651"/>
              <a:gd name="connsiteX27" fmla="*/ 1743740 w 3694535"/>
              <a:gd name="connsiteY27" fmla="*/ 4523651 h 4523651"/>
              <a:gd name="connsiteX0" fmla="*/ 1743740 w 3694535"/>
              <a:gd name="connsiteY0" fmla="*/ 4523651 h 4523651"/>
              <a:gd name="connsiteX1" fmla="*/ 1796903 w 3694535"/>
              <a:gd name="connsiteY1" fmla="*/ 3816491 h 4523651"/>
              <a:gd name="connsiteX2" fmla="*/ 1307805 w 3694535"/>
              <a:gd name="connsiteY2" fmla="*/ 3412454 h 4523651"/>
              <a:gd name="connsiteX3" fmla="*/ 31898 w 3694535"/>
              <a:gd name="connsiteY3" fmla="*/ 2976519 h 4523651"/>
              <a:gd name="connsiteX4" fmla="*/ 1127052 w 3694535"/>
              <a:gd name="connsiteY4" fmla="*/ 3274231 h 4523651"/>
              <a:gd name="connsiteX5" fmla="*/ 393405 w 3694535"/>
              <a:gd name="connsiteY5" fmla="*/ 2487422 h 4523651"/>
              <a:gd name="connsiteX6" fmla="*/ 1775638 w 3694535"/>
              <a:gd name="connsiteY6" fmla="*/ 3550677 h 4523651"/>
              <a:gd name="connsiteX7" fmla="*/ 1679945 w 3694535"/>
              <a:gd name="connsiteY7" fmla="*/ 2423626 h 4523651"/>
              <a:gd name="connsiteX8" fmla="*/ 0 w 3694535"/>
              <a:gd name="connsiteY8" fmla="*/ 786212 h 4523651"/>
              <a:gd name="connsiteX9" fmla="*/ 988828 w 3694535"/>
              <a:gd name="connsiteY9" fmla="*/ 1955794 h 4523651"/>
              <a:gd name="connsiteX10" fmla="*/ 1137684 w 3694535"/>
              <a:gd name="connsiteY10" fmla="*/ 892538 h 4523651"/>
              <a:gd name="connsiteX11" fmla="*/ 1222745 w 3694535"/>
              <a:gd name="connsiteY11" fmla="*/ 2094017 h 4523651"/>
              <a:gd name="connsiteX12" fmla="*/ 1690577 w 3694535"/>
              <a:gd name="connsiteY12" fmla="*/ 2221608 h 4523651"/>
              <a:gd name="connsiteX13" fmla="*/ 1956391 w 3694535"/>
              <a:gd name="connsiteY13" fmla="*/ 31301 h 4523651"/>
              <a:gd name="connsiteX14" fmla="*/ 2027834 w 3694535"/>
              <a:gd name="connsiteY14" fmla="*/ 1017517 h 4523651"/>
              <a:gd name="connsiteX15" fmla="*/ 1881963 w 3694535"/>
              <a:gd name="connsiteY15" fmla="*/ 2264138 h 4523651"/>
              <a:gd name="connsiteX16" fmla="*/ 2057494 w 3694535"/>
              <a:gd name="connsiteY16" fmla="*/ 3077622 h 4523651"/>
              <a:gd name="connsiteX17" fmla="*/ 2647507 w 3694535"/>
              <a:gd name="connsiteY17" fmla="*/ 2551217 h 4523651"/>
              <a:gd name="connsiteX18" fmla="*/ 2913694 w 3694535"/>
              <a:gd name="connsiteY18" fmla="*/ 1323063 h 4523651"/>
              <a:gd name="connsiteX19" fmla="*/ 2806809 w 3694535"/>
              <a:gd name="connsiteY19" fmla="*/ 2414392 h 4523651"/>
              <a:gd name="connsiteX20" fmla="*/ 3694535 w 3694535"/>
              <a:gd name="connsiteY20" fmla="*/ 1155553 h 4523651"/>
              <a:gd name="connsiteX21" fmla="*/ 2222205 w 3694535"/>
              <a:gd name="connsiteY21" fmla="*/ 3401822 h 4523651"/>
              <a:gd name="connsiteX22" fmla="*/ 2169042 w 3694535"/>
              <a:gd name="connsiteY22" fmla="*/ 3848389 h 4523651"/>
              <a:gd name="connsiteX23" fmla="*/ 3317358 w 3694535"/>
              <a:gd name="connsiteY23" fmla="*/ 3125375 h 4523651"/>
              <a:gd name="connsiteX24" fmla="*/ 2194317 w 3694535"/>
              <a:gd name="connsiteY24" fmla="*/ 4062252 h 4523651"/>
              <a:gd name="connsiteX25" fmla="*/ 2232838 w 3694535"/>
              <a:gd name="connsiteY25" fmla="*/ 4507608 h 4523651"/>
              <a:gd name="connsiteX26" fmla="*/ 2218194 w 3694535"/>
              <a:gd name="connsiteY26" fmla="*/ 4522716 h 4523651"/>
              <a:gd name="connsiteX27" fmla="*/ 1743740 w 3694535"/>
              <a:gd name="connsiteY27" fmla="*/ 4523651 h 4523651"/>
              <a:gd name="connsiteX0" fmla="*/ 1743740 w 3694535"/>
              <a:gd name="connsiteY0" fmla="*/ 4522819 h 4522819"/>
              <a:gd name="connsiteX1" fmla="*/ 1796903 w 3694535"/>
              <a:gd name="connsiteY1" fmla="*/ 3815659 h 4522819"/>
              <a:gd name="connsiteX2" fmla="*/ 1307805 w 3694535"/>
              <a:gd name="connsiteY2" fmla="*/ 3411622 h 4522819"/>
              <a:gd name="connsiteX3" fmla="*/ 31898 w 3694535"/>
              <a:gd name="connsiteY3" fmla="*/ 2975687 h 4522819"/>
              <a:gd name="connsiteX4" fmla="*/ 1127052 w 3694535"/>
              <a:gd name="connsiteY4" fmla="*/ 3273399 h 4522819"/>
              <a:gd name="connsiteX5" fmla="*/ 393405 w 3694535"/>
              <a:gd name="connsiteY5" fmla="*/ 2486590 h 4522819"/>
              <a:gd name="connsiteX6" fmla="*/ 1775638 w 3694535"/>
              <a:gd name="connsiteY6" fmla="*/ 3549845 h 4522819"/>
              <a:gd name="connsiteX7" fmla="*/ 1679945 w 3694535"/>
              <a:gd name="connsiteY7" fmla="*/ 2422794 h 4522819"/>
              <a:gd name="connsiteX8" fmla="*/ 0 w 3694535"/>
              <a:gd name="connsiteY8" fmla="*/ 785380 h 4522819"/>
              <a:gd name="connsiteX9" fmla="*/ 988828 w 3694535"/>
              <a:gd name="connsiteY9" fmla="*/ 1954962 h 4522819"/>
              <a:gd name="connsiteX10" fmla="*/ 1137684 w 3694535"/>
              <a:gd name="connsiteY10" fmla="*/ 891706 h 4522819"/>
              <a:gd name="connsiteX11" fmla="*/ 1222745 w 3694535"/>
              <a:gd name="connsiteY11" fmla="*/ 2093185 h 4522819"/>
              <a:gd name="connsiteX12" fmla="*/ 1690577 w 3694535"/>
              <a:gd name="connsiteY12" fmla="*/ 2220776 h 4522819"/>
              <a:gd name="connsiteX13" fmla="*/ 1956391 w 3694535"/>
              <a:gd name="connsiteY13" fmla="*/ 30469 h 4522819"/>
              <a:gd name="connsiteX14" fmla="*/ 2027834 w 3694535"/>
              <a:gd name="connsiteY14" fmla="*/ 1016685 h 4522819"/>
              <a:gd name="connsiteX15" fmla="*/ 1881963 w 3694535"/>
              <a:gd name="connsiteY15" fmla="*/ 2090854 h 4522819"/>
              <a:gd name="connsiteX16" fmla="*/ 2057494 w 3694535"/>
              <a:gd name="connsiteY16" fmla="*/ 3076790 h 4522819"/>
              <a:gd name="connsiteX17" fmla="*/ 2647507 w 3694535"/>
              <a:gd name="connsiteY17" fmla="*/ 2550385 h 4522819"/>
              <a:gd name="connsiteX18" fmla="*/ 2913694 w 3694535"/>
              <a:gd name="connsiteY18" fmla="*/ 1322231 h 4522819"/>
              <a:gd name="connsiteX19" fmla="*/ 2806809 w 3694535"/>
              <a:gd name="connsiteY19" fmla="*/ 2413560 h 4522819"/>
              <a:gd name="connsiteX20" fmla="*/ 3694535 w 3694535"/>
              <a:gd name="connsiteY20" fmla="*/ 1154721 h 4522819"/>
              <a:gd name="connsiteX21" fmla="*/ 2222205 w 3694535"/>
              <a:gd name="connsiteY21" fmla="*/ 3400990 h 4522819"/>
              <a:gd name="connsiteX22" fmla="*/ 2169042 w 3694535"/>
              <a:gd name="connsiteY22" fmla="*/ 3847557 h 4522819"/>
              <a:gd name="connsiteX23" fmla="*/ 3317358 w 3694535"/>
              <a:gd name="connsiteY23" fmla="*/ 3124543 h 4522819"/>
              <a:gd name="connsiteX24" fmla="*/ 2194317 w 3694535"/>
              <a:gd name="connsiteY24" fmla="*/ 4061420 h 4522819"/>
              <a:gd name="connsiteX25" fmla="*/ 2232838 w 3694535"/>
              <a:gd name="connsiteY25" fmla="*/ 4506776 h 4522819"/>
              <a:gd name="connsiteX26" fmla="*/ 2218194 w 3694535"/>
              <a:gd name="connsiteY26" fmla="*/ 4521884 h 4522819"/>
              <a:gd name="connsiteX27" fmla="*/ 1743740 w 3694535"/>
              <a:gd name="connsiteY27" fmla="*/ 4522819 h 4522819"/>
              <a:gd name="connsiteX0" fmla="*/ 1743740 w 3694535"/>
              <a:gd name="connsiteY0" fmla="*/ 4522819 h 4522819"/>
              <a:gd name="connsiteX1" fmla="*/ 1796903 w 3694535"/>
              <a:gd name="connsiteY1" fmla="*/ 3815659 h 4522819"/>
              <a:gd name="connsiteX2" fmla="*/ 1307805 w 3694535"/>
              <a:gd name="connsiteY2" fmla="*/ 3411622 h 4522819"/>
              <a:gd name="connsiteX3" fmla="*/ 31898 w 3694535"/>
              <a:gd name="connsiteY3" fmla="*/ 2975687 h 4522819"/>
              <a:gd name="connsiteX4" fmla="*/ 1127052 w 3694535"/>
              <a:gd name="connsiteY4" fmla="*/ 3273399 h 4522819"/>
              <a:gd name="connsiteX5" fmla="*/ 393405 w 3694535"/>
              <a:gd name="connsiteY5" fmla="*/ 2486590 h 4522819"/>
              <a:gd name="connsiteX6" fmla="*/ 1775638 w 3694535"/>
              <a:gd name="connsiteY6" fmla="*/ 3549845 h 4522819"/>
              <a:gd name="connsiteX7" fmla="*/ 1679945 w 3694535"/>
              <a:gd name="connsiteY7" fmla="*/ 2422794 h 4522819"/>
              <a:gd name="connsiteX8" fmla="*/ 0 w 3694535"/>
              <a:gd name="connsiteY8" fmla="*/ 785380 h 4522819"/>
              <a:gd name="connsiteX9" fmla="*/ 988828 w 3694535"/>
              <a:gd name="connsiteY9" fmla="*/ 1954962 h 4522819"/>
              <a:gd name="connsiteX10" fmla="*/ 1137684 w 3694535"/>
              <a:gd name="connsiteY10" fmla="*/ 891706 h 4522819"/>
              <a:gd name="connsiteX11" fmla="*/ 1222745 w 3694535"/>
              <a:gd name="connsiteY11" fmla="*/ 2093185 h 4522819"/>
              <a:gd name="connsiteX12" fmla="*/ 1690577 w 3694535"/>
              <a:gd name="connsiteY12" fmla="*/ 2220776 h 4522819"/>
              <a:gd name="connsiteX13" fmla="*/ 1956391 w 3694535"/>
              <a:gd name="connsiteY13" fmla="*/ 30469 h 4522819"/>
              <a:gd name="connsiteX14" fmla="*/ 2027834 w 3694535"/>
              <a:gd name="connsiteY14" fmla="*/ 1016685 h 4522819"/>
              <a:gd name="connsiteX15" fmla="*/ 1881963 w 3694535"/>
              <a:gd name="connsiteY15" fmla="*/ 2090854 h 4522819"/>
              <a:gd name="connsiteX16" fmla="*/ 2057494 w 3694535"/>
              <a:gd name="connsiteY16" fmla="*/ 3076790 h 4522819"/>
              <a:gd name="connsiteX17" fmla="*/ 2647507 w 3694535"/>
              <a:gd name="connsiteY17" fmla="*/ 2550385 h 4522819"/>
              <a:gd name="connsiteX18" fmla="*/ 2913694 w 3694535"/>
              <a:gd name="connsiteY18" fmla="*/ 1322231 h 4522819"/>
              <a:gd name="connsiteX19" fmla="*/ 2806809 w 3694535"/>
              <a:gd name="connsiteY19" fmla="*/ 2413560 h 4522819"/>
              <a:gd name="connsiteX20" fmla="*/ 3694535 w 3694535"/>
              <a:gd name="connsiteY20" fmla="*/ 1154721 h 4522819"/>
              <a:gd name="connsiteX21" fmla="*/ 2222205 w 3694535"/>
              <a:gd name="connsiteY21" fmla="*/ 3400990 h 4522819"/>
              <a:gd name="connsiteX22" fmla="*/ 2169042 w 3694535"/>
              <a:gd name="connsiteY22" fmla="*/ 3847557 h 4522819"/>
              <a:gd name="connsiteX23" fmla="*/ 3317358 w 3694535"/>
              <a:gd name="connsiteY23" fmla="*/ 3124543 h 4522819"/>
              <a:gd name="connsiteX24" fmla="*/ 2194317 w 3694535"/>
              <a:gd name="connsiteY24" fmla="*/ 4061420 h 4522819"/>
              <a:gd name="connsiteX25" fmla="*/ 2232838 w 3694535"/>
              <a:gd name="connsiteY25" fmla="*/ 4506776 h 4522819"/>
              <a:gd name="connsiteX26" fmla="*/ 2218194 w 3694535"/>
              <a:gd name="connsiteY26" fmla="*/ 4521884 h 4522819"/>
              <a:gd name="connsiteX27" fmla="*/ 1743740 w 3694535"/>
              <a:gd name="connsiteY27" fmla="*/ 4522819 h 4522819"/>
              <a:gd name="connsiteX0" fmla="*/ 1743740 w 3694535"/>
              <a:gd name="connsiteY0" fmla="*/ 4522814 h 4522814"/>
              <a:gd name="connsiteX1" fmla="*/ 1796903 w 3694535"/>
              <a:gd name="connsiteY1" fmla="*/ 3815654 h 4522814"/>
              <a:gd name="connsiteX2" fmla="*/ 1307805 w 3694535"/>
              <a:gd name="connsiteY2" fmla="*/ 3411617 h 4522814"/>
              <a:gd name="connsiteX3" fmla="*/ 31898 w 3694535"/>
              <a:gd name="connsiteY3" fmla="*/ 2975682 h 4522814"/>
              <a:gd name="connsiteX4" fmla="*/ 1127052 w 3694535"/>
              <a:gd name="connsiteY4" fmla="*/ 3273394 h 4522814"/>
              <a:gd name="connsiteX5" fmla="*/ 393405 w 3694535"/>
              <a:gd name="connsiteY5" fmla="*/ 2486585 h 4522814"/>
              <a:gd name="connsiteX6" fmla="*/ 1775638 w 3694535"/>
              <a:gd name="connsiteY6" fmla="*/ 3549840 h 4522814"/>
              <a:gd name="connsiteX7" fmla="*/ 1679945 w 3694535"/>
              <a:gd name="connsiteY7" fmla="*/ 2422789 h 4522814"/>
              <a:gd name="connsiteX8" fmla="*/ 0 w 3694535"/>
              <a:gd name="connsiteY8" fmla="*/ 785375 h 4522814"/>
              <a:gd name="connsiteX9" fmla="*/ 988828 w 3694535"/>
              <a:gd name="connsiteY9" fmla="*/ 1954957 h 4522814"/>
              <a:gd name="connsiteX10" fmla="*/ 1137684 w 3694535"/>
              <a:gd name="connsiteY10" fmla="*/ 891701 h 4522814"/>
              <a:gd name="connsiteX11" fmla="*/ 1222745 w 3694535"/>
              <a:gd name="connsiteY11" fmla="*/ 2093180 h 4522814"/>
              <a:gd name="connsiteX12" fmla="*/ 1690577 w 3694535"/>
              <a:gd name="connsiteY12" fmla="*/ 2220771 h 4522814"/>
              <a:gd name="connsiteX13" fmla="*/ 1956391 w 3694535"/>
              <a:gd name="connsiteY13" fmla="*/ 30464 h 4522814"/>
              <a:gd name="connsiteX14" fmla="*/ 2027834 w 3694535"/>
              <a:gd name="connsiteY14" fmla="*/ 1016680 h 4522814"/>
              <a:gd name="connsiteX15" fmla="*/ 1881963 w 3694535"/>
              <a:gd name="connsiteY15" fmla="*/ 2090849 h 4522814"/>
              <a:gd name="connsiteX16" fmla="*/ 2057494 w 3694535"/>
              <a:gd name="connsiteY16" fmla="*/ 3076785 h 4522814"/>
              <a:gd name="connsiteX17" fmla="*/ 2647507 w 3694535"/>
              <a:gd name="connsiteY17" fmla="*/ 2550380 h 4522814"/>
              <a:gd name="connsiteX18" fmla="*/ 2913694 w 3694535"/>
              <a:gd name="connsiteY18" fmla="*/ 1322226 h 4522814"/>
              <a:gd name="connsiteX19" fmla="*/ 2806809 w 3694535"/>
              <a:gd name="connsiteY19" fmla="*/ 2413555 h 4522814"/>
              <a:gd name="connsiteX20" fmla="*/ 3694535 w 3694535"/>
              <a:gd name="connsiteY20" fmla="*/ 1154716 h 4522814"/>
              <a:gd name="connsiteX21" fmla="*/ 2222205 w 3694535"/>
              <a:gd name="connsiteY21" fmla="*/ 3400985 h 4522814"/>
              <a:gd name="connsiteX22" fmla="*/ 2169042 w 3694535"/>
              <a:gd name="connsiteY22" fmla="*/ 3847552 h 4522814"/>
              <a:gd name="connsiteX23" fmla="*/ 3317358 w 3694535"/>
              <a:gd name="connsiteY23" fmla="*/ 3124538 h 4522814"/>
              <a:gd name="connsiteX24" fmla="*/ 2194317 w 3694535"/>
              <a:gd name="connsiteY24" fmla="*/ 4061415 h 4522814"/>
              <a:gd name="connsiteX25" fmla="*/ 2232838 w 3694535"/>
              <a:gd name="connsiteY25" fmla="*/ 4506771 h 4522814"/>
              <a:gd name="connsiteX26" fmla="*/ 2218194 w 3694535"/>
              <a:gd name="connsiteY26" fmla="*/ 4521879 h 4522814"/>
              <a:gd name="connsiteX27" fmla="*/ 1743740 w 3694535"/>
              <a:gd name="connsiteY27" fmla="*/ 4522814 h 4522814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79945 w 3694535"/>
              <a:gd name="connsiteY7" fmla="*/ 2392325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79945 w 3694535"/>
              <a:gd name="connsiteY7" fmla="*/ 2392325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79945 w 3694535"/>
              <a:gd name="connsiteY7" fmla="*/ 2392325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79945 w 3694535"/>
              <a:gd name="connsiteY7" fmla="*/ 2392325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79945 w 3694535"/>
              <a:gd name="connsiteY7" fmla="*/ 2392325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79945 w 3694535"/>
              <a:gd name="connsiteY7" fmla="*/ 2392325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79945 w 3694535"/>
              <a:gd name="connsiteY7" fmla="*/ 2392325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83956 w 3694535"/>
              <a:gd name="connsiteY7" fmla="*/ 2424409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83956 w 3694535"/>
              <a:gd name="connsiteY7" fmla="*/ 2424409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690577 w 3694535"/>
              <a:gd name="connsiteY12" fmla="*/ 2190307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83956 w 3694535"/>
              <a:gd name="connsiteY7" fmla="*/ 2424409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714640 w 3694535"/>
              <a:gd name="connsiteY12" fmla="*/ 2194318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83956 w 3694535"/>
              <a:gd name="connsiteY7" fmla="*/ 2424409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714640 w 3694535"/>
              <a:gd name="connsiteY12" fmla="*/ 2194318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83956 w 3694535"/>
              <a:gd name="connsiteY7" fmla="*/ 2424409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714640 w 3694535"/>
              <a:gd name="connsiteY12" fmla="*/ 2194318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83956 w 3694535"/>
              <a:gd name="connsiteY7" fmla="*/ 2424409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714640 w 3694535"/>
              <a:gd name="connsiteY12" fmla="*/ 2194318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83956 w 3694535"/>
              <a:gd name="connsiteY7" fmla="*/ 2424409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714640 w 3694535"/>
              <a:gd name="connsiteY12" fmla="*/ 2194318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83956 w 3694535"/>
              <a:gd name="connsiteY7" fmla="*/ 2424409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714640 w 3694535"/>
              <a:gd name="connsiteY12" fmla="*/ 2194318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83956 w 3694535"/>
              <a:gd name="connsiteY7" fmla="*/ 2424409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714640 w 3694535"/>
              <a:gd name="connsiteY12" fmla="*/ 2194318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83956 w 3694535"/>
              <a:gd name="connsiteY7" fmla="*/ 2424409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222745 w 3694535"/>
              <a:gd name="connsiteY11" fmla="*/ 2062716 h 4492350"/>
              <a:gd name="connsiteX12" fmla="*/ 1714640 w 3694535"/>
              <a:gd name="connsiteY12" fmla="*/ 2194318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83956 w 3694535"/>
              <a:gd name="connsiteY7" fmla="*/ 2424409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194671 w 3694535"/>
              <a:gd name="connsiteY11" fmla="*/ 2026621 h 4492350"/>
              <a:gd name="connsiteX12" fmla="*/ 1714640 w 3694535"/>
              <a:gd name="connsiteY12" fmla="*/ 2194318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83956 w 3694535"/>
              <a:gd name="connsiteY7" fmla="*/ 2424409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194671 w 3694535"/>
              <a:gd name="connsiteY11" fmla="*/ 2026621 h 4492350"/>
              <a:gd name="connsiteX12" fmla="*/ 1714640 w 3694535"/>
              <a:gd name="connsiteY12" fmla="*/ 2194318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83956 w 3694535"/>
              <a:gd name="connsiteY7" fmla="*/ 2424409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37684 w 3694535"/>
              <a:gd name="connsiteY10" fmla="*/ 861237 h 4492350"/>
              <a:gd name="connsiteX11" fmla="*/ 1194671 w 3694535"/>
              <a:gd name="connsiteY11" fmla="*/ 2026621 h 4492350"/>
              <a:gd name="connsiteX12" fmla="*/ 1714640 w 3694535"/>
              <a:gd name="connsiteY12" fmla="*/ 2194318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83956 w 3694535"/>
              <a:gd name="connsiteY7" fmla="*/ 2424409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13621 w 3694535"/>
              <a:gd name="connsiteY10" fmla="*/ 861237 h 4492350"/>
              <a:gd name="connsiteX11" fmla="*/ 1194671 w 3694535"/>
              <a:gd name="connsiteY11" fmla="*/ 2026621 h 4492350"/>
              <a:gd name="connsiteX12" fmla="*/ 1714640 w 3694535"/>
              <a:gd name="connsiteY12" fmla="*/ 2194318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83956 w 3694535"/>
              <a:gd name="connsiteY7" fmla="*/ 2424409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13621 w 3694535"/>
              <a:gd name="connsiteY10" fmla="*/ 861237 h 4492350"/>
              <a:gd name="connsiteX11" fmla="*/ 1194671 w 3694535"/>
              <a:gd name="connsiteY11" fmla="*/ 2026621 h 4492350"/>
              <a:gd name="connsiteX12" fmla="*/ 1714640 w 3694535"/>
              <a:gd name="connsiteY12" fmla="*/ 2194318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83956 w 3694535"/>
              <a:gd name="connsiteY7" fmla="*/ 2424409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113621 w 3694535"/>
              <a:gd name="connsiteY10" fmla="*/ 861237 h 4492350"/>
              <a:gd name="connsiteX11" fmla="*/ 1194671 w 3694535"/>
              <a:gd name="connsiteY11" fmla="*/ 2026621 h 4492350"/>
              <a:gd name="connsiteX12" fmla="*/ 1714640 w 3694535"/>
              <a:gd name="connsiteY12" fmla="*/ 2194318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83956 w 3694535"/>
              <a:gd name="connsiteY7" fmla="*/ 2424409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093568 w 3694535"/>
              <a:gd name="connsiteY10" fmla="*/ 857226 h 4492350"/>
              <a:gd name="connsiteX11" fmla="*/ 1194671 w 3694535"/>
              <a:gd name="connsiteY11" fmla="*/ 2026621 h 4492350"/>
              <a:gd name="connsiteX12" fmla="*/ 1714640 w 3694535"/>
              <a:gd name="connsiteY12" fmla="*/ 2194318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43740 w 3694535"/>
              <a:gd name="connsiteY0" fmla="*/ 4492350 h 4492350"/>
              <a:gd name="connsiteX1" fmla="*/ 1796903 w 3694535"/>
              <a:gd name="connsiteY1" fmla="*/ 3785190 h 4492350"/>
              <a:gd name="connsiteX2" fmla="*/ 1307805 w 3694535"/>
              <a:gd name="connsiteY2" fmla="*/ 3381153 h 4492350"/>
              <a:gd name="connsiteX3" fmla="*/ 31898 w 3694535"/>
              <a:gd name="connsiteY3" fmla="*/ 2945218 h 4492350"/>
              <a:gd name="connsiteX4" fmla="*/ 1127052 w 3694535"/>
              <a:gd name="connsiteY4" fmla="*/ 3242930 h 4492350"/>
              <a:gd name="connsiteX5" fmla="*/ 393405 w 3694535"/>
              <a:gd name="connsiteY5" fmla="*/ 2456121 h 4492350"/>
              <a:gd name="connsiteX6" fmla="*/ 1775638 w 3694535"/>
              <a:gd name="connsiteY6" fmla="*/ 3519376 h 4492350"/>
              <a:gd name="connsiteX7" fmla="*/ 1683956 w 3694535"/>
              <a:gd name="connsiteY7" fmla="*/ 2424409 h 4492350"/>
              <a:gd name="connsiteX8" fmla="*/ 0 w 3694535"/>
              <a:gd name="connsiteY8" fmla="*/ 754911 h 4492350"/>
              <a:gd name="connsiteX9" fmla="*/ 988828 w 3694535"/>
              <a:gd name="connsiteY9" fmla="*/ 1924493 h 4492350"/>
              <a:gd name="connsiteX10" fmla="*/ 1093568 w 3694535"/>
              <a:gd name="connsiteY10" fmla="*/ 857226 h 4492350"/>
              <a:gd name="connsiteX11" fmla="*/ 1194671 w 3694535"/>
              <a:gd name="connsiteY11" fmla="*/ 2026621 h 4492350"/>
              <a:gd name="connsiteX12" fmla="*/ 1714640 w 3694535"/>
              <a:gd name="connsiteY12" fmla="*/ 2194318 h 4492350"/>
              <a:gd name="connsiteX13" fmla="*/ 1956391 w 3694535"/>
              <a:gd name="connsiteY13" fmla="*/ 0 h 4492350"/>
              <a:gd name="connsiteX14" fmla="*/ 2027834 w 3694535"/>
              <a:gd name="connsiteY14" fmla="*/ 986216 h 4492350"/>
              <a:gd name="connsiteX15" fmla="*/ 1881963 w 3694535"/>
              <a:gd name="connsiteY15" fmla="*/ 2060385 h 4492350"/>
              <a:gd name="connsiteX16" fmla="*/ 2057494 w 3694535"/>
              <a:gd name="connsiteY16" fmla="*/ 3046321 h 4492350"/>
              <a:gd name="connsiteX17" fmla="*/ 2647507 w 3694535"/>
              <a:gd name="connsiteY17" fmla="*/ 2519916 h 4492350"/>
              <a:gd name="connsiteX18" fmla="*/ 2913694 w 3694535"/>
              <a:gd name="connsiteY18" fmla="*/ 1291762 h 4492350"/>
              <a:gd name="connsiteX19" fmla="*/ 2806809 w 3694535"/>
              <a:gd name="connsiteY19" fmla="*/ 2383091 h 4492350"/>
              <a:gd name="connsiteX20" fmla="*/ 3694535 w 3694535"/>
              <a:gd name="connsiteY20" fmla="*/ 1124252 h 4492350"/>
              <a:gd name="connsiteX21" fmla="*/ 2222205 w 3694535"/>
              <a:gd name="connsiteY21" fmla="*/ 3370521 h 4492350"/>
              <a:gd name="connsiteX22" fmla="*/ 2169042 w 3694535"/>
              <a:gd name="connsiteY22" fmla="*/ 3817088 h 4492350"/>
              <a:gd name="connsiteX23" fmla="*/ 3317358 w 3694535"/>
              <a:gd name="connsiteY23" fmla="*/ 3094074 h 4492350"/>
              <a:gd name="connsiteX24" fmla="*/ 2194317 w 3694535"/>
              <a:gd name="connsiteY24" fmla="*/ 4030951 h 4492350"/>
              <a:gd name="connsiteX25" fmla="*/ 2232838 w 3694535"/>
              <a:gd name="connsiteY25" fmla="*/ 4476307 h 4492350"/>
              <a:gd name="connsiteX26" fmla="*/ 2218194 w 3694535"/>
              <a:gd name="connsiteY26" fmla="*/ 4491415 h 4492350"/>
              <a:gd name="connsiteX27" fmla="*/ 1743740 w 3694535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095154 w 3662637"/>
              <a:gd name="connsiteY4" fmla="*/ 3242930 h 4492350"/>
              <a:gd name="connsiteX5" fmla="*/ 361507 w 3662637"/>
              <a:gd name="connsiteY5" fmla="*/ 2456121 h 4492350"/>
              <a:gd name="connsiteX6" fmla="*/ 1743740 w 3662637"/>
              <a:gd name="connsiteY6" fmla="*/ 3519376 h 4492350"/>
              <a:gd name="connsiteX7" fmla="*/ 1652058 w 3662637"/>
              <a:gd name="connsiteY7" fmla="*/ 2424409 h 4492350"/>
              <a:gd name="connsiteX8" fmla="*/ 8208 w 3662637"/>
              <a:gd name="connsiteY8" fmla="*/ 750901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095154 w 3662637"/>
              <a:gd name="connsiteY4" fmla="*/ 3242930 h 4492350"/>
              <a:gd name="connsiteX5" fmla="*/ 361507 w 3662637"/>
              <a:gd name="connsiteY5" fmla="*/ 2456121 h 4492350"/>
              <a:gd name="connsiteX6" fmla="*/ 1743740 w 3662637"/>
              <a:gd name="connsiteY6" fmla="*/ 3519376 h 4492350"/>
              <a:gd name="connsiteX7" fmla="*/ 1652058 w 3662637"/>
              <a:gd name="connsiteY7" fmla="*/ 2424409 h 4492350"/>
              <a:gd name="connsiteX8" fmla="*/ 8208 w 3662637"/>
              <a:gd name="connsiteY8" fmla="*/ 750901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095154 w 3662637"/>
              <a:gd name="connsiteY4" fmla="*/ 3242930 h 4492350"/>
              <a:gd name="connsiteX5" fmla="*/ 361507 w 3662637"/>
              <a:gd name="connsiteY5" fmla="*/ 2456121 h 4492350"/>
              <a:gd name="connsiteX6" fmla="*/ 1743740 w 3662637"/>
              <a:gd name="connsiteY6" fmla="*/ 3519376 h 4492350"/>
              <a:gd name="connsiteX7" fmla="*/ 1652058 w 3662637"/>
              <a:gd name="connsiteY7" fmla="*/ 2424409 h 4492350"/>
              <a:gd name="connsiteX8" fmla="*/ 8208 w 3662637"/>
              <a:gd name="connsiteY8" fmla="*/ 750901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095154 w 3662637"/>
              <a:gd name="connsiteY4" fmla="*/ 3242930 h 4492350"/>
              <a:gd name="connsiteX5" fmla="*/ 361507 w 3662637"/>
              <a:gd name="connsiteY5" fmla="*/ 2456121 h 4492350"/>
              <a:gd name="connsiteX6" fmla="*/ 1743740 w 3662637"/>
              <a:gd name="connsiteY6" fmla="*/ 3519376 h 4492350"/>
              <a:gd name="connsiteX7" fmla="*/ 1652058 w 3662637"/>
              <a:gd name="connsiteY7" fmla="*/ 2424409 h 4492350"/>
              <a:gd name="connsiteX8" fmla="*/ 8208 w 3662637"/>
              <a:gd name="connsiteY8" fmla="*/ 750901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095154 w 3662637"/>
              <a:gd name="connsiteY4" fmla="*/ 3242930 h 4492350"/>
              <a:gd name="connsiteX5" fmla="*/ 361507 w 3662637"/>
              <a:gd name="connsiteY5" fmla="*/ 2456121 h 4492350"/>
              <a:gd name="connsiteX6" fmla="*/ 1743740 w 3662637"/>
              <a:gd name="connsiteY6" fmla="*/ 3519376 h 4492350"/>
              <a:gd name="connsiteX7" fmla="*/ 1652058 w 3662637"/>
              <a:gd name="connsiteY7" fmla="*/ 2400346 h 4492350"/>
              <a:gd name="connsiteX8" fmla="*/ 8208 w 3662637"/>
              <a:gd name="connsiteY8" fmla="*/ 750901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095154 w 3662637"/>
              <a:gd name="connsiteY4" fmla="*/ 3242930 h 4492350"/>
              <a:gd name="connsiteX5" fmla="*/ 361507 w 3662637"/>
              <a:gd name="connsiteY5" fmla="*/ 2456121 h 4492350"/>
              <a:gd name="connsiteX6" fmla="*/ 1743740 w 3662637"/>
              <a:gd name="connsiteY6" fmla="*/ 3519376 h 4492350"/>
              <a:gd name="connsiteX7" fmla="*/ 1652058 w 3662637"/>
              <a:gd name="connsiteY7" fmla="*/ 2400346 h 4492350"/>
              <a:gd name="connsiteX8" fmla="*/ 8208 w 3662637"/>
              <a:gd name="connsiteY8" fmla="*/ 750901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095154 w 3662637"/>
              <a:gd name="connsiteY4" fmla="*/ 3242930 h 4492350"/>
              <a:gd name="connsiteX5" fmla="*/ 361507 w 3662637"/>
              <a:gd name="connsiteY5" fmla="*/ 2456121 h 4492350"/>
              <a:gd name="connsiteX6" fmla="*/ 1743740 w 3662637"/>
              <a:gd name="connsiteY6" fmla="*/ 3519376 h 4492350"/>
              <a:gd name="connsiteX7" fmla="*/ 1652058 w 3662637"/>
              <a:gd name="connsiteY7" fmla="*/ 2400346 h 4492350"/>
              <a:gd name="connsiteX8" fmla="*/ 8208 w 3662637"/>
              <a:gd name="connsiteY8" fmla="*/ 750901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095154 w 3662637"/>
              <a:gd name="connsiteY4" fmla="*/ 3242930 h 4492350"/>
              <a:gd name="connsiteX5" fmla="*/ 361507 w 3662637"/>
              <a:gd name="connsiteY5" fmla="*/ 2456121 h 4492350"/>
              <a:gd name="connsiteX6" fmla="*/ 1743740 w 3662637"/>
              <a:gd name="connsiteY6" fmla="*/ 3519376 h 4492350"/>
              <a:gd name="connsiteX7" fmla="*/ 1652058 w 3662637"/>
              <a:gd name="connsiteY7" fmla="*/ 2400346 h 4492350"/>
              <a:gd name="connsiteX8" fmla="*/ 8208 w 3662637"/>
              <a:gd name="connsiteY8" fmla="*/ 750901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095154 w 3662637"/>
              <a:gd name="connsiteY4" fmla="*/ 3242930 h 4492350"/>
              <a:gd name="connsiteX5" fmla="*/ 361507 w 3662637"/>
              <a:gd name="connsiteY5" fmla="*/ 2456121 h 4492350"/>
              <a:gd name="connsiteX6" fmla="*/ 1743740 w 3662637"/>
              <a:gd name="connsiteY6" fmla="*/ 3519376 h 4492350"/>
              <a:gd name="connsiteX7" fmla="*/ 1652058 w 3662637"/>
              <a:gd name="connsiteY7" fmla="*/ 2400346 h 4492350"/>
              <a:gd name="connsiteX8" fmla="*/ 28261 w 3662637"/>
              <a:gd name="connsiteY8" fmla="*/ 742880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095154 w 3662637"/>
              <a:gd name="connsiteY4" fmla="*/ 3242930 h 4492350"/>
              <a:gd name="connsiteX5" fmla="*/ 361507 w 3662637"/>
              <a:gd name="connsiteY5" fmla="*/ 2456121 h 4492350"/>
              <a:gd name="connsiteX6" fmla="*/ 1743740 w 3662637"/>
              <a:gd name="connsiteY6" fmla="*/ 3519376 h 4492350"/>
              <a:gd name="connsiteX7" fmla="*/ 1652058 w 3662637"/>
              <a:gd name="connsiteY7" fmla="*/ 2400346 h 4492350"/>
              <a:gd name="connsiteX8" fmla="*/ 28261 w 3662637"/>
              <a:gd name="connsiteY8" fmla="*/ 742880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095154 w 3662637"/>
              <a:gd name="connsiteY4" fmla="*/ 3242930 h 4492350"/>
              <a:gd name="connsiteX5" fmla="*/ 361507 w 3662637"/>
              <a:gd name="connsiteY5" fmla="*/ 2456121 h 4492350"/>
              <a:gd name="connsiteX6" fmla="*/ 1743740 w 3662637"/>
              <a:gd name="connsiteY6" fmla="*/ 3519376 h 4492350"/>
              <a:gd name="connsiteX7" fmla="*/ 1652058 w 3662637"/>
              <a:gd name="connsiteY7" fmla="*/ 2400346 h 4492350"/>
              <a:gd name="connsiteX8" fmla="*/ 28261 w 3662637"/>
              <a:gd name="connsiteY8" fmla="*/ 742880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095154 w 3662637"/>
              <a:gd name="connsiteY4" fmla="*/ 3242930 h 4492350"/>
              <a:gd name="connsiteX5" fmla="*/ 361507 w 3662637"/>
              <a:gd name="connsiteY5" fmla="*/ 2456121 h 4492350"/>
              <a:gd name="connsiteX6" fmla="*/ 1743740 w 3662637"/>
              <a:gd name="connsiteY6" fmla="*/ 3519376 h 4492350"/>
              <a:gd name="connsiteX7" fmla="*/ 1652058 w 3662637"/>
              <a:gd name="connsiteY7" fmla="*/ 2400346 h 4492350"/>
              <a:gd name="connsiteX8" fmla="*/ 28261 w 3662637"/>
              <a:gd name="connsiteY8" fmla="*/ 742880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095154 w 3662637"/>
              <a:gd name="connsiteY4" fmla="*/ 3242930 h 4492350"/>
              <a:gd name="connsiteX5" fmla="*/ 361507 w 3662637"/>
              <a:gd name="connsiteY5" fmla="*/ 2456121 h 4492350"/>
              <a:gd name="connsiteX6" fmla="*/ 1743740 w 3662637"/>
              <a:gd name="connsiteY6" fmla="*/ 3519376 h 4492350"/>
              <a:gd name="connsiteX7" fmla="*/ 1652058 w 3662637"/>
              <a:gd name="connsiteY7" fmla="*/ 2400346 h 4492350"/>
              <a:gd name="connsiteX8" fmla="*/ 28261 w 3662637"/>
              <a:gd name="connsiteY8" fmla="*/ 742880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095154 w 3662637"/>
              <a:gd name="connsiteY4" fmla="*/ 3242930 h 4492350"/>
              <a:gd name="connsiteX5" fmla="*/ 361507 w 3662637"/>
              <a:gd name="connsiteY5" fmla="*/ 2456121 h 4492350"/>
              <a:gd name="connsiteX6" fmla="*/ 1743740 w 3662637"/>
              <a:gd name="connsiteY6" fmla="*/ 3519376 h 4492350"/>
              <a:gd name="connsiteX7" fmla="*/ 1652058 w 3662637"/>
              <a:gd name="connsiteY7" fmla="*/ 2400346 h 4492350"/>
              <a:gd name="connsiteX8" fmla="*/ 28261 w 3662637"/>
              <a:gd name="connsiteY8" fmla="*/ 742880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095154 w 3662637"/>
              <a:gd name="connsiteY4" fmla="*/ 3242930 h 4492350"/>
              <a:gd name="connsiteX5" fmla="*/ 381560 w 3662637"/>
              <a:gd name="connsiteY5" fmla="*/ 2432058 h 4492350"/>
              <a:gd name="connsiteX6" fmla="*/ 1743740 w 3662637"/>
              <a:gd name="connsiteY6" fmla="*/ 3519376 h 4492350"/>
              <a:gd name="connsiteX7" fmla="*/ 1652058 w 3662637"/>
              <a:gd name="connsiteY7" fmla="*/ 2400346 h 4492350"/>
              <a:gd name="connsiteX8" fmla="*/ 28261 w 3662637"/>
              <a:gd name="connsiteY8" fmla="*/ 742880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095154 w 3662637"/>
              <a:gd name="connsiteY4" fmla="*/ 3242930 h 4492350"/>
              <a:gd name="connsiteX5" fmla="*/ 381560 w 3662637"/>
              <a:gd name="connsiteY5" fmla="*/ 2432058 h 4492350"/>
              <a:gd name="connsiteX6" fmla="*/ 1743740 w 3662637"/>
              <a:gd name="connsiteY6" fmla="*/ 3519376 h 4492350"/>
              <a:gd name="connsiteX7" fmla="*/ 1652058 w 3662637"/>
              <a:gd name="connsiteY7" fmla="*/ 2400346 h 4492350"/>
              <a:gd name="connsiteX8" fmla="*/ 28261 w 3662637"/>
              <a:gd name="connsiteY8" fmla="*/ 742880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095154 w 3662637"/>
              <a:gd name="connsiteY4" fmla="*/ 3242930 h 4492350"/>
              <a:gd name="connsiteX5" fmla="*/ 381560 w 3662637"/>
              <a:gd name="connsiteY5" fmla="*/ 2432058 h 4492350"/>
              <a:gd name="connsiteX6" fmla="*/ 1743740 w 3662637"/>
              <a:gd name="connsiteY6" fmla="*/ 3519376 h 4492350"/>
              <a:gd name="connsiteX7" fmla="*/ 1652058 w 3662637"/>
              <a:gd name="connsiteY7" fmla="*/ 2400346 h 4492350"/>
              <a:gd name="connsiteX8" fmla="*/ 28261 w 3662637"/>
              <a:gd name="connsiteY8" fmla="*/ 742880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111196 w 3662637"/>
              <a:gd name="connsiteY4" fmla="*/ 3238920 h 4492350"/>
              <a:gd name="connsiteX5" fmla="*/ 381560 w 3662637"/>
              <a:gd name="connsiteY5" fmla="*/ 2432058 h 4492350"/>
              <a:gd name="connsiteX6" fmla="*/ 1743740 w 3662637"/>
              <a:gd name="connsiteY6" fmla="*/ 3519376 h 4492350"/>
              <a:gd name="connsiteX7" fmla="*/ 1652058 w 3662637"/>
              <a:gd name="connsiteY7" fmla="*/ 2400346 h 4492350"/>
              <a:gd name="connsiteX8" fmla="*/ 28261 w 3662637"/>
              <a:gd name="connsiteY8" fmla="*/ 742880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111196 w 3662637"/>
              <a:gd name="connsiteY4" fmla="*/ 3238920 h 4492350"/>
              <a:gd name="connsiteX5" fmla="*/ 381560 w 3662637"/>
              <a:gd name="connsiteY5" fmla="*/ 2432058 h 4492350"/>
              <a:gd name="connsiteX6" fmla="*/ 1743740 w 3662637"/>
              <a:gd name="connsiteY6" fmla="*/ 3519376 h 4492350"/>
              <a:gd name="connsiteX7" fmla="*/ 1652058 w 3662637"/>
              <a:gd name="connsiteY7" fmla="*/ 2400346 h 4492350"/>
              <a:gd name="connsiteX8" fmla="*/ 28261 w 3662637"/>
              <a:gd name="connsiteY8" fmla="*/ 742880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111196 w 3662637"/>
              <a:gd name="connsiteY4" fmla="*/ 3238920 h 4492350"/>
              <a:gd name="connsiteX5" fmla="*/ 381560 w 3662637"/>
              <a:gd name="connsiteY5" fmla="*/ 2432058 h 4492350"/>
              <a:gd name="connsiteX6" fmla="*/ 1743740 w 3662637"/>
              <a:gd name="connsiteY6" fmla="*/ 3519376 h 4492350"/>
              <a:gd name="connsiteX7" fmla="*/ 1652058 w 3662637"/>
              <a:gd name="connsiteY7" fmla="*/ 2400346 h 4492350"/>
              <a:gd name="connsiteX8" fmla="*/ 28261 w 3662637"/>
              <a:gd name="connsiteY8" fmla="*/ 742880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111196 w 3662637"/>
              <a:gd name="connsiteY4" fmla="*/ 3238920 h 4492350"/>
              <a:gd name="connsiteX5" fmla="*/ 381560 w 3662637"/>
              <a:gd name="connsiteY5" fmla="*/ 2432058 h 4492350"/>
              <a:gd name="connsiteX6" fmla="*/ 1743740 w 3662637"/>
              <a:gd name="connsiteY6" fmla="*/ 3519376 h 4492350"/>
              <a:gd name="connsiteX7" fmla="*/ 1652058 w 3662637"/>
              <a:gd name="connsiteY7" fmla="*/ 2400346 h 4492350"/>
              <a:gd name="connsiteX8" fmla="*/ 28261 w 3662637"/>
              <a:gd name="connsiteY8" fmla="*/ 742880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111196 w 3662637"/>
              <a:gd name="connsiteY4" fmla="*/ 3238920 h 4492350"/>
              <a:gd name="connsiteX5" fmla="*/ 381560 w 3662637"/>
              <a:gd name="connsiteY5" fmla="*/ 2432058 h 4492350"/>
              <a:gd name="connsiteX6" fmla="*/ 1743740 w 3662637"/>
              <a:gd name="connsiteY6" fmla="*/ 3519376 h 4492350"/>
              <a:gd name="connsiteX7" fmla="*/ 1652058 w 3662637"/>
              <a:gd name="connsiteY7" fmla="*/ 2400346 h 4492350"/>
              <a:gd name="connsiteX8" fmla="*/ 28261 w 3662637"/>
              <a:gd name="connsiteY8" fmla="*/ 742880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111196 w 3662637"/>
              <a:gd name="connsiteY4" fmla="*/ 3238920 h 4492350"/>
              <a:gd name="connsiteX5" fmla="*/ 381560 w 3662637"/>
              <a:gd name="connsiteY5" fmla="*/ 2432058 h 4492350"/>
              <a:gd name="connsiteX6" fmla="*/ 1743740 w 3662637"/>
              <a:gd name="connsiteY6" fmla="*/ 3519376 h 4492350"/>
              <a:gd name="connsiteX7" fmla="*/ 1652058 w 3662637"/>
              <a:gd name="connsiteY7" fmla="*/ 2400346 h 4492350"/>
              <a:gd name="connsiteX8" fmla="*/ 28261 w 3662637"/>
              <a:gd name="connsiteY8" fmla="*/ 742880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111196 w 3662637"/>
              <a:gd name="connsiteY4" fmla="*/ 3238920 h 4492350"/>
              <a:gd name="connsiteX5" fmla="*/ 381560 w 3662637"/>
              <a:gd name="connsiteY5" fmla="*/ 2432058 h 4492350"/>
              <a:gd name="connsiteX6" fmla="*/ 1743740 w 3662637"/>
              <a:gd name="connsiteY6" fmla="*/ 3519376 h 4492350"/>
              <a:gd name="connsiteX7" fmla="*/ 1652058 w 3662637"/>
              <a:gd name="connsiteY7" fmla="*/ 2400346 h 4492350"/>
              <a:gd name="connsiteX8" fmla="*/ 28261 w 3662637"/>
              <a:gd name="connsiteY8" fmla="*/ 742880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711842 w 3662637"/>
              <a:gd name="connsiteY0" fmla="*/ 4492350 h 4492350"/>
              <a:gd name="connsiteX1" fmla="*/ 1765005 w 3662637"/>
              <a:gd name="connsiteY1" fmla="*/ 3785190 h 4492350"/>
              <a:gd name="connsiteX2" fmla="*/ 1275907 w 3662637"/>
              <a:gd name="connsiteY2" fmla="*/ 3381153 h 4492350"/>
              <a:gd name="connsiteX3" fmla="*/ 0 w 3662637"/>
              <a:gd name="connsiteY3" fmla="*/ 2945218 h 4492350"/>
              <a:gd name="connsiteX4" fmla="*/ 1111196 w 3662637"/>
              <a:gd name="connsiteY4" fmla="*/ 3238920 h 4492350"/>
              <a:gd name="connsiteX5" fmla="*/ 381560 w 3662637"/>
              <a:gd name="connsiteY5" fmla="*/ 2432058 h 4492350"/>
              <a:gd name="connsiteX6" fmla="*/ 1743740 w 3662637"/>
              <a:gd name="connsiteY6" fmla="*/ 3519376 h 4492350"/>
              <a:gd name="connsiteX7" fmla="*/ 1652058 w 3662637"/>
              <a:gd name="connsiteY7" fmla="*/ 2400346 h 4492350"/>
              <a:gd name="connsiteX8" fmla="*/ 28261 w 3662637"/>
              <a:gd name="connsiteY8" fmla="*/ 742880 h 4492350"/>
              <a:gd name="connsiteX9" fmla="*/ 956930 w 3662637"/>
              <a:gd name="connsiteY9" fmla="*/ 1924493 h 4492350"/>
              <a:gd name="connsiteX10" fmla="*/ 1061670 w 3662637"/>
              <a:gd name="connsiteY10" fmla="*/ 857226 h 4492350"/>
              <a:gd name="connsiteX11" fmla="*/ 1162773 w 3662637"/>
              <a:gd name="connsiteY11" fmla="*/ 2026621 h 4492350"/>
              <a:gd name="connsiteX12" fmla="*/ 1682742 w 3662637"/>
              <a:gd name="connsiteY12" fmla="*/ 2194318 h 4492350"/>
              <a:gd name="connsiteX13" fmla="*/ 1924493 w 3662637"/>
              <a:gd name="connsiteY13" fmla="*/ 0 h 4492350"/>
              <a:gd name="connsiteX14" fmla="*/ 1995936 w 3662637"/>
              <a:gd name="connsiteY14" fmla="*/ 986216 h 4492350"/>
              <a:gd name="connsiteX15" fmla="*/ 1850065 w 3662637"/>
              <a:gd name="connsiteY15" fmla="*/ 2060385 h 4492350"/>
              <a:gd name="connsiteX16" fmla="*/ 2025596 w 3662637"/>
              <a:gd name="connsiteY16" fmla="*/ 3046321 h 4492350"/>
              <a:gd name="connsiteX17" fmla="*/ 2615609 w 3662637"/>
              <a:gd name="connsiteY17" fmla="*/ 2519916 h 4492350"/>
              <a:gd name="connsiteX18" fmla="*/ 2881796 w 3662637"/>
              <a:gd name="connsiteY18" fmla="*/ 1291762 h 4492350"/>
              <a:gd name="connsiteX19" fmla="*/ 2774911 w 3662637"/>
              <a:gd name="connsiteY19" fmla="*/ 2383091 h 4492350"/>
              <a:gd name="connsiteX20" fmla="*/ 3662637 w 3662637"/>
              <a:gd name="connsiteY20" fmla="*/ 1124252 h 4492350"/>
              <a:gd name="connsiteX21" fmla="*/ 2190307 w 3662637"/>
              <a:gd name="connsiteY21" fmla="*/ 3370521 h 4492350"/>
              <a:gd name="connsiteX22" fmla="*/ 2137144 w 3662637"/>
              <a:gd name="connsiteY22" fmla="*/ 3817088 h 4492350"/>
              <a:gd name="connsiteX23" fmla="*/ 3285460 w 3662637"/>
              <a:gd name="connsiteY23" fmla="*/ 3094074 h 4492350"/>
              <a:gd name="connsiteX24" fmla="*/ 2162419 w 3662637"/>
              <a:gd name="connsiteY24" fmla="*/ 4030951 h 4492350"/>
              <a:gd name="connsiteX25" fmla="*/ 2200940 w 3662637"/>
              <a:gd name="connsiteY25" fmla="*/ 4476307 h 4492350"/>
              <a:gd name="connsiteX26" fmla="*/ 2186296 w 3662637"/>
              <a:gd name="connsiteY26" fmla="*/ 4491415 h 4492350"/>
              <a:gd name="connsiteX27" fmla="*/ 1711842 w 3662637"/>
              <a:gd name="connsiteY27" fmla="*/ 4492350 h 4492350"/>
              <a:gd name="connsiteX0" fmla="*/ 1687779 w 3638574"/>
              <a:gd name="connsiteY0" fmla="*/ 4492350 h 4492350"/>
              <a:gd name="connsiteX1" fmla="*/ 1740942 w 3638574"/>
              <a:gd name="connsiteY1" fmla="*/ 3785190 h 4492350"/>
              <a:gd name="connsiteX2" fmla="*/ 1251844 w 3638574"/>
              <a:gd name="connsiteY2" fmla="*/ 3381153 h 4492350"/>
              <a:gd name="connsiteX3" fmla="*/ 0 w 3638574"/>
              <a:gd name="connsiteY3" fmla="*/ 2917145 h 4492350"/>
              <a:gd name="connsiteX4" fmla="*/ 1087133 w 3638574"/>
              <a:gd name="connsiteY4" fmla="*/ 3238920 h 4492350"/>
              <a:gd name="connsiteX5" fmla="*/ 357497 w 3638574"/>
              <a:gd name="connsiteY5" fmla="*/ 2432058 h 4492350"/>
              <a:gd name="connsiteX6" fmla="*/ 1719677 w 3638574"/>
              <a:gd name="connsiteY6" fmla="*/ 3519376 h 4492350"/>
              <a:gd name="connsiteX7" fmla="*/ 1627995 w 3638574"/>
              <a:gd name="connsiteY7" fmla="*/ 2400346 h 4492350"/>
              <a:gd name="connsiteX8" fmla="*/ 4198 w 3638574"/>
              <a:gd name="connsiteY8" fmla="*/ 742880 h 4492350"/>
              <a:gd name="connsiteX9" fmla="*/ 932867 w 3638574"/>
              <a:gd name="connsiteY9" fmla="*/ 1924493 h 4492350"/>
              <a:gd name="connsiteX10" fmla="*/ 1037607 w 3638574"/>
              <a:gd name="connsiteY10" fmla="*/ 857226 h 4492350"/>
              <a:gd name="connsiteX11" fmla="*/ 1138710 w 3638574"/>
              <a:gd name="connsiteY11" fmla="*/ 2026621 h 4492350"/>
              <a:gd name="connsiteX12" fmla="*/ 1658679 w 3638574"/>
              <a:gd name="connsiteY12" fmla="*/ 2194318 h 4492350"/>
              <a:gd name="connsiteX13" fmla="*/ 1900430 w 3638574"/>
              <a:gd name="connsiteY13" fmla="*/ 0 h 4492350"/>
              <a:gd name="connsiteX14" fmla="*/ 1971873 w 3638574"/>
              <a:gd name="connsiteY14" fmla="*/ 986216 h 4492350"/>
              <a:gd name="connsiteX15" fmla="*/ 1826002 w 3638574"/>
              <a:gd name="connsiteY15" fmla="*/ 2060385 h 4492350"/>
              <a:gd name="connsiteX16" fmla="*/ 2001533 w 3638574"/>
              <a:gd name="connsiteY16" fmla="*/ 3046321 h 4492350"/>
              <a:gd name="connsiteX17" fmla="*/ 2591546 w 3638574"/>
              <a:gd name="connsiteY17" fmla="*/ 2519916 h 4492350"/>
              <a:gd name="connsiteX18" fmla="*/ 2857733 w 3638574"/>
              <a:gd name="connsiteY18" fmla="*/ 1291762 h 4492350"/>
              <a:gd name="connsiteX19" fmla="*/ 2750848 w 3638574"/>
              <a:gd name="connsiteY19" fmla="*/ 2383091 h 4492350"/>
              <a:gd name="connsiteX20" fmla="*/ 3638574 w 3638574"/>
              <a:gd name="connsiteY20" fmla="*/ 1124252 h 4492350"/>
              <a:gd name="connsiteX21" fmla="*/ 2166244 w 3638574"/>
              <a:gd name="connsiteY21" fmla="*/ 3370521 h 4492350"/>
              <a:gd name="connsiteX22" fmla="*/ 2113081 w 3638574"/>
              <a:gd name="connsiteY22" fmla="*/ 3817088 h 4492350"/>
              <a:gd name="connsiteX23" fmla="*/ 3261397 w 3638574"/>
              <a:gd name="connsiteY23" fmla="*/ 3094074 h 4492350"/>
              <a:gd name="connsiteX24" fmla="*/ 2138356 w 3638574"/>
              <a:gd name="connsiteY24" fmla="*/ 4030951 h 4492350"/>
              <a:gd name="connsiteX25" fmla="*/ 2176877 w 3638574"/>
              <a:gd name="connsiteY25" fmla="*/ 4476307 h 4492350"/>
              <a:gd name="connsiteX26" fmla="*/ 2162233 w 3638574"/>
              <a:gd name="connsiteY26" fmla="*/ 4491415 h 4492350"/>
              <a:gd name="connsiteX27" fmla="*/ 1687779 w 3638574"/>
              <a:gd name="connsiteY27" fmla="*/ 4492350 h 4492350"/>
              <a:gd name="connsiteX0" fmla="*/ 1687779 w 3638574"/>
              <a:gd name="connsiteY0" fmla="*/ 4492350 h 4492350"/>
              <a:gd name="connsiteX1" fmla="*/ 1740942 w 3638574"/>
              <a:gd name="connsiteY1" fmla="*/ 3785190 h 4492350"/>
              <a:gd name="connsiteX2" fmla="*/ 1251844 w 3638574"/>
              <a:gd name="connsiteY2" fmla="*/ 3381153 h 4492350"/>
              <a:gd name="connsiteX3" fmla="*/ 0 w 3638574"/>
              <a:gd name="connsiteY3" fmla="*/ 2917145 h 4492350"/>
              <a:gd name="connsiteX4" fmla="*/ 1087133 w 3638574"/>
              <a:gd name="connsiteY4" fmla="*/ 3238920 h 4492350"/>
              <a:gd name="connsiteX5" fmla="*/ 357497 w 3638574"/>
              <a:gd name="connsiteY5" fmla="*/ 2432058 h 4492350"/>
              <a:gd name="connsiteX6" fmla="*/ 1719677 w 3638574"/>
              <a:gd name="connsiteY6" fmla="*/ 3519376 h 4492350"/>
              <a:gd name="connsiteX7" fmla="*/ 1627995 w 3638574"/>
              <a:gd name="connsiteY7" fmla="*/ 2400346 h 4492350"/>
              <a:gd name="connsiteX8" fmla="*/ 4198 w 3638574"/>
              <a:gd name="connsiteY8" fmla="*/ 742880 h 4492350"/>
              <a:gd name="connsiteX9" fmla="*/ 932867 w 3638574"/>
              <a:gd name="connsiteY9" fmla="*/ 1924493 h 4492350"/>
              <a:gd name="connsiteX10" fmla="*/ 1037607 w 3638574"/>
              <a:gd name="connsiteY10" fmla="*/ 857226 h 4492350"/>
              <a:gd name="connsiteX11" fmla="*/ 1138710 w 3638574"/>
              <a:gd name="connsiteY11" fmla="*/ 2026621 h 4492350"/>
              <a:gd name="connsiteX12" fmla="*/ 1658679 w 3638574"/>
              <a:gd name="connsiteY12" fmla="*/ 2194318 h 4492350"/>
              <a:gd name="connsiteX13" fmla="*/ 1900430 w 3638574"/>
              <a:gd name="connsiteY13" fmla="*/ 0 h 4492350"/>
              <a:gd name="connsiteX14" fmla="*/ 1971873 w 3638574"/>
              <a:gd name="connsiteY14" fmla="*/ 986216 h 4492350"/>
              <a:gd name="connsiteX15" fmla="*/ 1826002 w 3638574"/>
              <a:gd name="connsiteY15" fmla="*/ 2060385 h 4492350"/>
              <a:gd name="connsiteX16" fmla="*/ 2001533 w 3638574"/>
              <a:gd name="connsiteY16" fmla="*/ 3046321 h 4492350"/>
              <a:gd name="connsiteX17" fmla="*/ 2591546 w 3638574"/>
              <a:gd name="connsiteY17" fmla="*/ 2519916 h 4492350"/>
              <a:gd name="connsiteX18" fmla="*/ 2857733 w 3638574"/>
              <a:gd name="connsiteY18" fmla="*/ 1291762 h 4492350"/>
              <a:gd name="connsiteX19" fmla="*/ 2750848 w 3638574"/>
              <a:gd name="connsiteY19" fmla="*/ 2383091 h 4492350"/>
              <a:gd name="connsiteX20" fmla="*/ 3638574 w 3638574"/>
              <a:gd name="connsiteY20" fmla="*/ 1124252 h 4492350"/>
              <a:gd name="connsiteX21" fmla="*/ 2166244 w 3638574"/>
              <a:gd name="connsiteY21" fmla="*/ 3370521 h 4492350"/>
              <a:gd name="connsiteX22" fmla="*/ 2113081 w 3638574"/>
              <a:gd name="connsiteY22" fmla="*/ 3817088 h 4492350"/>
              <a:gd name="connsiteX23" fmla="*/ 3261397 w 3638574"/>
              <a:gd name="connsiteY23" fmla="*/ 3094074 h 4492350"/>
              <a:gd name="connsiteX24" fmla="*/ 2138356 w 3638574"/>
              <a:gd name="connsiteY24" fmla="*/ 4030951 h 4492350"/>
              <a:gd name="connsiteX25" fmla="*/ 2176877 w 3638574"/>
              <a:gd name="connsiteY25" fmla="*/ 4476307 h 4492350"/>
              <a:gd name="connsiteX26" fmla="*/ 2162233 w 3638574"/>
              <a:gd name="connsiteY26" fmla="*/ 4491415 h 4492350"/>
              <a:gd name="connsiteX27" fmla="*/ 1687779 w 3638574"/>
              <a:gd name="connsiteY27" fmla="*/ 4492350 h 4492350"/>
              <a:gd name="connsiteX0" fmla="*/ 1687779 w 3638574"/>
              <a:gd name="connsiteY0" fmla="*/ 4492350 h 4492350"/>
              <a:gd name="connsiteX1" fmla="*/ 1740942 w 3638574"/>
              <a:gd name="connsiteY1" fmla="*/ 3785190 h 4492350"/>
              <a:gd name="connsiteX2" fmla="*/ 1251844 w 3638574"/>
              <a:gd name="connsiteY2" fmla="*/ 3381153 h 4492350"/>
              <a:gd name="connsiteX3" fmla="*/ 0 w 3638574"/>
              <a:gd name="connsiteY3" fmla="*/ 2917145 h 4492350"/>
              <a:gd name="connsiteX4" fmla="*/ 1087133 w 3638574"/>
              <a:gd name="connsiteY4" fmla="*/ 3238920 h 4492350"/>
              <a:gd name="connsiteX5" fmla="*/ 357497 w 3638574"/>
              <a:gd name="connsiteY5" fmla="*/ 2432058 h 4492350"/>
              <a:gd name="connsiteX6" fmla="*/ 1719677 w 3638574"/>
              <a:gd name="connsiteY6" fmla="*/ 3519376 h 4492350"/>
              <a:gd name="connsiteX7" fmla="*/ 1627995 w 3638574"/>
              <a:gd name="connsiteY7" fmla="*/ 2400346 h 4492350"/>
              <a:gd name="connsiteX8" fmla="*/ 4198 w 3638574"/>
              <a:gd name="connsiteY8" fmla="*/ 742880 h 4492350"/>
              <a:gd name="connsiteX9" fmla="*/ 932867 w 3638574"/>
              <a:gd name="connsiteY9" fmla="*/ 1924493 h 4492350"/>
              <a:gd name="connsiteX10" fmla="*/ 1037607 w 3638574"/>
              <a:gd name="connsiteY10" fmla="*/ 857226 h 4492350"/>
              <a:gd name="connsiteX11" fmla="*/ 1138710 w 3638574"/>
              <a:gd name="connsiteY11" fmla="*/ 2026621 h 4492350"/>
              <a:gd name="connsiteX12" fmla="*/ 1658679 w 3638574"/>
              <a:gd name="connsiteY12" fmla="*/ 2194318 h 4492350"/>
              <a:gd name="connsiteX13" fmla="*/ 1900430 w 3638574"/>
              <a:gd name="connsiteY13" fmla="*/ 0 h 4492350"/>
              <a:gd name="connsiteX14" fmla="*/ 1971873 w 3638574"/>
              <a:gd name="connsiteY14" fmla="*/ 986216 h 4492350"/>
              <a:gd name="connsiteX15" fmla="*/ 1826002 w 3638574"/>
              <a:gd name="connsiteY15" fmla="*/ 2060385 h 4492350"/>
              <a:gd name="connsiteX16" fmla="*/ 2001533 w 3638574"/>
              <a:gd name="connsiteY16" fmla="*/ 3046321 h 4492350"/>
              <a:gd name="connsiteX17" fmla="*/ 2591546 w 3638574"/>
              <a:gd name="connsiteY17" fmla="*/ 2519916 h 4492350"/>
              <a:gd name="connsiteX18" fmla="*/ 2857733 w 3638574"/>
              <a:gd name="connsiteY18" fmla="*/ 1291762 h 4492350"/>
              <a:gd name="connsiteX19" fmla="*/ 2750848 w 3638574"/>
              <a:gd name="connsiteY19" fmla="*/ 2383091 h 4492350"/>
              <a:gd name="connsiteX20" fmla="*/ 3638574 w 3638574"/>
              <a:gd name="connsiteY20" fmla="*/ 1124252 h 4492350"/>
              <a:gd name="connsiteX21" fmla="*/ 2166244 w 3638574"/>
              <a:gd name="connsiteY21" fmla="*/ 3370521 h 4492350"/>
              <a:gd name="connsiteX22" fmla="*/ 2113081 w 3638574"/>
              <a:gd name="connsiteY22" fmla="*/ 3817088 h 4492350"/>
              <a:gd name="connsiteX23" fmla="*/ 3261397 w 3638574"/>
              <a:gd name="connsiteY23" fmla="*/ 3094074 h 4492350"/>
              <a:gd name="connsiteX24" fmla="*/ 2138356 w 3638574"/>
              <a:gd name="connsiteY24" fmla="*/ 4030951 h 4492350"/>
              <a:gd name="connsiteX25" fmla="*/ 2176877 w 3638574"/>
              <a:gd name="connsiteY25" fmla="*/ 4476307 h 4492350"/>
              <a:gd name="connsiteX26" fmla="*/ 2162233 w 3638574"/>
              <a:gd name="connsiteY26" fmla="*/ 4491415 h 4492350"/>
              <a:gd name="connsiteX27" fmla="*/ 1687779 w 3638574"/>
              <a:gd name="connsiteY27" fmla="*/ 4492350 h 4492350"/>
              <a:gd name="connsiteX0" fmla="*/ 1687779 w 3638574"/>
              <a:gd name="connsiteY0" fmla="*/ 4492350 h 4492350"/>
              <a:gd name="connsiteX1" fmla="*/ 1740942 w 3638574"/>
              <a:gd name="connsiteY1" fmla="*/ 3785190 h 4492350"/>
              <a:gd name="connsiteX2" fmla="*/ 1239812 w 3638574"/>
              <a:gd name="connsiteY2" fmla="*/ 3369121 h 4492350"/>
              <a:gd name="connsiteX3" fmla="*/ 0 w 3638574"/>
              <a:gd name="connsiteY3" fmla="*/ 2917145 h 4492350"/>
              <a:gd name="connsiteX4" fmla="*/ 1087133 w 3638574"/>
              <a:gd name="connsiteY4" fmla="*/ 3238920 h 4492350"/>
              <a:gd name="connsiteX5" fmla="*/ 357497 w 3638574"/>
              <a:gd name="connsiteY5" fmla="*/ 2432058 h 4492350"/>
              <a:gd name="connsiteX6" fmla="*/ 1719677 w 3638574"/>
              <a:gd name="connsiteY6" fmla="*/ 3519376 h 4492350"/>
              <a:gd name="connsiteX7" fmla="*/ 1627995 w 3638574"/>
              <a:gd name="connsiteY7" fmla="*/ 2400346 h 4492350"/>
              <a:gd name="connsiteX8" fmla="*/ 4198 w 3638574"/>
              <a:gd name="connsiteY8" fmla="*/ 742880 h 4492350"/>
              <a:gd name="connsiteX9" fmla="*/ 932867 w 3638574"/>
              <a:gd name="connsiteY9" fmla="*/ 1924493 h 4492350"/>
              <a:gd name="connsiteX10" fmla="*/ 1037607 w 3638574"/>
              <a:gd name="connsiteY10" fmla="*/ 857226 h 4492350"/>
              <a:gd name="connsiteX11" fmla="*/ 1138710 w 3638574"/>
              <a:gd name="connsiteY11" fmla="*/ 2026621 h 4492350"/>
              <a:gd name="connsiteX12" fmla="*/ 1658679 w 3638574"/>
              <a:gd name="connsiteY12" fmla="*/ 2194318 h 4492350"/>
              <a:gd name="connsiteX13" fmla="*/ 1900430 w 3638574"/>
              <a:gd name="connsiteY13" fmla="*/ 0 h 4492350"/>
              <a:gd name="connsiteX14" fmla="*/ 1971873 w 3638574"/>
              <a:gd name="connsiteY14" fmla="*/ 986216 h 4492350"/>
              <a:gd name="connsiteX15" fmla="*/ 1826002 w 3638574"/>
              <a:gd name="connsiteY15" fmla="*/ 2060385 h 4492350"/>
              <a:gd name="connsiteX16" fmla="*/ 2001533 w 3638574"/>
              <a:gd name="connsiteY16" fmla="*/ 3046321 h 4492350"/>
              <a:gd name="connsiteX17" fmla="*/ 2591546 w 3638574"/>
              <a:gd name="connsiteY17" fmla="*/ 2519916 h 4492350"/>
              <a:gd name="connsiteX18" fmla="*/ 2857733 w 3638574"/>
              <a:gd name="connsiteY18" fmla="*/ 1291762 h 4492350"/>
              <a:gd name="connsiteX19" fmla="*/ 2750848 w 3638574"/>
              <a:gd name="connsiteY19" fmla="*/ 2383091 h 4492350"/>
              <a:gd name="connsiteX20" fmla="*/ 3638574 w 3638574"/>
              <a:gd name="connsiteY20" fmla="*/ 1124252 h 4492350"/>
              <a:gd name="connsiteX21" fmla="*/ 2166244 w 3638574"/>
              <a:gd name="connsiteY21" fmla="*/ 3370521 h 4492350"/>
              <a:gd name="connsiteX22" fmla="*/ 2113081 w 3638574"/>
              <a:gd name="connsiteY22" fmla="*/ 3817088 h 4492350"/>
              <a:gd name="connsiteX23" fmla="*/ 3261397 w 3638574"/>
              <a:gd name="connsiteY23" fmla="*/ 3094074 h 4492350"/>
              <a:gd name="connsiteX24" fmla="*/ 2138356 w 3638574"/>
              <a:gd name="connsiteY24" fmla="*/ 4030951 h 4492350"/>
              <a:gd name="connsiteX25" fmla="*/ 2176877 w 3638574"/>
              <a:gd name="connsiteY25" fmla="*/ 4476307 h 4492350"/>
              <a:gd name="connsiteX26" fmla="*/ 2162233 w 3638574"/>
              <a:gd name="connsiteY26" fmla="*/ 4491415 h 4492350"/>
              <a:gd name="connsiteX27" fmla="*/ 1687779 w 3638574"/>
              <a:gd name="connsiteY27" fmla="*/ 4492350 h 4492350"/>
              <a:gd name="connsiteX0" fmla="*/ 1687779 w 3638574"/>
              <a:gd name="connsiteY0" fmla="*/ 4492350 h 4492350"/>
              <a:gd name="connsiteX1" fmla="*/ 1740942 w 3638574"/>
              <a:gd name="connsiteY1" fmla="*/ 3785190 h 4492350"/>
              <a:gd name="connsiteX2" fmla="*/ 1239812 w 3638574"/>
              <a:gd name="connsiteY2" fmla="*/ 3369121 h 4492350"/>
              <a:gd name="connsiteX3" fmla="*/ 0 w 3638574"/>
              <a:gd name="connsiteY3" fmla="*/ 2917145 h 4492350"/>
              <a:gd name="connsiteX4" fmla="*/ 1087133 w 3638574"/>
              <a:gd name="connsiteY4" fmla="*/ 3238920 h 4492350"/>
              <a:gd name="connsiteX5" fmla="*/ 357497 w 3638574"/>
              <a:gd name="connsiteY5" fmla="*/ 2432058 h 4492350"/>
              <a:gd name="connsiteX6" fmla="*/ 1719677 w 3638574"/>
              <a:gd name="connsiteY6" fmla="*/ 3519376 h 4492350"/>
              <a:gd name="connsiteX7" fmla="*/ 1627995 w 3638574"/>
              <a:gd name="connsiteY7" fmla="*/ 2400346 h 4492350"/>
              <a:gd name="connsiteX8" fmla="*/ 4198 w 3638574"/>
              <a:gd name="connsiteY8" fmla="*/ 742880 h 4492350"/>
              <a:gd name="connsiteX9" fmla="*/ 932867 w 3638574"/>
              <a:gd name="connsiteY9" fmla="*/ 1924493 h 4492350"/>
              <a:gd name="connsiteX10" fmla="*/ 1037607 w 3638574"/>
              <a:gd name="connsiteY10" fmla="*/ 857226 h 4492350"/>
              <a:gd name="connsiteX11" fmla="*/ 1138710 w 3638574"/>
              <a:gd name="connsiteY11" fmla="*/ 2026621 h 4492350"/>
              <a:gd name="connsiteX12" fmla="*/ 1658679 w 3638574"/>
              <a:gd name="connsiteY12" fmla="*/ 2194318 h 4492350"/>
              <a:gd name="connsiteX13" fmla="*/ 1900430 w 3638574"/>
              <a:gd name="connsiteY13" fmla="*/ 0 h 4492350"/>
              <a:gd name="connsiteX14" fmla="*/ 1971873 w 3638574"/>
              <a:gd name="connsiteY14" fmla="*/ 986216 h 4492350"/>
              <a:gd name="connsiteX15" fmla="*/ 1826002 w 3638574"/>
              <a:gd name="connsiteY15" fmla="*/ 2060385 h 4492350"/>
              <a:gd name="connsiteX16" fmla="*/ 2001533 w 3638574"/>
              <a:gd name="connsiteY16" fmla="*/ 3046321 h 4492350"/>
              <a:gd name="connsiteX17" fmla="*/ 2591546 w 3638574"/>
              <a:gd name="connsiteY17" fmla="*/ 2519916 h 4492350"/>
              <a:gd name="connsiteX18" fmla="*/ 2857733 w 3638574"/>
              <a:gd name="connsiteY18" fmla="*/ 1291762 h 4492350"/>
              <a:gd name="connsiteX19" fmla="*/ 2750848 w 3638574"/>
              <a:gd name="connsiteY19" fmla="*/ 2383091 h 4492350"/>
              <a:gd name="connsiteX20" fmla="*/ 3638574 w 3638574"/>
              <a:gd name="connsiteY20" fmla="*/ 1124252 h 4492350"/>
              <a:gd name="connsiteX21" fmla="*/ 2166244 w 3638574"/>
              <a:gd name="connsiteY21" fmla="*/ 3370521 h 4492350"/>
              <a:gd name="connsiteX22" fmla="*/ 2113081 w 3638574"/>
              <a:gd name="connsiteY22" fmla="*/ 3817088 h 4492350"/>
              <a:gd name="connsiteX23" fmla="*/ 3261397 w 3638574"/>
              <a:gd name="connsiteY23" fmla="*/ 3094074 h 4492350"/>
              <a:gd name="connsiteX24" fmla="*/ 2138356 w 3638574"/>
              <a:gd name="connsiteY24" fmla="*/ 4030951 h 4492350"/>
              <a:gd name="connsiteX25" fmla="*/ 2176877 w 3638574"/>
              <a:gd name="connsiteY25" fmla="*/ 4476307 h 4492350"/>
              <a:gd name="connsiteX26" fmla="*/ 2162233 w 3638574"/>
              <a:gd name="connsiteY26" fmla="*/ 4491415 h 4492350"/>
              <a:gd name="connsiteX27" fmla="*/ 1687779 w 3638574"/>
              <a:gd name="connsiteY27" fmla="*/ 4492350 h 4492350"/>
              <a:gd name="connsiteX0" fmla="*/ 1687779 w 3638574"/>
              <a:gd name="connsiteY0" fmla="*/ 4492350 h 4492350"/>
              <a:gd name="connsiteX1" fmla="*/ 1740942 w 3638574"/>
              <a:gd name="connsiteY1" fmla="*/ 3785190 h 4492350"/>
              <a:gd name="connsiteX2" fmla="*/ 1239812 w 3638574"/>
              <a:gd name="connsiteY2" fmla="*/ 3369121 h 4492350"/>
              <a:gd name="connsiteX3" fmla="*/ 0 w 3638574"/>
              <a:gd name="connsiteY3" fmla="*/ 2917145 h 4492350"/>
              <a:gd name="connsiteX4" fmla="*/ 1087133 w 3638574"/>
              <a:gd name="connsiteY4" fmla="*/ 3238920 h 4492350"/>
              <a:gd name="connsiteX5" fmla="*/ 365518 w 3638574"/>
              <a:gd name="connsiteY5" fmla="*/ 2420026 h 4492350"/>
              <a:gd name="connsiteX6" fmla="*/ 1719677 w 3638574"/>
              <a:gd name="connsiteY6" fmla="*/ 3519376 h 4492350"/>
              <a:gd name="connsiteX7" fmla="*/ 1627995 w 3638574"/>
              <a:gd name="connsiteY7" fmla="*/ 2400346 h 4492350"/>
              <a:gd name="connsiteX8" fmla="*/ 4198 w 3638574"/>
              <a:gd name="connsiteY8" fmla="*/ 742880 h 4492350"/>
              <a:gd name="connsiteX9" fmla="*/ 932867 w 3638574"/>
              <a:gd name="connsiteY9" fmla="*/ 1924493 h 4492350"/>
              <a:gd name="connsiteX10" fmla="*/ 1037607 w 3638574"/>
              <a:gd name="connsiteY10" fmla="*/ 857226 h 4492350"/>
              <a:gd name="connsiteX11" fmla="*/ 1138710 w 3638574"/>
              <a:gd name="connsiteY11" fmla="*/ 2026621 h 4492350"/>
              <a:gd name="connsiteX12" fmla="*/ 1658679 w 3638574"/>
              <a:gd name="connsiteY12" fmla="*/ 2194318 h 4492350"/>
              <a:gd name="connsiteX13" fmla="*/ 1900430 w 3638574"/>
              <a:gd name="connsiteY13" fmla="*/ 0 h 4492350"/>
              <a:gd name="connsiteX14" fmla="*/ 1971873 w 3638574"/>
              <a:gd name="connsiteY14" fmla="*/ 986216 h 4492350"/>
              <a:gd name="connsiteX15" fmla="*/ 1826002 w 3638574"/>
              <a:gd name="connsiteY15" fmla="*/ 2060385 h 4492350"/>
              <a:gd name="connsiteX16" fmla="*/ 2001533 w 3638574"/>
              <a:gd name="connsiteY16" fmla="*/ 3046321 h 4492350"/>
              <a:gd name="connsiteX17" fmla="*/ 2591546 w 3638574"/>
              <a:gd name="connsiteY17" fmla="*/ 2519916 h 4492350"/>
              <a:gd name="connsiteX18" fmla="*/ 2857733 w 3638574"/>
              <a:gd name="connsiteY18" fmla="*/ 1291762 h 4492350"/>
              <a:gd name="connsiteX19" fmla="*/ 2750848 w 3638574"/>
              <a:gd name="connsiteY19" fmla="*/ 2383091 h 4492350"/>
              <a:gd name="connsiteX20" fmla="*/ 3638574 w 3638574"/>
              <a:gd name="connsiteY20" fmla="*/ 1124252 h 4492350"/>
              <a:gd name="connsiteX21" fmla="*/ 2166244 w 3638574"/>
              <a:gd name="connsiteY21" fmla="*/ 3370521 h 4492350"/>
              <a:gd name="connsiteX22" fmla="*/ 2113081 w 3638574"/>
              <a:gd name="connsiteY22" fmla="*/ 3817088 h 4492350"/>
              <a:gd name="connsiteX23" fmla="*/ 3261397 w 3638574"/>
              <a:gd name="connsiteY23" fmla="*/ 3094074 h 4492350"/>
              <a:gd name="connsiteX24" fmla="*/ 2138356 w 3638574"/>
              <a:gd name="connsiteY24" fmla="*/ 4030951 h 4492350"/>
              <a:gd name="connsiteX25" fmla="*/ 2176877 w 3638574"/>
              <a:gd name="connsiteY25" fmla="*/ 4476307 h 4492350"/>
              <a:gd name="connsiteX26" fmla="*/ 2162233 w 3638574"/>
              <a:gd name="connsiteY26" fmla="*/ 4491415 h 4492350"/>
              <a:gd name="connsiteX27" fmla="*/ 1687779 w 3638574"/>
              <a:gd name="connsiteY27" fmla="*/ 4492350 h 4492350"/>
              <a:gd name="connsiteX0" fmla="*/ 1687779 w 3638574"/>
              <a:gd name="connsiteY0" fmla="*/ 4492350 h 4492350"/>
              <a:gd name="connsiteX1" fmla="*/ 1740942 w 3638574"/>
              <a:gd name="connsiteY1" fmla="*/ 3785190 h 4492350"/>
              <a:gd name="connsiteX2" fmla="*/ 1239812 w 3638574"/>
              <a:gd name="connsiteY2" fmla="*/ 3369121 h 4492350"/>
              <a:gd name="connsiteX3" fmla="*/ 0 w 3638574"/>
              <a:gd name="connsiteY3" fmla="*/ 2917145 h 4492350"/>
              <a:gd name="connsiteX4" fmla="*/ 1087133 w 3638574"/>
              <a:gd name="connsiteY4" fmla="*/ 3238920 h 4492350"/>
              <a:gd name="connsiteX5" fmla="*/ 365518 w 3638574"/>
              <a:gd name="connsiteY5" fmla="*/ 2420026 h 4492350"/>
              <a:gd name="connsiteX6" fmla="*/ 1719677 w 3638574"/>
              <a:gd name="connsiteY6" fmla="*/ 3519376 h 4492350"/>
              <a:gd name="connsiteX7" fmla="*/ 1627995 w 3638574"/>
              <a:gd name="connsiteY7" fmla="*/ 2400346 h 4492350"/>
              <a:gd name="connsiteX8" fmla="*/ 4198 w 3638574"/>
              <a:gd name="connsiteY8" fmla="*/ 742880 h 4492350"/>
              <a:gd name="connsiteX9" fmla="*/ 932867 w 3638574"/>
              <a:gd name="connsiteY9" fmla="*/ 1924493 h 4492350"/>
              <a:gd name="connsiteX10" fmla="*/ 1037607 w 3638574"/>
              <a:gd name="connsiteY10" fmla="*/ 857226 h 4492350"/>
              <a:gd name="connsiteX11" fmla="*/ 1138710 w 3638574"/>
              <a:gd name="connsiteY11" fmla="*/ 2026621 h 4492350"/>
              <a:gd name="connsiteX12" fmla="*/ 1658679 w 3638574"/>
              <a:gd name="connsiteY12" fmla="*/ 2194318 h 4492350"/>
              <a:gd name="connsiteX13" fmla="*/ 1900430 w 3638574"/>
              <a:gd name="connsiteY13" fmla="*/ 0 h 4492350"/>
              <a:gd name="connsiteX14" fmla="*/ 1971873 w 3638574"/>
              <a:gd name="connsiteY14" fmla="*/ 986216 h 4492350"/>
              <a:gd name="connsiteX15" fmla="*/ 1826002 w 3638574"/>
              <a:gd name="connsiteY15" fmla="*/ 2060385 h 4492350"/>
              <a:gd name="connsiteX16" fmla="*/ 2001533 w 3638574"/>
              <a:gd name="connsiteY16" fmla="*/ 3046321 h 4492350"/>
              <a:gd name="connsiteX17" fmla="*/ 2591546 w 3638574"/>
              <a:gd name="connsiteY17" fmla="*/ 2519916 h 4492350"/>
              <a:gd name="connsiteX18" fmla="*/ 2857733 w 3638574"/>
              <a:gd name="connsiteY18" fmla="*/ 1291762 h 4492350"/>
              <a:gd name="connsiteX19" fmla="*/ 2750848 w 3638574"/>
              <a:gd name="connsiteY19" fmla="*/ 2383091 h 4492350"/>
              <a:gd name="connsiteX20" fmla="*/ 3638574 w 3638574"/>
              <a:gd name="connsiteY20" fmla="*/ 1124252 h 4492350"/>
              <a:gd name="connsiteX21" fmla="*/ 2166244 w 3638574"/>
              <a:gd name="connsiteY21" fmla="*/ 3370521 h 4492350"/>
              <a:gd name="connsiteX22" fmla="*/ 2113081 w 3638574"/>
              <a:gd name="connsiteY22" fmla="*/ 3817088 h 4492350"/>
              <a:gd name="connsiteX23" fmla="*/ 3261397 w 3638574"/>
              <a:gd name="connsiteY23" fmla="*/ 3094074 h 4492350"/>
              <a:gd name="connsiteX24" fmla="*/ 2138356 w 3638574"/>
              <a:gd name="connsiteY24" fmla="*/ 4030951 h 4492350"/>
              <a:gd name="connsiteX25" fmla="*/ 2176877 w 3638574"/>
              <a:gd name="connsiteY25" fmla="*/ 4476307 h 4492350"/>
              <a:gd name="connsiteX26" fmla="*/ 2162233 w 3638574"/>
              <a:gd name="connsiteY26" fmla="*/ 4491415 h 4492350"/>
              <a:gd name="connsiteX27" fmla="*/ 1687779 w 3638574"/>
              <a:gd name="connsiteY27" fmla="*/ 4492350 h 4492350"/>
              <a:gd name="connsiteX0" fmla="*/ 1687779 w 3638574"/>
              <a:gd name="connsiteY0" fmla="*/ 4492350 h 4492350"/>
              <a:gd name="connsiteX1" fmla="*/ 1740942 w 3638574"/>
              <a:gd name="connsiteY1" fmla="*/ 3785190 h 4492350"/>
              <a:gd name="connsiteX2" fmla="*/ 1239812 w 3638574"/>
              <a:gd name="connsiteY2" fmla="*/ 3369121 h 4492350"/>
              <a:gd name="connsiteX3" fmla="*/ 0 w 3638574"/>
              <a:gd name="connsiteY3" fmla="*/ 2917145 h 4492350"/>
              <a:gd name="connsiteX4" fmla="*/ 1087133 w 3638574"/>
              <a:gd name="connsiteY4" fmla="*/ 3238920 h 4492350"/>
              <a:gd name="connsiteX5" fmla="*/ 365518 w 3638574"/>
              <a:gd name="connsiteY5" fmla="*/ 2420026 h 4492350"/>
              <a:gd name="connsiteX6" fmla="*/ 1719677 w 3638574"/>
              <a:gd name="connsiteY6" fmla="*/ 3519376 h 4492350"/>
              <a:gd name="connsiteX7" fmla="*/ 1627995 w 3638574"/>
              <a:gd name="connsiteY7" fmla="*/ 2400346 h 4492350"/>
              <a:gd name="connsiteX8" fmla="*/ 4198 w 3638574"/>
              <a:gd name="connsiteY8" fmla="*/ 742880 h 4492350"/>
              <a:gd name="connsiteX9" fmla="*/ 932867 w 3638574"/>
              <a:gd name="connsiteY9" fmla="*/ 1924493 h 4492350"/>
              <a:gd name="connsiteX10" fmla="*/ 1037607 w 3638574"/>
              <a:gd name="connsiteY10" fmla="*/ 857226 h 4492350"/>
              <a:gd name="connsiteX11" fmla="*/ 1138710 w 3638574"/>
              <a:gd name="connsiteY11" fmla="*/ 2026621 h 4492350"/>
              <a:gd name="connsiteX12" fmla="*/ 1658679 w 3638574"/>
              <a:gd name="connsiteY12" fmla="*/ 2194318 h 4492350"/>
              <a:gd name="connsiteX13" fmla="*/ 1900430 w 3638574"/>
              <a:gd name="connsiteY13" fmla="*/ 0 h 4492350"/>
              <a:gd name="connsiteX14" fmla="*/ 1971873 w 3638574"/>
              <a:gd name="connsiteY14" fmla="*/ 986216 h 4492350"/>
              <a:gd name="connsiteX15" fmla="*/ 1826002 w 3638574"/>
              <a:gd name="connsiteY15" fmla="*/ 2060385 h 4492350"/>
              <a:gd name="connsiteX16" fmla="*/ 2001533 w 3638574"/>
              <a:gd name="connsiteY16" fmla="*/ 3046321 h 4492350"/>
              <a:gd name="connsiteX17" fmla="*/ 2591546 w 3638574"/>
              <a:gd name="connsiteY17" fmla="*/ 2519916 h 4492350"/>
              <a:gd name="connsiteX18" fmla="*/ 2857733 w 3638574"/>
              <a:gd name="connsiteY18" fmla="*/ 1291762 h 4492350"/>
              <a:gd name="connsiteX19" fmla="*/ 2750848 w 3638574"/>
              <a:gd name="connsiteY19" fmla="*/ 2383091 h 4492350"/>
              <a:gd name="connsiteX20" fmla="*/ 3638574 w 3638574"/>
              <a:gd name="connsiteY20" fmla="*/ 1124252 h 4492350"/>
              <a:gd name="connsiteX21" fmla="*/ 2166244 w 3638574"/>
              <a:gd name="connsiteY21" fmla="*/ 3370521 h 4492350"/>
              <a:gd name="connsiteX22" fmla="*/ 2113081 w 3638574"/>
              <a:gd name="connsiteY22" fmla="*/ 3817088 h 4492350"/>
              <a:gd name="connsiteX23" fmla="*/ 3261397 w 3638574"/>
              <a:gd name="connsiteY23" fmla="*/ 3094074 h 4492350"/>
              <a:gd name="connsiteX24" fmla="*/ 2138356 w 3638574"/>
              <a:gd name="connsiteY24" fmla="*/ 4030951 h 4492350"/>
              <a:gd name="connsiteX25" fmla="*/ 2176877 w 3638574"/>
              <a:gd name="connsiteY25" fmla="*/ 4476307 h 4492350"/>
              <a:gd name="connsiteX26" fmla="*/ 2162233 w 3638574"/>
              <a:gd name="connsiteY26" fmla="*/ 4491415 h 4492350"/>
              <a:gd name="connsiteX27" fmla="*/ 1687779 w 3638574"/>
              <a:gd name="connsiteY27" fmla="*/ 4492350 h 4492350"/>
              <a:gd name="connsiteX0" fmla="*/ 1687779 w 3638574"/>
              <a:gd name="connsiteY0" fmla="*/ 4492350 h 4492350"/>
              <a:gd name="connsiteX1" fmla="*/ 1740942 w 3638574"/>
              <a:gd name="connsiteY1" fmla="*/ 3785190 h 4492350"/>
              <a:gd name="connsiteX2" fmla="*/ 1239812 w 3638574"/>
              <a:gd name="connsiteY2" fmla="*/ 3369121 h 4492350"/>
              <a:gd name="connsiteX3" fmla="*/ 0 w 3638574"/>
              <a:gd name="connsiteY3" fmla="*/ 2917145 h 4492350"/>
              <a:gd name="connsiteX4" fmla="*/ 1087133 w 3638574"/>
              <a:gd name="connsiteY4" fmla="*/ 3238920 h 4492350"/>
              <a:gd name="connsiteX5" fmla="*/ 365518 w 3638574"/>
              <a:gd name="connsiteY5" fmla="*/ 2420026 h 4492350"/>
              <a:gd name="connsiteX6" fmla="*/ 1719677 w 3638574"/>
              <a:gd name="connsiteY6" fmla="*/ 3519376 h 4492350"/>
              <a:gd name="connsiteX7" fmla="*/ 1627995 w 3638574"/>
              <a:gd name="connsiteY7" fmla="*/ 2400346 h 4492350"/>
              <a:gd name="connsiteX8" fmla="*/ 4198 w 3638574"/>
              <a:gd name="connsiteY8" fmla="*/ 742880 h 4492350"/>
              <a:gd name="connsiteX9" fmla="*/ 932867 w 3638574"/>
              <a:gd name="connsiteY9" fmla="*/ 1924493 h 4492350"/>
              <a:gd name="connsiteX10" fmla="*/ 1037607 w 3638574"/>
              <a:gd name="connsiteY10" fmla="*/ 857226 h 4492350"/>
              <a:gd name="connsiteX11" fmla="*/ 1138710 w 3638574"/>
              <a:gd name="connsiteY11" fmla="*/ 2026621 h 4492350"/>
              <a:gd name="connsiteX12" fmla="*/ 1658679 w 3638574"/>
              <a:gd name="connsiteY12" fmla="*/ 2194318 h 4492350"/>
              <a:gd name="connsiteX13" fmla="*/ 1900430 w 3638574"/>
              <a:gd name="connsiteY13" fmla="*/ 0 h 4492350"/>
              <a:gd name="connsiteX14" fmla="*/ 1971873 w 3638574"/>
              <a:gd name="connsiteY14" fmla="*/ 986216 h 4492350"/>
              <a:gd name="connsiteX15" fmla="*/ 1826002 w 3638574"/>
              <a:gd name="connsiteY15" fmla="*/ 2060385 h 4492350"/>
              <a:gd name="connsiteX16" fmla="*/ 2001533 w 3638574"/>
              <a:gd name="connsiteY16" fmla="*/ 3046321 h 4492350"/>
              <a:gd name="connsiteX17" fmla="*/ 2591546 w 3638574"/>
              <a:gd name="connsiteY17" fmla="*/ 2519916 h 4492350"/>
              <a:gd name="connsiteX18" fmla="*/ 2857733 w 3638574"/>
              <a:gd name="connsiteY18" fmla="*/ 1291762 h 4492350"/>
              <a:gd name="connsiteX19" fmla="*/ 2750848 w 3638574"/>
              <a:gd name="connsiteY19" fmla="*/ 2383091 h 4492350"/>
              <a:gd name="connsiteX20" fmla="*/ 3638574 w 3638574"/>
              <a:gd name="connsiteY20" fmla="*/ 1124252 h 4492350"/>
              <a:gd name="connsiteX21" fmla="*/ 2166244 w 3638574"/>
              <a:gd name="connsiteY21" fmla="*/ 3370521 h 4492350"/>
              <a:gd name="connsiteX22" fmla="*/ 2113081 w 3638574"/>
              <a:gd name="connsiteY22" fmla="*/ 3817088 h 4492350"/>
              <a:gd name="connsiteX23" fmla="*/ 3261397 w 3638574"/>
              <a:gd name="connsiteY23" fmla="*/ 3094074 h 4492350"/>
              <a:gd name="connsiteX24" fmla="*/ 2138356 w 3638574"/>
              <a:gd name="connsiteY24" fmla="*/ 4030951 h 4492350"/>
              <a:gd name="connsiteX25" fmla="*/ 2176877 w 3638574"/>
              <a:gd name="connsiteY25" fmla="*/ 4476307 h 4492350"/>
              <a:gd name="connsiteX26" fmla="*/ 2162233 w 3638574"/>
              <a:gd name="connsiteY26" fmla="*/ 4491415 h 4492350"/>
              <a:gd name="connsiteX27" fmla="*/ 1687779 w 3638574"/>
              <a:gd name="connsiteY27" fmla="*/ 4492350 h 4492350"/>
              <a:gd name="connsiteX0" fmla="*/ 1687779 w 3638574"/>
              <a:gd name="connsiteY0" fmla="*/ 4492350 h 4492350"/>
              <a:gd name="connsiteX1" fmla="*/ 1740942 w 3638574"/>
              <a:gd name="connsiteY1" fmla="*/ 3785190 h 4492350"/>
              <a:gd name="connsiteX2" fmla="*/ 1239812 w 3638574"/>
              <a:gd name="connsiteY2" fmla="*/ 3369121 h 4492350"/>
              <a:gd name="connsiteX3" fmla="*/ 0 w 3638574"/>
              <a:gd name="connsiteY3" fmla="*/ 2917145 h 4492350"/>
              <a:gd name="connsiteX4" fmla="*/ 1087133 w 3638574"/>
              <a:gd name="connsiteY4" fmla="*/ 3238920 h 4492350"/>
              <a:gd name="connsiteX5" fmla="*/ 365518 w 3638574"/>
              <a:gd name="connsiteY5" fmla="*/ 2420026 h 4492350"/>
              <a:gd name="connsiteX6" fmla="*/ 1719677 w 3638574"/>
              <a:gd name="connsiteY6" fmla="*/ 3519376 h 4492350"/>
              <a:gd name="connsiteX7" fmla="*/ 1627995 w 3638574"/>
              <a:gd name="connsiteY7" fmla="*/ 2400346 h 4492350"/>
              <a:gd name="connsiteX8" fmla="*/ 4198 w 3638574"/>
              <a:gd name="connsiteY8" fmla="*/ 742880 h 4492350"/>
              <a:gd name="connsiteX9" fmla="*/ 932867 w 3638574"/>
              <a:gd name="connsiteY9" fmla="*/ 1924493 h 4492350"/>
              <a:gd name="connsiteX10" fmla="*/ 1037607 w 3638574"/>
              <a:gd name="connsiteY10" fmla="*/ 857226 h 4492350"/>
              <a:gd name="connsiteX11" fmla="*/ 1138710 w 3638574"/>
              <a:gd name="connsiteY11" fmla="*/ 2026621 h 4492350"/>
              <a:gd name="connsiteX12" fmla="*/ 1658679 w 3638574"/>
              <a:gd name="connsiteY12" fmla="*/ 2194318 h 4492350"/>
              <a:gd name="connsiteX13" fmla="*/ 1900430 w 3638574"/>
              <a:gd name="connsiteY13" fmla="*/ 0 h 4492350"/>
              <a:gd name="connsiteX14" fmla="*/ 1971873 w 3638574"/>
              <a:gd name="connsiteY14" fmla="*/ 986216 h 4492350"/>
              <a:gd name="connsiteX15" fmla="*/ 1826002 w 3638574"/>
              <a:gd name="connsiteY15" fmla="*/ 2060385 h 4492350"/>
              <a:gd name="connsiteX16" fmla="*/ 2001533 w 3638574"/>
              <a:gd name="connsiteY16" fmla="*/ 3046321 h 4492350"/>
              <a:gd name="connsiteX17" fmla="*/ 2591546 w 3638574"/>
              <a:gd name="connsiteY17" fmla="*/ 2519916 h 4492350"/>
              <a:gd name="connsiteX18" fmla="*/ 2857733 w 3638574"/>
              <a:gd name="connsiteY18" fmla="*/ 1291762 h 4492350"/>
              <a:gd name="connsiteX19" fmla="*/ 2750848 w 3638574"/>
              <a:gd name="connsiteY19" fmla="*/ 2383091 h 4492350"/>
              <a:gd name="connsiteX20" fmla="*/ 3638574 w 3638574"/>
              <a:gd name="connsiteY20" fmla="*/ 1124252 h 4492350"/>
              <a:gd name="connsiteX21" fmla="*/ 2166244 w 3638574"/>
              <a:gd name="connsiteY21" fmla="*/ 3370521 h 4492350"/>
              <a:gd name="connsiteX22" fmla="*/ 2113081 w 3638574"/>
              <a:gd name="connsiteY22" fmla="*/ 3817088 h 4492350"/>
              <a:gd name="connsiteX23" fmla="*/ 3261397 w 3638574"/>
              <a:gd name="connsiteY23" fmla="*/ 3094074 h 4492350"/>
              <a:gd name="connsiteX24" fmla="*/ 2138356 w 3638574"/>
              <a:gd name="connsiteY24" fmla="*/ 4030951 h 4492350"/>
              <a:gd name="connsiteX25" fmla="*/ 2176877 w 3638574"/>
              <a:gd name="connsiteY25" fmla="*/ 4476307 h 4492350"/>
              <a:gd name="connsiteX26" fmla="*/ 2162233 w 3638574"/>
              <a:gd name="connsiteY26" fmla="*/ 4491415 h 4492350"/>
              <a:gd name="connsiteX27" fmla="*/ 1687779 w 3638574"/>
              <a:gd name="connsiteY27" fmla="*/ 4492350 h 4492350"/>
              <a:gd name="connsiteX0" fmla="*/ 1687779 w 3638574"/>
              <a:gd name="connsiteY0" fmla="*/ 4492350 h 4492350"/>
              <a:gd name="connsiteX1" fmla="*/ 1740942 w 3638574"/>
              <a:gd name="connsiteY1" fmla="*/ 3785190 h 4492350"/>
              <a:gd name="connsiteX2" fmla="*/ 1239812 w 3638574"/>
              <a:gd name="connsiteY2" fmla="*/ 3369121 h 4492350"/>
              <a:gd name="connsiteX3" fmla="*/ 0 w 3638574"/>
              <a:gd name="connsiteY3" fmla="*/ 2917145 h 4492350"/>
              <a:gd name="connsiteX4" fmla="*/ 1087133 w 3638574"/>
              <a:gd name="connsiteY4" fmla="*/ 3238920 h 4492350"/>
              <a:gd name="connsiteX5" fmla="*/ 389581 w 3638574"/>
              <a:gd name="connsiteY5" fmla="*/ 2412005 h 4492350"/>
              <a:gd name="connsiteX6" fmla="*/ 1719677 w 3638574"/>
              <a:gd name="connsiteY6" fmla="*/ 3519376 h 4492350"/>
              <a:gd name="connsiteX7" fmla="*/ 1627995 w 3638574"/>
              <a:gd name="connsiteY7" fmla="*/ 2400346 h 4492350"/>
              <a:gd name="connsiteX8" fmla="*/ 4198 w 3638574"/>
              <a:gd name="connsiteY8" fmla="*/ 742880 h 4492350"/>
              <a:gd name="connsiteX9" fmla="*/ 932867 w 3638574"/>
              <a:gd name="connsiteY9" fmla="*/ 1924493 h 4492350"/>
              <a:gd name="connsiteX10" fmla="*/ 1037607 w 3638574"/>
              <a:gd name="connsiteY10" fmla="*/ 857226 h 4492350"/>
              <a:gd name="connsiteX11" fmla="*/ 1138710 w 3638574"/>
              <a:gd name="connsiteY11" fmla="*/ 2026621 h 4492350"/>
              <a:gd name="connsiteX12" fmla="*/ 1658679 w 3638574"/>
              <a:gd name="connsiteY12" fmla="*/ 2194318 h 4492350"/>
              <a:gd name="connsiteX13" fmla="*/ 1900430 w 3638574"/>
              <a:gd name="connsiteY13" fmla="*/ 0 h 4492350"/>
              <a:gd name="connsiteX14" fmla="*/ 1971873 w 3638574"/>
              <a:gd name="connsiteY14" fmla="*/ 986216 h 4492350"/>
              <a:gd name="connsiteX15" fmla="*/ 1826002 w 3638574"/>
              <a:gd name="connsiteY15" fmla="*/ 2060385 h 4492350"/>
              <a:gd name="connsiteX16" fmla="*/ 2001533 w 3638574"/>
              <a:gd name="connsiteY16" fmla="*/ 3046321 h 4492350"/>
              <a:gd name="connsiteX17" fmla="*/ 2591546 w 3638574"/>
              <a:gd name="connsiteY17" fmla="*/ 2519916 h 4492350"/>
              <a:gd name="connsiteX18" fmla="*/ 2857733 w 3638574"/>
              <a:gd name="connsiteY18" fmla="*/ 1291762 h 4492350"/>
              <a:gd name="connsiteX19" fmla="*/ 2750848 w 3638574"/>
              <a:gd name="connsiteY19" fmla="*/ 2383091 h 4492350"/>
              <a:gd name="connsiteX20" fmla="*/ 3638574 w 3638574"/>
              <a:gd name="connsiteY20" fmla="*/ 1124252 h 4492350"/>
              <a:gd name="connsiteX21" fmla="*/ 2166244 w 3638574"/>
              <a:gd name="connsiteY21" fmla="*/ 3370521 h 4492350"/>
              <a:gd name="connsiteX22" fmla="*/ 2113081 w 3638574"/>
              <a:gd name="connsiteY22" fmla="*/ 3817088 h 4492350"/>
              <a:gd name="connsiteX23" fmla="*/ 3261397 w 3638574"/>
              <a:gd name="connsiteY23" fmla="*/ 3094074 h 4492350"/>
              <a:gd name="connsiteX24" fmla="*/ 2138356 w 3638574"/>
              <a:gd name="connsiteY24" fmla="*/ 4030951 h 4492350"/>
              <a:gd name="connsiteX25" fmla="*/ 2176877 w 3638574"/>
              <a:gd name="connsiteY25" fmla="*/ 4476307 h 4492350"/>
              <a:gd name="connsiteX26" fmla="*/ 2162233 w 3638574"/>
              <a:gd name="connsiteY26" fmla="*/ 4491415 h 4492350"/>
              <a:gd name="connsiteX27" fmla="*/ 1687779 w 3638574"/>
              <a:gd name="connsiteY27" fmla="*/ 4492350 h 4492350"/>
              <a:gd name="connsiteX0" fmla="*/ 1687779 w 3638574"/>
              <a:gd name="connsiteY0" fmla="*/ 4492350 h 4492350"/>
              <a:gd name="connsiteX1" fmla="*/ 1740942 w 3638574"/>
              <a:gd name="connsiteY1" fmla="*/ 3785190 h 4492350"/>
              <a:gd name="connsiteX2" fmla="*/ 1239812 w 3638574"/>
              <a:gd name="connsiteY2" fmla="*/ 3369121 h 4492350"/>
              <a:gd name="connsiteX3" fmla="*/ 0 w 3638574"/>
              <a:gd name="connsiteY3" fmla="*/ 2917145 h 4492350"/>
              <a:gd name="connsiteX4" fmla="*/ 1087133 w 3638574"/>
              <a:gd name="connsiteY4" fmla="*/ 3238920 h 4492350"/>
              <a:gd name="connsiteX5" fmla="*/ 389581 w 3638574"/>
              <a:gd name="connsiteY5" fmla="*/ 2412005 h 4492350"/>
              <a:gd name="connsiteX6" fmla="*/ 1719677 w 3638574"/>
              <a:gd name="connsiteY6" fmla="*/ 3519376 h 4492350"/>
              <a:gd name="connsiteX7" fmla="*/ 1627995 w 3638574"/>
              <a:gd name="connsiteY7" fmla="*/ 2400346 h 4492350"/>
              <a:gd name="connsiteX8" fmla="*/ 4198 w 3638574"/>
              <a:gd name="connsiteY8" fmla="*/ 742880 h 4492350"/>
              <a:gd name="connsiteX9" fmla="*/ 932867 w 3638574"/>
              <a:gd name="connsiteY9" fmla="*/ 1924493 h 4492350"/>
              <a:gd name="connsiteX10" fmla="*/ 1037607 w 3638574"/>
              <a:gd name="connsiteY10" fmla="*/ 857226 h 4492350"/>
              <a:gd name="connsiteX11" fmla="*/ 1138710 w 3638574"/>
              <a:gd name="connsiteY11" fmla="*/ 2026621 h 4492350"/>
              <a:gd name="connsiteX12" fmla="*/ 1658679 w 3638574"/>
              <a:gd name="connsiteY12" fmla="*/ 2194318 h 4492350"/>
              <a:gd name="connsiteX13" fmla="*/ 1900430 w 3638574"/>
              <a:gd name="connsiteY13" fmla="*/ 0 h 4492350"/>
              <a:gd name="connsiteX14" fmla="*/ 1971873 w 3638574"/>
              <a:gd name="connsiteY14" fmla="*/ 986216 h 4492350"/>
              <a:gd name="connsiteX15" fmla="*/ 1826002 w 3638574"/>
              <a:gd name="connsiteY15" fmla="*/ 2060385 h 4492350"/>
              <a:gd name="connsiteX16" fmla="*/ 2001533 w 3638574"/>
              <a:gd name="connsiteY16" fmla="*/ 3046321 h 4492350"/>
              <a:gd name="connsiteX17" fmla="*/ 2591546 w 3638574"/>
              <a:gd name="connsiteY17" fmla="*/ 2519916 h 4492350"/>
              <a:gd name="connsiteX18" fmla="*/ 2857733 w 3638574"/>
              <a:gd name="connsiteY18" fmla="*/ 1291762 h 4492350"/>
              <a:gd name="connsiteX19" fmla="*/ 2750848 w 3638574"/>
              <a:gd name="connsiteY19" fmla="*/ 2383091 h 4492350"/>
              <a:gd name="connsiteX20" fmla="*/ 3638574 w 3638574"/>
              <a:gd name="connsiteY20" fmla="*/ 1124252 h 4492350"/>
              <a:gd name="connsiteX21" fmla="*/ 2166244 w 3638574"/>
              <a:gd name="connsiteY21" fmla="*/ 3370521 h 4492350"/>
              <a:gd name="connsiteX22" fmla="*/ 2113081 w 3638574"/>
              <a:gd name="connsiteY22" fmla="*/ 3817088 h 4492350"/>
              <a:gd name="connsiteX23" fmla="*/ 3261397 w 3638574"/>
              <a:gd name="connsiteY23" fmla="*/ 3094074 h 4492350"/>
              <a:gd name="connsiteX24" fmla="*/ 2138356 w 3638574"/>
              <a:gd name="connsiteY24" fmla="*/ 4030951 h 4492350"/>
              <a:gd name="connsiteX25" fmla="*/ 2176877 w 3638574"/>
              <a:gd name="connsiteY25" fmla="*/ 4476307 h 4492350"/>
              <a:gd name="connsiteX26" fmla="*/ 2162233 w 3638574"/>
              <a:gd name="connsiteY26" fmla="*/ 4491415 h 4492350"/>
              <a:gd name="connsiteX27" fmla="*/ 1687779 w 3638574"/>
              <a:gd name="connsiteY27" fmla="*/ 4492350 h 4492350"/>
              <a:gd name="connsiteX0" fmla="*/ 1687779 w 3638574"/>
              <a:gd name="connsiteY0" fmla="*/ 4492350 h 4492350"/>
              <a:gd name="connsiteX1" fmla="*/ 1740942 w 3638574"/>
              <a:gd name="connsiteY1" fmla="*/ 3785190 h 4492350"/>
              <a:gd name="connsiteX2" fmla="*/ 1239812 w 3638574"/>
              <a:gd name="connsiteY2" fmla="*/ 3369121 h 4492350"/>
              <a:gd name="connsiteX3" fmla="*/ 0 w 3638574"/>
              <a:gd name="connsiteY3" fmla="*/ 2917145 h 4492350"/>
              <a:gd name="connsiteX4" fmla="*/ 1087133 w 3638574"/>
              <a:gd name="connsiteY4" fmla="*/ 3238920 h 4492350"/>
              <a:gd name="connsiteX5" fmla="*/ 389581 w 3638574"/>
              <a:gd name="connsiteY5" fmla="*/ 2412005 h 4492350"/>
              <a:gd name="connsiteX6" fmla="*/ 1719677 w 3638574"/>
              <a:gd name="connsiteY6" fmla="*/ 3519376 h 4492350"/>
              <a:gd name="connsiteX7" fmla="*/ 1627995 w 3638574"/>
              <a:gd name="connsiteY7" fmla="*/ 2400346 h 4492350"/>
              <a:gd name="connsiteX8" fmla="*/ 4198 w 3638574"/>
              <a:gd name="connsiteY8" fmla="*/ 742880 h 4492350"/>
              <a:gd name="connsiteX9" fmla="*/ 932867 w 3638574"/>
              <a:gd name="connsiteY9" fmla="*/ 1924493 h 4492350"/>
              <a:gd name="connsiteX10" fmla="*/ 1037607 w 3638574"/>
              <a:gd name="connsiteY10" fmla="*/ 857226 h 4492350"/>
              <a:gd name="connsiteX11" fmla="*/ 1138710 w 3638574"/>
              <a:gd name="connsiteY11" fmla="*/ 2026621 h 4492350"/>
              <a:gd name="connsiteX12" fmla="*/ 1658679 w 3638574"/>
              <a:gd name="connsiteY12" fmla="*/ 2194318 h 4492350"/>
              <a:gd name="connsiteX13" fmla="*/ 1900430 w 3638574"/>
              <a:gd name="connsiteY13" fmla="*/ 0 h 4492350"/>
              <a:gd name="connsiteX14" fmla="*/ 1971873 w 3638574"/>
              <a:gd name="connsiteY14" fmla="*/ 986216 h 4492350"/>
              <a:gd name="connsiteX15" fmla="*/ 1826002 w 3638574"/>
              <a:gd name="connsiteY15" fmla="*/ 2060385 h 4492350"/>
              <a:gd name="connsiteX16" fmla="*/ 2001533 w 3638574"/>
              <a:gd name="connsiteY16" fmla="*/ 3046321 h 4492350"/>
              <a:gd name="connsiteX17" fmla="*/ 2591546 w 3638574"/>
              <a:gd name="connsiteY17" fmla="*/ 2519916 h 4492350"/>
              <a:gd name="connsiteX18" fmla="*/ 2857733 w 3638574"/>
              <a:gd name="connsiteY18" fmla="*/ 1291762 h 4492350"/>
              <a:gd name="connsiteX19" fmla="*/ 2750848 w 3638574"/>
              <a:gd name="connsiteY19" fmla="*/ 2383091 h 4492350"/>
              <a:gd name="connsiteX20" fmla="*/ 3638574 w 3638574"/>
              <a:gd name="connsiteY20" fmla="*/ 1124252 h 4492350"/>
              <a:gd name="connsiteX21" fmla="*/ 2166244 w 3638574"/>
              <a:gd name="connsiteY21" fmla="*/ 3370521 h 4492350"/>
              <a:gd name="connsiteX22" fmla="*/ 2113081 w 3638574"/>
              <a:gd name="connsiteY22" fmla="*/ 3817088 h 4492350"/>
              <a:gd name="connsiteX23" fmla="*/ 3261397 w 3638574"/>
              <a:gd name="connsiteY23" fmla="*/ 3094074 h 4492350"/>
              <a:gd name="connsiteX24" fmla="*/ 2138356 w 3638574"/>
              <a:gd name="connsiteY24" fmla="*/ 4030951 h 4492350"/>
              <a:gd name="connsiteX25" fmla="*/ 2176877 w 3638574"/>
              <a:gd name="connsiteY25" fmla="*/ 4476307 h 4492350"/>
              <a:gd name="connsiteX26" fmla="*/ 2162233 w 3638574"/>
              <a:gd name="connsiteY26" fmla="*/ 4491415 h 4492350"/>
              <a:gd name="connsiteX27" fmla="*/ 1687779 w 3638574"/>
              <a:gd name="connsiteY27" fmla="*/ 4492350 h 4492350"/>
              <a:gd name="connsiteX0" fmla="*/ 1687779 w 3638574"/>
              <a:gd name="connsiteY0" fmla="*/ 4492350 h 4492350"/>
              <a:gd name="connsiteX1" fmla="*/ 1740942 w 3638574"/>
              <a:gd name="connsiteY1" fmla="*/ 3785190 h 4492350"/>
              <a:gd name="connsiteX2" fmla="*/ 1239812 w 3638574"/>
              <a:gd name="connsiteY2" fmla="*/ 3369121 h 4492350"/>
              <a:gd name="connsiteX3" fmla="*/ 0 w 3638574"/>
              <a:gd name="connsiteY3" fmla="*/ 2917145 h 4492350"/>
              <a:gd name="connsiteX4" fmla="*/ 1087133 w 3638574"/>
              <a:gd name="connsiteY4" fmla="*/ 3238920 h 4492350"/>
              <a:gd name="connsiteX5" fmla="*/ 389581 w 3638574"/>
              <a:gd name="connsiteY5" fmla="*/ 2412005 h 4492350"/>
              <a:gd name="connsiteX6" fmla="*/ 1719677 w 3638574"/>
              <a:gd name="connsiteY6" fmla="*/ 3519376 h 4492350"/>
              <a:gd name="connsiteX7" fmla="*/ 1627995 w 3638574"/>
              <a:gd name="connsiteY7" fmla="*/ 2400346 h 4492350"/>
              <a:gd name="connsiteX8" fmla="*/ 4198 w 3638574"/>
              <a:gd name="connsiteY8" fmla="*/ 742880 h 4492350"/>
              <a:gd name="connsiteX9" fmla="*/ 932867 w 3638574"/>
              <a:gd name="connsiteY9" fmla="*/ 1924493 h 4492350"/>
              <a:gd name="connsiteX10" fmla="*/ 1037607 w 3638574"/>
              <a:gd name="connsiteY10" fmla="*/ 857226 h 4492350"/>
              <a:gd name="connsiteX11" fmla="*/ 1138710 w 3638574"/>
              <a:gd name="connsiteY11" fmla="*/ 2026621 h 4492350"/>
              <a:gd name="connsiteX12" fmla="*/ 1658679 w 3638574"/>
              <a:gd name="connsiteY12" fmla="*/ 2194318 h 4492350"/>
              <a:gd name="connsiteX13" fmla="*/ 1900430 w 3638574"/>
              <a:gd name="connsiteY13" fmla="*/ 0 h 4492350"/>
              <a:gd name="connsiteX14" fmla="*/ 1971873 w 3638574"/>
              <a:gd name="connsiteY14" fmla="*/ 986216 h 4492350"/>
              <a:gd name="connsiteX15" fmla="*/ 1826002 w 3638574"/>
              <a:gd name="connsiteY15" fmla="*/ 2060385 h 4492350"/>
              <a:gd name="connsiteX16" fmla="*/ 2001533 w 3638574"/>
              <a:gd name="connsiteY16" fmla="*/ 3046321 h 4492350"/>
              <a:gd name="connsiteX17" fmla="*/ 2591546 w 3638574"/>
              <a:gd name="connsiteY17" fmla="*/ 2519916 h 4492350"/>
              <a:gd name="connsiteX18" fmla="*/ 2857733 w 3638574"/>
              <a:gd name="connsiteY18" fmla="*/ 1291762 h 4492350"/>
              <a:gd name="connsiteX19" fmla="*/ 2750848 w 3638574"/>
              <a:gd name="connsiteY19" fmla="*/ 2383091 h 4492350"/>
              <a:gd name="connsiteX20" fmla="*/ 3638574 w 3638574"/>
              <a:gd name="connsiteY20" fmla="*/ 1124252 h 4492350"/>
              <a:gd name="connsiteX21" fmla="*/ 2166244 w 3638574"/>
              <a:gd name="connsiteY21" fmla="*/ 3370521 h 4492350"/>
              <a:gd name="connsiteX22" fmla="*/ 2113081 w 3638574"/>
              <a:gd name="connsiteY22" fmla="*/ 3817088 h 4492350"/>
              <a:gd name="connsiteX23" fmla="*/ 3261397 w 3638574"/>
              <a:gd name="connsiteY23" fmla="*/ 3094074 h 4492350"/>
              <a:gd name="connsiteX24" fmla="*/ 2138356 w 3638574"/>
              <a:gd name="connsiteY24" fmla="*/ 4030951 h 4492350"/>
              <a:gd name="connsiteX25" fmla="*/ 2176877 w 3638574"/>
              <a:gd name="connsiteY25" fmla="*/ 4476307 h 4492350"/>
              <a:gd name="connsiteX26" fmla="*/ 2162233 w 3638574"/>
              <a:gd name="connsiteY26" fmla="*/ 4491415 h 4492350"/>
              <a:gd name="connsiteX27" fmla="*/ 1687779 w 3638574"/>
              <a:gd name="connsiteY27" fmla="*/ 4492350 h 4492350"/>
              <a:gd name="connsiteX0" fmla="*/ 1687779 w 3638574"/>
              <a:gd name="connsiteY0" fmla="*/ 4492350 h 4492350"/>
              <a:gd name="connsiteX1" fmla="*/ 1740942 w 3638574"/>
              <a:gd name="connsiteY1" fmla="*/ 3785190 h 4492350"/>
              <a:gd name="connsiteX2" fmla="*/ 1239812 w 3638574"/>
              <a:gd name="connsiteY2" fmla="*/ 3369121 h 4492350"/>
              <a:gd name="connsiteX3" fmla="*/ 0 w 3638574"/>
              <a:gd name="connsiteY3" fmla="*/ 2917145 h 4492350"/>
              <a:gd name="connsiteX4" fmla="*/ 1087133 w 3638574"/>
              <a:gd name="connsiteY4" fmla="*/ 3238920 h 4492350"/>
              <a:gd name="connsiteX5" fmla="*/ 389581 w 3638574"/>
              <a:gd name="connsiteY5" fmla="*/ 2412005 h 4492350"/>
              <a:gd name="connsiteX6" fmla="*/ 1719677 w 3638574"/>
              <a:gd name="connsiteY6" fmla="*/ 3519376 h 4492350"/>
              <a:gd name="connsiteX7" fmla="*/ 1627995 w 3638574"/>
              <a:gd name="connsiteY7" fmla="*/ 2400346 h 4492350"/>
              <a:gd name="connsiteX8" fmla="*/ 4198 w 3638574"/>
              <a:gd name="connsiteY8" fmla="*/ 742880 h 4492350"/>
              <a:gd name="connsiteX9" fmla="*/ 932867 w 3638574"/>
              <a:gd name="connsiteY9" fmla="*/ 1924493 h 4492350"/>
              <a:gd name="connsiteX10" fmla="*/ 1037607 w 3638574"/>
              <a:gd name="connsiteY10" fmla="*/ 857226 h 4492350"/>
              <a:gd name="connsiteX11" fmla="*/ 1138710 w 3638574"/>
              <a:gd name="connsiteY11" fmla="*/ 2026621 h 4492350"/>
              <a:gd name="connsiteX12" fmla="*/ 1658679 w 3638574"/>
              <a:gd name="connsiteY12" fmla="*/ 2194318 h 4492350"/>
              <a:gd name="connsiteX13" fmla="*/ 1900430 w 3638574"/>
              <a:gd name="connsiteY13" fmla="*/ 0 h 4492350"/>
              <a:gd name="connsiteX14" fmla="*/ 1971873 w 3638574"/>
              <a:gd name="connsiteY14" fmla="*/ 986216 h 4492350"/>
              <a:gd name="connsiteX15" fmla="*/ 1826002 w 3638574"/>
              <a:gd name="connsiteY15" fmla="*/ 2060385 h 4492350"/>
              <a:gd name="connsiteX16" fmla="*/ 2001533 w 3638574"/>
              <a:gd name="connsiteY16" fmla="*/ 3046321 h 4492350"/>
              <a:gd name="connsiteX17" fmla="*/ 2591546 w 3638574"/>
              <a:gd name="connsiteY17" fmla="*/ 2519916 h 4492350"/>
              <a:gd name="connsiteX18" fmla="*/ 2857733 w 3638574"/>
              <a:gd name="connsiteY18" fmla="*/ 1291762 h 4492350"/>
              <a:gd name="connsiteX19" fmla="*/ 2750848 w 3638574"/>
              <a:gd name="connsiteY19" fmla="*/ 2383091 h 4492350"/>
              <a:gd name="connsiteX20" fmla="*/ 3638574 w 3638574"/>
              <a:gd name="connsiteY20" fmla="*/ 1124252 h 4492350"/>
              <a:gd name="connsiteX21" fmla="*/ 2166244 w 3638574"/>
              <a:gd name="connsiteY21" fmla="*/ 3370521 h 4492350"/>
              <a:gd name="connsiteX22" fmla="*/ 2113081 w 3638574"/>
              <a:gd name="connsiteY22" fmla="*/ 3817088 h 4492350"/>
              <a:gd name="connsiteX23" fmla="*/ 3261397 w 3638574"/>
              <a:gd name="connsiteY23" fmla="*/ 3094074 h 4492350"/>
              <a:gd name="connsiteX24" fmla="*/ 2138356 w 3638574"/>
              <a:gd name="connsiteY24" fmla="*/ 4030951 h 4492350"/>
              <a:gd name="connsiteX25" fmla="*/ 2176877 w 3638574"/>
              <a:gd name="connsiteY25" fmla="*/ 4476307 h 4492350"/>
              <a:gd name="connsiteX26" fmla="*/ 2162233 w 3638574"/>
              <a:gd name="connsiteY26" fmla="*/ 4491415 h 4492350"/>
              <a:gd name="connsiteX27" fmla="*/ 1687779 w 3638574"/>
              <a:gd name="connsiteY27" fmla="*/ 4492350 h 4492350"/>
              <a:gd name="connsiteX0" fmla="*/ 1687779 w 3638574"/>
              <a:gd name="connsiteY0" fmla="*/ 4492350 h 4492350"/>
              <a:gd name="connsiteX1" fmla="*/ 1740942 w 3638574"/>
              <a:gd name="connsiteY1" fmla="*/ 3785190 h 4492350"/>
              <a:gd name="connsiteX2" fmla="*/ 1239812 w 3638574"/>
              <a:gd name="connsiteY2" fmla="*/ 3369121 h 4492350"/>
              <a:gd name="connsiteX3" fmla="*/ 0 w 3638574"/>
              <a:gd name="connsiteY3" fmla="*/ 2917145 h 4492350"/>
              <a:gd name="connsiteX4" fmla="*/ 1087133 w 3638574"/>
              <a:gd name="connsiteY4" fmla="*/ 3238920 h 4492350"/>
              <a:gd name="connsiteX5" fmla="*/ 389581 w 3638574"/>
              <a:gd name="connsiteY5" fmla="*/ 2412005 h 4492350"/>
              <a:gd name="connsiteX6" fmla="*/ 1719677 w 3638574"/>
              <a:gd name="connsiteY6" fmla="*/ 3519376 h 4492350"/>
              <a:gd name="connsiteX7" fmla="*/ 1627995 w 3638574"/>
              <a:gd name="connsiteY7" fmla="*/ 2400346 h 4492350"/>
              <a:gd name="connsiteX8" fmla="*/ 4198 w 3638574"/>
              <a:gd name="connsiteY8" fmla="*/ 742880 h 4492350"/>
              <a:gd name="connsiteX9" fmla="*/ 932867 w 3638574"/>
              <a:gd name="connsiteY9" fmla="*/ 1924493 h 4492350"/>
              <a:gd name="connsiteX10" fmla="*/ 1037607 w 3638574"/>
              <a:gd name="connsiteY10" fmla="*/ 857226 h 4492350"/>
              <a:gd name="connsiteX11" fmla="*/ 1138710 w 3638574"/>
              <a:gd name="connsiteY11" fmla="*/ 2026621 h 4492350"/>
              <a:gd name="connsiteX12" fmla="*/ 1658679 w 3638574"/>
              <a:gd name="connsiteY12" fmla="*/ 2194318 h 4492350"/>
              <a:gd name="connsiteX13" fmla="*/ 1900430 w 3638574"/>
              <a:gd name="connsiteY13" fmla="*/ 0 h 4492350"/>
              <a:gd name="connsiteX14" fmla="*/ 1971873 w 3638574"/>
              <a:gd name="connsiteY14" fmla="*/ 986216 h 4492350"/>
              <a:gd name="connsiteX15" fmla="*/ 1826002 w 3638574"/>
              <a:gd name="connsiteY15" fmla="*/ 2060385 h 4492350"/>
              <a:gd name="connsiteX16" fmla="*/ 2001533 w 3638574"/>
              <a:gd name="connsiteY16" fmla="*/ 3046321 h 4492350"/>
              <a:gd name="connsiteX17" fmla="*/ 2591546 w 3638574"/>
              <a:gd name="connsiteY17" fmla="*/ 2519916 h 4492350"/>
              <a:gd name="connsiteX18" fmla="*/ 2857733 w 3638574"/>
              <a:gd name="connsiteY18" fmla="*/ 1291762 h 4492350"/>
              <a:gd name="connsiteX19" fmla="*/ 2750848 w 3638574"/>
              <a:gd name="connsiteY19" fmla="*/ 2383091 h 4492350"/>
              <a:gd name="connsiteX20" fmla="*/ 3638574 w 3638574"/>
              <a:gd name="connsiteY20" fmla="*/ 1124252 h 4492350"/>
              <a:gd name="connsiteX21" fmla="*/ 2166244 w 3638574"/>
              <a:gd name="connsiteY21" fmla="*/ 3370521 h 4492350"/>
              <a:gd name="connsiteX22" fmla="*/ 2113081 w 3638574"/>
              <a:gd name="connsiteY22" fmla="*/ 3817088 h 4492350"/>
              <a:gd name="connsiteX23" fmla="*/ 3261397 w 3638574"/>
              <a:gd name="connsiteY23" fmla="*/ 3094074 h 4492350"/>
              <a:gd name="connsiteX24" fmla="*/ 2138356 w 3638574"/>
              <a:gd name="connsiteY24" fmla="*/ 4030951 h 4492350"/>
              <a:gd name="connsiteX25" fmla="*/ 2176877 w 3638574"/>
              <a:gd name="connsiteY25" fmla="*/ 4476307 h 4492350"/>
              <a:gd name="connsiteX26" fmla="*/ 2162233 w 3638574"/>
              <a:gd name="connsiteY26" fmla="*/ 4491415 h 4492350"/>
              <a:gd name="connsiteX27" fmla="*/ 1687779 w 3638574"/>
              <a:gd name="connsiteY27" fmla="*/ 4492350 h 4492350"/>
              <a:gd name="connsiteX0" fmla="*/ 1687779 w 3638574"/>
              <a:gd name="connsiteY0" fmla="*/ 4492350 h 4492350"/>
              <a:gd name="connsiteX1" fmla="*/ 1740942 w 3638574"/>
              <a:gd name="connsiteY1" fmla="*/ 3785190 h 4492350"/>
              <a:gd name="connsiteX2" fmla="*/ 1239812 w 3638574"/>
              <a:gd name="connsiteY2" fmla="*/ 3369121 h 4492350"/>
              <a:gd name="connsiteX3" fmla="*/ 0 w 3638574"/>
              <a:gd name="connsiteY3" fmla="*/ 2917145 h 4492350"/>
              <a:gd name="connsiteX4" fmla="*/ 1087133 w 3638574"/>
              <a:gd name="connsiteY4" fmla="*/ 3238920 h 4492350"/>
              <a:gd name="connsiteX5" fmla="*/ 389581 w 3638574"/>
              <a:gd name="connsiteY5" fmla="*/ 2412005 h 4492350"/>
              <a:gd name="connsiteX6" fmla="*/ 1719677 w 3638574"/>
              <a:gd name="connsiteY6" fmla="*/ 3519376 h 4492350"/>
              <a:gd name="connsiteX7" fmla="*/ 1627995 w 3638574"/>
              <a:gd name="connsiteY7" fmla="*/ 2400346 h 4492350"/>
              <a:gd name="connsiteX8" fmla="*/ 4198 w 3638574"/>
              <a:gd name="connsiteY8" fmla="*/ 742880 h 4492350"/>
              <a:gd name="connsiteX9" fmla="*/ 932867 w 3638574"/>
              <a:gd name="connsiteY9" fmla="*/ 1924493 h 4492350"/>
              <a:gd name="connsiteX10" fmla="*/ 1037607 w 3638574"/>
              <a:gd name="connsiteY10" fmla="*/ 857226 h 4492350"/>
              <a:gd name="connsiteX11" fmla="*/ 1138710 w 3638574"/>
              <a:gd name="connsiteY11" fmla="*/ 2026621 h 4492350"/>
              <a:gd name="connsiteX12" fmla="*/ 1646038 w 3638574"/>
              <a:gd name="connsiteY12" fmla="*/ 2198532 h 4492350"/>
              <a:gd name="connsiteX13" fmla="*/ 1900430 w 3638574"/>
              <a:gd name="connsiteY13" fmla="*/ 0 h 4492350"/>
              <a:gd name="connsiteX14" fmla="*/ 1971873 w 3638574"/>
              <a:gd name="connsiteY14" fmla="*/ 986216 h 4492350"/>
              <a:gd name="connsiteX15" fmla="*/ 1826002 w 3638574"/>
              <a:gd name="connsiteY15" fmla="*/ 2060385 h 4492350"/>
              <a:gd name="connsiteX16" fmla="*/ 2001533 w 3638574"/>
              <a:gd name="connsiteY16" fmla="*/ 3046321 h 4492350"/>
              <a:gd name="connsiteX17" fmla="*/ 2591546 w 3638574"/>
              <a:gd name="connsiteY17" fmla="*/ 2519916 h 4492350"/>
              <a:gd name="connsiteX18" fmla="*/ 2857733 w 3638574"/>
              <a:gd name="connsiteY18" fmla="*/ 1291762 h 4492350"/>
              <a:gd name="connsiteX19" fmla="*/ 2750848 w 3638574"/>
              <a:gd name="connsiteY19" fmla="*/ 2383091 h 4492350"/>
              <a:gd name="connsiteX20" fmla="*/ 3638574 w 3638574"/>
              <a:gd name="connsiteY20" fmla="*/ 1124252 h 4492350"/>
              <a:gd name="connsiteX21" fmla="*/ 2166244 w 3638574"/>
              <a:gd name="connsiteY21" fmla="*/ 3370521 h 4492350"/>
              <a:gd name="connsiteX22" fmla="*/ 2113081 w 3638574"/>
              <a:gd name="connsiteY22" fmla="*/ 3817088 h 4492350"/>
              <a:gd name="connsiteX23" fmla="*/ 3261397 w 3638574"/>
              <a:gd name="connsiteY23" fmla="*/ 3094074 h 4492350"/>
              <a:gd name="connsiteX24" fmla="*/ 2138356 w 3638574"/>
              <a:gd name="connsiteY24" fmla="*/ 4030951 h 4492350"/>
              <a:gd name="connsiteX25" fmla="*/ 2176877 w 3638574"/>
              <a:gd name="connsiteY25" fmla="*/ 4476307 h 4492350"/>
              <a:gd name="connsiteX26" fmla="*/ 2162233 w 3638574"/>
              <a:gd name="connsiteY26" fmla="*/ 4491415 h 4492350"/>
              <a:gd name="connsiteX27" fmla="*/ 1687779 w 3638574"/>
              <a:gd name="connsiteY27" fmla="*/ 4492350 h 4492350"/>
              <a:gd name="connsiteX0" fmla="*/ 1687779 w 3638574"/>
              <a:gd name="connsiteY0" fmla="*/ 4492350 h 4492350"/>
              <a:gd name="connsiteX1" fmla="*/ 1719873 w 3638574"/>
              <a:gd name="connsiteY1" fmla="*/ 3785190 h 4492350"/>
              <a:gd name="connsiteX2" fmla="*/ 1239812 w 3638574"/>
              <a:gd name="connsiteY2" fmla="*/ 3369121 h 4492350"/>
              <a:gd name="connsiteX3" fmla="*/ 0 w 3638574"/>
              <a:gd name="connsiteY3" fmla="*/ 2917145 h 4492350"/>
              <a:gd name="connsiteX4" fmla="*/ 1087133 w 3638574"/>
              <a:gd name="connsiteY4" fmla="*/ 3238920 h 4492350"/>
              <a:gd name="connsiteX5" fmla="*/ 389581 w 3638574"/>
              <a:gd name="connsiteY5" fmla="*/ 2412005 h 4492350"/>
              <a:gd name="connsiteX6" fmla="*/ 1719677 w 3638574"/>
              <a:gd name="connsiteY6" fmla="*/ 3519376 h 4492350"/>
              <a:gd name="connsiteX7" fmla="*/ 1627995 w 3638574"/>
              <a:gd name="connsiteY7" fmla="*/ 2400346 h 4492350"/>
              <a:gd name="connsiteX8" fmla="*/ 4198 w 3638574"/>
              <a:gd name="connsiteY8" fmla="*/ 742880 h 4492350"/>
              <a:gd name="connsiteX9" fmla="*/ 932867 w 3638574"/>
              <a:gd name="connsiteY9" fmla="*/ 1924493 h 4492350"/>
              <a:gd name="connsiteX10" fmla="*/ 1037607 w 3638574"/>
              <a:gd name="connsiteY10" fmla="*/ 857226 h 4492350"/>
              <a:gd name="connsiteX11" fmla="*/ 1138710 w 3638574"/>
              <a:gd name="connsiteY11" fmla="*/ 2026621 h 4492350"/>
              <a:gd name="connsiteX12" fmla="*/ 1646038 w 3638574"/>
              <a:gd name="connsiteY12" fmla="*/ 2198532 h 4492350"/>
              <a:gd name="connsiteX13" fmla="*/ 1900430 w 3638574"/>
              <a:gd name="connsiteY13" fmla="*/ 0 h 4492350"/>
              <a:gd name="connsiteX14" fmla="*/ 1971873 w 3638574"/>
              <a:gd name="connsiteY14" fmla="*/ 986216 h 4492350"/>
              <a:gd name="connsiteX15" fmla="*/ 1826002 w 3638574"/>
              <a:gd name="connsiteY15" fmla="*/ 2060385 h 4492350"/>
              <a:gd name="connsiteX16" fmla="*/ 2001533 w 3638574"/>
              <a:gd name="connsiteY16" fmla="*/ 3046321 h 4492350"/>
              <a:gd name="connsiteX17" fmla="*/ 2591546 w 3638574"/>
              <a:gd name="connsiteY17" fmla="*/ 2519916 h 4492350"/>
              <a:gd name="connsiteX18" fmla="*/ 2857733 w 3638574"/>
              <a:gd name="connsiteY18" fmla="*/ 1291762 h 4492350"/>
              <a:gd name="connsiteX19" fmla="*/ 2750848 w 3638574"/>
              <a:gd name="connsiteY19" fmla="*/ 2383091 h 4492350"/>
              <a:gd name="connsiteX20" fmla="*/ 3638574 w 3638574"/>
              <a:gd name="connsiteY20" fmla="*/ 1124252 h 4492350"/>
              <a:gd name="connsiteX21" fmla="*/ 2166244 w 3638574"/>
              <a:gd name="connsiteY21" fmla="*/ 3370521 h 4492350"/>
              <a:gd name="connsiteX22" fmla="*/ 2113081 w 3638574"/>
              <a:gd name="connsiteY22" fmla="*/ 3817088 h 4492350"/>
              <a:gd name="connsiteX23" fmla="*/ 3261397 w 3638574"/>
              <a:gd name="connsiteY23" fmla="*/ 3094074 h 4492350"/>
              <a:gd name="connsiteX24" fmla="*/ 2138356 w 3638574"/>
              <a:gd name="connsiteY24" fmla="*/ 4030951 h 4492350"/>
              <a:gd name="connsiteX25" fmla="*/ 2176877 w 3638574"/>
              <a:gd name="connsiteY25" fmla="*/ 4476307 h 4492350"/>
              <a:gd name="connsiteX26" fmla="*/ 2162233 w 3638574"/>
              <a:gd name="connsiteY26" fmla="*/ 4491415 h 4492350"/>
              <a:gd name="connsiteX27" fmla="*/ 1687779 w 3638574"/>
              <a:gd name="connsiteY27" fmla="*/ 4492350 h 4492350"/>
              <a:gd name="connsiteX0" fmla="*/ 1687779 w 3638574"/>
              <a:gd name="connsiteY0" fmla="*/ 4492350 h 4492350"/>
              <a:gd name="connsiteX1" fmla="*/ 1703018 w 3638574"/>
              <a:gd name="connsiteY1" fmla="*/ 3785190 h 4492350"/>
              <a:gd name="connsiteX2" fmla="*/ 1239812 w 3638574"/>
              <a:gd name="connsiteY2" fmla="*/ 3369121 h 4492350"/>
              <a:gd name="connsiteX3" fmla="*/ 0 w 3638574"/>
              <a:gd name="connsiteY3" fmla="*/ 2917145 h 4492350"/>
              <a:gd name="connsiteX4" fmla="*/ 1087133 w 3638574"/>
              <a:gd name="connsiteY4" fmla="*/ 3238920 h 4492350"/>
              <a:gd name="connsiteX5" fmla="*/ 389581 w 3638574"/>
              <a:gd name="connsiteY5" fmla="*/ 2412005 h 4492350"/>
              <a:gd name="connsiteX6" fmla="*/ 1719677 w 3638574"/>
              <a:gd name="connsiteY6" fmla="*/ 3519376 h 4492350"/>
              <a:gd name="connsiteX7" fmla="*/ 1627995 w 3638574"/>
              <a:gd name="connsiteY7" fmla="*/ 2400346 h 4492350"/>
              <a:gd name="connsiteX8" fmla="*/ 4198 w 3638574"/>
              <a:gd name="connsiteY8" fmla="*/ 742880 h 4492350"/>
              <a:gd name="connsiteX9" fmla="*/ 932867 w 3638574"/>
              <a:gd name="connsiteY9" fmla="*/ 1924493 h 4492350"/>
              <a:gd name="connsiteX10" fmla="*/ 1037607 w 3638574"/>
              <a:gd name="connsiteY10" fmla="*/ 857226 h 4492350"/>
              <a:gd name="connsiteX11" fmla="*/ 1138710 w 3638574"/>
              <a:gd name="connsiteY11" fmla="*/ 2026621 h 4492350"/>
              <a:gd name="connsiteX12" fmla="*/ 1646038 w 3638574"/>
              <a:gd name="connsiteY12" fmla="*/ 2198532 h 4492350"/>
              <a:gd name="connsiteX13" fmla="*/ 1900430 w 3638574"/>
              <a:gd name="connsiteY13" fmla="*/ 0 h 4492350"/>
              <a:gd name="connsiteX14" fmla="*/ 1971873 w 3638574"/>
              <a:gd name="connsiteY14" fmla="*/ 986216 h 4492350"/>
              <a:gd name="connsiteX15" fmla="*/ 1826002 w 3638574"/>
              <a:gd name="connsiteY15" fmla="*/ 2060385 h 4492350"/>
              <a:gd name="connsiteX16" fmla="*/ 2001533 w 3638574"/>
              <a:gd name="connsiteY16" fmla="*/ 3046321 h 4492350"/>
              <a:gd name="connsiteX17" fmla="*/ 2591546 w 3638574"/>
              <a:gd name="connsiteY17" fmla="*/ 2519916 h 4492350"/>
              <a:gd name="connsiteX18" fmla="*/ 2857733 w 3638574"/>
              <a:gd name="connsiteY18" fmla="*/ 1291762 h 4492350"/>
              <a:gd name="connsiteX19" fmla="*/ 2750848 w 3638574"/>
              <a:gd name="connsiteY19" fmla="*/ 2383091 h 4492350"/>
              <a:gd name="connsiteX20" fmla="*/ 3638574 w 3638574"/>
              <a:gd name="connsiteY20" fmla="*/ 1124252 h 4492350"/>
              <a:gd name="connsiteX21" fmla="*/ 2166244 w 3638574"/>
              <a:gd name="connsiteY21" fmla="*/ 3370521 h 4492350"/>
              <a:gd name="connsiteX22" fmla="*/ 2113081 w 3638574"/>
              <a:gd name="connsiteY22" fmla="*/ 3817088 h 4492350"/>
              <a:gd name="connsiteX23" fmla="*/ 3261397 w 3638574"/>
              <a:gd name="connsiteY23" fmla="*/ 3094074 h 4492350"/>
              <a:gd name="connsiteX24" fmla="*/ 2138356 w 3638574"/>
              <a:gd name="connsiteY24" fmla="*/ 4030951 h 4492350"/>
              <a:gd name="connsiteX25" fmla="*/ 2176877 w 3638574"/>
              <a:gd name="connsiteY25" fmla="*/ 4476307 h 4492350"/>
              <a:gd name="connsiteX26" fmla="*/ 2162233 w 3638574"/>
              <a:gd name="connsiteY26" fmla="*/ 4491415 h 4492350"/>
              <a:gd name="connsiteX27" fmla="*/ 1687779 w 3638574"/>
              <a:gd name="connsiteY27" fmla="*/ 4492350 h 4492350"/>
              <a:gd name="connsiteX0" fmla="*/ 1687779 w 3638574"/>
              <a:gd name="connsiteY0" fmla="*/ 4492350 h 4492350"/>
              <a:gd name="connsiteX1" fmla="*/ 1703018 w 3638574"/>
              <a:gd name="connsiteY1" fmla="*/ 3785190 h 4492350"/>
              <a:gd name="connsiteX2" fmla="*/ 1239812 w 3638574"/>
              <a:gd name="connsiteY2" fmla="*/ 3369121 h 4492350"/>
              <a:gd name="connsiteX3" fmla="*/ 0 w 3638574"/>
              <a:gd name="connsiteY3" fmla="*/ 2917145 h 4492350"/>
              <a:gd name="connsiteX4" fmla="*/ 1087133 w 3638574"/>
              <a:gd name="connsiteY4" fmla="*/ 3238920 h 4492350"/>
              <a:gd name="connsiteX5" fmla="*/ 389581 w 3638574"/>
              <a:gd name="connsiteY5" fmla="*/ 2412005 h 4492350"/>
              <a:gd name="connsiteX6" fmla="*/ 1719677 w 3638574"/>
              <a:gd name="connsiteY6" fmla="*/ 3519376 h 4492350"/>
              <a:gd name="connsiteX7" fmla="*/ 1627995 w 3638574"/>
              <a:gd name="connsiteY7" fmla="*/ 2400346 h 4492350"/>
              <a:gd name="connsiteX8" fmla="*/ 4198 w 3638574"/>
              <a:gd name="connsiteY8" fmla="*/ 742880 h 4492350"/>
              <a:gd name="connsiteX9" fmla="*/ 932867 w 3638574"/>
              <a:gd name="connsiteY9" fmla="*/ 1924493 h 4492350"/>
              <a:gd name="connsiteX10" fmla="*/ 1037607 w 3638574"/>
              <a:gd name="connsiteY10" fmla="*/ 857226 h 4492350"/>
              <a:gd name="connsiteX11" fmla="*/ 1138710 w 3638574"/>
              <a:gd name="connsiteY11" fmla="*/ 2026621 h 4492350"/>
              <a:gd name="connsiteX12" fmla="*/ 1646038 w 3638574"/>
              <a:gd name="connsiteY12" fmla="*/ 2198532 h 4492350"/>
              <a:gd name="connsiteX13" fmla="*/ 1900430 w 3638574"/>
              <a:gd name="connsiteY13" fmla="*/ 0 h 4492350"/>
              <a:gd name="connsiteX14" fmla="*/ 1971873 w 3638574"/>
              <a:gd name="connsiteY14" fmla="*/ 986216 h 4492350"/>
              <a:gd name="connsiteX15" fmla="*/ 1826002 w 3638574"/>
              <a:gd name="connsiteY15" fmla="*/ 2060385 h 4492350"/>
              <a:gd name="connsiteX16" fmla="*/ 2001533 w 3638574"/>
              <a:gd name="connsiteY16" fmla="*/ 3046321 h 4492350"/>
              <a:gd name="connsiteX17" fmla="*/ 2591546 w 3638574"/>
              <a:gd name="connsiteY17" fmla="*/ 2519916 h 4492350"/>
              <a:gd name="connsiteX18" fmla="*/ 2857733 w 3638574"/>
              <a:gd name="connsiteY18" fmla="*/ 1291762 h 4492350"/>
              <a:gd name="connsiteX19" fmla="*/ 2750848 w 3638574"/>
              <a:gd name="connsiteY19" fmla="*/ 2383091 h 4492350"/>
              <a:gd name="connsiteX20" fmla="*/ 3638574 w 3638574"/>
              <a:gd name="connsiteY20" fmla="*/ 1124252 h 4492350"/>
              <a:gd name="connsiteX21" fmla="*/ 2166244 w 3638574"/>
              <a:gd name="connsiteY21" fmla="*/ 3370521 h 4492350"/>
              <a:gd name="connsiteX22" fmla="*/ 2121509 w 3638574"/>
              <a:gd name="connsiteY22" fmla="*/ 3808660 h 4492350"/>
              <a:gd name="connsiteX23" fmla="*/ 3261397 w 3638574"/>
              <a:gd name="connsiteY23" fmla="*/ 3094074 h 4492350"/>
              <a:gd name="connsiteX24" fmla="*/ 2138356 w 3638574"/>
              <a:gd name="connsiteY24" fmla="*/ 4030951 h 4492350"/>
              <a:gd name="connsiteX25" fmla="*/ 2176877 w 3638574"/>
              <a:gd name="connsiteY25" fmla="*/ 4476307 h 4492350"/>
              <a:gd name="connsiteX26" fmla="*/ 2162233 w 3638574"/>
              <a:gd name="connsiteY26" fmla="*/ 4491415 h 4492350"/>
              <a:gd name="connsiteX27" fmla="*/ 1687779 w 3638574"/>
              <a:gd name="connsiteY27" fmla="*/ 4492350 h 449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638574" h="4492350">
                <a:moveTo>
                  <a:pt x="1687779" y="4492350"/>
                </a:moveTo>
                <a:cubicBezTo>
                  <a:pt x="1649353" y="4280693"/>
                  <a:pt x="1685297" y="4020910"/>
                  <a:pt x="1703018" y="3785190"/>
                </a:cubicBezTo>
                <a:lnTo>
                  <a:pt x="1239812" y="3369121"/>
                </a:lnTo>
                <a:cubicBezTo>
                  <a:pt x="710236" y="3436368"/>
                  <a:pt x="325039" y="3138656"/>
                  <a:pt x="0" y="2917145"/>
                </a:cubicBezTo>
                <a:cubicBezTo>
                  <a:pt x="370399" y="3119320"/>
                  <a:pt x="1037576" y="3333525"/>
                  <a:pt x="1087133" y="3238920"/>
                </a:cubicBezTo>
                <a:cubicBezTo>
                  <a:pt x="945521" y="3141082"/>
                  <a:pt x="539214" y="2730422"/>
                  <a:pt x="389581" y="2412005"/>
                </a:cubicBezTo>
                <a:cubicBezTo>
                  <a:pt x="859682" y="2946896"/>
                  <a:pt x="1430048" y="3277253"/>
                  <a:pt x="1719677" y="3519376"/>
                </a:cubicBezTo>
                <a:cubicBezTo>
                  <a:pt x="1735906" y="3304113"/>
                  <a:pt x="1659893" y="2776030"/>
                  <a:pt x="1627995" y="2400346"/>
                </a:cubicBezTo>
                <a:cubicBezTo>
                  <a:pt x="725782" y="2160678"/>
                  <a:pt x="172484" y="1536000"/>
                  <a:pt x="4198" y="742880"/>
                </a:cubicBezTo>
                <a:cubicBezTo>
                  <a:pt x="248250" y="1210277"/>
                  <a:pt x="456205" y="1649601"/>
                  <a:pt x="932867" y="1924493"/>
                </a:cubicBezTo>
                <a:cubicBezTo>
                  <a:pt x="1158949" y="1666327"/>
                  <a:pt x="1108304" y="1211645"/>
                  <a:pt x="1037607" y="857226"/>
                </a:cubicBezTo>
                <a:cubicBezTo>
                  <a:pt x="1222371" y="1153446"/>
                  <a:pt x="1266767" y="1586023"/>
                  <a:pt x="1138710" y="2026621"/>
                </a:cubicBezTo>
                <a:cubicBezTo>
                  <a:pt x="1250538" y="2109256"/>
                  <a:pt x="1570304" y="2252254"/>
                  <a:pt x="1646038" y="2198532"/>
                </a:cubicBezTo>
                <a:cubicBezTo>
                  <a:pt x="1690527" y="1476450"/>
                  <a:pt x="1904067" y="874481"/>
                  <a:pt x="1900430" y="0"/>
                </a:cubicBezTo>
                <a:cubicBezTo>
                  <a:pt x="1976693" y="192349"/>
                  <a:pt x="2015482" y="645373"/>
                  <a:pt x="1971873" y="986216"/>
                </a:cubicBezTo>
                <a:cubicBezTo>
                  <a:pt x="1947436" y="1177213"/>
                  <a:pt x="1846749" y="1657958"/>
                  <a:pt x="1826002" y="2060385"/>
                </a:cubicBezTo>
                <a:cubicBezTo>
                  <a:pt x="1811014" y="2351099"/>
                  <a:pt x="1951043" y="3007770"/>
                  <a:pt x="2001533" y="3046321"/>
                </a:cubicBezTo>
                <a:cubicBezTo>
                  <a:pt x="2041794" y="3055338"/>
                  <a:pt x="2575349" y="2567047"/>
                  <a:pt x="2591546" y="2519916"/>
                </a:cubicBezTo>
                <a:cubicBezTo>
                  <a:pt x="2482423" y="2107858"/>
                  <a:pt x="2569814" y="1503293"/>
                  <a:pt x="2857733" y="1291762"/>
                </a:cubicBezTo>
                <a:cubicBezTo>
                  <a:pt x="2648315" y="1639496"/>
                  <a:pt x="2663487" y="2195777"/>
                  <a:pt x="2750848" y="2383091"/>
                </a:cubicBezTo>
                <a:cubicBezTo>
                  <a:pt x="3066810" y="2282983"/>
                  <a:pt x="3503085" y="1513118"/>
                  <a:pt x="3638574" y="1124252"/>
                </a:cubicBezTo>
                <a:cubicBezTo>
                  <a:pt x="3492704" y="2254009"/>
                  <a:pt x="2460505" y="2814271"/>
                  <a:pt x="2166244" y="3370521"/>
                </a:cubicBezTo>
                <a:cubicBezTo>
                  <a:pt x="2148523" y="3519377"/>
                  <a:pt x="2147251" y="3667825"/>
                  <a:pt x="2121509" y="3808660"/>
                </a:cubicBezTo>
                <a:cubicBezTo>
                  <a:pt x="2452144" y="3808286"/>
                  <a:pt x="3159362" y="3298984"/>
                  <a:pt x="3261397" y="3094074"/>
                </a:cubicBezTo>
                <a:cubicBezTo>
                  <a:pt x="3262702" y="3429094"/>
                  <a:pt x="2493987" y="3820258"/>
                  <a:pt x="2138356" y="4030951"/>
                </a:cubicBezTo>
                <a:cubicBezTo>
                  <a:pt x="2116438" y="4040371"/>
                  <a:pt x="2182753" y="4334539"/>
                  <a:pt x="2176877" y="4476307"/>
                </a:cubicBezTo>
                <a:cubicBezTo>
                  <a:pt x="2170659" y="4477332"/>
                  <a:pt x="2168451" y="4490390"/>
                  <a:pt x="2162233" y="4491415"/>
                </a:cubicBezTo>
                <a:lnTo>
                  <a:pt x="1687779" y="449235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prstClr val="black"/>
              </a:solidFill>
              <a:latin typeface="Calibri"/>
              <a:ea typeface="微软雅黑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285702" y="1596434"/>
            <a:ext cx="4128904" cy="3565450"/>
            <a:chOff x="5527231" y="954156"/>
            <a:chExt cx="5505205" cy="4753933"/>
          </a:xfrm>
        </p:grpSpPr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8193551" y="954156"/>
              <a:ext cx="664202" cy="664199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27" name="椭圆 26"/>
            <p:cNvSpPr>
              <a:spLocks noChangeAspect="1"/>
            </p:cNvSpPr>
            <p:nvPr/>
          </p:nvSpPr>
          <p:spPr>
            <a:xfrm>
              <a:off x="10401724" y="2303011"/>
              <a:ext cx="630712" cy="630709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28" name="椭圆 27"/>
            <p:cNvSpPr>
              <a:spLocks noChangeAspect="1"/>
            </p:cNvSpPr>
            <p:nvPr/>
          </p:nvSpPr>
          <p:spPr>
            <a:xfrm>
              <a:off x="5944742" y="1618354"/>
              <a:ext cx="858517" cy="858513"/>
            </a:xfrm>
            <a:prstGeom prst="ellips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5527231" y="4287192"/>
              <a:ext cx="998452" cy="998448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30" name="椭圆 29"/>
            <p:cNvSpPr>
              <a:spLocks noChangeAspect="1"/>
            </p:cNvSpPr>
            <p:nvPr/>
          </p:nvSpPr>
          <p:spPr>
            <a:xfrm>
              <a:off x="9860358" y="4554151"/>
              <a:ext cx="864619" cy="864616"/>
            </a:xfrm>
            <a:prstGeom prst="ellipse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>
              <a:off x="9044057" y="2279362"/>
              <a:ext cx="899459" cy="899455"/>
            </a:xfrm>
            <a:prstGeom prst="ellipse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7195723" y="1908312"/>
              <a:ext cx="749646" cy="749644"/>
            </a:xfrm>
            <a:prstGeom prst="ellipse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>
              <a:off x="8574548" y="3372396"/>
              <a:ext cx="332101" cy="332100"/>
            </a:xfrm>
            <a:prstGeom prst="ellipse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>
              <a:off x="9808259" y="3278115"/>
              <a:ext cx="332101" cy="332100"/>
            </a:xfrm>
            <a:prstGeom prst="ellipse">
              <a:avLst/>
            </a:prstGeom>
            <a:solidFill>
              <a:srgbClr val="054487"/>
            </a:solid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8029639" y="2630392"/>
              <a:ext cx="332101" cy="332100"/>
            </a:xfrm>
            <a:prstGeom prst="ellipse">
              <a:avLst/>
            </a:prstGeom>
            <a:blipFill dpi="0"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36" name="椭圆 35"/>
            <p:cNvSpPr>
              <a:spLocks noChangeAspect="1"/>
            </p:cNvSpPr>
            <p:nvPr/>
          </p:nvSpPr>
          <p:spPr>
            <a:xfrm>
              <a:off x="6931436" y="3100478"/>
              <a:ext cx="332101" cy="332100"/>
            </a:xfrm>
            <a:prstGeom prst="ellipse">
              <a:avLst/>
            </a:prstGeom>
            <a:blipFill dpi="0"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37" name="椭圆 36"/>
            <p:cNvSpPr>
              <a:spLocks noChangeAspect="1"/>
            </p:cNvSpPr>
            <p:nvPr/>
          </p:nvSpPr>
          <p:spPr>
            <a:xfrm>
              <a:off x="6676161" y="4125811"/>
              <a:ext cx="332101" cy="332100"/>
            </a:xfrm>
            <a:prstGeom prst="ellipse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7601317" y="4868007"/>
              <a:ext cx="332101" cy="332100"/>
            </a:xfrm>
            <a:prstGeom prst="ellipse">
              <a:avLst/>
            </a:prstGeom>
            <a:blipFill dpi="0"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39" name="椭圆 38"/>
            <p:cNvSpPr>
              <a:spLocks noChangeAspect="1"/>
            </p:cNvSpPr>
            <p:nvPr/>
          </p:nvSpPr>
          <p:spPr>
            <a:xfrm>
              <a:off x="8672199" y="4482294"/>
              <a:ext cx="332101" cy="332100"/>
            </a:xfrm>
            <a:prstGeom prst="ellipse">
              <a:avLst/>
            </a:prstGeom>
            <a:blipFill dpi="0"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9164903" y="5375989"/>
              <a:ext cx="332101" cy="332100"/>
            </a:xfrm>
            <a:prstGeom prst="ellipse">
              <a:avLst/>
            </a:prstGeom>
            <a:blipFill dpi="0"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803367" y="3438225"/>
            <a:ext cx="3220140" cy="142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1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直線接點 35"/>
          <p:cNvCxnSpPr/>
          <p:nvPr/>
        </p:nvCxnSpPr>
        <p:spPr>
          <a:xfrm flipV="1">
            <a:off x="898078" y="3384603"/>
            <a:ext cx="3044954" cy="1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30000"/>
              </a:srgbClr>
            </a:solidFill>
            <a:prstDash val="solid"/>
          </a:ln>
          <a:effectLst/>
          <a:scene3d>
            <a:camera prst="orthographicFront"/>
            <a:lightRig rig="chilly" dir="t">
              <a:rot lat="0" lon="0" rev="10200000"/>
            </a:lightRig>
          </a:scene3d>
          <a:sp3d>
            <a:bevelT w="152400" h="50800" prst="softRound"/>
          </a:sp3d>
        </p:spPr>
      </p:cxnSp>
      <p:sp>
        <p:nvSpPr>
          <p:cNvPr id="43" name="文本框 35"/>
          <p:cNvSpPr txBox="1"/>
          <p:nvPr/>
        </p:nvSpPr>
        <p:spPr>
          <a:xfrm>
            <a:off x="898078" y="2803265"/>
            <a:ext cx="2929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blipFill dpi="0" rotWithShape="1"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点击添加文字内容</a:t>
            </a:r>
          </a:p>
        </p:txBody>
      </p:sp>
    </p:spTree>
    <p:extLst>
      <p:ext uri="{BB962C8B-B14F-4D97-AF65-F5344CB8AC3E}">
        <p14:creationId xmlns:p14="http://schemas.microsoft.com/office/powerpoint/2010/main" val="32892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5000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65821 -0.68657 L 4.79167E-6 -1.48148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04" y="3432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74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  <p:bldP spid="23" grpId="3" animBg="1"/>
      <p:bldP spid="23" grpId="4" animBg="1"/>
      <p:bldP spid="24" grpId="0" animBg="1"/>
      <p:bldP spid="41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18492" y="3232852"/>
            <a:ext cx="1134462" cy="1136057"/>
            <a:chOff x="925080" y="2842151"/>
            <a:chExt cx="1134462" cy="1136057"/>
          </a:xfrm>
        </p:grpSpPr>
        <p:sp>
          <p:nvSpPr>
            <p:cNvPr id="23" name="MH_Other_3"/>
            <p:cNvSpPr/>
            <p:nvPr>
              <p:custDataLst>
                <p:tags r:id="rId11"/>
              </p:custDataLst>
            </p:nvPr>
          </p:nvSpPr>
          <p:spPr>
            <a:xfrm>
              <a:off x="925080" y="2842151"/>
              <a:ext cx="1134462" cy="1136057"/>
            </a:xfrm>
            <a:prstGeom prst="teardrop">
              <a:avLst/>
            </a:prstGeom>
            <a:blipFill dpi="0"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tIns="54000" rIns="8100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2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4" name="MH_Other_5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1258558" y="3129356"/>
              <a:ext cx="467506" cy="502609"/>
            </a:xfrm>
            <a:custGeom>
              <a:avLst/>
              <a:gdLst>
                <a:gd name="T0" fmla="*/ 2147483646 w 67"/>
                <a:gd name="T1" fmla="*/ 2147483646 h 72"/>
                <a:gd name="T2" fmla="*/ 2147483646 w 67"/>
                <a:gd name="T3" fmla="*/ 2147483646 h 72"/>
                <a:gd name="T4" fmla="*/ 2147483646 w 67"/>
                <a:gd name="T5" fmla="*/ 2147483646 h 72"/>
                <a:gd name="T6" fmla="*/ 0 w 67"/>
                <a:gd name="T7" fmla="*/ 2147483646 h 72"/>
                <a:gd name="T8" fmla="*/ 0 w 67"/>
                <a:gd name="T9" fmla="*/ 2147483646 h 72"/>
                <a:gd name="T10" fmla="*/ 2147483646 w 67"/>
                <a:gd name="T11" fmla="*/ 2147483646 h 72"/>
                <a:gd name="T12" fmla="*/ 2147483646 w 67"/>
                <a:gd name="T13" fmla="*/ 2147483646 h 72"/>
                <a:gd name="T14" fmla="*/ 2147483646 w 67"/>
                <a:gd name="T15" fmla="*/ 2147483646 h 72"/>
                <a:gd name="T16" fmla="*/ 2147483646 w 67"/>
                <a:gd name="T17" fmla="*/ 0 h 72"/>
                <a:gd name="T18" fmla="*/ 2147483646 w 67"/>
                <a:gd name="T19" fmla="*/ 0 h 72"/>
                <a:gd name="T20" fmla="*/ 2147483646 w 67"/>
                <a:gd name="T21" fmla="*/ 2147483646 h 72"/>
                <a:gd name="T22" fmla="*/ 2147483646 w 67"/>
                <a:gd name="T23" fmla="*/ 2147483646 h 72"/>
                <a:gd name="T24" fmla="*/ 2147483646 w 67"/>
                <a:gd name="T25" fmla="*/ 2147483646 h 72"/>
                <a:gd name="T26" fmla="*/ 2147483646 w 67"/>
                <a:gd name="T27" fmla="*/ 2147483646 h 72"/>
                <a:gd name="T28" fmla="*/ 2147483646 w 67"/>
                <a:gd name="T29" fmla="*/ 0 h 72"/>
                <a:gd name="T30" fmla="*/ 2147483646 w 67"/>
                <a:gd name="T31" fmla="*/ 0 h 72"/>
                <a:gd name="T32" fmla="*/ 2147483646 w 67"/>
                <a:gd name="T33" fmla="*/ 2147483646 h 72"/>
                <a:gd name="T34" fmla="*/ 2147483646 w 67"/>
                <a:gd name="T35" fmla="*/ 2147483646 h 72"/>
                <a:gd name="T36" fmla="*/ 2147483646 w 67"/>
                <a:gd name="T37" fmla="*/ 2147483646 h 72"/>
                <a:gd name="T38" fmla="*/ 2147483646 w 67"/>
                <a:gd name="T39" fmla="*/ 2147483646 h 72"/>
                <a:gd name="T40" fmla="*/ 2147483646 w 67"/>
                <a:gd name="T41" fmla="*/ 2147483646 h 72"/>
                <a:gd name="T42" fmla="*/ 2147483646 w 67"/>
                <a:gd name="T43" fmla="*/ 2147483646 h 72"/>
                <a:gd name="T44" fmla="*/ 2147483646 w 67"/>
                <a:gd name="T45" fmla="*/ 2147483646 h 72"/>
                <a:gd name="T46" fmla="*/ 2147483646 w 67"/>
                <a:gd name="T47" fmla="*/ 2147483646 h 72"/>
                <a:gd name="T48" fmla="*/ 2147483646 w 67"/>
                <a:gd name="T49" fmla="*/ 2147483646 h 72"/>
                <a:gd name="T50" fmla="*/ 2147483646 w 67"/>
                <a:gd name="T51" fmla="*/ 2147483646 h 72"/>
                <a:gd name="T52" fmla="*/ 2147483646 w 67"/>
                <a:gd name="T53" fmla="*/ 2147483646 h 72"/>
                <a:gd name="T54" fmla="*/ 2147483646 w 67"/>
                <a:gd name="T55" fmla="*/ 2147483646 h 72"/>
                <a:gd name="T56" fmla="*/ 2147483646 w 67"/>
                <a:gd name="T57" fmla="*/ 2147483646 h 72"/>
                <a:gd name="T58" fmla="*/ 2147483646 w 67"/>
                <a:gd name="T59" fmla="*/ 2147483646 h 72"/>
                <a:gd name="T60" fmla="*/ 2147483646 w 67"/>
                <a:gd name="T61" fmla="*/ 2147483646 h 72"/>
                <a:gd name="T62" fmla="*/ 2147483646 w 67"/>
                <a:gd name="T63" fmla="*/ 2147483646 h 72"/>
                <a:gd name="T64" fmla="*/ 2147483646 w 67"/>
                <a:gd name="T65" fmla="*/ 2147483646 h 72"/>
                <a:gd name="T66" fmla="*/ 2147483646 w 67"/>
                <a:gd name="T67" fmla="*/ 2147483646 h 72"/>
                <a:gd name="T68" fmla="*/ 2147483646 w 67"/>
                <a:gd name="T69" fmla="*/ 2147483646 h 72"/>
                <a:gd name="T70" fmla="*/ 2147483646 w 67"/>
                <a:gd name="T71" fmla="*/ 2147483646 h 72"/>
                <a:gd name="T72" fmla="*/ 2147483646 w 67"/>
                <a:gd name="T73" fmla="*/ 2147483646 h 72"/>
                <a:gd name="T74" fmla="*/ 2147483646 w 67"/>
                <a:gd name="T75" fmla="*/ 2147483646 h 72"/>
                <a:gd name="T76" fmla="*/ 2147483646 w 67"/>
                <a:gd name="T77" fmla="*/ 2147483646 h 72"/>
                <a:gd name="T78" fmla="*/ 2147483646 w 67"/>
                <a:gd name="T79" fmla="*/ 2147483646 h 72"/>
                <a:gd name="T80" fmla="*/ 2147483646 w 67"/>
                <a:gd name="T81" fmla="*/ 2147483646 h 72"/>
                <a:gd name="T82" fmla="*/ 2147483646 w 67"/>
                <a:gd name="T83" fmla="*/ 2147483646 h 72"/>
                <a:gd name="T84" fmla="*/ 2147483646 w 67"/>
                <a:gd name="T85" fmla="*/ 2147483646 h 72"/>
                <a:gd name="T86" fmla="*/ 2147483646 w 67"/>
                <a:gd name="T87" fmla="*/ 2147483646 h 7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7" h="72">
                  <a:moveTo>
                    <a:pt x="67" y="67"/>
                  </a:moveTo>
                  <a:cubicBezTo>
                    <a:pt x="67" y="70"/>
                    <a:pt x="64" y="72"/>
                    <a:pt x="61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2" y="72"/>
                    <a:pt x="0" y="70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1"/>
                    <a:pt x="5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3" y="0"/>
                    <a:pt x="1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5" y="3"/>
                    <a:pt x="25" y="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3"/>
                    <a:pt x="44" y="0"/>
                    <a:pt x="4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6" y="3"/>
                    <a:pt x="56" y="7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13"/>
                    <a:pt x="67" y="16"/>
                  </a:cubicBezTo>
                  <a:lnTo>
                    <a:pt x="67" y="67"/>
                  </a:lnTo>
                  <a:close/>
                  <a:moveTo>
                    <a:pt x="61" y="67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67"/>
                    <a:pt x="5" y="67"/>
                    <a:pt x="5" y="67"/>
                  </a:cubicBezTo>
                  <a:lnTo>
                    <a:pt x="61" y="67"/>
                  </a:lnTo>
                  <a:close/>
                  <a:moveTo>
                    <a:pt x="20" y="7"/>
                  </a:moveTo>
                  <a:cubicBezTo>
                    <a:pt x="20" y="6"/>
                    <a:pt x="20" y="5"/>
                    <a:pt x="19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6"/>
                    <a:pt x="15" y="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9"/>
                    <a:pt x="16" y="20"/>
                    <a:pt x="16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0" y="19"/>
                    <a:pt x="20" y="18"/>
                  </a:cubicBezTo>
                  <a:lnTo>
                    <a:pt x="20" y="7"/>
                  </a:lnTo>
                  <a:close/>
                  <a:moveTo>
                    <a:pt x="51" y="7"/>
                  </a:moveTo>
                  <a:cubicBezTo>
                    <a:pt x="51" y="6"/>
                    <a:pt x="51" y="5"/>
                    <a:pt x="50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9"/>
                    <a:pt x="47" y="20"/>
                    <a:pt x="47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20"/>
                    <a:pt x="51" y="19"/>
                    <a:pt x="51" y="18"/>
                  </a:cubicBezTo>
                  <a:lnTo>
                    <a:pt x="51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308798" y="3232852"/>
            <a:ext cx="1595585" cy="1595585"/>
            <a:chOff x="2115386" y="2842151"/>
            <a:chExt cx="1595585" cy="1595585"/>
          </a:xfrm>
        </p:grpSpPr>
        <p:sp>
          <p:nvSpPr>
            <p:cNvPr id="26" name="MH_Other_1"/>
            <p:cNvSpPr/>
            <p:nvPr>
              <p:custDataLst>
                <p:tags r:id="rId9"/>
              </p:custDataLst>
            </p:nvPr>
          </p:nvSpPr>
          <p:spPr>
            <a:xfrm rot="16200000">
              <a:off x="2115386" y="2842151"/>
              <a:ext cx="1595585" cy="1595585"/>
            </a:xfrm>
            <a:prstGeom prst="teardrop">
              <a:avLst/>
            </a:prstGeom>
            <a:blipFill dpi="0"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vert" lIns="27000" tIns="27000" rIns="8100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2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7" name="MH_Other_6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2659482" y="3381460"/>
              <a:ext cx="507396" cy="437190"/>
            </a:xfrm>
            <a:custGeom>
              <a:avLst/>
              <a:gdLst>
                <a:gd name="T0" fmla="*/ 2147483646 w 73"/>
                <a:gd name="T1" fmla="*/ 2147483646 h 63"/>
                <a:gd name="T2" fmla="*/ 2147483646 w 73"/>
                <a:gd name="T3" fmla="*/ 2147483646 h 63"/>
                <a:gd name="T4" fmla="*/ 2147483646 w 73"/>
                <a:gd name="T5" fmla="*/ 2147483646 h 63"/>
                <a:gd name="T6" fmla="*/ 2147483646 w 73"/>
                <a:gd name="T7" fmla="*/ 2147483646 h 63"/>
                <a:gd name="T8" fmla="*/ 2147483646 w 73"/>
                <a:gd name="T9" fmla="*/ 2147483646 h 63"/>
                <a:gd name="T10" fmla="*/ 2147483646 w 73"/>
                <a:gd name="T11" fmla="*/ 2147483646 h 63"/>
                <a:gd name="T12" fmla="*/ 2147483646 w 73"/>
                <a:gd name="T13" fmla="*/ 2147483646 h 63"/>
                <a:gd name="T14" fmla="*/ 2147483646 w 73"/>
                <a:gd name="T15" fmla="*/ 2147483646 h 63"/>
                <a:gd name="T16" fmla="*/ 2147483646 w 73"/>
                <a:gd name="T17" fmla="*/ 2147483646 h 63"/>
                <a:gd name="T18" fmla="*/ 0 w 73"/>
                <a:gd name="T19" fmla="*/ 2147483646 h 63"/>
                <a:gd name="T20" fmla="*/ 0 w 73"/>
                <a:gd name="T21" fmla="*/ 2147483646 h 63"/>
                <a:gd name="T22" fmla="*/ 2147483646 w 73"/>
                <a:gd name="T23" fmla="*/ 0 h 63"/>
                <a:gd name="T24" fmla="*/ 2147483646 w 73"/>
                <a:gd name="T25" fmla="*/ 0 h 63"/>
                <a:gd name="T26" fmla="*/ 2147483646 w 73"/>
                <a:gd name="T27" fmla="*/ 2147483646 h 63"/>
                <a:gd name="T28" fmla="*/ 2147483646 w 73"/>
                <a:gd name="T29" fmla="*/ 2147483646 h 63"/>
                <a:gd name="T30" fmla="*/ 2147483646 w 73"/>
                <a:gd name="T31" fmla="*/ 2147483646 h 63"/>
                <a:gd name="T32" fmla="*/ 2147483646 w 73"/>
                <a:gd name="T33" fmla="*/ 2147483646 h 63"/>
                <a:gd name="T34" fmla="*/ 2147483646 w 73"/>
                <a:gd name="T35" fmla="*/ 2147483646 h 63"/>
                <a:gd name="T36" fmla="*/ 2147483646 w 73"/>
                <a:gd name="T37" fmla="*/ 2147483646 h 63"/>
                <a:gd name="T38" fmla="*/ 2147483646 w 73"/>
                <a:gd name="T39" fmla="*/ 2147483646 h 63"/>
                <a:gd name="T40" fmla="*/ 2147483646 w 73"/>
                <a:gd name="T41" fmla="*/ 2147483646 h 63"/>
                <a:gd name="T42" fmla="*/ 2147483646 w 73"/>
                <a:gd name="T43" fmla="*/ 2147483646 h 63"/>
                <a:gd name="T44" fmla="*/ 2147483646 w 73"/>
                <a:gd name="T45" fmla="*/ 2147483646 h 63"/>
                <a:gd name="T46" fmla="*/ 2147483646 w 73"/>
                <a:gd name="T47" fmla="*/ 2147483646 h 6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73" h="63">
                  <a:moveTo>
                    <a:pt x="73" y="47"/>
                  </a:moveTo>
                  <a:cubicBezTo>
                    <a:pt x="73" y="50"/>
                    <a:pt x="70" y="53"/>
                    <a:pt x="67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6"/>
                    <a:pt x="48" y="59"/>
                    <a:pt x="48" y="60"/>
                  </a:cubicBezTo>
                  <a:cubicBezTo>
                    <a:pt x="48" y="62"/>
                    <a:pt x="47" y="63"/>
                    <a:pt x="4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5" y="63"/>
                    <a:pt x="24" y="62"/>
                    <a:pt x="24" y="60"/>
                  </a:cubicBezTo>
                  <a:cubicBezTo>
                    <a:pt x="24" y="59"/>
                    <a:pt x="26" y="56"/>
                    <a:pt x="2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2" y="53"/>
                    <a:pt x="0" y="50"/>
                    <a:pt x="0" y="4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0" y="0"/>
                    <a:pt x="73" y="2"/>
                    <a:pt x="73" y="6"/>
                  </a:cubicBezTo>
                  <a:lnTo>
                    <a:pt x="73" y="47"/>
                  </a:lnTo>
                  <a:close/>
                  <a:moveTo>
                    <a:pt x="68" y="6"/>
                  </a:moveTo>
                  <a:cubicBezTo>
                    <a:pt x="68" y="5"/>
                    <a:pt x="67" y="5"/>
                    <a:pt x="6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8"/>
                    <a:pt x="5" y="39"/>
                    <a:pt x="6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8" y="38"/>
                    <a:pt x="68" y="37"/>
                  </a:cubicBezTo>
                  <a:lnTo>
                    <a:pt x="6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308798" y="2042546"/>
            <a:ext cx="1136057" cy="1134461"/>
            <a:chOff x="2115386" y="1651845"/>
            <a:chExt cx="1136057" cy="1134461"/>
          </a:xfrm>
        </p:grpSpPr>
        <p:sp>
          <p:nvSpPr>
            <p:cNvPr id="29" name="MH_Other_2"/>
            <p:cNvSpPr/>
            <p:nvPr>
              <p:custDataLst>
                <p:tags r:id="rId7"/>
              </p:custDataLst>
            </p:nvPr>
          </p:nvSpPr>
          <p:spPr>
            <a:xfrm rot="10800000">
              <a:off x="2115386" y="1651845"/>
              <a:ext cx="1136057" cy="1134461"/>
            </a:xfrm>
            <a:prstGeom prst="teardrop">
              <a:avLst/>
            </a:prstGeom>
            <a:blipFill dpi="0"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vert270" tIns="27000" rIns="2700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" name="MH_Other_7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2429718" y="2039571"/>
              <a:ext cx="507396" cy="382940"/>
            </a:xfrm>
            <a:custGeom>
              <a:avLst/>
              <a:gdLst>
                <a:gd name="T0" fmla="*/ 2147483646 w 158"/>
                <a:gd name="T1" fmla="*/ 2147483646 h 119"/>
                <a:gd name="T2" fmla="*/ 0 w 158"/>
                <a:gd name="T3" fmla="*/ 2147483646 h 119"/>
                <a:gd name="T4" fmla="*/ 0 w 158"/>
                <a:gd name="T5" fmla="*/ 0 h 119"/>
                <a:gd name="T6" fmla="*/ 2147483646 w 158"/>
                <a:gd name="T7" fmla="*/ 0 h 119"/>
                <a:gd name="T8" fmla="*/ 2147483646 w 158"/>
                <a:gd name="T9" fmla="*/ 2147483646 h 119"/>
                <a:gd name="T10" fmla="*/ 2147483646 w 158"/>
                <a:gd name="T11" fmla="*/ 2147483646 h 119"/>
                <a:gd name="T12" fmla="*/ 2147483646 w 158"/>
                <a:gd name="T13" fmla="*/ 2147483646 h 119"/>
                <a:gd name="T14" fmla="*/ 2147483646 w 158"/>
                <a:gd name="T15" fmla="*/ 2147483646 h 119"/>
                <a:gd name="T16" fmla="*/ 2147483646 w 158"/>
                <a:gd name="T17" fmla="*/ 2147483646 h 119"/>
                <a:gd name="T18" fmla="*/ 2147483646 w 158"/>
                <a:gd name="T19" fmla="*/ 2147483646 h 119"/>
                <a:gd name="T20" fmla="*/ 2147483646 w 158"/>
                <a:gd name="T21" fmla="*/ 2147483646 h 119"/>
                <a:gd name="T22" fmla="*/ 2147483646 w 158"/>
                <a:gd name="T23" fmla="*/ 2147483646 h 119"/>
                <a:gd name="T24" fmla="*/ 2147483646 w 158"/>
                <a:gd name="T25" fmla="*/ 2147483646 h 119"/>
                <a:gd name="T26" fmla="*/ 2147483646 w 158"/>
                <a:gd name="T27" fmla="*/ 2147483646 h 119"/>
                <a:gd name="T28" fmla="*/ 2147483646 w 158"/>
                <a:gd name="T29" fmla="*/ 2147483646 h 119"/>
                <a:gd name="T30" fmla="*/ 2147483646 w 158"/>
                <a:gd name="T31" fmla="*/ 2147483646 h 119"/>
                <a:gd name="T32" fmla="*/ 2147483646 w 158"/>
                <a:gd name="T33" fmla="*/ 2147483646 h 119"/>
                <a:gd name="T34" fmla="*/ 2147483646 w 158"/>
                <a:gd name="T35" fmla="*/ 2147483646 h 119"/>
                <a:gd name="T36" fmla="*/ 2147483646 w 158"/>
                <a:gd name="T37" fmla="*/ 2147483646 h 119"/>
                <a:gd name="T38" fmla="*/ 2147483646 w 158"/>
                <a:gd name="T39" fmla="*/ 2147483646 h 119"/>
                <a:gd name="T40" fmla="*/ 2147483646 w 158"/>
                <a:gd name="T41" fmla="*/ 2147483646 h 119"/>
                <a:gd name="T42" fmla="*/ 2147483646 w 158"/>
                <a:gd name="T43" fmla="*/ 2147483646 h 119"/>
                <a:gd name="T44" fmla="*/ 2147483646 w 158"/>
                <a:gd name="T45" fmla="*/ 2147483646 h 119"/>
                <a:gd name="T46" fmla="*/ 2147483646 w 158"/>
                <a:gd name="T47" fmla="*/ 2147483646 h 119"/>
                <a:gd name="T48" fmla="*/ 2147483646 w 158"/>
                <a:gd name="T49" fmla="*/ 2147483646 h 119"/>
                <a:gd name="T50" fmla="*/ 2147483646 w 158"/>
                <a:gd name="T51" fmla="*/ 2147483646 h 119"/>
                <a:gd name="T52" fmla="*/ 2147483646 w 158"/>
                <a:gd name="T53" fmla="*/ 2147483646 h 11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58" h="119">
                  <a:moveTo>
                    <a:pt x="158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08"/>
                  </a:lnTo>
                  <a:lnTo>
                    <a:pt x="158" y="108"/>
                  </a:lnTo>
                  <a:lnTo>
                    <a:pt x="158" y="119"/>
                  </a:lnTo>
                  <a:close/>
                  <a:moveTo>
                    <a:pt x="50" y="99"/>
                  </a:moveTo>
                  <a:lnTo>
                    <a:pt x="29" y="99"/>
                  </a:lnTo>
                  <a:lnTo>
                    <a:pt x="29" y="60"/>
                  </a:lnTo>
                  <a:lnTo>
                    <a:pt x="50" y="60"/>
                  </a:lnTo>
                  <a:lnTo>
                    <a:pt x="50" y="99"/>
                  </a:lnTo>
                  <a:close/>
                  <a:moveTo>
                    <a:pt x="78" y="99"/>
                  </a:moveTo>
                  <a:lnTo>
                    <a:pt x="59" y="99"/>
                  </a:lnTo>
                  <a:lnTo>
                    <a:pt x="59" y="19"/>
                  </a:lnTo>
                  <a:lnTo>
                    <a:pt x="78" y="19"/>
                  </a:lnTo>
                  <a:lnTo>
                    <a:pt x="78" y="99"/>
                  </a:lnTo>
                  <a:close/>
                  <a:moveTo>
                    <a:pt x="109" y="99"/>
                  </a:moveTo>
                  <a:lnTo>
                    <a:pt x="89" y="99"/>
                  </a:lnTo>
                  <a:lnTo>
                    <a:pt x="89" y="39"/>
                  </a:lnTo>
                  <a:lnTo>
                    <a:pt x="109" y="39"/>
                  </a:lnTo>
                  <a:lnTo>
                    <a:pt x="109" y="99"/>
                  </a:lnTo>
                  <a:close/>
                  <a:moveTo>
                    <a:pt x="139" y="99"/>
                  </a:moveTo>
                  <a:lnTo>
                    <a:pt x="119" y="99"/>
                  </a:lnTo>
                  <a:lnTo>
                    <a:pt x="119" y="11"/>
                  </a:lnTo>
                  <a:lnTo>
                    <a:pt x="139" y="11"/>
                  </a:lnTo>
                  <a:lnTo>
                    <a:pt x="139" y="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12109" y="2053715"/>
            <a:ext cx="1134462" cy="1134462"/>
            <a:chOff x="918697" y="1663014"/>
            <a:chExt cx="1134462" cy="1134462"/>
          </a:xfrm>
        </p:grpSpPr>
        <p:sp>
          <p:nvSpPr>
            <p:cNvPr id="32" name="MH_Other_4"/>
            <p:cNvSpPr/>
            <p:nvPr>
              <p:custDataLst>
                <p:tags r:id="rId5"/>
              </p:custDataLst>
            </p:nvPr>
          </p:nvSpPr>
          <p:spPr>
            <a:xfrm rot="5400000">
              <a:off x="918697" y="1663014"/>
              <a:ext cx="1134462" cy="1134462"/>
            </a:xfrm>
            <a:prstGeom prst="teardrop">
              <a:avLst/>
            </a:prstGeom>
            <a:blipFill dpi="0"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vert270" lIns="81000" tIns="27000" rIns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2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" name="MH_Other_8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1319190" y="1961388"/>
              <a:ext cx="347837" cy="585579"/>
            </a:xfrm>
            <a:custGeom>
              <a:avLst/>
              <a:gdLst>
                <a:gd name="T0" fmla="*/ 2147483646 w 29"/>
                <a:gd name="T1" fmla="*/ 2147483646 h 49"/>
                <a:gd name="T2" fmla="*/ 2147483646 w 29"/>
                <a:gd name="T3" fmla="*/ 2147483646 h 49"/>
                <a:gd name="T4" fmla="*/ 2147483646 w 29"/>
                <a:gd name="T5" fmla="*/ 2147483646 h 49"/>
                <a:gd name="T6" fmla="*/ 0 w 29"/>
                <a:gd name="T7" fmla="*/ 2147483646 h 49"/>
                <a:gd name="T8" fmla="*/ 0 w 29"/>
                <a:gd name="T9" fmla="*/ 2147483646 h 49"/>
                <a:gd name="T10" fmla="*/ 2147483646 w 29"/>
                <a:gd name="T11" fmla="*/ 0 h 49"/>
                <a:gd name="T12" fmla="*/ 2147483646 w 29"/>
                <a:gd name="T13" fmla="*/ 0 h 49"/>
                <a:gd name="T14" fmla="*/ 2147483646 w 29"/>
                <a:gd name="T15" fmla="*/ 2147483646 h 49"/>
                <a:gd name="T16" fmla="*/ 2147483646 w 29"/>
                <a:gd name="T17" fmla="*/ 2147483646 h 49"/>
                <a:gd name="T18" fmla="*/ 2147483646 w 29"/>
                <a:gd name="T19" fmla="*/ 2147483646 h 49"/>
                <a:gd name="T20" fmla="*/ 2147483646 w 29"/>
                <a:gd name="T21" fmla="*/ 2147483646 h 49"/>
                <a:gd name="T22" fmla="*/ 2147483646 w 29"/>
                <a:gd name="T23" fmla="*/ 2147483646 h 49"/>
                <a:gd name="T24" fmla="*/ 2147483646 w 29"/>
                <a:gd name="T25" fmla="*/ 2147483646 h 49"/>
                <a:gd name="T26" fmla="*/ 2147483646 w 29"/>
                <a:gd name="T27" fmla="*/ 2147483646 h 49"/>
                <a:gd name="T28" fmla="*/ 2147483646 w 29"/>
                <a:gd name="T29" fmla="*/ 2147483646 h 49"/>
                <a:gd name="T30" fmla="*/ 2147483646 w 29"/>
                <a:gd name="T31" fmla="*/ 2147483646 h 49"/>
                <a:gd name="T32" fmla="*/ 2147483646 w 29"/>
                <a:gd name="T33" fmla="*/ 2147483646 h 49"/>
                <a:gd name="T34" fmla="*/ 2147483646 w 29"/>
                <a:gd name="T35" fmla="*/ 2147483646 h 49"/>
                <a:gd name="T36" fmla="*/ 2147483646 w 29"/>
                <a:gd name="T37" fmla="*/ 2147483646 h 49"/>
                <a:gd name="T38" fmla="*/ 2147483646 w 29"/>
                <a:gd name="T39" fmla="*/ 2147483646 h 49"/>
                <a:gd name="T40" fmla="*/ 2147483646 w 29"/>
                <a:gd name="T41" fmla="*/ 2147483646 h 49"/>
                <a:gd name="T42" fmla="*/ 2147483646 w 29"/>
                <a:gd name="T43" fmla="*/ 2147483646 h 49"/>
                <a:gd name="T44" fmla="*/ 2147483646 w 29"/>
                <a:gd name="T45" fmla="*/ 2147483646 h 49"/>
                <a:gd name="T46" fmla="*/ 2147483646 w 29"/>
                <a:gd name="T47" fmla="*/ 2147483646 h 49"/>
                <a:gd name="T48" fmla="*/ 2147483646 w 29"/>
                <a:gd name="T49" fmla="*/ 2147483646 h 49"/>
                <a:gd name="T50" fmla="*/ 2147483646 w 29"/>
                <a:gd name="T51" fmla="*/ 2147483646 h 49"/>
                <a:gd name="T52" fmla="*/ 2147483646 w 29"/>
                <a:gd name="T53" fmla="*/ 2147483646 h 49"/>
                <a:gd name="T54" fmla="*/ 2147483646 w 29"/>
                <a:gd name="T55" fmla="*/ 2147483646 h 49"/>
                <a:gd name="T56" fmla="*/ 2147483646 w 29"/>
                <a:gd name="T57" fmla="*/ 2147483646 h 49"/>
                <a:gd name="T58" fmla="*/ 2147483646 w 29"/>
                <a:gd name="T59" fmla="*/ 2147483646 h 4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9" h="49">
                  <a:moveTo>
                    <a:pt x="29" y="44"/>
                  </a:moveTo>
                  <a:cubicBezTo>
                    <a:pt x="29" y="47"/>
                    <a:pt x="27" y="49"/>
                    <a:pt x="24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0" y="47"/>
                    <a:pt x="0" y="4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9" y="3"/>
                    <a:pt x="29" y="5"/>
                  </a:cubicBezTo>
                  <a:lnTo>
                    <a:pt x="29" y="44"/>
                  </a:lnTo>
                  <a:close/>
                  <a:moveTo>
                    <a:pt x="25" y="11"/>
                  </a:moveTo>
                  <a:cubicBezTo>
                    <a:pt x="25" y="11"/>
                    <a:pt x="25" y="10"/>
                    <a:pt x="2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9"/>
                    <a:pt x="4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5" y="38"/>
                  </a:cubicBezTo>
                  <a:lnTo>
                    <a:pt x="25" y="11"/>
                  </a:lnTo>
                  <a:close/>
                  <a:moveTo>
                    <a:pt x="17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5"/>
                    <a:pt x="17" y="5"/>
                  </a:cubicBezTo>
                  <a:close/>
                  <a:moveTo>
                    <a:pt x="14" y="41"/>
                  </a:moveTo>
                  <a:cubicBezTo>
                    <a:pt x="13" y="41"/>
                    <a:pt x="11" y="42"/>
                    <a:pt x="11" y="44"/>
                  </a:cubicBezTo>
                  <a:cubicBezTo>
                    <a:pt x="11" y="46"/>
                    <a:pt x="13" y="47"/>
                    <a:pt x="14" y="47"/>
                  </a:cubicBezTo>
                  <a:cubicBezTo>
                    <a:pt x="16" y="47"/>
                    <a:pt x="17" y="46"/>
                    <a:pt x="17" y="44"/>
                  </a:cubicBezTo>
                  <a:cubicBezTo>
                    <a:pt x="17" y="42"/>
                    <a:pt x="16" y="41"/>
                    <a:pt x="14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34" name="MH_SubTitle_1"/>
          <p:cNvSpPr/>
          <p:nvPr>
            <p:custDataLst>
              <p:tags r:id="rId1"/>
            </p:custDataLst>
          </p:nvPr>
        </p:nvSpPr>
        <p:spPr>
          <a:xfrm>
            <a:off x="4437826" y="2053715"/>
            <a:ext cx="1396137" cy="379750"/>
          </a:xfrm>
          <a:prstGeom prst="roundRect">
            <a:avLst>
              <a:gd name="adj" fmla="val 21110"/>
            </a:avLst>
          </a:prstGeom>
          <a:blipFill dpi="0"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添加标题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5" name="MH_SubTitle_2"/>
          <p:cNvSpPr/>
          <p:nvPr>
            <p:custDataLst>
              <p:tags r:id="rId2"/>
            </p:custDataLst>
          </p:nvPr>
        </p:nvSpPr>
        <p:spPr>
          <a:xfrm>
            <a:off x="6574313" y="2053715"/>
            <a:ext cx="1397733" cy="379750"/>
          </a:xfrm>
          <a:prstGeom prst="roundRect">
            <a:avLst>
              <a:gd name="adj" fmla="val 21110"/>
            </a:avLst>
          </a:prstGeom>
          <a:blipFill dpi="0"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添加标题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6" name="MH_SubTitle_3"/>
          <p:cNvSpPr/>
          <p:nvPr>
            <p:custDataLst>
              <p:tags r:id="rId3"/>
            </p:custDataLst>
          </p:nvPr>
        </p:nvSpPr>
        <p:spPr>
          <a:xfrm>
            <a:off x="4437826" y="3623770"/>
            <a:ext cx="1396137" cy="379750"/>
          </a:xfrm>
          <a:prstGeom prst="roundRect">
            <a:avLst>
              <a:gd name="adj" fmla="val 21110"/>
            </a:avLst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添加标题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" name="MH_SubTitle_4"/>
          <p:cNvSpPr/>
          <p:nvPr>
            <p:custDataLst>
              <p:tags r:id="rId4"/>
            </p:custDataLst>
          </p:nvPr>
        </p:nvSpPr>
        <p:spPr>
          <a:xfrm>
            <a:off x="6574313" y="3623770"/>
            <a:ext cx="1397733" cy="379750"/>
          </a:xfrm>
          <a:prstGeom prst="roundRect">
            <a:avLst>
              <a:gd name="adj" fmla="val 21110"/>
            </a:avLst>
          </a:prstGeom>
          <a:blipFill dpi="0"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添加标题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8" name="Text Box 10"/>
          <p:cNvSpPr txBox="1">
            <a:spLocks noChangeArrowheads="1"/>
          </p:cNvSpPr>
          <p:nvPr/>
        </p:nvSpPr>
        <p:spPr bwMode="auto">
          <a:xfrm>
            <a:off x="4328271" y="2545253"/>
            <a:ext cx="1615246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rgbClr val="FFFFFF"/>
                </a:solidFill>
                <a:latin typeface="微软雅黑" pitchFamily="34" charset="-122"/>
                <a:ea typeface="微软雅黑"/>
              </a:rPr>
              <a:t>您的内容打在这里，或者通过复制您的文本后，在此框中选择粘贴，并选择只保留文字，您的内容打在这里或者粘贴</a:t>
            </a: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6465556" y="2567024"/>
            <a:ext cx="1615246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rgbClr val="FFFFFF"/>
                </a:solidFill>
                <a:latin typeface="微软雅黑" pitchFamily="34" charset="-122"/>
                <a:ea typeface="微软雅黑"/>
              </a:rPr>
              <a:t>您的内容打在这里，或者通过复制您的文本后，在此框中选择粘贴，并选择只保留文字，您的内容打在这里或者粘贴</a:t>
            </a: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4347861" y="4134567"/>
            <a:ext cx="1615246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rgbClr val="FFFFFF"/>
                </a:solidFill>
                <a:latin typeface="微软雅黑" pitchFamily="34" charset="-122"/>
                <a:ea typeface="微软雅黑"/>
              </a:rPr>
              <a:t>您的内容打在这里，或者通过复制您的文本后，在此框中选择粘贴，并选择只保留文字，您的内容打在这里或者粘贴</a:t>
            </a:r>
          </a:p>
        </p:txBody>
      </p:sp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6485146" y="4156338"/>
            <a:ext cx="1615246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rgbClr val="FFFFFF"/>
                </a:solidFill>
                <a:latin typeface="微软雅黑" pitchFamily="34" charset="-122"/>
                <a:ea typeface="微软雅黑"/>
              </a:rPr>
              <a:t>您的内容打在这里，或者通过复制您的文本后，在此框中选择粘贴，并选择只保留文字，您的内容打在这里或者粘贴</a:t>
            </a:r>
          </a:p>
        </p:txBody>
      </p:sp>
    </p:spTree>
    <p:extLst>
      <p:ext uri="{BB962C8B-B14F-4D97-AF65-F5344CB8AC3E}">
        <p14:creationId xmlns:p14="http://schemas.microsoft.com/office/powerpoint/2010/main" val="155334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/>
      <p:bldP spid="39" grpId="0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KSO_Shape"/>
          <p:cNvGrpSpPr>
            <a:grpSpLocks/>
          </p:cNvGrpSpPr>
          <p:nvPr/>
        </p:nvGrpSpPr>
        <p:grpSpPr bwMode="auto">
          <a:xfrm>
            <a:off x="241476" y="1554489"/>
            <a:ext cx="4560882" cy="3770329"/>
            <a:chOff x="1595438" y="968375"/>
            <a:chExt cx="5953125" cy="4921250"/>
          </a:xfrm>
          <a:solidFill>
            <a:srgbClr val="FFFFFF">
              <a:lumMod val="85000"/>
            </a:srgbClr>
          </a:solidFill>
        </p:grpSpPr>
        <p:sp>
          <p:nvSpPr>
            <p:cNvPr id="51" name="内蒙古"/>
            <p:cNvSpPr>
              <a:spLocks/>
            </p:cNvSpPr>
            <p:nvPr/>
          </p:nvSpPr>
          <p:spPr bwMode="auto">
            <a:xfrm>
              <a:off x="4095750" y="1023938"/>
              <a:ext cx="2608263" cy="2225675"/>
            </a:xfrm>
            <a:custGeom>
              <a:avLst/>
              <a:gdLst>
                <a:gd name="T0" fmla="*/ 2147483646 w 1428"/>
                <a:gd name="T1" fmla="*/ 2147483646 h 1218"/>
                <a:gd name="T2" fmla="*/ 2147483646 w 1428"/>
                <a:gd name="T3" fmla="*/ 2147483646 h 1218"/>
                <a:gd name="T4" fmla="*/ 2147483646 w 1428"/>
                <a:gd name="T5" fmla="*/ 2147483646 h 1218"/>
                <a:gd name="T6" fmla="*/ 2147483646 w 1428"/>
                <a:gd name="T7" fmla="*/ 2147483646 h 1218"/>
                <a:gd name="T8" fmla="*/ 2147483646 w 1428"/>
                <a:gd name="T9" fmla="*/ 2147483646 h 1218"/>
                <a:gd name="T10" fmla="*/ 2147483646 w 1428"/>
                <a:gd name="T11" fmla="*/ 2147483646 h 1218"/>
                <a:gd name="T12" fmla="*/ 2147483646 w 1428"/>
                <a:gd name="T13" fmla="*/ 2147483646 h 1218"/>
                <a:gd name="T14" fmla="*/ 2147483646 w 1428"/>
                <a:gd name="T15" fmla="*/ 2147483646 h 1218"/>
                <a:gd name="T16" fmla="*/ 2147483646 w 1428"/>
                <a:gd name="T17" fmla="*/ 2147483646 h 1218"/>
                <a:gd name="T18" fmla="*/ 2147483646 w 1428"/>
                <a:gd name="T19" fmla="*/ 2147483646 h 1218"/>
                <a:gd name="T20" fmla="*/ 2147483646 w 1428"/>
                <a:gd name="T21" fmla="*/ 2147483646 h 1218"/>
                <a:gd name="T22" fmla="*/ 2147483646 w 1428"/>
                <a:gd name="T23" fmla="*/ 2147483646 h 1218"/>
                <a:gd name="T24" fmla="*/ 2147483646 w 1428"/>
                <a:gd name="T25" fmla="*/ 2147483646 h 1218"/>
                <a:gd name="T26" fmla="*/ 2147483646 w 1428"/>
                <a:gd name="T27" fmla="*/ 2147483646 h 1218"/>
                <a:gd name="T28" fmla="*/ 2147483646 w 1428"/>
                <a:gd name="T29" fmla="*/ 2147483646 h 1218"/>
                <a:gd name="T30" fmla="*/ 2147483646 w 1428"/>
                <a:gd name="T31" fmla="*/ 2147483646 h 1218"/>
                <a:gd name="T32" fmla="*/ 2147483646 w 1428"/>
                <a:gd name="T33" fmla="*/ 2147483646 h 1218"/>
                <a:gd name="T34" fmla="*/ 2147483646 w 1428"/>
                <a:gd name="T35" fmla="*/ 2147483646 h 1218"/>
                <a:gd name="T36" fmla="*/ 2147483646 w 1428"/>
                <a:gd name="T37" fmla="*/ 2147483646 h 1218"/>
                <a:gd name="T38" fmla="*/ 2147483646 w 1428"/>
                <a:gd name="T39" fmla="*/ 2147483646 h 1218"/>
                <a:gd name="T40" fmla="*/ 2147483646 w 1428"/>
                <a:gd name="T41" fmla="*/ 2147483646 h 1218"/>
                <a:gd name="T42" fmla="*/ 2147483646 w 1428"/>
                <a:gd name="T43" fmla="*/ 2147483646 h 1218"/>
                <a:gd name="T44" fmla="*/ 0 w 1428"/>
                <a:gd name="T45" fmla="*/ 2147483646 h 1218"/>
                <a:gd name="T46" fmla="*/ 2147483646 w 1428"/>
                <a:gd name="T47" fmla="*/ 2147483646 h 1218"/>
                <a:gd name="T48" fmla="*/ 2147483646 w 1428"/>
                <a:gd name="T49" fmla="*/ 2147483646 h 1218"/>
                <a:gd name="T50" fmla="*/ 2147483646 w 1428"/>
                <a:gd name="T51" fmla="*/ 2147483646 h 1218"/>
                <a:gd name="T52" fmla="*/ 2147483646 w 1428"/>
                <a:gd name="T53" fmla="*/ 2147483646 h 1218"/>
                <a:gd name="T54" fmla="*/ 2147483646 w 1428"/>
                <a:gd name="T55" fmla="*/ 2147483646 h 1218"/>
                <a:gd name="T56" fmla="*/ 2147483646 w 1428"/>
                <a:gd name="T57" fmla="*/ 2147483646 h 1218"/>
                <a:gd name="T58" fmla="*/ 2147483646 w 1428"/>
                <a:gd name="T59" fmla="*/ 2147483646 h 1218"/>
                <a:gd name="T60" fmla="*/ 2147483646 w 1428"/>
                <a:gd name="T61" fmla="*/ 2147483646 h 1218"/>
                <a:gd name="T62" fmla="*/ 2147483646 w 1428"/>
                <a:gd name="T63" fmla="*/ 2147483646 h 1218"/>
                <a:gd name="T64" fmla="*/ 2147483646 w 1428"/>
                <a:gd name="T65" fmla="*/ 2147483646 h 1218"/>
                <a:gd name="T66" fmla="*/ 2147483646 w 1428"/>
                <a:gd name="T67" fmla="*/ 2147483646 h 1218"/>
                <a:gd name="T68" fmla="*/ 2147483646 w 1428"/>
                <a:gd name="T69" fmla="*/ 2147483646 h 1218"/>
                <a:gd name="T70" fmla="*/ 2147483646 w 1428"/>
                <a:gd name="T71" fmla="*/ 2147483646 h 1218"/>
                <a:gd name="T72" fmla="*/ 2147483646 w 1428"/>
                <a:gd name="T73" fmla="*/ 2147483646 h 1218"/>
                <a:gd name="T74" fmla="*/ 2147483646 w 1428"/>
                <a:gd name="T75" fmla="*/ 2147483646 h 1218"/>
                <a:gd name="T76" fmla="*/ 2147483646 w 1428"/>
                <a:gd name="T77" fmla="*/ 2147483646 h 1218"/>
                <a:gd name="T78" fmla="*/ 2147483646 w 1428"/>
                <a:gd name="T79" fmla="*/ 2147483646 h 1218"/>
                <a:gd name="T80" fmla="*/ 2147483646 w 1428"/>
                <a:gd name="T81" fmla="*/ 2147483646 h 1218"/>
                <a:gd name="T82" fmla="*/ 2147483646 w 1428"/>
                <a:gd name="T83" fmla="*/ 2147483646 h 1218"/>
                <a:gd name="T84" fmla="*/ 2147483646 w 1428"/>
                <a:gd name="T85" fmla="*/ 2147483646 h 1218"/>
                <a:gd name="T86" fmla="*/ 2147483646 w 1428"/>
                <a:gd name="T87" fmla="*/ 2147483646 h 1218"/>
                <a:gd name="T88" fmla="*/ 2147483646 w 1428"/>
                <a:gd name="T89" fmla="*/ 2147483646 h 1218"/>
                <a:gd name="T90" fmla="*/ 2147483646 w 1428"/>
                <a:gd name="T91" fmla="*/ 2147483646 h 1218"/>
                <a:gd name="T92" fmla="*/ 2147483646 w 1428"/>
                <a:gd name="T93" fmla="*/ 2147483646 h 1218"/>
                <a:gd name="T94" fmla="*/ 2147483646 w 1428"/>
                <a:gd name="T95" fmla="*/ 2147483646 h 1218"/>
                <a:gd name="T96" fmla="*/ 2147483646 w 1428"/>
                <a:gd name="T97" fmla="*/ 2147483646 h 1218"/>
                <a:gd name="T98" fmla="*/ 2147483646 w 1428"/>
                <a:gd name="T99" fmla="*/ 2147483646 h 1218"/>
                <a:gd name="T100" fmla="*/ 2147483646 w 1428"/>
                <a:gd name="T101" fmla="*/ 2147483646 h 1218"/>
                <a:gd name="T102" fmla="*/ 2147483646 w 1428"/>
                <a:gd name="T103" fmla="*/ 2147483646 h 1218"/>
                <a:gd name="T104" fmla="*/ 2147483646 w 1428"/>
                <a:gd name="T105" fmla="*/ 2147483646 h 1218"/>
                <a:gd name="T106" fmla="*/ 2147483646 w 1428"/>
                <a:gd name="T107" fmla="*/ 2147483646 h 1218"/>
                <a:gd name="T108" fmla="*/ 2147483646 w 1428"/>
                <a:gd name="T109" fmla="*/ 2147483646 h 1218"/>
                <a:gd name="T110" fmla="*/ 2147483646 w 1428"/>
                <a:gd name="T111" fmla="*/ 2147483646 h 1218"/>
                <a:gd name="T112" fmla="*/ 2147483646 w 1428"/>
                <a:gd name="T113" fmla="*/ 2147483646 h 1218"/>
                <a:gd name="T114" fmla="*/ 2147483646 w 1428"/>
                <a:gd name="T115" fmla="*/ 2147483646 h 1218"/>
                <a:gd name="T116" fmla="*/ 2147483646 w 1428"/>
                <a:gd name="T117" fmla="*/ 2147483646 h 121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28" h="1218">
                  <a:moveTo>
                    <a:pt x="1398" y="128"/>
                  </a:moveTo>
                  <a:lnTo>
                    <a:pt x="1394" y="112"/>
                  </a:lnTo>
                  <a:lnTo>
                    <a:pt x="1378" y="86"/>
                  </a:lnTo>
                  <a:lnTo>
                    <a:pt x="1366" y="80"/>
                  </a:lnTo>
                  <a:lnTo>
                    <a:pt x="1354" y="86"/>
                  </a:lnTo>
                  <a:lnTo>
                    <a:pt x="1348" y="100"/>
                  </a:lnTo>
                  <a:lnTo>
                    <a:pt x="1346" y="102"/>
                  </a:lnTo>
                  <a:lnTo>
                    <a:pt x="1344" y="102"/>
                  </a:lnTo>
                  <a:lnTo>
                    <a:pt x="1322" y="106"/>
                  </a:lnTo>
                  <a:lnTo>
                    <a:pt x="1318" y="108"/>
                  </a:lnTo>
                  <a:lnTo>
                    <a:pt x="1316" y="112"/>
                  </a:lnTo>
                  <a:lnTo>
                    <a:pt x="1310" y="116"/>
                  </a:lnTo>
                  <a:lnTo>
                    <a:pt x="1298" y="126"/>
                  </a:lnTo>
                  <a:lnTo>
                    <a:pt x="1296" y="128"/>
                  </a:lnTo>
                  <a:lnTo>
                    <a:pt x="1286" y="130"/>
                  </a:lnTo>
                  <a:lnTo>
                    <a:pt x="1276" y="126"/>
                  </a:lnTo>
                  <a:lnTo>
                    <a:pt x="1264" y="118"/>
                  </a:lnTo>
                  <a:lnTo>
                    <a:pt x="1262" y="116"/>
                  </a:lnTo>
                  <a:lnTo>
                    <a:pt x="1244" y="96"/>
                  </a:lnTo>
                  <a:lnTo>
                    <a:pt x="1240" y="90"/>
                  </a:lnTo>
                  <a:lnTo>
                    <a:pt x="1238" y="84"/>
                  </a:lnTo>
                  <a:lnTo>
                    <a:pt x="1238" y="62"/>
                  </a:lnTo>
                  <a:lnTo>
                    <a:pt x="1238" y="60"/>
                  </a:lnTo>
                  <a:lnTo>
                    <a:pt x="1242" y="56"/>
                  </a:lnTo>
                  <a:lnTo>
                    <a:pt x="1218" y="48"/>
                  </a:lnTo>
                  <a:lnTo>
                    <a:pt x="1218" y="56"/>
                  </a:lnTo>
                  <a:lnTo>
                    <a:pt x="1216" y="60"/>
                  </a:lnTo>
                  <a:lnTo>
                    <a:pt x="1210" y="64"/>
                  </a:lnTo>
                  <a:lnTo>
                    <a:pt x="1202" y="68"/>
                  </a:lnTo>
                  <a:lnTo>
                    <a:pt x="1200" y="68"/>
                  </a:lnTo>
                  <a:lnTo>
                    <a:pt x="1200" y="66"/>
                  </a:lnTo>
                  <a:lnTo>
                    <a:pt x="1188" y="64"/>
                  </a:lnTo>
                  <a:lnTo>
                    <a:pt x="1190" y="72"/>
                  </a:lnTo>
                  <a:lnTo>
                    <a:pt x="1170" y="60"/>
                  </a:lnTo>
                  <a:lnTo>
                    <a:pt x="1168" y="60"/>
                  </a:lnTo>
                  <a:lnTo>
                    <a:pt x="1168" y="58"/>
                  </a:lnTo>
                  <a:lnTo>
                    <a:pt x="1164" y="46"/>
                  </a:lnTo>
                  <a:lnTo>
                    <a:pt x="1162" y="32"/>
                  </a:lnTo>
                  <a:lnTo>
                    <a:pt x="1164" y="22"/>
                  </a:lnTo>
                  <a:lnTo>
                    <a:pt x="1166" y="16"/>
                  </a:lnTo>
                  <a:lnTo>
                    <a:pt x="1172" y="6"/>
                  </a:lnTo>
                  <a:lnTo>
                    <a:pt x="1170" y="0"/>
                  </a:lnTo>
                  <a:lnTo>
                    <a:pt x="1150" y="2"/>
                  </a:lnTo>
                  <a:lnTo>
                    <a:pt x="1142" y="4"/>
                  </a:lnTo>
                  <a:lnTo>
                    <a:pt x="1136" y="8"/>
                  </a:lnTo>
                  <a:lnTo>
                    <a:pt x="1132" y="14"/>
                  </a:lnTo>
                  <a:lnTo>
                    <a:pt x="1128" y="22"/>
                  </a:lnTo>
                  <a:lnTo>
                    <a:pt x="1116" y="40"/>
                  </a:lnTo>
                  <a:lnTo>
                    <a:pt x="1128" y="40"/>
                  </a:lnTo>
                  <a:lnTo>
                    <a:pt x="1130" y="40"/>
                  </a:lnTo>
                  <a:lnTo>
                    <a:pt x="1140" y="44"/>
                  </a:lnTo>
                  <a:lnTo>
                    <a:pt x="1142" y="44"/>
                  </a:lnTo>
                  <a:lnTo>
                    <a:pt x="1142" y="46"/>
                  </a:lnTo>
                  <a:lnTo>
                    <a:pt x="1142" y="48"/>
                  </a:lnTo>
                  <a:lnTo>
                    <a:pt x="1144" y="64"/>
                  </a:lnTo>
                  <a:lnTo>
                    <a:pt x="1150" y="80"/>
                  </a:lnTo>
                  <a:lnTo>
                    <a:pt x="1150" y="82"/>
                  </a:lnTo>
                  <a:lnTo>
                    <a:pt x="1150" y="84"/>
                  </a:lnTo>
                  <a:lnTo>
                    <a:pt x="1122" y="136"/>
                  </a:lnTo>
                  <a:lnTo>
                    <a:pt x="1120" y="142"/>
                  </a:lnTo>
                  <a:lnTo>
                    <a:pt x="1118" y="154"/>
                  </a:lnTo>
                  <a:lnTo>
                    <a:pt x="1114" y="190"/>
                  </a:lnTo>
                  <a:lnTo>
                    <a:pt x="1114" y="192"/>
                  </a:lnTo>
                  <a:lnTo>
                    <a:pt x="1104" y="212"/>
                  </a:lnTo>
                  <a:lnTo>
                    <a:pt x="1110" y="220"/>
                  </a:lnTo>
                  <a:lnTo>
                    <a:pt x="1110" y="222"/>
                  </a:lnTo>
                  <a:lnTo>
                    <a:pt x="1110" y="236"/>
                  </a:lnTo>
                  <a:lnTo>
                    <a:pt x="1110" y="242"/>
                  </a:lnTo>
                  <a:lnTo>
                    <a:pt x="1108" y="244"/>
                  </a:lnTo>
                  <a:lnTo>
                    <a:pt x="1106" y="244"/>
                  </a:lnTo>
                  <a:lnTo>
                    <a:pt x="1098" y="250"/>
                  </a:lnTo>
                  <a:lnTo>
                    <a:pt x="1088" y="262"/>
                  </a:lnTo>
                  <a:lnTo>
                    <a:pt x="1052" y="302"/>
                  </a:lnTo>
                  <a:lnTo>
                    <a:pt x="1050" y="304"/>
                  </a:lnTo>
                  <a:lnTo>
                    <a:pt x="1048" y="304"/>
                  </a:lnTo>
                  <a:lnTo>
                    <a:pt x="1046" y="302"/>
                  </a:lnTo>
                  <a:lnTo>
                    <a:pt x="1030" y="292"/>
                  </a:lnTo>
                  <a:lnTo>
                    <a:pt x="1020" y="282"/>
                  </a:lnTo>
                  <a:lnTo>
                    <a:pt x="1014" y="280"/>
                  </a:lnTo>
                  <a:lnTo>
                    <a:pt x="1008" y="278"/>
                  </a:lnTo>
                  <a:lnTo>
                    <a:pt x="982" y="276"/>
                  </a:lnTo>
                  <a:lnTo>
                    <a:pt x="982" y="314"/>
                  </a:lnTo>
                  <a:lnTo>
                    <a:pt x="966" y="384"/>
                  </a:lnTo>
                  <a:lnTo>
                    <a:pt x="964" y="392"/>
                  </a:lnTo>
                  <a:lnTo>
                    <a:pt x="964" y="402"/>
                  </a:lnTo>
                  <a:lnTo>
                    <a:pt x="962" y="432"/>
                  </a:lnTo>
                  <a:lnTo>
                    <a:pt x="968" y="440"/>
                  </a:lnTo>
                  <a:lnTo>
                    <a:pt x="974" y="430"/>
                  </a:lnTo>
                  <a:lnTo>
                    <a:pt x="974" y="428"/>
                  </a:lnTo>
                  <a:lnTo>
                    <a:pt x="994" y="420"/>
                  </a:lnTo>
                  <a:lnTo>
                    <a:pt x="1044" y="428"/>
                  </a:lnTo>
                  <a:lnTo>
                    <a:pt x="1050" y="420"/>
                  </a:lnTo>
                  <a:lnTo>
                    <a:pt x="1058" y="408"/>
                  </a:lnTo>
                  <a:lnTo>
                    <a:pt x="1060" y="406"/>
                  </a:lnTo>
                  <a:lnTo>
                    <a:pt x="1080" y="402"/>
                  </a:lnTo>
                  <a:lnTo>
                    <a:pt x="1106" y="400"/>
                  </a:lnTo>
                  <a:lnTo>
                    <a:pt x="1112" y="404"/>
                  </a:lnTo>
                  <a:lnTo>
                    <a:pt x="1120" y="410"/>
                  </a:lnTo>
                  <a:lnTo>
                    <a:pt x="1136" y="428"/>
                  </a:lnTo>
                  <a:lnTo>
                    <a:pt x="1158" y="440"/>
                  </a:lnTo>
                  <a:lnTo>
                    <a:pt x="1174" y="452"/>
                  </a:lnTo>
                  <a:lnTo>
                    <a:pt x="1184" y="462"/>
                  </a:lnTo>
                  <a:lnTo>
                    <a:pt x="1190" y="472"/>
                  </a:lnTo>
                  <a:lnTo>
                    <a:pt x="1192" y="480"/>
                  </a:lnTo>
                  <a:lnTo>
                    <a:pt x="1190" y="488"/>
                  </a:lnTo>
                  <a:lnTo>
                    <a:pt x="1186" y="492"/>
                  </a:lnTo>
                  <a:lnTo>
                    <a:pt x="1184" y="496"/>
                  </a:lnTo>
                  <a:lnTo>
                    <a:pt x="1174" y="498"/>
                  </a:lnTo>
                  <a:lnTo>
                    <a:pt x="1172" y="498"/>
                  </a:lnTo>
                  <a:lnTo>
                    <a:pt x="1126" y="498"/>
                  </a:lnTo>
                  <a:lnTo>
                    <a:pt x="1112" y="498"/>
                  </a:lnTo>
                  <a:lnTo>
                    <a:pt x="1102" y="500"/>
                  </a:lnTo>
                  <a:lnTo>
                    <a:pt x="1084" y="512"/>
                  </a:lnTo>
                  <a:lnTo>
                    <a:pt x="1054" y="532"/>
                  </a:lnTo>
                  <a:lnTo>
                    <a:pt x="1042" y="536"/>
                  </a:lnTo>
                  <a:lnTo>
                    <a:pt x="1034" y="538"/>
                  </a:lnTo>
                  <a:lnTo>
                    <a:pt x="1018" y="540"/>
                  </a:lnTo>
                  <a:lnTo>
                    <a:pt x="1010" y="580"/>
                  </a:lnTo>
                  <a:lnTo>
                    <a:pt x="1004" y="596"/>
                  </a:lnTo>
                  <a:lnTo>
                    <a:pt x="1000" y="602"/>
                  </a:lnTo>
                  <a:lnTo>
                    <a:pt x="996" y="606"/>
                  </a:lnTo>
                  <a:lnTo>
                    <a:pt x="990" y="610"/>
                  </a:lnTo>
                  <a:lnTo>
                    <a:pt x="984" y="614"/>
                  </a:lnTo>
                  <a:lnTo>
                    <a:pt x="966" y="620"/>
                  </a:lnTo>
                  <a:lnTo>
                    <a:pt x="956" y="622"/>
                  </a:lnTo>
                  <a:lnTo>
                    <a:pt x="946" y="626"/>
                  </a:lnTo>
                  <a:lnTo>
                    <a:pt x="926" y="634"/>
                  </a:lnTo>
                  <a:lnTo>
                    <a:pt x="914" y="664"/>
                  </a:lnTo>
                  <a:lnTo>
                    <a:pt x="912" y="664"/>
                  </a:lnTo>
                  <a:lnTo>
                    <a:pt x="910" y="664"/>
                  </a:lnTo>
                  <a:lnTo>
                    <a:pt x="874" y="680"/>
                  </a:lnTo>
                  <a:lnTo>
                    <a:pt x="872" y="680"/>
                  </a:lnTo>
                  <a:lnTo>
                    <a:pt x="854" y="676"/>
                  </a:lnTo>
                  <a:lnTo>
                    <a:pt x="834" y="670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6" y="660"/>
                  </a:lnTo>
                  <a:lnTo>
                    <a:pt x="798" y="660"/>
                  </a:lnTo>
                  <a:lnTo>
                    <a:pt x="790" y="662"/>
                  </a:lnTo>
                  <a:lnTo>
                    <a:pt x="784" y="672"/>
                  </a:lnTo>
                  <a:lnTo>
                    <a:pt x="778" y="684"/>
                  </a:lnTo>
                  <a:lnTo>
                    <a:pt x="776" y="698"/>
                  </a:lnTo>
                  <a:lnTo>
                    <a:pt x="776" y="710"/>
                  </a:lnTo>
                  <a:lnTo>
                    <a:pt x="778" y="722"/>
                  </a:lnTo>
                  <a:lnTo>
                    <a:pt x="782" y="728"/>
                  </a:lnTo>
                  <a:lnTo>
                    <a:pt x="786" y="728"/>
                  </a:lnTo>
                  <a:lnTo>
                    <a:pt x="794" y="724"/>
                  </a:lnTo>
                  <a:lnTo>
                    <a:pt x="794" y="748"/>
                  </a:lnTo>
                  <a:lnTo>
                    <a:pt x="794" y="756"/>
                  </a:lnTo>
                  <a:lnTo>
                    <a:pt x="792" y="760"/>
                  </a:lnTo>
                  <a:lnTo>
                    <a:pt x="790" y="764"/>
                  </a:lnTo>
                  <a:lnTo>
                    <a:pt x="786" y="768"/>
                  </a:lnTo>
                  <a:lnTo>
                    <a:pt x="776" y="774"/>
                  </a:lnTo>
                  <a:lnTo>
                    <a:pt x="764" y="778"/>
                  </a:lnTo>
                  <a:lnTo>
                    <a:pt x="758" y="780"/>
                  </a:lnTo>
                  <a:lnTo>
                    <a:pt x="750" y="786"/>
                  </a:lnTo>
                  <a:lnTo>
                    <a:pt x="738" y="798"/>
                  </a:lnTo>
                  <a:lnTo>
                    <a:pt x="724" y="818"/>
                  </a:lnTo>
                  <a:lnTo>
                    <a:pt x="708" y="844"/>
                  </a:lnTo>
                  <a:lnTo>
                    <a:pt x="706" y="844"/>
                  </a:lnTo>
                  <a:lnTo>
                    <a:pt x="682" y="860"/>
                  </a:lnTo>
                  <a:lnTo>
                    <a:pt x="688" y="860"/>
                  </a:lnTo>
                  <a:lnTo>
                    <a:pt x="688" y="862"/>
                  </a:lnTo>
                  <a:lnTo>
                    <a:pt x="688" y="864"/>
                  </a:lnTo>
                  <a:lnTo>
                    <a:pt x="686" y="868"/>
                  </a:lnTo>
                  <a:lnTo>
                    <a:pt x="678" y="868"/>
                  </a:lnTo>
                  <a:lnTo>
                    <a:pt x="610" y="868"/>
                  </a:lnTo>
                  <a:lnTo>
                    <a:pt x="584" y="868"/>
                  </a:lnTo>
                  <a:lnTo>
                    <a:pt x="558" y="870"/>
                  </a:lnTo>
                  <a:lnTo>
                    <a:pt x="532" y="874"/>
                  </a:lnTo>
                  <a:lnTo>
                    <a:pt x="510" y="882"/>
                  </a:lnTo>
                  <a:lnTo>
                    <a:pt x="488" y="890"/>
                  </a:lnTo>
                  <a:lnTo>
                    <a:pt x="468" y="900"/>
                  </a:lnTo>
                  <a:lnTo>
                    <a:pt x="450" y="914"/>
                  </a:lnTo>
                  <a:lnTo>
                    <a:pt x="434" y="928"/>
                  </a:lnTo>
                  <a:lnTo>
                    <a:pt x="432" y="930"/>
                  </a:lnTo>
                  <a:lnTo>
                    <a:pt x="430" y="930"/>
                  </a:lnTo>
                  <a:lnTo>
                    <a:pt x="402" y="934"/>
                  </a:lnTo>
                  <a:lnTo>
                    <a:pt x="400" y="934"/>
                  </a:lnTo>
                  <a:lnTo>
                    <a:pt x="398" y="934"/>
                  </a:lnTo>
                  <a:lnTo>
                    <a:pt x="390" y="916"/>
                  </a:lnTo>
                  <a:lnTo>
                    <a:pt x="362" y="922"/>
                  </a:lnTo>
                  <a:lnTo>
                    <a:pt x="350" y="922"/>
                  </a:lnTo>
                  <a:lnTo>
                    <a:pt x="336" y="920"/>
                  </a:lnTo>
                  <a:lnTo>
                    <a:pt x="320" y="916"/>
                  </a:lnTo>
                  <a:lnTo>
                    <a:pt x="304" y="908"/>
                  </a:lnTo>
                  <a:lnTo>
                    <a:pt x="290" y="900"/>
                  </a:lnTo>
                  <a:lnTo>
                    <a:pt x="274" y="892"/>
                  </a:lnTo>
                  <a:lnTo>
                    <a:pt x="246" y="872"/>
                  </a:lnTo>
                  <a:lnTo>
                    <a:pt x="238" y="866"/>
                  </a:lnTo>
                  <a:lnTo>
                    <a:pt x="226" y="860"/>
                  </a:lnTo>
                  <a:lnTo>
                    <a:pt x="214" y="856"/>
                  </a:lnTo>
                  <a:lnTo>
                    <a:pt x="202" y="854"/>
                  </a:lnTo>
                  <a:lnTo>
                    <a:pt x="176" y="852"/>
                  </a:lnTo>
                  <a:lnTo>
                    <a:pt x="148" y="856"/>
                  </a:lnTo>
                  <a:lnTo>
                    <a:pt x="116" y="858"/>
                  </a:lnTo>
                  <a:lnTo>
                    <a:pt x="86" y="856"/>
                  </a:lnTo>
                  <a:lnTo>
                    <a:pt x="68" y="854"/>
                  </a:lnTo>
                  <a:lnTo>
                    <a:pt x="48" y="852"/>
                  </a:lnTo>
                  <a:lnTo>
                    <a:pt x="2" y="838"/>
                  </a:lnTo>
                  <a:lnTo>
                    <a:pt x="0" y="844"/>
                  </a:lnTo>
                  <a:lnTo>
                    <a:pt x="2" y="844"/>
                  </a:lnTo>
                  <a:lnTo>
                    <a:pt x="2" y="852"/>
                  </a:lnTo>
                  <a:lnTo>
                    <a:pt x="10" y="868"/>
                  </a:lnTo>
                  <a:lnTo>
                    <a:pt x="26" y="888"/>
                  </a:lnTo>
                  <a:lnTo>
                    <a:pt x="28" y="892"/>
                  </a:lnTo>
                  <a:lnTo>
                    <a:pt x="24" y="906"/>
                  </a:lnTo>
                  <a:lnTo>
                    <a:pt x="24" y="908"/>
                  </a:lnTo>
                  <a:lnTo>
                    <a:pt x="14" y="920"/>
                  </a:lnTo>
                  <a:lnTo>
                    <a:pt x="24" y="930"/>
                  </a:lnTo>
                  <a:lnTo>
                    <a:pt x="30" y="936"/>
                  </a:lnTo>
                  <a:lnTo>
                    <a:pt x="30" y="940"/>
                  </a:lnTo>
                  <a:lnTo>
                    <a:pt x="34" y="956"/>
                  </a:lnTo>
                  <a:lnTo>
                    <a:pt x="46" y="968"/>
                  </a:lnTo>
                  <a:lnTo>
                    <a:pt x="46" y="970"/>
                  </a:lnTo>
                  <a:lnTo>
                    <a:pt x="46" y="980"/>
                  </a:lnTo>
                  <a:lnTo>
                    <a:pt x="46" y="988"/>
                  </a:lnTo>
                  <a:lnTo>
                    <a:pt x="54" y="994"/>
                  </a:lnTo>
                  <a:lnTo>
                    <a:pt x="58" y="992"/>
                  </a:lnTo>
                  <a:lnTo>
                    <a:pt x="60" y="990"/>
                  </a:lnTo>
                  <a:lnTo>
                    <a:pt x="64" y="982"/>
                  </a:lnTo>
                  <a:lnTo>
                    <a:pt x="72" y="980"/>
                  </a:lnTo>
                  <a:lnTo>
                    <a:pt x="78" y="976"/>
                  </a:lnTo>
                  <a:lnTo>
                    <a:pt x="120" y="972"/>
                  </a:lnTo>
                  <a:lnTo>
                    <a:pt x="138" y="966"/>
                  </a:lnTo>
                  <a:lnTo>
                    <a:pt x="142" y="964"/>
                  </a:lnTo>
                  <a:lnTo>
                    <a:pt x="150" y="984"/>
                  </a:lnTo>
                  <a:lnTo>
                    <a:pt x="150" y="990"/>
                  </a:lnTo>
                  <a:lnTo>
                    <a:pt x="148" y="996"/>
                  </a:lnTo>
                  <a:lnTo>
                    <a:pt x="126" y="1028"/>
                  </a:lnTo>
                  <a:lnTo>
                    <a:pt x="126" y="1034"/>
                  </a:lnTo>
                  <a:lnTo>
                    <a:pt x="138" y="1044"/>
                  </a:lnTo>
                  <a:lnTo>
                    <a:pt x="148" y="1052"/>
                  </a:lnTo>
                  <a:lnTo>
                    <a:pt x="156" y="1060"/>
                  </a:lnTo>
                  <a:lnTo>
                    <a:pt x="162" y="1064"/>
                  </a:lnTo>
                  <a:lnTo>
                    <a:pt x="170" y="1068"/>
                  </a:lnTo>
                  <a:lnTo>
                    <a:pt x="178" y="1076"/>
                  </a:lnTo>
                  <a:lnTo>
                    <a:pt x="178" y="1078"/>
                  </a:lnTo>
                  <a:lnTo>
                    <a:pt x="186" y="1082"/>
                  </a:lnTo>
                  <a:lnTo>
                    <a:pt x="190" y="1082"/>
                  </a:lnTo>
                  <a:lnTo>
                    <a:pt x="192" y="1092"/>
                  </a:lnTo>
                  <a:lnTo>
                    <a:pt x="194" y="1100"/>
                  </a:lnTo>
                  <a:lnTo>
                    <a:pt x="196" y="1112"/>
                  </a:lnTo>
                  <a:lnTo>
                    <a:pt x="216" y="1116"/>
                  </a:lnTo>
                  <a:lnTo>
                    <a:pt x="218" y="1116"/>
                  </a:lnTo>
                  <a:lnTo>
                    <a:pt x="218" y="1118"/>
                  </a:lnTo>
                  <a:lnTo>
                    <a:pt x="220" y="1120"/>
                  </a:lnTo>
                  <a:lnTo>
                    <a:pt x="226" y="1130"/>
                  </a:lnTo>
                  <a:lnTo>
                    <a:pt x="242" y="1136"/>
                  </a:lnTo>
                  <a:lnTo>
                    <a:pt x="252" y="1130"/>
                  </a:lnTo>
                  <a:lnTo>
                    <a:pt x="250" y="1124"/>
                  </a:lnTo>
                  <a:lnTo>
                    <a:pt x="240" y="1114"/>
                  </a:lnTo>
                  <a:lnTo>
                    <a:pt x="242" y="1112"/>
                  </a:lnTo>
                  <a:lnTo>
                    <a:pt x="250" y="1094"/>
                  </a:lnTo>
                  <a:lnTo>
                    <a:pt x="270" y="1094"/>
                  </a:lnTo>
                  <a:lnTo>
                    <a:pt x="270" y="1096"/>
                  </a:lnTo>
                  <a:lnTo>
                    <a:pt x="298" y="1104"/>
                  </a:lnTo>
                  <a:lnTo>
                    <a:pt x="314" y="1102"/>
                  </a:lnTo>
                  <a:lnTo>
                    <a:pt x="326" y="1092"/>
                  </a:lnTo>
                  <a:lnTo>
                    <a:pt x="334" y="1080"/>
                  </a:lnTo>
                  <a:lnTo>
                    <a:pt x="342" y="1074"/>
                  </a:lnTo>
                  <a:lnTo>
                    <a:pt x="348" y="1070"/>
                  </a:lnTo>
                  <a:lnTo>
                    <a:pt x="354" y="1072"/>
                  </a:lnTo>
                  <a:lnTo>
                    <a:pt x="360" y="1070"/>
                  </a:lnTo>
                  <a:lnTo>
                    <a:pt x="368" y="1072"/>
                  </a:lnTo>
                  <a:lnTo>
                    <a:pt x="374" y="1072"/>
                  </a:lnTo>
                  <a:lnTo>
                    <a:pt x="374" y="1076"/>
                  </a:lnTo>
                  <a:lnTo>
                    <a:pt x="378" y="1084"/>
                  </a:lnTo>
                  <a:lnTo>
                    <a:pt x="382" y="1096"/>
                  </a:lnTo>
                  <a:lnTo>
                    <a:pt x="386" y="1108"/>
                  </a:lnTo>
                  <a:lnTo>
                    <a:pt x="386" y="1110"/>
                  </a:lnTo>
                  <a:lnTo>
                    <a:pt x="382" y="1124"/>
                  </a:lnTo>
                  <a:lnTo>
                    <a:pt x="368" y="1140"/>
                  </a:lnTo>
                  <a:lnTo>
                    <a:pt x="366" y="1142"/>
                  </a:lnTo>
                  <a:lnTo>
                    <a:pt x="338" y="1154"/>
                  </a:lnTo>
                  <a:lnTo>
                    <a:pt x="334" y="1162"/>
                  </a:lnTo>
                  <a:lnTo>
                    <a:pt x="330" y="1186"/>
                  </a:lnTo>
                  <a:lnTo>
                    <a:pt x="332" y="1196"/>
                  </a:lnTo>
                  <a:lnTo>
                    <a:pt x="340" y="1208"/>
                  </a:lnTo>
                  <a:lnTo>
                    <a:pt x="342" y="1212"/>
                  </a:lnTo>
                  <a:lnTo>
                    <a:pt x="352" y="1218"/>
                  </a:lnTo>
                  <a:lnTo>
                    <a:pt x="386" y="1218"/>
                  </a:lnTo>
                  <a:lnTo>
                    <a:pt x="414" y="1214"/>
                  </a:lnTo>
                  <a:lnTo>
                    <a:pt x="418" y="1210"/>
                  </a:lnTo>
                  <a:lnTo>
                    <a:pt x="424" y="1204"/>
                  </a:lnTo>
                  <a:lnTo>
                    <a:pt x="428" y="1204"/>
                  </a:lnTo>
                  <a:lnTo>
                    <a:pt x="448" y="1206"/>
                  </a:lnTo>
                  <a:lnTo>
                    <a:pt x="450" y="1204"/>
                  </a:lnTo>
                  <a:lnTo>
                    <a:pt x="448" y="1196"/>
                  </a:lnTo>
                  <a:lnTo>
                    <a:pt x="450" y="1188"/>
                  </a:lnTo>
                  <a:lnTo>
                    <a:pt x="458" y="1174"/>
                  </a:lnTo>
                  <a:lnTo>
                    <a:pt x="458" y="1148"/>
                  </a:lnTo>
                  <a:lnTo>
                    <a:pt x="474" y="1106"/>
                  </a:lnTo>
                  <a:lnTo>
                    <a:pt x="474" y="1104"/>
                  </a:lnTo>
                  <a:lnTo>
                    <a:pt x="500" y="1084"/>
                  </a:lnTo>
                  <a:lnTo>
                    <a:pt x="502" y="1082"/>
                  </a:lnTo>
                  <a:lnTo>
                    <a:pt x="522" y="1092"/>
                  </a:lnTo>
                  <a:lnTo>
                    <a:pt x="536" y="1102"/>
                  </a:lnTo>
                  <a:lnTo>
                    <a:pt x="538" y="1108"/>
                  </a:lnTo>
                  <a:lnTo>
                    <a:pt x="540" y="1110"/>
                  </a:lnTo>
                  <a:lnTo>
                    <a:pt x="538" y="1128"/>
                  </a:lnTo>
                  <a:lnTo>
                    <a:pt x="530" y="1140"/>
                  </a:lnTo>
                  <a:lnTo>
                    <a:pt x="526" y="1156"/>
                  </a:lnTo>
                  <a:lnTo>
                    <a:pt x="526" y="1172"/>
                  </a:lnTo>
                  <a:lnTo>
                    <a:pt x="530" y="1180"/>
                  </a:lnTo>
                  <a:lnTo>
                    <a:pt x="538" y="1180"/>
                  </a:lnTo>
                  <a:lnTo>
                    <a:pt x="540" y="1180"/>
                  </a:lnTo>
                  <a:lnTo>
                    <a:pt x="552" y="1180"/>
                  </a:lnTo>
                  <a:lnTo>
                    <a:pt x="556" y="1182"/>
                  </a:lnTo>
                  <a:lnTo>
                    <a:pt x="560" y="1186"/>
                  </a:lnTo>
                  <a:lnTo>
                    <a:pt x="566" y="1196"/>
                  </a:lnTo>
                  <a:lnTo>
                    <a:pt x="572" y="1200"/>
                  </a:lnTo>
                  <a:lnTo>
                    <a:pt x="574" y="1200"/>
                  </a:lnTo>
                  <a:lnTo>
                    <a:pt x="602" y="1212"/>
                  </a:lnTo>
                  <a:lnTo>
                    <a:pt x="614" y="1216"/>
                  </a:lnTo>
                  <a:lnTo>
                    <a:pt x="630" y="1214"/>
                  </a:lnTo>
                  <a:lnTo>
                    <a:pt x="638" y="1204"/>
                  </a:lnTo>
                  <a:lnTo>
                    <a:pt x="646" y="1164"/>
                  </a:lnTo>
                  <a:lnTo>
                    <a:pt x="648" y="1144"/>
                  </a:lnTo>
                  <a:lnTo>
                    <a:pt x="648" y="1142"/>
                  </a:lnTo>
                  <a:lnTo>
                    <a:pt x="650" y="1140"/>
                  </a:lnTo>
                  <a:lnTo>
                    <a:pt x="666" y="1128"/>
                  </a:lnTo>
                  <a:lnTo>
                    <a:pt x="674" y="1116"/>
                  </a:lnTo>
                  <a:lnTo>
                    <a:pt x="690" y="1108"/>
                  </a:lnTo>
                  <a:lnTo>
                    <a:pt x="700" y="1102"/>
                  </a:lnTo>
                  <a:lnTo>
                    <a:pt x="712" y="1098"/>
                  </a:lnTo>
                  <a:lnTo>
                    <a:pt x="706" y="1074"/>
                  </a:lnTo>
                  <a:lnTo>
                    <a:pt x="734" y="1076"/>
                  </a:lnTo>
                  <a:lnTo>
                    <a:pt x="734" y="1078"/>
                  </a:lnTo>
                  <a:lnTo>
                    <a:pt x="748" y="1084"/>
                  </a:lnTo>
                  <a:lnTo>
                    <a:pt x="748" y="1082"/>
                  </a:lnTo>
                  <a:lnTo>
                    <a:pt x="752" y="1068"/>
                  </a:lnTo>
                  <a:lnTo>
                    <a:pt x="752" y="1064"/>
                  </a:lnTo>
                  <a:lnTo>
                    <a:pt x="754" y="1066"/>
                  </a:lnTo>
                  <a:lnTo>
                    <a:pt x="756" y="1066"/>
                  </a:lnTo>
                  <a:lnTo>
                    <a:pt x="768" y="1068"/>
                  </a:lnTo>
                  <a:lnTo>
                    <a:pt x="774" y="1068"/>
                  </a:lnTo>
                  <a:lnTo>
                    <a:pt x="786" y="1056"/>
                  </a:lnTo>
                  <a:lnTo>
                    <a:pt x="788" y="1056"/>
                  </a:lnTo>
                  <a:lnTo>
                    <a:pt x="788" y="1054"/>
                  </a:lnTo>
                  <a:lnTo>
                    <a:pt x="790" y="1054"/>
                  </a:lnTo>
                  <a:lnTo>
                    <a:pt x="806" y="1052"/>
                  </a:lnTo>
                  <a:lnTo>
                    <a:pt x="818" y="1038"/>
                  </a:lnTo>
                  <a:lnTo>
                    <a:pt x="826" y="1028"/>
                  </a:lnTo>
                  <a:lnTo>
                    <a:pt x="826" y="1016"/>
                  </a:lnTo>
                  <a:lnTo>
                    <a:pt x="828" y="1010"/>
                  </a:lnTo>
                  <a:lnTo>
                    <a:pt x="834" y="1004"/>
                  </a:lnTo>
                  <a:lnTo>
                    <a:pt x="836" y="1004"/>
                  </a:lnTo>
                  <a:lnTo>
                    <a:pt x="850" y="1006"/>
                  </a:lnTo>
                  <a:lnTo>
                    <a:pt x="858" y="1002"/>
                  </a:lnTo>
                  <a:lnTo>
                    <a:pt x="860" y="992"/>
                  </a:lnTo>
                  <a:lnTo>
                    <a:pt x="876" y="986"/>
                  </a:lnTo>
                  <a:lnTo>
                    <a:pt x="878" y="986"/>
                  </a:lnTo>
                  <a:lnTo>
                    <a:pt x="898" y="988"/>
                  </a:lnTo>
                  <a:lnTo>
                    <a:pt x="914" y="984"/>
                  </a:lnTo>
                  <a:lnTo>
                    <a:pt x="922" y="976"/>
                  </a:lnTo>
                  <a:lnTo>
                    <a:pt x="930" y="962"/>
                  </a:lnTo>
                  <a:lnTo>
                    <a:pt x="918" y="950"/>
                  </a:lnTo>
                  <a:lnTo>
                    <a:pt x="918" y="948"/>
                  </a:lnTo>
                  <a:lnTo>
                    <a:pt x="914" y="940"/>
                  </a:lnTo>
                  <a:lnTo>
                    <a:pt x="912" y="924"/>
                  </a:lnTo>
                  <a:lnTo>
                    <a:pt x="918" y="912"/>
                  </a:lnTo>
                  <a:lnTo>
                    <a:pt x="920" y="904"/>
                  </a:lnTo>
                  <a:lnTo>
                    <a:pt x="928" y="896"/>
                  </a:lnTo>
                  <a:lnTo>
                    <a:pt x="936" y="878"/>
                  </a:lnTo>
                  <a:lnTo>
                    <a:pt x="936" y="876"/>
                  </a:lnTo>
                  <a:lnTo>
                    <a:pt x="938" y="876"/>
                  </a:lnTo>
                  <a:lnTo>
                    <a:pt x="946" y="864"/>
                  </a:lnTo>
                  <a:lnTo>
                    <a:pt x="958" y="840"/>
                  </a:lnTo>
                  <a:lnTo>
                    <a:pt x="968" y="856"/>
                  </a:lnTo>
                  <a:lnTo>
                    <a:pt x="970" y="856"/>
                  </a:lnTo>
                  <a:lnTo>
                    <a:pt x="970" y="858"/>
                  </a:lnTo>
                  <a:lnTo>
                    <a:pt x="974" y="874"/>
                  </a:lnTo>
                  <a:lnTo>
                    <a:pt x="976" y="890"/>
                  </a:lnTo>
                  <a:lnTo>
                    <a:pt x="986" y="896"/>
                  </a:lnTo>
                  <a:lnTo>
                    <a:pt x="988" y="896"/>
                  </a:lnTo>
                  <a:lnTo>
                    <a:pt x="990" y="896"/>
                  </a:lnTo>
                  <a:lnTo>
                    <a:pt x="992" y="896"/>
                  </a:lnTo>
                  <a:lnTo>
                    <a:pt x="1002" y="880"/>
                  </a:lnTo>
                  <a:lnTo>
                    <a:pt x="1006" y="864"/>
                  </a:lnTo>
                  <a:lnTo>
                    <a:pt x="1010" y="864"/>
                  </a:lnTo>
                  <a:lnTo>
                    <a:pt x="1012" y="864"/>
                  </a:lnTo>
                  <a:lnTo>
                    <a:pt x="1034" y="872"/>
                  </a:lnTo>
                  <a:lnTo>
                    <a:pt x="1046" y="864"/>
                  </a:lnTo>
                  <a:lnTo>
                    <a:pt x="1048" y="864"/>
                  </a:lnTo>
                  <a:lnTo>
                    <a:pt x="1060" y="862"/>
                  </a:lnTo>
                  <a:lnTo>
                    <a:pt x="1068" y="848"/>
                  </a:lnTo>
                  <a:lnTo>
                    <a:pt x="1068" y="832"/>
                  </a:lnTo>
                  <a:lnTo>
                    <a:pt x="1074" y="806"/>
                  </a:lnTo>
                  <a:lnTo>
                    <a:pt x="1074" y="808"/>
                  </a:lnTo>
                  <a:lnTo>
                    <a:pt x="1078" y="808"/>
                  </a:lnTo>
                  <a:lnTo>
                    <a:pt x="1094" y="812"/>
                  </a:lnTo>
                  <a:lnTo>
                    <a:pt x="1102" y="796"/>
                  </a:lnTo>
                  <a:lnTo>
                    <a:pt x="1104" y="796"/>
                  </a:lnTo>
                  <a:lnTo>
                    <a:pt x="1106" y="796"/>
                  </a:lnTo>
                  <a:lnTo>
                    <a:pt x="1122" y="796"/>
                  </a:lnTo>
                  <a:lnTo>
                    <a:pt x="1124" y="796"/>
                  </a:lnTo>
                  <a:lnTo>
                    <a:pt x="1126" y="796"/>
                  </a:lnTo>
                  <a:lnTo>
                    <a:pt x="1134" y="808"/>
                  </a:lnTo>
                  <a:lnTo>
                    <a:pt x="1134" y="810"/>
                  </a:lnTo>
                  <a:lnTo>
                    <a:pt x="1134" y="812"/>
                  </a:lnTo>
                  <a:lnTo>
                    <a:pt x="1136" y="828"/>
                  </a:lnTo>
                  <a:lnTo>
                    <a:pt x="1144" y="834"/>
                  </a:lnTo>
                  <a:lnTo>
                    <a:pt x="1154" y="824"/>
                  </a:lnTo>
                  <a:lnTo>
                    <a:pt x="1158" y="828"/>
                  </a:lnTo>
                  <a:lnTo>
                    <a:pt x="1162" y="834"/>
                  </a:lnTo>
                  <a:lnTo>
                    <a:pt x="1162" y="840"/>
                  </a:lnTo>
                  <a:lnTo>
                    <a:pt x="1162" y="854"/>
                  </a:lnTo>
                  <a:lnTo>
                    <a:pt x="1158" y="868"/>
                  </a:lnTo>
                  <a:lnTo>
                    <a:pt x="1162" y="876"/>
                  </a:lnTo>
                  <a:lnTo>
                    <a:pt x="1170" y="884"/>
                  </a:lnTo>
                  <a:lnTo>
                    <a:pt x="1202" y="888"/>
                  </a:lnTo>
                  <a:lnTo>
                    <a:pt x="1204" y="890"/>
                  </a:lnTo>
                  <a:lnTo>
                    <a:pt x="1206" y="890"/>
                  </a:lnTo>
                  <a:lnTo>
                    <a:pt x="1208" y="892"/>
                  </a:lnTo>
                  <a:lnTo>
                    <a:pt x="1218" y="880"/>
                  </a:lnTo>
                  <a:lnTo>
                    <a:pt x="1226" y="872"/>
                  </a:lnTo>
                  <a:lnTo>
                    <a:pt x="1222" y="860"/>
                  </a:lnTo>
                  <a:lnTo>
                    <a:pt x="1214" y="808"/>
                  </a:lnTo>
                  <a:lnTo>
                    <a:pt x="1238" y="820"/>
                  </a:lnTo>
                  <a:lnTo>
                    <a:pt x="1250" y="832"/>
                  </a:lnTo>
                  <a:lnTo>
                    <a:pt x="1256" y="838"/>
                  </a:lnTo>
                  <a:lnTo>
                    <a:pt x="1266" y="832"/>
                  </a:lnTo>
                  <a:lnTo>
                    <a:pt x="1298" y="796"/>
                  </a:lnTo>
                  <a:lnTo>
                    <a:pt x="1300" y="796"/>
                  </a:lnTo>
                  <a:lnTo>
                    <a:pt x="1312" y="786"/>
                  </a:lnTo>
                  <a:lnTo>
                    <a:pt x="1326" y="768"/>
                  </a:lnTo>
                  <a:lnTo>
                    <a:pt x="1326" y="766"/>
                  </a:lnTo>
                  <a:lnTo>
                    <a:pt x="1344" y="770"/>
                  </a:lnTo>
                  <a:lnTo>
                    <a:pt x="1354" y="770"/>
                  </a:lnTo>
                  <a:lnTo>
                    <a:pt x="1354" y="762"/>
                  </a:lnTo>
                  <a:lnTo>
                    <a:pt x="1356" y="756"/>
                  </a:lnTo>
                  <a:lnTo>
                    <a:pt x="1370" y="740"/>
                  </a:lnTo>
                  <a:lnTo>
                    <a:pt x="1374" y="736"/>
                  </a:lnTo>
                  <a:lnTo>
                    <a:pt x="1390" y="742"/>
                  </a:lnTo>
                  <a:lnTo>
                    <a:pt x="1408" y="740"/>
                  </a:lnTo>
                  <a:lnTo>
                    <a:pt x="1422" y="726"/>
                  </a:lnTo>
                  <a:lnTo>
                    <a:pt x="1428" y="714"/>
                  </a:lnTo>
                  <a:lnTo>
                    <a:pt x="1424" y="708"/>
                  </a:lnTo>
                  <a:lnTo>
                    <a:pt x="1412" y="714"/>
                  </a:lnTo>
                  <a:lnTo>
                    <a:pt x="1412" y="712"/>
                  </a:lnTo>
                  <a:lnTo>
                    <a:pt x="1410" y="712"/>
                  </a:lnTo>
                  <a:lnTo>
                    <a:pt x="1396" y="700"/>
                  </a:lnTo>
                  <a:lnTo>
                    <a:pt x="1396" y="698"/>
                  </a:lnTo>
                  <a:lnTo>
                    <a:pt x="1402" y="676"/>
                  </a:lnTo>
                  <a:lnTo>
                    <a:pt x="1402" y="660"/>
                  </a:lnTo>
                  <a:lnTo>
                    <a:pt x="1398" y="648"/>
                  </a:lnTo>
                  <a:lnTo>
                    <a:pt x="1388" y="644"/>
                  </a:lnTo>
                  <a:lnTo>
                    <a:pt x="1388" y="642"/>
                  </a:lnTo>
                  <a:lnTo>
                    <a:pt x="1386" y="642"/>
                  </a:lnTo>
                  <a:lnTo>
                    <a:pt x="1386" y="640"/>
                  </a:lnTo>
                  <a:lnTo>
                    <a:pt x="1376" y="622"/>
                  </a:lnTo>
                  <a:lnTo>
                    <a:pt x="1374" y="620"/>
                  </a:lnTo>
                  <a:lnTo>
                    <a:pt x="1362" y="636"/>
                  </a:lnTo>
                  <a:lnTo>
                    <a:pt x="1348" y="644"/>
                  </a:lnTo>
                  <a:lnTo>
                    <a:pt x="1344" y="646"/>
                  </a:lnTo>
                  <a:lnTo>
                    <a:pt x="1344" y="644"/>
                  </a:lnTo>
                  <a:lnTo>
                    <a:pt x="1342" y="644"/>
                  </a:lnTo>
                  <a:lnTo>
                    <a:pt x="1328" y="630"/>
                  </a:lnTo>
                  <a:lnTo>
                    <a:pt x="1328" y="628"/>
                  </a:lnTo>
                  <a:lnTo>
                    <a:pt x="1318" y="606"/>
                  </a:lnTo>
                  <a:lnTo>
                    <a:pt x="1314" y="590"/>
                  </a:lnTo>
                  <a:lnTo>
                    <a:pt x="1314" y="588"/>
                  </a:lnTo>
                  <a:lnTo>
                    <a:pt x="1314" y="564"/>
                  </a:lnTo>
                  <a:lnTo>
                    <a:pt x="1312" y="550"/>
                  </a:lnTo>
                  <a:lnTo>
                    <a:pt x="1300" y="546"/>
                  </a:lnTo>
                  <a:lnTo>
                    <a:pt x="1274" y="526"/>
                  </a:lnTo>
                  <a:lnTo>
                    <a:pt x="1276" y="524"/>
                  </a:lnTo>
                  <a:lnTo>
                    <a:pt x="1288" y="510"/>
                  </a:lnTo>
                  <a:lnTo>
                    <a:pt x="1288" y="508"/>
                  </a:lnTo>
                  <a:lnTo>
                    <a:pt x="1290" y="508"/>
                  </a:lnTo>
                  <a:lnTo>
                    <a:pt x="1302" y="508"/>
                  </a:lnTo>
                  <a:lnTo>
                    <a:pt x="1304" y="508"/>
                  </a:lnTo>
                  <a:lnTo>
                    <a:pt x="1310" y="510"/>
                  </a:lnTo>
                  <a:lnTo>
                    <a:pt x="1314" y="514"/>
                  </a:lnTo>
                  <a:lnTo>
                    <a:pt x="1326" y="522"/>
                  </a:lnTo>
                  <a:lnTo>
                    <a:pt x="1338" y="512"/>
                  </a:lnTo>
                  <a:lnTo>
                    <a:pt x="1346" y="500"/>
                  </a:lnTo>
                  <a:lnTo>
                    <a:pt x="1346" y="490"/>
                  </a:lnTo>
                  <a:lnTo>
                    <a:pt x="1344" y="464"/>
                  </a:lnTo>
                  <a:lnTo>
                    <a:pt x="1342" y="454"/>
                  </a:lnTo>
                  <a:lnTo>
                    <a:pt x="1324" y="452"/>
                  </a:lnTo>
                  <a:lnTo>
                    <a:pt x="1324" y="440"/>
                  </a:lnTo>
                  <a:lnTo>
                    <a:pt x="1308" y="420"/>
                  </a:lnTo>
                  <a:lnTo>
                    <a:pt x="1306" y="420"/>
                  </a:lnTo>
                  <a:lnTo>
                    <a:pt x="1298" y="406"/>
                  </a:lnTo>
                  <a:lnTo>
                    <a:pt x="1298" y="404"/>
                  </a:lnTo>
                  <a:lnTo>
                    <a:pt x="1298" y="402"/>
                  </a:lnTo>
                  <a:lnTo>
                    <a:pt x="1314" y="380"/>
                  </a:lnTo>
                  <a:lnTo>
                    <a:pt x="1314" y="378"/>
                  </a:lnTo>
                  <a:lnTo>
                    <a:pt x="1316" y="378"/>
                  </a:lnTo>
                  <a:lnTo>
                    <a:pt x="1316" y="376"/>
                  </a:lnTo>
                  <a:lnTo>
                    <a:pt x="1318" y="376"/>
                  </a:lnTo>
                  <a:lnTo>
                    <a:pt x="1324" y="376"/>
                  </a:lnTo>
                  <a:lnTo>
                    <a:pt x="1334" y="368"/>
                  </a:lnTo>
                  <a:lnTo>
                    <a:pt x="1344" y="336"/>
                  </a:lnTo>
                  <a:lnTo>
                    <a:pt x="1358" y="322"/>
                  </a:lnTo>
                  <a:lnTo>
                    <a:pt x="1358" y="320"/>
                  </a:lnTo>
                  <a:lnTo>
                    <a:pt x="1374" y="316"/>
                  </a:lnTo>
                  <a:lnTo>
                    <a:pt x="1374" y="318"/>
                  </a:lnTo>
                  <a:lnTo>
                    <a:pt x="1382" y="326"/>
                  </a:lnTo>
                  <a:lnTo>
                    <a:pt x="1386" y="328"/>
                  </a:lnTo>
                  <a:lnTo>
                    <a:pt x="1392" y="302"/>
                  </a:lnTo>
                  <a:lnTo>
                    <a:pt x="1386" y="284"/>
                  </a:lnTo>
                  <a:lnTo>
                    <a:pt x="1386" y="282"/>
                  </a:lnTo>
                  <a:lnTo>
                    <a:pt x="1388" y="262"/>
                  </a:lnTo>
                  <a:lnTo>
                    <a:pt x="1388" y="260"/>
                  </a:lnTo>
                  <a:lnTo>
                    <a:pt x="1398" y="250"/>
                  </a:lnTo>
                  <a:lnTo>
                    <a:pt x="1404" y="240"/>
                  </a:lnTo>
                  <a:lnTo>
                    <a:pt x="1404" y="230"/>
                  </a:lnTo>
                  <a:lnTo>
                    <a:pt x="1402" y="220"/>
                  </a:lnTo>
                  <a:lnTo>
                    <a:pt x="1398" y="204"/>
                  </a:lnTo>
                  <a:lnTo>
                    <a:pt x="1398" y="186"/>
                  </a:lnTo>
                  <a:lnTo>
                    <a:pt x="1398" y="184"/>
                  </a:lnTo>
                  <a:lnTo>
                    <a:pt x="1402" y="168"/>
                  </a:lnTo>
                  <a:lnTo>
                    <a:pt x="1398" y="158"/>
                  </a:lnTo>
                  <a:lnTo>
                    <a:pt x="1396" y="152"/>
                  </a:lnTo>
                  <a:lnTo>
                    <a:pt x="1398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52" name="甘肃"/>
            <p:cNvSpPr>
              <a:spLocks/>
            </p:cNvSpPr>
            <p:nvPr/>
          </p:nvSpPr>
          <p:spPr bwMode="auto">
            <a:xfrm>
              <a:off x="3594100" y="2528888"/>
              <a:ext cx="1666875" cy="1411287"/>
            </a:xfrm>
            <a:custGeom>
              <a:avLst/>
              <a:gdLst>
                <a:gd name="T0" fmla="*/ 2147483646 w 912"/>
                <a:gd name="T1" fmla="*/ 2147483646 h 772"/>
                <a:gd name="T2" fmla="*/ 2147483646 w 912"/>
                <a:gd name="T3" fmla="*/ 2147483646 h 772"/>
                <a:gd name="T4" fmla="*/ 2147483646 w 912"/>
                <a:gd name="T5" fmla="*/ 2147483646 h 772"/>
                <a:gd name="T6" fmla="*/ 2147483646 w 912"/>
                <a:gd name="T7" fmla="*/ 2147483646 h 772"/>
                <a:gd name="T8" fmla="*/ 2147483646 w 912"/>
                <a:gd name="T9" fmla="*/ 2147483646 h 772"/>
                <a:gd name="T10" fmla="*/ 2147483646 w 912"/>
                <a:gd name="T11" fmla="*/ 2147483646 h 772"/>
                <a:gd name="T12" fmla="*/ 2147483646 w 912"/>
                <a:gd name="T13" fmla="*/ 2147483646 h 772"/>
                <a:gd name="T14" fmla="*/ 2147483646 w 912"/>
                <a:gd name="T15" fmla="*/ 2147483646 h 772"/>
                <a:gd name="T16" fmla="*/ 2147483646 w 912"/>
                <a:gd name="T17" fmla="*/ 2147483646 h 772"/>
                <a:gd name="T18" fmla="*/ 2147483646 w 912"/>
                <a:gd name="T19" fmla="*/ 2147483646 h 772"/>
                <a:gd name="T20" fmla="*/ 2147483646 w 912"/>
                <a:gd name="T21" fmla="*/ 2147483646 h 772"/>
                <a:gd name="T22" fmla="*/ 2147483646 w 912"/>
                <a:gd name="T23" fmla="*/ 2147483646 h 772"/>
                <a:gd name="T24" fmla="*/ 2147483646 w 912"/>
                <a:gd name="T25" fmla="*/ 2147483646 h 772"/>
                <a:gd name="T26" fmla="*/ 2147483646 w 912"/>
                <a:gd name="T27" fmla="*/ 2147483646 h 772"/>
                <a:gd name="T28" fmla="*/ 2147483646 w 912"/>
                <a:gd name="T29" fmla="*/ 2147483646 h 772"/>
                <a:gd name="T30" fmla="*/ 2147483646 w 912"/>
                <a:gd name="T31" fmla="*/ 2147483646 h 772"/>
                <a:gd name="T32" fmla="*/ 2147483646 w 912"/>
                <a:gd name="T33" fmla="*/ 2147483646 h 772"/>
                <a:gd name="T34" fmla="*/ 2147483646 w 912"/>
                <a:gd name="T35" fmla="*/ 2147483646 h 772"/>
                <a:gd name="T36" fmla="*/ 2147483646 w 912"/>
                <a:gd name="T37" fmla="*/ 2147483646 h 772"/>
                <a:gd name="T38" fmla="*/ 2147483646 w 912"/>
                <a:gd name="T39" fmla="*/ 2147483646 h 772"/>
                <a:gd name="T40" fmla="*/ 2147483646 w 912"/>
                <a:gd name="T41" fmla="*/ 2147483646 h 772"/>
                <a:gd name="T42" fmla="*/ 2147483646 w 912"/>
                <a:gd name="T43" fmla="*/ 2147483646 h 772"/>
                <a:gd name="T44" fmla="*/ 2147483646 w 912"/>
                <a:gd name="T45" fmla="*/ 2147483646 h 772"/>
                <a:gd name="T46" fmla="*/ 2147483646 w 912"/>
                <a:gd name="T47" fmla="*/ 2147483646 h 772"/>
                <a:gd name="T48" fmla="*/ 2147483646 w 912"/>
                <a:gd name="T49" fmla="*/ 2147483646 h 772"/>
                <a:gd name="T50" fmla="*/ 2147483646 w 912"/>
                <a:gd name="T51" fmla="*/ 2147483646 h 772"/>
                <a:gd name="T52" fmla="*/ 2147483646 w 912"/>
                <a:gd name="T53" fmla="*/ 2147483646 h 772"/>
                <a:gd name="T54" fmla="*/ 2147483646 w 912"/>
                <a:gd name="T55" fmla="*/ 2147483646 h 772"/>
                <a:gd name="T56" fmla="*/ 2147483646 w 912"/>
                <a:gd name="T57" fmla="*/ 2147483646 h 772"/>
                <a:gd name="T58" fmla="*/ 2147483646 w 912"/>
                <a:gd name="T59" fmla="*/ 2147483646 h 772"/>
                <a:gd name="T60" fmla="*/ 2147483646 w 912"/>
                <a:gd name="T61" fmla="*/ 2147483646 h 772"/>
                <a:gd name="T62" fmla="*/ 2147483646 w 912"/>
                <a:gd name="T63" fmla="*/ 2147483646 h 772"/>
                <a:gd name="T64" fmla="*/ 2147483646 w 912"/>
                <a:gd name="T65" fmla="*/ 2147483646 h 772"/>
                <a:gd name="T66" fmla="*/ 2147483646 w 912"/>
                <a:gd name="T67" fmla="*/ 2147483646 h 772"/>
                <a:gd name="T68" fmla="*/ 2147483646 w 912"/>
                <a:gd name="T69" fmla="*/ 2147483646 h 772"/>
                <a:gd name="T70" fmla="*/ 2147483646 w 912"/>
                <a:gd name="T71" fmla="*/ 2147483646 h 772"/>
                <a:gd name="T72" fmla="*/ 2147483646 w 912"/>
                <a:gd name="T73" fmla="*/ 2147483646 h 772"/>
                <a:gd name="T74" fmla="*/ 2147483646 w 912"/>
                <a:gd name="T75" fmla="*/ 2147483646 h 772"/>
                <a:gd name="T76" fmla="*/ 2147483646 w 912"/>
                <a:gd name="T77" fmla="*/ 2147483646 h 772"/>
                <a:gd name="T78" fmla="*/ 2147483646 w 912"/>
                <a:gd name="T79" fmla="*/ 2147483646 h 772"/>
                <a:gd name="T80" fmla="*/ 2147483646 w 912"/>
                <a:gd name="T81" fmla="*/ 2147483646 h 772"/>
                <a:gd name="T82" fmla="*/ 2147483646 w 912"/>
                <a:gd name="T83" fmla="*/ 2147483646 h 772"/>
                <a:gd name="T84" fmla="*/ 2147483646 w 912"/>
                <a:gd name="T85" fmla="*/ 2147483646 h 772"/>
                <a:gd name="T86" fmla="*/ 2147483646 w 912"/>
                <a:gd name="T87" fmla="*/ 2147483646 h 772"/>
                <a:gd name="T88" fmla="*/ 2147483646 w 912"/>
                <a:gd name="T89" fmla="*/ 2147483646 h 772"/>
                <a:gd name="T90" fmla="*/ 2147483646 w 912"/>
                <a:gd name="T91" fmla="*/ 2147483646 h 772"/>
                <a:gd name="T92" fmla="*/ 2147483646 w 912"/>
                <a:gd name="T93" fmla="*/ 2147483646 h 772"/>
                <a:gd name="T94" fmla="*/ 2147483646 w 912"/>
                <a:gd name="T95" fmla="*/ 2147483646 h 772"/>
                <a:gd name="T96" fmla="*/ 2147483646 w 912"/>
                <a:gd name="T97" fmla="*/ 2147483646 h 772"/>
                <a:gd name="T98" fmla="*/ 2147483646 w 912"/>
                <a:gd name="T99" fmla="*/ 2147483646 h 772"/>
                <a:gd name="T100" fmla="*/ 2147483646 w 912"/>
                <a:gd name="T101" fmla="*/ 2147483646 h 772"/>
                <a:gd name="T102" fmla="*/ 2147483646 w 912"/>
                <a:gd name="T103" fmla="*/ 2147483646 h 772"/>
                <a:gd name="T104" fmla="*/ 2147483646 w 912"/>
                <a:gd name="T105" fmla="*/ 2147483646 h 772"/>
                <a:gd name="T106" fmla="*/ 2147483646 w 912"/>
                <a:gd name="T107" fmla="*/ 2147483646 h 772"/>
                <a:gd name="T108" fmla="*/ 2147483646 w 912"/>
                <a:gd name="T109" fmla="*/ 2147483646 h 772"/>
                <a:gd name="T110" fmla="*/ 2147483646 w 912"/>
                <a:gd name="T111" fmla="*/ 2147483646 h 7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912" h="772">
                  <a:moveTo>
                    <a:pt x="542" y="280"/>
                  </a:moveTo>
                  <a:lnTo>
                    <a:pt x="530" y="280"/>
                  </a:lnTo>
                  <a:lnTo>
                    <a:pt x="526" y="288"/>
                  </a:lnTo>
                  <a:lnTo>
                    <a:pt x="532" y="296"/>
                  </a:lnTo>
                  <a:lnTo>
                    <a:pt x="536" y="308"/>
                  </a:lnTo>
                  <a:lnTo>
                    <a:pt x="536" y="310"/>
                  </a:lnTo>
                  <a:lnTo>
                    <a:pt x="536" y="312"/>
                  </a:lnTo>
                  <a:lnTo>
                    <a:pt x="518" y="320"/>
                  </a:lnTo>
                  <a:lnTo>
                    <a:pt x="516" y="320"/>
                  </a:lnTo>
                  <a:lnTo>
                    <a:pt x="506" y="320"/>
                  </a:lnTo>
                  <a:lnTo>
                    <a:pt x="500" y="316"/>
                  </a:lnTo>
                  <a:lnTo>
                    <a:pt x="494" y="314"/>
                  </a:lnTo>
                  <a:lnTo>
                    <a:pt x="492" y="310"/>
                  </a:lnTo>
                  <a:lnTo>
                    <a:pt x="488" y="300"/>
                  </a:lnTo>
                  <a:lnTo>
                    <a:pt x="464" y="296"/>
                  </a:lnTo>
                  <a:lnTo>
                    <a:pt x="456" y="264"/>
                  </a:lnTo>
                  <a:lnTo>
                    <a:pt x="450" y="262"/>
                  </a:lnTo>
                  <a:lnTo>
                    <a:pt x="446" y="258"/>
                  </a:lnTo>
                  <a:lnTo>
                    <a:pt x="444" y="256"/>
                  </a:lnTo>
                  <a:lnTo>
                    <a:pt x="440" y="250"/>
                  </a:lnTo>
                  <a:lnTo>
                    <a:pt x="432" y="248"/>
                  </a:lnTo>
                  <a:lnTo>
                    <a:pt x="424" y="242"/>
                  </a:lnTo>
                  <a:lnTo>
                    <a:pt x="416" y="232"/>
                  </a:lnTo>
                  <a:lnTo>
                    <a:pt x="406" y="228"/>
                  </a:lnTo>
                  <a:lnTo>
                    <a:pt x="392" y="214"/>
                  </a:lnTo>
                  <a:lnTo>
                    <a:pt x="390" y="204"/>
                  </a:lnTo>
                  <a:lnTo>
                    <a:pt x="390" y="202"/>
                  </a:lnTo>
                  <a:lnTo>
                    <a:pt x="416" y="168"/>
                  </a:lnTo>
                  <a:lnTo>
                    <a:pt x="416" y="164"/>
                  </a:lnTo>
                  <a:lnTo>
                    <a:pt x="416" y="162"/>
                  </a:lnTo>
                  <a:lnTo>
                    <a:pt x="412" y="152"/>
                  </a:lnTo>
                  <a:lnTo>
                    <a:pt x="398" y="156"/>
                  </a:lnTo>
                  <a:lnTo>
                    <a:pt x="396" y="156"/>
                  </a:lnTo>
                  <a:lnTo>
                    <a:pt x="396" y="158"/>
                  </a:lnTo>
                  <a:lnTo>
                    <a:pt x="360" y="160"/>
                  </a:lnTo>
                  <a:lnTo>
                    <a:pt x="348" y="164"/>
                  </a:lnTo>
                  <a:lnTo>
                    <a:pt x="342" y="168"/>
                  </a:lnTo>
                  <a:lnTo>
                    <a:pt x="340" y="172"/>
                  </a:lnTo>
                  <a:lnTo>
                    <a:pt x="334" y="178"/>
                  </a:lnTo>
                  <a:lnTo>
                    <a:pt x="330" y="178"/>
                  </a:lnTo>
                  <a:lnTo>
                    <a:pt x="324" y="178"/>
                  </a:lnTo>
                  <a:lnTo>
                    <a:pt x="324" y="176"/>
                  </a:lnTo>
                  <a:lnTo>
                    <a:pt x="312" y="168"/>
                  </a:lnTo>
                  <a:lnTo>
                    <a:pt x="312" y="148"/>
                  </a:lnTo>
                  <a:lnTo>
                    <a:pt x="304" y="142"/>
                  </a:lnTo>
                  <a:lnTo>
                    <a:pt x="300" y="134"/>
                  </a:lnTo>
                  <a:lnTo>
                    <a:pt x="296" y="116"/>
                  </a:lnTo>
                  <a:lnTo>
                    <a:pt x="288" y="108"/>
                  </a:lnTo>
                  <a:lnTo>
                    <a:pt x="280" y="100"/>
                  </a:lnTo>
                  <a:lnTo>
                    <a:pt x="276" y="98"/>
                  </a:lnTo>
                  <a:lnTo>
                    <a:pt x="290" y="80"/>
                  </a:lnTo>
                  <a:lnTo>
                    <a:pt x="292" y="68"/>
                  </a:lnTo>
                  <a:lnTo>
                    <a:pt x="276" y="48"/>
                  </a:lnTo>
                  <a:lnTo>
                    <a:pt x="268" y="32"/>
                  </a:lnTo>
                  <a:lnTo>
                    <a:pt x="268" y="24"/>
                  </a:lnTo>
                  <a:lnTo>
                    <a:pt x="256" y="16"/>
                  </a:lnTo>
                  <a:lnTo>
                    <a:pt x="256" y="14"/>
                  </a:lnTo>
                  <a:lnTo>
                    <a:pt x="246" y="2"/>
                  </a:lnTo>
                  <a:lnTo>
                    <a:pt x="232" y="0"/>
                  </a:lnTo>
                  <a:lnTo>
                    <a:pt x="216" y="4"/>
                  </a:lnTo>
                  <a:lnTo>
                    <a:pt x="212" y="8"/>
                  </a:lnTo>
                  <a:lnTo>
                    <a:pt x="210" y="30"/>
                  </a:lnTo>
                  <a:lnTo>
                    <a:pt x="210" y="56"/>
                  </a:lnTo>
                  <a:lnTo>
                    <a:pt x="208" y="56"/>
                  </a:lnTo>
                  <a:lnTo>
                    <a:pt x="192" y="62"/>
                  </a:lnTo>
                  <a:lnTo>
                    <a:pt x="178" y="64"/>
                  </a:lnTo>
                  <a:lnTo>
                    <a:pt x="168" y="70"/>
                  </a:lnTo>
                  <a:lnTo>
                    <a:pt x="154" y="74"/>
                  </a:lnTo>
                  <a:lnTo>
                    <a:pt x="152" y="76"/>
                  </a:lnTo>
                  <a:lnTo>
                    <a:pt x="124" y="68"/>
                  </a:lnTo>
                  <a:lnTo>
                    <a:pt x="114" y="80"/>
                  </a:lnTo>
                  <a:lnTo>
                    <a:pt x="108" y="86"/>
                  </a:lnTo>
                  <a:lnTo>
                    <a:pt x="98" y="88"/>
                  </a:lnTo>
                  <a:lnTo>
                    <a:pt x="82" y="102"/>
                  </a:lnTo>
                  <a:lnTo>
                    <a:pt x="72" y="116"/>
                  </a:lnTo>
                  <a:lnTo>
                    <a:pt x="72" y="118"/>
                  </a:lnTo>
                  <a:lnTo>
                    <a:pt x="66" y="128"/>
                  </a:lnTo>
                  <a:lnTo>
                    <a:pt x="60" y="132"/>
                  </a:lnTo>
                  <a:lnTo>
                    <a:pt x="50" y="144"/>
                  </a:lnTo>
                  <a:lnTo>
                    <a:pt x="50" y="146"/>
                  </a:lnTo>
                  <a:lnTo>
                    <a:pt x="44" y="150"/>
                  </a:lnTo>
                  <a:lnTo>
                    <a:pt x="32" y="152"/>
                  </a:lnTo>
                  <a:lnTo>
                    <a:pt x="12" y="152"/>
                  </a:lnTo>
                  <a:lnTo>
                    <a:pt x="8" y="158"/>
                  </a:lnTo>
                  <a:lnTo>
                    <a:pt x="0" y="172"/>
                  </a:lnTo>
                  <a:lnTo>
                    <a:pt x="4" y="184"/>
                  </a:lnTo>
                  <a:lnTo>
                    <a:pt x="2" y="216"/>
                  </a:lnTo>
                  <a:lnTo>
                    <a:pt x="8" y="224"/>
                  </a:lnTo>
                  <a:lnTo>
                    <a:pt x="8" y="226"/>
                  </a:lnTo>
                  <a:lnTo>
                    <a:pt x="10" y="232"/>
                  </a:lnTo>
                  <a:lnTo>
                    <a:pt x="22" y="232"/>
                  </a:lnTo>
                  <a:lnTo>
                    <a:pt x="40" y="236"/>
                  </a:lnTo>
                  <a:lnTo>
                    <a:pt x="66" y="238"/>
                  </a:lnTo>
                  <a:lnTo>
                    <a:pt x="76" y="236"/>
                  </a:lnTo>
                  <a:lnTo>
                    <a:pt x="78" y="236"/>
                  </a:lnTo>
                  <a:lnTo>
                    <a:pt x="80" y="236"/>
                  </a:lnTo>
                  <a:lnTo>
                    <a:pt x="100" y="244"/>
                  </a:lnTo>
                  <a:lnTo>
                    <a:pt x="102" y="244"/>
                  </a:lnTo>
                  <a:lnTo>
                    <a:pt x="112" y="254"/>
                  </a:lnTo>
                  <a:lnTo>
                    <a:pt x="136" y="262"/>
                  </a:lnTo>
                  <a:lnTo>
                    <a:pt x="138" y="262"/>
                  </a:lnTo>
                  <a:lnTo>
                    <a:pt x="154" y="272"/>
                  </a:lnTo>
                  <a:lnTo>
                    <a:pt x="192" y="308"/>
                  </a:lnTo>
                  <a:lnTo>
                    <a:pt x="210" y="316"/>
                  </a:lnTo>
                  <a:lnTo>
                    <a:pt x="218" y="312"/>
                  </a:lnTo>
                  <a:lnTo>
                    <a:pt x="224" y="300"/>
                  </a:lnTo>
                  <a:lnTo>
                    <a:pt x="220" y="278"/>
                  </a:lnTo>
                  <a:lnTo>
                    <a:pt x="222" y="274"/>
                  </a:lnTo>
                  <a:lnTo>
                    <a:pt x="224" y="270"/>
                  </a:lnTo>
                  <a:lnTo>
                    <a:pt x="236" y="264"/>
                  </a:lnTo>
                  <a:lnTo>
                    <a:pt x="236" y="262"/>
                  </a:lnTo>
                  <a:lnTo>
                    <a:pt x="286" y="292"/>
                  </a:lnTo>
                  <a:lnTo>
                    <a:pt x="292" y="290"/>
                  </a:lnTo>
                  <a:lnTo>
                    <a:pt x="302" y="284"/>
                  </a:lnTo>
                  <a:lnTo>
                    <a:pt x="304" y="284"/>
                  </a:lnTo>
                  <a:lnTo>
                    <a:pt x="310" y="284"/>
                  </a:lnTo>
                  <a:lnTo>
                    <a:pt x="320" y="276"/>
                  </a:lnTo>
                  <a:lnTo>
                    <a:pt x="322" y="276"/>
                  </a:lnTo>
                  <a:lnTo>
                    <a:pt x="324" y="276"/>
                  </a:lnTo>
                  <a:lnTo>
                    <a:pt x="352" y="296"/>
                  </a:lnTo>
                  <a:lnTo>
                    <a:pt x="354" y="298"/>
                  </a:lnTo>
                  <a:lnTo>
                    <a:pt x="372" y="312"/>
                  </a:lnTo>
                  <a:lnTo>
                    <a:pt x="380" y="320"/>
                  </a:lnTo>
                  <a:lnTo>
                    <a:pt x="388" y="330"/>
                  </a:lnTo>
                  <a:lnTo>
                    <a:pt x="398" y="340"/>
                  </a:lnTo>
                  <a:lnTo>
                    <a:pt x="404" y="338"/>
                  </a:lnTo>
                  <a:lnTo>
                    <a:pt x="412" y="324"/>
                  </a:lnTo>
                  <a:lnTo>
                    <a:pt x="430" y="336"/>
                  </a:lnTo>
                  <a:lnTo>
                    <a:pt x="432" y="336"/>
                  </a:lnTo>
                  <a:lnTo>
                    <a:pt x="444" y="352"/>
                  </a:lnTo>
                  <a:lnTo>
                    <a:pt x="480" y="380"/>
                  </a:lnTo>
                  <a:lnTo>
                    <a:pt x="492" y="392"/>
                  </a:lnTo>
                  <a:lnTo>
                    <a:pt x="522" y="382"/>
                  </a:lnTo>
                  <a:lnTo>
                    <a:pt x="524" y="406"/>
                  </a:lnTo>
                  <a:lnTo>
                    <a:pt x="538" y="420"/>
                  </a:lnTo>
                  <a:lnTo>
                    <a:pt x="548" y="436"/>
                  </a:lnTo>
                  <a:lnTo>
                    <a:pt x="548" y="438"/>
                  </a:lnTo>
                  <a:lnTo>
                    <a:pt x="548" y="440"/>
                  </a:lnTo>
                  <a:lnTo>
                    <a:pt x="560" y="494"/>
                  </a:lnTo>
                  <a:lnTo>
                    <a:pt x="572" y="516"/>
                  </a:lnTo>
                  <a:lnTo>
                    <a:pt x="556" y="558"/>
                  </a:lnTo>
                  <a:lnTo>
                    <a:pt x="556" y="560"/>
                  </a:lnTo>
                  <a:lnTo>
                    <a:pt x="544" y="564"/>
                  </a:lnTo>
                  <a:lnTo>
                    <a:pt x="544" y="576"/>
                  </a:lnTo>
                  <a:lnTo>
                    <a:pt x="542" y="576"/>
                  </a:lnTo>
                  <a:lnTo>
                    <a:pt x="528" y="598"/>
                  </a:lnTo>
                  <a:lnTo>
                    <a:pt x="508" y="600"/>
                  </a:lnTo>
                  <a:lnTo>
                    <a:pt x="488" y="616"/>
                  </a:lnTo>
                  <a:lnTo>
                    <a:pt x="494" y="620"/>
                  </a:lnTo>
                  <a:lnTo>
                    <a:pt x="500" y="622"/>
                  </a:lnTo>
                  <a:lnTo>
                    <a:pt x="504" y="626"/>
                  </a:lnTo>
                  <a:lnTo>
                    <a:pt x="508" y="630"/>
                  </a:lnTo>
                  <a:lnTo>
                    <a:pt x="508" y="634"/>
                  </a:lnTo>
                  <a:lnTo>
                    <a:pt x="504" y="642"/>
                  </a:lnTo>
                  <a:lnTo>
                    <a:pt x="504" y="644"/>
                  </a:lnTo>
                  <a:lnTo>
                    <a:pt x="492" y="656"/>
                  </a:lnTo>
                  <a:lnTo>
                    <a:pt x="490" y="656"/>
                  </a:lnTo>
                  <a:lnTo>
                    <a:pt x="490" y="658"/>
                  </a:lnTo>
                  <a:lnTo>
                    <a:pt x="488" y="658"/>
                  </a:lnTo>
                  <a:lnTo>
                    <a:pt x="450" y="652"/>
                  </a:lnTo>
                  <a:lnTo>
                    <a:pt x="448" y="666"/>
                  </a:lnTo>
                  <a:lnTo>
                    <a:pt x="452" y="696"/>
                  </a:lnTo>
                  <a:lnTo>
                    <a:pt x="484" y="708"/>
                  </a:lnTo>
                  <a:lnTo>
                    <a:pt x="484" y="710"/>
                  </a:lnTo>
                  <a:lnTo>
                    <a:pt x="496" y="706"/>
                  </a:lnTo>
                  <a:lnTo>
                    <a:pt x="498" y="706"/>
                  </a:lnTo>
                  <a:lnTo>
                    <a:pt x="500" y="704"/>
                  </a:lnTo>
                  <a:lnTo>
                    <a:pt x="500" y="706"/>
                  </a:lnTo>
                  <a:lnTo>
                    <a:pt x="510" y="712"/>
                  </a:lnTo>
                  <a:lnTo>
                    <a:pt x="524" y="712"/>
                  </a:lnTo>
                  <a:lnTo>
                    <a:pt x="528" y="710"/>
                  </a:lnTo>
                  <a:lnTo>
                    <a:pt x="524" y="696"/>
                  </a:lnTo>
                  <a:lnTo>
                    <a:pt x="520" y="680"/>
                  </a:lnTo>
                  <a:lnTo>
                    <a:pt x="520" y="678"/>
                  </a:lnTo>
                  <a:lnTo>
                    <a:pt x="520" y="676"/>
                  </a:lnTo>
                  <a:lnTo>
                    <a:pt x="526" y="670"/>
                  </a:lnTo>
                  <a:lnTo>
                    <a:pt x="528" y="668"/>
                  </a:lnTo>
                  <a:lnTo>
                    <a:pt x="536" y="656"/>
                  </a:lnTo>
                  <a:lnTo>
                    <a:pt x="538" y="654"/>
                  </a:lnTo>
                  <a:lnTo>
                    <a:pt x="552" y="644"/>
                  </a:lnTo>
                  <a:lnTo>
                    <a:pt x="552" y="642"/>
                  </a:lnTo>
                  <a:lnTo>
                    <a:pt x="554" y="642"/>
                  </a:lnTo>
                  <a:lnTo>
                    <a:pt x="572" y="640"/>
                  </a:lnTo>
                  <a:lnTo>
                    <a:pt x="572" y="644"/>
                  </a:lnTo>
                  <a:lnTo>
                    <a:pt x="572" y="656"/>
                  </a:lnTo>
                  <a:lnTo>
                    <a:pt x="576" y="664"/>
                  </a:lnTo>
                  <a:lnTo>
                    <a:pt x="580" y="674"/>
                  </a:lnTo>
                  <a:lnTo>
                    <a:pt x="596" y="684"/>
                  </a:lnTo>
                  <a:lnTo>
                    <a:pt x="640" y="688"/>
                  </a:lnTo>
                  <a:lnTo>
                    <a:pt x="642" y="688"/>
                  </a:lnTo>
                  <a:lnTo>
                    <a:pt x="644" y="688"/>
                  </a:lnTo>
                  <a:lnTo>
                    <a:pt x="644" y="690"/>
                  </a:lnTo>
                  <a:lnTo>
                    <a:pt x="644" y="692"/>
                  </a:lnTo>
                  <a:lnTo>
                    <a:pt x="644" y="706"/>
                  </a:lnTo>
                  <a:lnTo>
                    <a:pt x="656" y="720"/>
                  </a:lnTo>
                  <a:lnTo>
                    <a:pt x="666" y="724"/>
                  </a:lnTo>
                  <a:lnTo>
                    <a:pt x="668" y="724"/>
                  </a:lnTo>
                  <a:lnTo>
                    <a:pt x="668" y="726"/>
                  </a:lnTo>
                  <a:lnTo>
                    <a:pt x="668" y="732"/>
                  </a:lnTo>
                  <a:lnTo>
                    <a:pt x="668" y="740"/>
                  </a:lnTo>
                  <a:lnTo>
                    <a:pt x="664" y="756"/>
                  </a:lnTo>
                  <a:lnTo>
                    <a:pt x="670" y="760"/>
                  </a:lnTo>
                  <a:lnTo>
                    <a:pt x="678" y="760"/>
                  </a:lnTo>
                  <a:lnTo>
                    <a:pt x="684" y="762"/>
                  </a:lnTo>
                  <a:lnTo>
                    <a:pt x="688" y="764"/>
                  </a:lnTo>
                  <a:lnTo>
                    <a:pt x="706" y="772"/>
                  </a:lnTo>
                  <a:lnTo>
                    <a:pt x="716" y="764"/>
                  </a:lnTo>
                  <a:lnTo>
                    <a:pt x="728" y="750"/>
                  </a:lnTo>
                  <a:lnTo>
                    <a:pt x="730" y="744"/>
                  </a:lnTo>
                  <a:lnTo>
                    <a:pt x="732" y="742"/>
                  </a:lnTo>
                  <a:lnTo>
                    <a:pt x="734" y="740"/>
                  </a:lnTo>
                  <a:lnTo>
                    <a:pt x="730" y="722"/>
                  </a:lnTo>
                  <a:lnTo>
                    <a:pt x="728" y="714"/>
                  </a:lnTo>
                  <a:lnTo>
                    <a:pt x="728" y="712"/>
                  </a:lnTo>
                  <a:lnTo>
                    <a:pt x="728" y="710"/>
                  </a:lnTo>
                  <a:lnTo>
                    <a:pt x="736" y="700"/>
                  </a:lnTo>
                  <a:lnTo>
                    <a:pt x="748" y="690"/>
                  </a:lnTo>
                  <a:lnTo>
                    <a:pt x="750" y="690"/>
                  </a:lnTo>
                  <a:lnTo>
                    <a:pt x="776" y="690"/>
                  </a:lnTo>
                  <a:lnTo>
                    <a:pt x="780" y="688"/>
                  </a:lnTo>
                  <a:lnTo>
                    <a:pt x="780" y="676"/>
                  </a:lnTo>
                  <a:lnTo>
                    <a:pt x="776" y="664"/>
                  </a:lnTo>
                  <a:lnTo>
                    <a:pt x="766" y="648"/>
                  </a:lnTo>
                  <a:lnTo>
                    <a:pt x="766" y="628"/>
                  </a:lnTo>
                  <a:lnTo>
                    <a:pt x="766" y="626"/>
                  </a:lnTo>
                  <a:lnTo>
                    <a:pt x="770" y="614"/>
                  </a:lnTo>
                  <a:lnTo>
                    <a:pt x="772" y="614"/>
                  </a:lnTo>
                  <a:lnTo>
                    <a:pt x="792" y="582"/>
                  </a:lnTo>
                  <a:lnTo>
                    <a:pt x="794" y="582"/>
                  </a:lnTo>
                  <a:lnTo>
                    <a:pt x="796" y="580"/>
                  </a:lnTo>
                  <a:lnTo>
                    <a:pt x="800" y="580"/>
                  </a:lnTo>
                  <a:lnTo>
                    <a:pt x="808" y="582"/>
                  </a:lnTo>
                  <a:lnTo>
                    <a:pt x="828" y="592"/>
                  </a:lnTo>
                  <a:lnTo>
                    <a:pt x="840" y="596"/>
                  </a:lnTo>
                  <a:lnTo>
                    <a:pt x="840" y="590"/>
                  </a:lnTo>
                  <a:lnTo>
                    <a:pt x="838" y="588"/>
                  </a:lnTo>
                  <a:lnTo>
                    <a:pt x="838" y="586"/>
                  </a:lnTo>
                  <a:lnTo>
                    <a:pt x="840" y="580"/>
                  </a:lnTo>
                  <a:lnTo>
                    <a:pt x="846" y="572"/>
                  </a:lnTo>
                  <a:lnTo>
                    <a:pt x="860" y="562"/>
                  </a:lnTo>
                  <a:lnTo>
                    <a:pt x="860" y="560"/>
                  </a:lnTo>
                  <a:lnTo>
                    <a:pt x="876" y="556"/>
                  </a:lnTo>
                  <a:lnTo>
                    <a:pt x="890" y="556"/>
                  </a:lnTo>
                  <a:lnTo>
                    <a:pt x="892" y="556"/>
                  </a:lnTo>
                  <a:lnTo>
                    <a:pt x="900" y="556"/>
                  </a:lnTo>
                  <a:lnTo>
                    <a:pt x="904" y="536"/>
                  </a:lnTo>
                  <a:lnTo>
                    <a:pt x="904" y="524"/>
                  </a:lnTo>
                  <a:lnTo>
                    <a:pt x="906" y="512"/>
                  </a:lnTo>
                  <a:lnTo>
                    <a:pt x="906" y="510"/>
                  </a:lnTo>
                  <a:lnTo>
                    <a:pt x="908" y="508"/>
                  </a:lnTo>
                  <a:lnTo>
                    <a:pt x="912" y="496"/>
                  </a:lnTo>
                  <a:lnTo>
                    <a:pt x="906" y="488"/>
                  </a:lnTo>
                  <a:lnTo>
                    <a:pt x="896" y="480"/>
                  </a:lnTo>
                  <a:lnTo>
                    <a:pt x="876" y="476"/>
                  </a:lnTo>
                  <a:lnTo>
                    <a:pt x="868" y="472"/>
                  </a:lnTo>
                  <a:lnTo>
                    <a:pt x="852" y="460"/>
                  </a:lnTo>
                  <a:lnTo>
                    <a:pt x="840" y="456"/>
                  </a:lnTo>
                  <a:lnTo>
                    <a:pt x="840" y="454"/>
                  </a:lnTo>
                  <a:lnTo>
                    <a:pt x="824" y="436"/>
                  </a:lnTo>
                  <a:lnTo>
                    <a:pt x="812" y="436"/>
                  </a:lnTo>
                  <a:lnTo>
                    <a:pt x="810" y="436"/>
                  </a:lnTo>
                  <a:lnTo>
                    <a:pt x="798" y="430"/>
                  </a:lnTo>
                  <a:lnTo>
                    <a:pt x="790" y="440"/>
                  </a:lnTo>
                  <a:lnTo>
                    <a:pt x="788" y="476"/>
                  </a:lnTo>
                  <a:lnTo>
                    <a:pt x="792" y="492"/>
                  </a:lnTo>
                  <a:lnTo>
                    <a:pt x="796" y="492"/>
                  </a:lnTo>
                  <a:lnTo>
                    <a:pt x="798" y="492"/>
                  </a:lnTo>
                  <a:lnTo>
                    <a:pt x="808" y="496"/>
                  </a:lnTo>
                  <a:lnTo>
                    <a:pt x="814" y="510"/>
                  </a:lnTo>
                  <a:lnTo>
                    <a:pt x="816" y="510"/>
                  </a:lnTo>
                  <a:lnTo>
                    <a:pt x="816" y="512"/>
                  </a:lnTo>
                  <a:lnTo>
                    <a:pt x="812" y="536"/>
                  </a:lnTo>
                  <a:lnTo>
                    <a:pt x="812" y="538"/>
                  </a:lnTo>
                  <a:lnTo>
                    <a:pt x="812" y="540"/>
                  </a:lnTo>
                  <a:lnTo>
                    <a:pt x="800" y="546"/>
                  </a:lnTo>
                  <a:lnTo>
                    <a:pt x="798" y="548"/>
                  </a:lnTo>
                  <a:lnTo>
                    <a:pt x="798" y="546"/>
                  </a:lnTo>
                  <a:lnTo>
                    <a:pt x="796" y="546"/>
                  </a:lnTo>
                  <a:lnTo>
                    <a:pt x="792" y="544"/>
                  </a:lnTo>
                  <a:lnTo>
                    <a:pt x="778" y="550"/>
                  </a:lnTo>
                  <a:lnTo>
                    <a:pt x="778" y="552"/>
                  </a:lnTo>
                  <a:lnTo>
                    <a:pt x="780" y="552"/>
                  </a:lnTo>
                  <a:lnTo>
                    <a:pt x="782" y="574"/>
                  </a:lnTo>
                  <a:lnTo>
                    <a:pt x="780" y="578"/>
                  </a:lnTo>
                  <a:lnTo>
                    <a:pt x="776" y="580"/>
                  </a:lnTo>
                  <a:lnTo>
                    <a:pt x="768" y="580"/>
                  </a:lnTo>
                  <a:lnTo>
                    <a:pt x="762" y="578"/>
                  </a:lnTo>
                  <a:lnTo>
                    <a:pt x="758" y="576"/>
                  </a:lnTo>
                  <a:lnTo>
                    <a:pt x="748" y="568"/>
                  </a:lnTo>
                  <a:lnTo>
                    <a:pt x="746" y="568"/>
                  </a:lnTo>
                  <a:lnTo>
                    <a:pt x="746" y="566"/>
                  </a:lnTo>
                  <a:lnTo>
                    <a:pt x="740" y="552"/>
                  </a:lnTo>
                  <a:lnTo>
                    <a:pt x="736" y="550"/>
                  </a:lnTo>
                  <a:lnTo>
                    <a:pt x="728" y="546"/>
                  </a:lnTo>
                  <a:lnTo>
                    <a:pt x="726" y="546"/>
                  </a:lnTo>
                  <a:lnTo>
                    <a:pt x="714" y="538"/>
                  </a:lnTo>
                  <a:lnTo>
                    <a:pt x="712" y="538"/>
                  </a:lnTo>
                  <a:lnTo>
                    <a:pt x="712" y="536"/>
                  </a:lnTo>
                  <a:lnTo>
                    <a:pt x="710" y="524"/>
                  </a:lnTo>
                  <a:lnTo>
                    <a:pt x="712" y="512"/>
                  </a:lnTo>
                  <a:lnTo>
                    <a:pt x="716" y="506"/>
                  </a:lnTo>
                  <a:lnTo>
                    <a:pt x="716" y="502"/>
                  </a:lnTo>
                  <a:lnTo>
                    <a:pt x="712" y="488"/>
                  </a:lnTo>
                  <a:lnTo>
                    <a:pt x="700" y="478"/>
                  </a:lnTo>
                  <a:lnTo>
                    <a:pt x="700" y="476"/>
                  </a:lnTo>
                  <a:lnTo>
                    <a:pt x="698" y="444"/>
                  </a:lnTo>
                  <a:lnTo>
                    <a:pt x="690" y="436"/>
                  </a:lnTo>
                  <a:lnTo>
                    <a:pt x="688" y="436"/>
                  </a:lnTo>
                  <a:lnTo>
                    <a:pt x="688" y="434"/>
                  </a:lnTo>
                  <a:lnTo>
                    <a:pt x="682" y="420"/>
                  </a:lnTo>
                  <a:lnTo>
                    <a:pt x="652" y="416"/>
                  </a:lnTo>
                  <a:lnTo>
                    <a:pt x="644" y="410"/>
                  </a:lnTo>
                  <a:lnTo>
                    <a:pt x="638" y="402"/>
                  </a:lnTo>
                  <a:lnTo>
                    <a:pt x="624" y="402"/>
                  </a:lnTo>
                  <a:lnTo>
                    <a:pt x="618" y="398"/>
                  </a:lnTo>
                  <a:lnTo>
                    <a:pt x="610" y="392"/>
                  </a:lnTo>
                  <a:lnTo>
                    <a:pt x="608" y="390"/>
                  </a:lnTo>
                  <a:lnTo>
                    <a:pt x="604" y="384"/>
                  </a:lnTo>
                  <a:lnTo>
                    <a:pt x="598" y="376"/>
                  </a:lnTo>
                  <a:lnTo>
                    <a:pt x="596" y="362"/>
                  </a:lnTo>
                  <a:lnTo>
                    <a:pt x="596" y="360"/>
                  </a:lnTo>
                  <a:lnTo>
                    <a:pt x="600" y="336"/>
                  </a:lnTo>
                  <a:lnTo>
                    <a:pt x="604" y="324"/>
                  </a:lnTo>
                  <a:lnTo>
                    <a:pt x="606" y="324"/>
                  </a:lnTo>
                  <a:lnTo>
                    <a:pt x="636" y="310"/>
                  </a:lnTo>
                  <a:lnTo>
                    <a:pt x="648" y="296"/>
                  </a:lnTo>
                  <a:lnTo>
                    <a:pt x="650" y="284"/>
                  </a:lnTo>
                  <a:lnTo>
                    <a:pt x="648" y="276"/>
                  </a:lnTo>
                  <a:lnTo>
                    <a:pt x="644" y="262"/>
                  </a:lnTo>
                  <a:lnTo>
                    <a:pt x="640" y="254"/>
                  </a:lnTo>
                  <a:lnTo>
                    <a:pt x="634" y="256"/>
                  </a:lnTo>
                  <a:lnTo>
                    <a:pt x="624" y="254"/>
                  </a:lnTo>
                  <a:lnTo>
                    <a:pt x="616" y="260"/>
                  </a:lnTo>
                  <a:lnTo>
                    <a:pt x="606" y="272"/>
                  </a:lnTo>
                  <a:lnTo>
                    <a:pt x="592" y="286"/>
                  </a:lnTo>
                  <a:lnTo>
                    <a:pt x="590" y="286"/>
                  </a:lnTo>
                  <a:lnTo>
                    <a:pt x="578" y="290"/>
                  </a:lnTo>
                  <a:lnTo>
                    <a:pt x="568" y="288"/>
                  </a:lnTo>
                  <a:lnTo>
                    <a:pt x="542" y="2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53" name="宁夏"/>
            <p:cNvSpPr>
              <a:spLocks/>
            </p:cNvSpPr>
            <p:nvPr/>
          </p:nvSpPr>
          <p:spPr bwMode="auto">
            <a:xfrm>
              <a:off x="4778375" y="3019425"/>
              <a:ext cx="336550" cy="555625"/>
            </a:xfrm>
            <a:custGeom>
              <a:avLst/>
              <a:gdLst>
                <a:gd name="T0" fmla="*/ 2147483646 w 184"/>
                <a:gd name="T1" fmla="*/ 2147483646 h 304"/>
                <a:gd name="T2" fmla="*/ 2147483646 w 184"/>
                <a:gd name="T3" fmla="*/ 2147483646 h 304"/>
                <a:gd name="T4" fmla="*/ 2147483646 w 184"/>
                <a:gd name="T5" fmla="*/ 2147483646 h 304"/>
                <a:gd name="T6" fmla="*/ 2147483646 w 184"/>
                <a:gd name="T7" fmla="*/ 2147483646 h 304"/>
                <a:gd name="T8" fmla="*/ 2147483646 w 184"/>
                <a:gd name="T9" fmla="*/ 2147483646 h 304"/>
                <a:gd name="T10" fmla="*/ 2147483646 w 184"/>
                <a:gd name="T11" fmla="*/ 2147483646 h 304"/>
                <a:gd name="T12" fmla="*/ 2147483646 w 184"/>
                <a:gd name="T13" fmla="*/ 2147483646 h 304"/>
                <a:gd name="T14" fmla="*/ 2147483646 w 184"/>
                <a:gd name="T15" fmla="*/ 2147483646 h 304"/>
                <a:gd name="T16" fmla="*/ 2147483646 w 184"/>
                <a:gd name="T17" fmla="*/ 2147483646 h 304"/>
                <a:gd name="T18" fmla="*/ 2147483646 w 184"/>
                <a:gd name="T19" fmla="*/ 2147483646 h 304"/>
                <a:gd name="T20" fmla="*/ 2147483646 w 184"/>
                <a:gd name="T21" fmla="*/ 2147483646 h 304"/>
                <a:gd name="T22" fmla="*/ 2147483646 w 184"/>
                <a:gd name="T23" fmla="*/ 2147483646 h 304"/>
                <a:gd name="T24" fmla="*/ 2147483646 w 184"/>
                <a:gd name="T25" fmla="*/ 2147483646 h 304"/>
                <a:gd name="T26" fmla="*/ 2147483646 w 184"/>
                <a:gd name="T27" fmla="*/ 2147483646 h 304"/>
                <a:gd name="T28" fmla="*/ 2147483646 w 184"/>
                <a:gd name="T29" fmla="*/ 2147483646 h 304"/>
                <a:gd name="T30" fmla="*/ 2147483646 w 184"/>
                <a:gd name="T31" fmla="*/ 2147483646 h 304"/>
                <a:gd name="T32" fmla="*/ 2147483646 w 184"/>
                <a:gd name="T33" fmla="*/ 2147483646 h 304"/>
                <a:gd name="T34" fmla="*/ 2147483646 w 184"/>
                <a:gd name="T35" fmla="*/ 2147483646 h 304"/>
                <a:gd name="T36" fmla="*/ 2147483646 w 184"/>
                <a:gd name="T37" fmla="*/ 2147483646 h 304"/>
                <a:gd name="T38" fmla="*/ 2147483646 w 184"/>
                <a:gd name="T39" fmla="*/ 2147483646 h 304"/>
                <a:gd name="T40" fmla="*/ 2147483646 w 184"/>
                <a:gd name="T41" fmla="*/ 2147483646 h 304"/>
                <a:gd name="T42" fmla="*/ 2147483646 w 184"/>
                <a:gd name="T43" fmla="*/ 2147483646 h 304"/>
                <a:gd name="T44" fmla="*/ 2147483646 w 184"/>
                <a:gd name="T45" fmla="*/ 2147483646 h 304"/>
                <a:gd name="T46" fmla="*/ 2147483646 w 184"/>
                <a:gd name="T47" fmla="*/ 2147483646 h 304"/>
                <a:gd name="T48" fmla="*/ 2147483646 w 184"/>
                <a:gd name="T49" fmla="*/ 2147483646 h 304"/>
                <a:gd name="T50" fmla="*/ 2147483646 w 184"/>
                <a:gd name="T51" fmla="*/ 2147483646 h 304"/>
                <a:gd name="T52" fmla="*/ 2147483646 w 184"/>
                <a:gd name="T53" fmla="*/ 2147483646 h 304"/>
                <a:gd name="T54" fmla="*/ 2147483646 w 184"/>
                <a:gd name="T55" fmla="*/ 2147483646 h 304"/>
                <a:gd name="T56" fmla="*/ 2147483646 w 184"/>
                <a:gd name="T57" fmla="*/ 2147483646 h 304"/>
                <a:gd name="T58" fmla="*/ 2147483646 w 184"/>
                <a:gd name="T59" fmla="*/ 2147483646 h 304"/>
                <a:gd name="T60" fmla="*/ 2147483646 w 184"/>
                <a:gd name="T61" fmla="*/ 2147483646 h 304"/>
                <a:gd name="T62" fmla="*/ 2147483646 w 184"/>
                <a:gd name="T63" fmla="*/ 2147483646 h 304"/>
                <a:gd name="T64" fmla="*/ 2147483646 w 184"/>
                <a:gd name="T65" fmla="*/ 2147483646 h 304"/>
                <a:gd name="T66" fmla="*/ 2147483646 w 184"/>
                <a:gd name="T67" fmla="*/ 2147483646 h 304"/>
                <a:gd name="T68" fmla="*/ 2147483646 w 184"/>
                <a:gd name="T69" fmla="*/ 2147483646 h 304"/>
                <a:gd name="T70" fmla="*/ 2147483646 w 184"/>
                <a:gd name="T71" fmla="*/ 2147483646 h 304"/>
                <a:gd name="T72" fmla="*/ 2147483646 w 184"/>
                <a:gd name="T73" fmla="*/ 2147483646 h 304"/>
                <a:gd name="T74" fmla="*/ 2147483646 w 184"/>
                <a:gd name="T75" fmla="*/ 2147483646 h 304"/>
                <a:gd name="T76" fmla="*/ 2147483646 w 184"/>
                <a:gd name="T77" fmla="*/ 2147483646 h 304"/>
                <a:gd name="T78" fmla="*/ 2147483646 w 184"/>
                <a:gd name="T79" fmla="*/ 2147483646 h 304"/>
                <a:gd name="T80" fmla="*/ 2147483646 w 184"/>
                <a:gd name="T81" fmla="*/ 2147483646 h 304"/>
                <a:gd name="T82" fmla="*/ 2147483646 w 184"/>
                <a:gd name="T83" fmla="*/ 2147483646 h 304"/>
                <a:gd name="T84" fmla="*/ 2147483646 w 184"/>
                <a:gd name="T85" fmla="*/ 2147483646 h 304"/>
                <a:gd name="T86" fmla="*/ 2147483646 w 184"/>
                <a:gd name="T87" fmla="*/ 2147483646 h 304"/>
                <a:gd name="T88" fmla="*/ 2147483646 w 184"/>
                <a:gd name="T89" fmla="*/ 2147483646 h 304"/>
                <a:gd name="T90" fmla="*/ 2147483646 w 184"/>
                <a:gd name="T91" fmla="*/ 2147483646 h 304"/>
                <a:gd name="T92" fmla="*/ 2147483646 w 184"/>
                <a:gd name="T93" fmla="*/ 2147483646 h 304"/>
                <a:gd name="T94" fmla="*/ 2147483646 w 184"/>
                <a:gd name="T95" fmla="*/ 2147483646 h 304"/>
                <a:gd name="T96" fmla="*/ 2147483646 w 184"/>
                <a:gd name="T97" fmla="*/ 2147483646 h 304"/>
                <a:gd name="T98" fmla="*/ 2147483646 w 184"/>
                <a:gd name="T99" fmla="*/ 0 h 30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84" h="304">
                  <a:moveTo>
                    <a:pt x="108" y="18"/>
                  </a:moveTo>
                  <a:lnTo>
                    <a:pt x="92" y="58"/>
                  </a:lnTo>
                  <a:lnTo>
                    <a:pt x="92" y="84"/>
                  </a:lnTo>
                  <a:lnTo>
                    <a:pt x="92" y="86"/>
                  </a:lnTo>
                  <a:lnTo>
                    <a:pt x="84" y="100"/>
                  </a:lnTo>
                  <a:lnTo>
                    <a:pt x="84" y="108"/>
                  </a:lnTo>
                  <a:lnTo>
                    <a:pt x="84" y="112"/>
                  </a:lnTo>
                  <a:lnTo>
                    <a:pt x="82" y="116"/>
                  </a:lnTo>
                  <a:lnTo>
                    <a:pt x="80" y="120"/>
                  </a:lnTo>
                  <a:lnTo>
                    <a:pt x="76" y="122"/>
                  </a:lnTo>
                  <a:lnTo>
                    <a:pt x="76" y="124"/>
                  </a:lnTo>
                  <a:lnTo>
                    <a:pt x="74" y="124"/>
                  </a:lnTo>
                  <a:lnTo>
                    <a:pt x="74" y="122"/>
                  </a:lnTo>
                  <a:lnTo>
                    <a:pt x="54" y="120"/>
                  </a:lnTo>
                  <a:lnTo>
                    <a:pt x="44" y="130"/>
                  </a:lnTo>
                  <a:lnTo>
                    <a:pt x="12" y="134"/>
                  </a:lnTo>
                  <a:lnTo>
                    <a:pt x="0" y="134"/>
                  </a:lnTo>
                  <a:lnTo>
                    <a:pt x="8" y="140"/>
                  </a:lnTo>
                  <a:lnTo>
                    <a:pt x="36" y="144"/>
                  </a:lnTo>
                  <a:lnTo>
                    <a:pt x="38" y="144"/>
                  </a:lnTo>
                  <a:lnTo>
                    <a:pt x="40" y="144"/>
                  </a:lnTo>
                  <a:lnTo>
                    <a:pt x="48" y="162"/>
                  </a:lnTo>
                  <a:lnTo>
                    <a:pt x="56" y="168"/>
                  </a:lnTo>
                  <a:lnTo>
                    <a:pt x="60" y="174"/>
                  </a:lnTo>
                  <a:lnTo>
                    <a:pt x="60" y="184"/>
                  </a:lnTo>
                  <a:lnTo>
                    <a:pt x="60" y="206"/>
                  </a:lnTo>
                  <a:lnTo>
                    <a:pt x="70" y="216"/>
                  </a:lnTo>
                  <a:lnTo>
                    <a:pt x="72" y="216"/>
                  </a:lnTo>
                  <a:lnTo>
                    <a:pt x="76" y="232"/>
                  </a:lnTo>
                  <a:lnTo>
                    <a:pt x="76" y="240"/>
                  </a:lnTo>
                  <a:lnTo>
                    <a:pt x="72" y="248"/>
                  </a:lnTo>
                  <a:lnTo>
                    <a:pt x="70" y="256"/>
                  </a:lnTo>
                  <a:lnTo>
                    <a:pt x="72" y="264"/>
                  </a:lnTo>
                  <a:lnTo>
                    <a:pt x="82" y="270"/>
                  </a:lnTo>
                  <a:lnTo>
                    <a:pt x="94" y="276"/>
                  </a:lnTo>
                  <a:lnTo>
                    <a:pt x="100" y="280"/>
                  </a:lnTo>
                  <a:lnTo>
                    <a:pt x="106" y="292"/>
                  </a:lnTo>
                  <a:lnTo>
                    <a:pt x="114" y="298"/>
                  </a:lnTo>
                  <a:lnTo>
                    <a:pt x="116" y="302"/>
                  </a:lnTo>
                  <a:lnTo>
                    <a:pt x="124" y="304"/>
                  </a:lnTo>
                  <a:lnTo>
                    <a:pt x="122" y="288"/>
                  </a:lnTo>
                  <a:lnTo>
                    <a:pt x="122" y="282"/>
                  </a:lnTo>
                  <a:lnTo>
                    <a:pt x="122" y="278"/>
                  </a:lnTo>
                  <a:lnTo>
                    <a:pt x="126" y="274"/>
                  </a:lnTo>
                  <a:lnTo>
                    <a:pt x="128" y="272"/>
                  </a:lnTo>
                  <a:lnTo>
                    <a:pt x="140" y="268"/>
                  </a:lnTo>
                  <a:lnTo>
                    <a:pt x="142" y="268"/>
                  </a:lnTo>
                  <a:lnTo>
                    <a:pt x="144" y="268"/>
                  </a:lnTo>
                  <a:lnTo>
                    <a:pt x="148" y="270"/>
                  </a:lnTo>
                  <a:lnTo>
                    <a:pt x="156" y="266"/>
                  </a:lnTo>
                  <a:lnTo>
                    <a:pt x="156" y="264"/>
                  </a:lnTo>
                  <a:lnTo>
                    <a:pt x="158" y="244"/>
                  </a:lnTo>
                  <a:lnTo>
                    <a:pt x="154" y="236"/>
                  </a:lnTo>
                  <a:lnTo>
                    <a:pt x="148" y="232"/>
                  </a:lnTo>
                  <a:lnTo>
                    <a:pt x="140" y="232"/>
                  </a:lnTo>
                  <a:lnTo>
                    <a:pt x="138" y="232"/>
                  </a:lnTo>
                  <a:lnTo>
                    <a:pt x="136" y="230"/>
                  </a:lnTo>
                  <a:lnTo>
                    <a:pt x="132" y="210"/>
                  </a:lnTo>
                  <a:lnTo>
                    <a:pt x="134" y="168"/>
                  </a:lnTo>
                  <a:lnTo>
                    <a:pt x="136" y="168"/>
                  </a:lnTo>
                  <a:lnTo>
                    <a:pt x="148" y="150"/>
                  </a:lnTo>
                  <a:lnTo>
                    <a:pt x="164" y="160"/>
                  </a:lnTo>
                  <a:lnTo>
                    <a:pt x="176" y="160"/>
                  </a:lnTo>
                  <a:lnTo>
                    <a:pt x="184" y="108"/>
                  </a:lnTo>
                  <a:lnTo>
                    <a:pt x="180" y="100"/>
                  </a:lnTo>
                  <a:lnTo>
                    <a:pt x="174" y="96"/>
                  </a:lnTo>
                  <a:lnTo>
                    <a:pt x="168" y="96"/>
                  </a:lnTo>
                  <a:lnTo>
                    <a:pt x="166" y="96"/>
                  </a:lnTo>
                  <a:lnTo>
                    <a:pt x="154" y="98"/>
                  </a:lnTo>
                  <a:lnTo>
                    <a:pt x="152" y="96"/>
                  </a:lnTo>
                  <a:lnTo>
                    <a:pt x="144" y="84"/>
                  </a:lnTo>
                  <a:lnTo>
                    <a:pt x="142" y="84"/>
                  </a:lnTo>
                  <a:lnTo>
                    <a:pt x="142" y="64"/>
                  </a:lnTo>
                  <a:lnTo>
                    <a:pt x="146" y="52"/>
                  </a:lnTo>
                  <a:lnTo>
                    <a:pt x="148" y="48"/>
                  </a:lnTo>
                  <a:lnTo>
                    <a:pt x="150" y="42"/>
                  </a:lnTo>
                  <a:lnTo>
                    <a:pt x="152" y="36"/>
                  </a:lnTo>
                  <a:lnTo>
                    <a:pt x="156" y="32"/>
                  </a:lnTo>
                  <a:lnTo>
                    <a:pt x="156" y="20"/>
                  </a:lnTo>
                  <a:lnTo>
                    <a:pt x="144" y="8"/>
                  </a:lnTo>
                  <a:lnTo>
                    <a:pt x="128" y="0"/>
                  </a:lnTo>
                  <a:lnTo>
                    <a:pt x="10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54" name="新疆"/>
            <p:cNvSpPr>
              <a:spLocks/>
            </p:cNvSpPr>
            <p:nvPr/>
          </p:nvSpPr>
          <p:spPr bwMode="auto">
            <a:xfrm>
              <a:off x="1595438" y="1557338"/>
              <a:ext cx="2382837" cy="1801812"/>
            </a:xfrm>
            <a:custGeom>
              <a:avLst/>
              <a:gdLst>
                <a:gd name="T0" fmla="*/ 2147483646 w 1304"/>
                <a:gd name="T1" fmla="*/ 2147483646 h 986"/>
                <a:gd name="T2" fmla="*/ 2147483646 w 1304"/>
                <a:gd name="T3" fmla="*/ 2147483646 h 986"/>
                <a:gd name="T4" fmla="*/ 2147483646 w 1304"/>
                <a:gd name="T5" fmla="*/ 2147483646 h 986"/>
                <a:gd name="T6" fmla="*/ 2147483646 w 1304"/>
                <a:gd name="T7" fmla="*/ 2147483646 h 986"/>
                <a:gd name="T8" fmla="*/ 2147483646 w 1304"/>
                <a:gd name="T9" fmla="*/ 2147483646 h 986"/>
                <a:gd name="T10" fmla="*/ 2147483646 w 1304"/>
                <a:gd name="T11" fmla="*/ 2147483646 h 986"/>
                <a:gd name="T12" fmla="*/ 2147483646 w 1304"/>
                <a:gd name="T13" fmla="*/ 2147483646 h 986"/>
                <a:gd name="T14" fmla="*/ 2147483646 w 1304"/>
                <a:gd name="T15" fmla="*/ 2147483646 h 986"/>
                <a:gd name="T16" fmla="*/ 2147483646 w 1304"/>
                <a:gd name="T17" fmla="*/ 2147483646 h 986"/>
                <a:gd name="T18" fmla="*/ 2147483646 w 1304"/>
                <a:gd name="T19" fmla="*/ 2147483646 h 986"/>
                <a:gd name="T20" fmla="*/ 2147483646 w 1304"/>
                <a:gd name="T21" fmla="*/ 2147483646 h 986"/>
                <a:gd name="T22" fmla="*/ 2147483646 w 1304"/>
                <a:gd name="T23" fmla="*/ 2147483646 h 986"/>
                <a:gd name="T24" fmla="*/ 2147483646 w 1304"/>
                <a:gd name="T25" fmla="*/ 2147483646 h 986"/>
                <a:gd name="T26" fmla="*/ 2147483646 w 1304"/>
                <a:gd name="T27" fmla="*/ 2147483646 h 986"/>
                <a:gd name="T28" fmla="*/ 2147483646 w 1304"/>
                <a:gd name="T29" fmla="*/ 2147483646 h 986"/>
                <a:gd name="T30" fmla="*/ 2147483646 w 1304"/>
                <a:gd name="T31" fmla="*/ 2147483646 h 986"/>
                <a:gd name="T32" fmla="*/ 2147483646 w 1304"/>
                <a:gd name="T33" fmla="*/ 2147483646 h 986"/>
                <a:gd name="T34" fmla="*/ 2147483646 w 1304"/>
                <a:gd name="T35" fmla="*/ 2147483646 h 986"/>
                <a:gd name="T36" fmla="*/ 2147483646 w 1304"/>
                <a:gd name="T37" fmla="*/ 2147483646 h 986"/>
                <a:gd name="T38" fmla="*/ 2147483646 w 1304"/>
                <a:gd name="T39" fmla="*/ 2147483646 h 986"/>
                <a:gd name="T40" fmla="*/ 2147483646 w 1304"/>
                <a:gd name="T41" fmla="*/ 2147483646 h 986"/>
                <a:gd name="T42" fmla="*/ 2147483646 w 1304"/>
                <a:gd name="T43" fmla="*/ 2147483646 h 986"/>
                <a:gd name="T44" fmla="*/ 2147483646 w 1304"/>
                <a:gd name="T45" fmla="*/ 2147483646 h 986"/>
                <a:gd name="T46" fmla="*/ 2147483646 w 1304"/>
                <a:gd name="T47" fmla="*/ 2147483646 h 986"/>
                <a:gd name="T48" fmla="*/ 2147483646 w 1304"/>
                <a:gd name="T49" fmla="*/ 2147483646 h 986"/>
                <a:gd name="T50" fmla="*/ 2147483646 w 1304"/>
                <a:gd name="T51" fmla="*/ 2147483646 h 986"/>
                <a:gd name="T52" fmla="*/ 2147483646 w 1304"/>
                <a:gd name="T53" fmla="*/ 2147483646 h 986"/>
                <a:gd name="T54" fmla="*/ 2147483646 w 1304"/>
                <a:gd name="T55" fmla="*/ 2147483646 h 986"/>
                <a:gd name="T56" fmla="*/ 2147483646 w 1304"/>
                <a:gd name="T57" fmla="*/ 2147483646 h 986"/>
                <a:gd name="T58" fmla="*/ 2147483646 w 1304"/>
                <a:gd name="T59" fmla="*/ 2147483646 h 986"/>
                <a:gd name="T60" fmla="*/ 2147483646 w 1304"/>
                <a:gd name="T61" fmla="*/ 2147483646 h 986"/>
                <a:gd name="T62" fmla="*/ 2147483646 w 1304"/>
                <a:gd name="T63" fmla="*/ 2147483646 h 986"/>
                <a:gd name="T64" fmla="*/ 2147483646 w 1304"/>
                <a:gd name="T65" fmla="*/ 2147483646 h 986"/>
                <a:gd name="T66" fmla="*/ 2147483646 w 1304"/>
                <a:gd name="T67" fmla="*/ 2147483646 h 986"/>
                <a:gd name="T68" fmla="*/ 2147483646 w 1304"/>
                <a:gd name="T69" fmla="*/ 2147483646 h 986"/>
                <a:gd name="T70" fmla="*/ 2147483646 w 1304"/>
                <a:gd name="T71" fmla="*/ 2147483646 h 986"/>
                <a:gd name="T72" fmla="*/ 2147483646 w 1304"/>
                <a:gd name="T73" fmla="*/ 2147483646 h 986"/>
                <a:gd name="T74" fmla="*/ 2147483646 w 1304"/>
                <a:gd name="T75" fmla="*/ 2147483646 h 986"/>
                <a:gd name="T76" fmla="*/ 2147483646 w 1304"/>
                <a:gd name="T77" fmla="*/ 2147483646 h 986"/>
                <a:gd name="T78" fmla="*/ 2147483646 w 1304"/>
                <a:gd name="T79" fmla="*/ 2147483646 h 986"/>
                <a:gd name="T80" fmla="*/ 2147483646 w 1304"/>
                <a:gd name="T81" fmla="*/ 2147483646 h 986"/>
                <a:gd name="T82" fmla="*/ 2147483646 w 1304"/>
                <a:gd name="T83" fmla="*/ 2147483646 h 986"/>
                <a:gd name="T84" fmla="*/ 2147483646 w 1304"/>
                <a:gd name="T85" fmla="*/ 2147483646 h 986"/>
                <a:gd name="T86" fmla="*/ 2147483646 w 1304"/>
                <a:gd name="T87" fmla="*/ 2147483646 h 986"/>
                <a:gd name="T88" fmla="*/ 2147483646 w 1304"/>
                <a:gd name="T89" fmla="*/ 2147483646 h 986"/>
                <a:gd name="T90" fmla="*/ 2147483646 w 1304"/>
                <a:gd name="T91" fmla="*/ 2147483646 h 986"/>
                <a:gd name="T92" fmla="*/ 2147483646 w 1304"/>
                <a:gd name="T93" fmla="*/ 2147483646 h 986"/>
                <a:gd name="T94" fmla="*/ 2147483646 w 1304"/>
                <a:gd name="T95" fmla="*/ 2147483646 h 986"/>
                <a:gd name="T96" fmla="*/ 2147483646 w 1304"/>
                <a:gd name="T97" fmla="*/ 2147483646 h 986"/>
                <a:gd name="T98" fmla="*/ 2147483646 w 1304"/>
                <a:gd name="T99" fmla="*/ 2147483646 h 986"/>
                <a:gd name="T100" fmla="*/ 2147483646 w 1304"/>
                <a:gd name="T101" fmla="*/ 2147483646 h 986"/>
                <a:gd name="T102" fmla="*/ 2147483646 w 1304"/>
                <a:gd name="T103" fmla="*/ 2147483646 h 986"/>
                <a:gd name="T104" fmla="*/ 2147483646 w 1304"/>
                <a:gd name="T105" fmla="*/ 2147483646 h 986"/>
                <a:gd name="T106" fmla="*/ 2147483646 w 1304"/>
                <a:gd name="T107" fmla="*/ 2147483646 h 986"/>
                <a:gd name="T108" fmla="*/ 2147483646 w 1304"/>
                <a:gd name="T109" fmla="*/ 2147483646 h 986"/>
                <a:gd name="T110" fmla="*/ 2147483646 w 1304"/>
                <a:gd name="T111" fmla="*/ 2147483646 h 986"/>
                <a:gd name="T112" fmla="*/ 2147483646 w 1304"/>
                <a:gd name="T113" fmla="*/ 2147483646 h 986"/>
                <a:gd name="T114" fmla="*/ 2147483646 w 1304"/>
                <a:gd name="T115" fmla="*/ 2147483646 h 98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04" h="986">
                  <a:moveTo>
                    <a:pt x="1302" y="530"/>
                  </a:moveTo>
                  <a:lnTo>
                    <a:pt x="1304" y="530"/>
                  </a:lnTo>
                  <a:lnTo>
                    <a:pt x="1304" y="528"/>
                  </a:lnTo>
                  <a:lnTo>
                    <a:pt x="1278" y="456"/>
                  </a:lnTo>
                  <a:lnTo>
                    <a:pt x="1262" y="444"/>
                  </a:lnTo>
                  <a:lnTo>
                    <a:pt x="1262" y="442"/>
                  </a:lnTo>
                  <a:lnTo>
                    <a:pt x="1258" y="412"/>
                  </a:lnTo>
                  <a:lnTo>
                    <a:pt x="1226" y="408"/>
                  </a:lnTo>
                  <a:lnTo>
                    <a:pt x="1224" y="408"/>
                  </a:lnTo>
                  <a:lnTo>
                    <a:pt x="1222" y="408"/>
                  </a:lnTo>
                  <a:lnTo>
                    <a:pt x="1222" y="406"/>
                  </a:lnTo>
                  <a:lnTo>
                    <a:pt x="1222" y="404"/>
                  </a:lnTo>
                  <a:lnTo>
                    <a:pt x="1218" y="396"/>
                  </a:lnTo>
                  <a:lnTo>
                    <a:pt x="1212" y="386"/>
                  </a:lnTo>
                  <a:lnTo>
                    <a:pt x="1202" y="378"/>
                  </a:lnTo>
                  <a:lnTo>
                    <a:pt x="1192" y="368"/>
                  </a:lnTo>
                  <a:lnTo>
                    <a:pt x="1178" y="360"/>
                  </a:lnTo>
                  <a:lnTo>
                    <a:pt x="1166" y="354"/>
                  </a:lnTo>
                  <a:lnTo>
                    <a:pt x="1152" y="346"/>
                  </a:lnTo>
                  <a:lnTo>
                    <a:pt x="1140" y="340"/>
                  </a:lnTo>
                  <a:lnTo>
                    <a:pt x="1116" y="336"/>
                  </a:lnTo>
                  <a:lnTo>
                    <a:pt x="1084" y="334"/>
                  </a:lnTo>
                  <a:lnTo>
                    <a:pt x="1042" y="332"/>
                  </a:lnTo>
                  <a:lnTo>
                    <a:pt x="1040" y="332"/>
                  </a:lnTo>
                  <a:lnTo>
                    <a:pt x="1032" y="320"/>
                  </a:lnTo>
                  <a:lnTo>
                    <a:pt x="1028" y="310"/>
                  </a:lnTo>
                  <a:lnTo>
                    <a:pt x="1026" y="300"/>
                  </a:lnTo>
                  <a:lnTo>
                    <a:pt x="1028" y="288"/>
                  </a:lnTo>
                  <a:lnTo>
                    <a:pt x="1034" y="272"/>
                  </a:lnTo>
                  <a:lnTo>
                    <a:pt x="1044" y="246"/>
                  </a:lnTo>
                  <a:lnTo>
                    <a:pt x="1058" y="214"/>
                  </a:lnTo>
                  <a:lnTo>
                    <a:pt x="1048" y="180"/>
                  </a:lnTo>
                  <a:lnTo>
                    <a:pt x="1036" y="124"/>
                  </a:lnTo>
                  <a:lnTo>
                    <a:pt x="1032" y="118"/>
                  </a:lnTo>
                  <a:lnTo>
                    <a:pt x="1024" y="112"/>
                  </a:lnTo>
                  <a:lnTo>
                    <a:pt x="1012" y="106"/>
                  </a:lnTo>
                  <a:lnTo>
                    <a:pt x="996" y="100"/>
                  </a:lnTo>
                  <a:lnTo>
                    <a:pt x="990" y="98"/>
                  </a:lnTo>
                  <a:lnTo>
                    <a:pt x="982" y="94"/>
                  </a:lnTo>
                  <a:lnTo>
                    <a:pt x="976" y="90"/>
                  </a:lnTo>
                  <a:lnTo>
                    <a:pt x="970" y="86"/>
                  </a:lnTo>
                  <a:lnTo>
                    <a:pt x="966" y="80"/>
                  </a:lnTo>
                  <a:lnTo>
                    <a:pt x="964" y="74"/>
                  </a:lnTo>
                  <a:lnTo>
                    <a:pt x="960" y="68"/>
                  </a:lnTo>
                  <a:lnTo>
                    <a:pt x="954" y="60"/>
                  </a:lnTo>
                  <a:lnTo>
                    <a:pt x="948" y="54"/>
                  </a:lnTo>
                  <a:lnTo>
                    <a:pt x="940" y="50"/>
                  </a:lnTo>
                  <a:lnTo>
                    <a:pt x="938" y="50"/>
                  </a:lnTo>
                  <a:lnTo>
                    <a:pt x="938" y="48"/>
                  </a:lnTo>
                  <a:lnTo>
                    <a:pt x="928" y="0"/>
                  </a:lnTo>
                  <a:lnTo>
                    <a:pt x="890" y="4"/>
                  </a:lnTo>
                  <a:lnTo>
                    <a:pt x="886" y="14"/>
                  </a:lnTo>
                  <a:lnTo>
                    <a:pt x="882" y="24"/>
                  </a:lnTo>
                  <a:lnTo>
                    <a:pt x="878" y="32"/>
                  </a:lnTo>
                  <a:lnTo>
                    <a:pt x="876" y="36"/>
                  </a:lnTo>
                  <a:lnTo>
                    <a:pt x="870" y="38"/>
                  </a:lnTo>
                  <a:lnTo>
                    <a:pt x="846" y="46"/>
                  </a:lnTo>
                  <a:lnTo>
                    <a:pt x="828" y="56"/>
                  </a:lnTo>
                  <a:lnTo>
                    <a:pt x="822" y="60"/>
                  </a:lnTo>
                  <a:lnTo>
                    <a:pt x="816" y="66"/>
                  </a:lnTo>
                  <a:lnTo>
                    <a:pt x="814" y="74"/>
                  </a:lnTo>
                  <a:lnTo>
                    <a:pt x="810" y="92"/>
                  </a:lnTo>
                  <a:lnTo>
                    <a:pt x="806" y="110"/>
                  </a:lnTo>
                  <a:lnTo>
                    <a:pt x="802" y="122"/>
                  </a:lnTo>
                  <a:lnTo>
                    <a:pt x="798" y="130"/>
                  </a:lnTo>
                  <a:lnTo>
                    <a:pt x="792" y="136"/>
                  </a:lnTo>
                  <a:lnTo>
                    <a:pt x="786" y="142"/>
                  </a:lnTo>
                  <a:lnTo>
                    <a:pt x="778" y="144"/>
                  </a:lnTo>
                  <a:lnTo>
                    <a:pt x="770" y="146"/>
                  </a:lnTo>
                  <a:lnTo>
                    <a:pt x="760" y="146"/>
                  </a:lnTo>
                  <a:lnTo>
                    <a:pt x="750" y="144"/>
                  </a:lnTo>
                  <a:lnTo>
                    <a:pt x="738" y="140"/>
                  </a:lnTo>
                  <a:lnTo>
                    <a:pt x="724" y="134"/>
                  </a:lnTo>
                  <a:lnTo>
                    <a:pt x="708" y="126"/>
                  </a:lnTo>
                  <a:lnTo>
                    <a:pt x="674" y="104"/>
                  </a:lnTo>
                  <a:lnTo>
                    <a:pt x="608" y="188"/>
                  </a:lnTo>
                  <a:lnTo>
                    <a:pt x="616" y="224"/>
                  </a:lnTo>
                  <a:lnTo>
                    <a:pt x="618" y="224"/>
                  </a:lnTo>
                  <a:lnTo>
                    <a:pt x="616" y="226"/>
                  </a:lnTo>
                  <a:lnTo>
                    <a:pt x="610" y="232"/>
                  </a:lnTo>
                  <a:lnTo>
                    <a:pt x="602" y="236"/>
                  </a:lnTo>
                  <a:lnTo>
                    <a:pt x="598" y="236"/>
                  </a:lnTo>
                  <a:lnTo>
                    <a:pt x="594" y="234"/>
                  </a:lnTo>
                  <a:lnTo>
                    <a:pt x="582" y="230"/>
                  </a:lnTo>
                  <a:lnTo>
                    <a:pt x="576" y="226"/>
                  </a:lnTo>
                  <a:lnTo>
                    <a:pt x="564" y="224"/>
                  </a:lnTo>
                  <a:lnTo>
                    <a:pt x="548" y="220"/>
                  </a:lnTo>
                  <a:lnTo>
                    <a:pt x="528" y="220"/>
                  </a:lnTo>
                  <a:lnTo>
                    <a:pt x="514" y="218"/>
                  </a:lnTo>
                  <a:lnTo>
                    <a:pt x="494" y="216"/>
                  </a:lnTo>
                  <a:lnTo>
                    <a:pt x="474" y="220"/>
                  </a:lnTo>
                  <a:lnTo>
                    <a:pt x="482" y="234"/>
                  </a:lnTo>
                  <a:lnTo>
                    <a:pt x="492" y="248"/>
                  </a:lnTo>
                  <a:lnTo>
                    <a:pt x="494" y="252"/>
                  </a:lnTo>
                  <a:lnTo>
                    <a:pt x="494" y="256"/>
                  </a:lnTo>
                  <a:lnTo>
                    <a:pt x="484" y="308"/>
                  </a:lnTo>
                  <a:lnTo>
                    <a:pt x="488" y="336"/>
                  </a:lnTo>
                  <a:lnTo>
                    <a:pt x="490" y="336"/>
                  </a:lnTo>
                  <a:lnTo>
                    <a:pt x="488" y="336"/>
                  </a:lnTo>
                  <a:lnTo>
                    <a:pt x="472" y="388"/>
                  </a:lnTo>
                  <a:lnTo>
                    <a:pt x="470" y="394"/>
                  </a:lnTo>
                  <a:lnTo>
                    <a:pt x="468" y="396"/>
                  </a:lnTo>
                  <a:lnTo>
                    <a:pt x="466" y="396"/>
                  </a:lnTo>
                  <a:lnTo>
                    <a:pt x="466" y="394"/>
                  </a:lnTo>
                  <a:lnTo>
                    <a:pt x="464" y="390"/>
                  </a:lnTo>
                  <a:lnTo>
                    <a:pt x="460" y="384"/>
                  </a:lnTo>
                  <a:lnTo>
                    <a:pt x="460" y="382"/>
                  </a:lnTo>
                  <a:lnTo>
                    <a:pt x="458" y="382"/>
                  </a:lnTo>
                  <a:lnTo>
                    <a:pt x="454" y="384"/>
                  </a:lnTo>
                  <a:lnTo>
                    <a:pt x="452" y="392"/>
                  </a:lnTo>
                  <a:lnTo>
                    <a:pt x="450" y="404"/>
                  </a:lnTo>
                  <a:lnTo>
                    <a:pt x="444" y="414"/>
                  </a:lnTo>
                  <a:lnTo>
                    <a:pt x="436" y="422"/>
                  </a:lnTo>
                  <a:lnTo>
                    <a:pt x="426" y="432"/>
                  </a:lnTo>
                  <a:lnTo>
                    <a:pt x="412" y="444"/>
                  </a:lnTo>
                  <a:lnTo>
                    <a:pt x="406" y="448"/>
                  </a:lnTo>
                  <a:lnTo>
                    <a:pt x="404" y="448"/>
                  </a:lnTo>
                  <a:lnTo>
                    <a:pt x="352" y="448"/>
                  </a:lnTo>
                  <a:lnTo>
                    <a:pt x="332" y="468"/>
                  </a:lnTo>
                  <a:lnTo>
                    <a:pt x="330" y="468"/>
                  </a:lnTo>
                  <a:lnTo>
                    <a:pt x="274" y="460"/>
                  </a:lnTo>
                  <a:lnTo>
                    <a:pt x="268" y="466"/>
                  </a:lnTo>
                  <a:lnTo>
                    <a:pt x="260" y="470"/>
                  </a:lnTo>
                  <a:lnTo>
                    <a:pt x="254" y="470"/>
                  </a:lnTo>
                  <a:lnTo>
                    <a:pt x="248" y="470"/>
                  </a:lnTo>
                  <a:lnTo>
                    <a:pt x="240" y="470"/>
                  </a:lnTo>
                  <a:lnTo>
                    <a:pt x="232" y="470"/>
                  </a:lnTo>
                  <a:lnTo>
                    <a:pt x="206" y="478"/>
                  </a:lnTo>
                  <a:lnTo>
                    <a:pt x="184" y="504"/>
                  </a:lnTo>
                  <a:lnTo>
                    <a:pt x="184" y="506"/>
                  </a:lnTo>
                  <a:lnTo>
                    <a:pt x="148" y="508"/>
                  </a:lnTo>
                  <a:lnTo>
                    <a:pt x="148" y="478"/>
                  </a:lnTo>
                  <a:lnTo>
                    <a:pt x="126" y="478"/>
                  </a:lnTo>
                  <a:lnTo>
                    <a:pt x="122" y="490"/>
                  </a:lnTo>
                  <a:lnTo>
                    <a:pt x="106" y="494"/>
                  </a:lnTo>
                  <a:lnTo>
                    <a:pt x="104" y="494"/>
                  </a:lnTo>
                  <a:lnTo>
                    <a:pt x="102" y="494"/>
                  </a:lnTo>
                  <a:lnTo>
                    <a:pt x="86" y="486"/>
                  </a:lnTo>
                  <a:lnTo>
                    <a:pt x="66" y="480"/>
                  </a:lnTo>
                  <a:lnTo>
                    <a:pt x="60" y="482"/>
                  </a:lnTo>
                  <a:lnTo>
                    <a:pt x="54" y="484"/>
                  </a:lnTo>
                  <a:lnTo>
                    <a:pt x="38" y="496"/>
                  </a:lnTo>
                  <a:lnTo>
                    <a:pt x="20" y="512"/>
                  </a:lnTo>
                  <a:lnTo>
                    <a:pt x="14" y="520"/>
                  </a:lnTo>
                  <a:lnTo>
                    <a:pt x="10" y="528"/>
                  </a:lnTo>
                  <a:lnTo>
                    <a:pt x="12" y="530"/>
                  </a:lnTo>
                  <a:lnTo>
                    <a:pt x="14" y="536"/>
                  </a:lnTo>
                  <a:lnTo>
                    <a:pt x="16" y="546"/>
                  </a:lnTo>
                  <a:lnTo>
                    <a:pt x="16" y="554"/>
                  </a:lnTo>
                  <a:lnTo>
                    <a:pt x="14" y="562"/>
                  </a:lnTo>
                  <a:lnTo>
                    <a:pt x="10" y="568"/>
                  </a:lnTo>
                  <a:lnTo>
                    <a:pt x="6" y="570"/>
                  </a:lnTo>
                  <a:lnTo>
                    <a:pt x="4" y="574"/>
                  </a:lnTo>
                  <a:lnTo>
                    <a:pt x="0" y="590"/>
                  </a:lnTo>
                  <a:lnTo>
                    <a:pt x="14" y="598"/>
                  </a:lnTo>
                  <a:lnTo>
                    <a:pt x="30" y="580"/>
                  </a:lnTo>
                  <a:lnTo>
                    <a:pt x="54" y="604"/>
                  </a:lnTo>
                  <a:lnTo>
                    <a:pt x="54" y="606"/>
                  </a:lnTo>
                  <a:lnTo>
                    <a:pt x="58" y="650"/>
                  </a:lnTo>
                  <a:lnTo>
                    <a:pt x="58" y="652"/>
                  </a:lnTo>
                  <a:lnTo>
                    <a:pt x="44" y="712"/>
                  </a:lnTo>
                  <a:lnTo>
                    <a:pt x="42" y="712"/>
                  </a:lnTo>
                  <a:lnTo>
                    <a:pt x="18" y="712"/>
                  </a:lnTo>
                  <a:lnTo>
                    <a:pt x="12" y="714"/>
                  </a:lnTo>
                  <a:lnTo>
                    <a:pt x="6" y="716"/>
                  </a:lnTo>
                  <a:lnTo>
                    <a:pt x="8" y="720"/>
                  </a:lnTo>
                  <a:lnTo>
                    <a:pt x="12" y="724"/>
                  </a:lnTo>
                  <a:lnTo>
                    <a:pt x="28" y="736"/>
                  </a:lnTo>
                  <a:lnTo>
                    <a:pt x="40" y="734"/>
                  </a:lnTo>
                  <a:lnTo>
                    <a:pt x="42" y="734"/>
                  </a:lnTo>
                  <a:lnTo>
                    <a:pt x="70" y="760"/>
                  </a:lnTo>
                  <a:lnTo>
                    <a:pt x="72" y="764"/>
                  </a:lnTo>
                  <a:lnTo>
                    <a:pt x="76" y="768"/>
                  </a:lnTo>
                  <a:lnTo>
                    <a:pt x="76" y="778"/>
                  </a:lnTo>
                  <a:lnTo>
                    <a:pt x="74" y="792"/>
                  </a:lnTo>
                  <a:lnTo>
                    <a:pt x="66" y="806"/>
                  </a:lnTo>
                  <a:lnTo>
                    <a:pt x="70" y="832"/>
                  </a:lnTo>
                  <a:lnTo>
                    <a:pt x="80" y="834"/>
                  </a:lnTo>
                  <a:lnTo>
                    <a:pt x="120" y="834"/>
                  </a:lnTo>
                  <a:lnTo>
                    <a:pt x="100" y="852"/>
                  </a:lnTo>
                  <a:lnTo>
                    <a:pt x="112" y="860"/>
                  </a:lnTo>
                  <a:lnTo>
                    <a:pt x="128" y="868"/>
                  </a:lnTo>
                  <a:lnTo>
                    <a:pt x="170" y="886"/>
                  </a:lnTo>
                  <a:lnTo>
                    <a:pt x="172" y="888"/>
                  </a:lnTo>
                  <a:lnTo>
                    <a:pt x="174" y="888"/>
                  </a:lnTo>
                  <a:lnTo>
                    <a:pt x="178" y="952"/>
                  </a:lnTo>
                  <a:lnTo>
                    <a:pt x="180" y="962"/>
                  </a:lnTo>
                  <a:lnTo>
                    <a:pt x="186" y="970"/>
                  </a:lnTo>
                  <a:lnTo>
                    <a:pt x="194" y="976"/>
                  </a:lnTo>
                  <a:lnTo>
                    <a:pt x="206" y="982"/>
                  </a:lnTo>
                  <a:lnTo>
                    <a:pt x="210" y="980"/>
                  </a:lnTo>
                  <a:lnTo>
                    <a:pt x="212" y="980"/>
                  </a:lnTo>
                  <a:lnTo>
                    <a:pt x="256" y="986"/>
                  </a:lnTo>
                  <a:lnTo>
                    <a:pt x="260" y="986"/>
                  </a:lnTo>
                  <a:lnTo>
                    <a:pt x="260" y="984"/>
                  </a:lnTo>
                  <a:lnTo>
                    <a:pt x="268" y="968"/>
                  </a:lnTo>
                  <a:lnTo>
                    <a:pt x="268" y="966"/>
                  </a:lnTo>
                  <a:lnTo>
                    <a:pt x="268" y="960"/>
                  </a:lnTo>
                  <a:lnTo>
                    <a:pt x="270" y="956"/>
                  </a:lnTo>
                  <a:lnTo>
                    <a:pt x="274" y="952"/>
                  </a:lnTo>
                  <a:lnTo>
                    <a:pt x="278" y="948"/>
                  </a:lnTo>
                  <a:lnTo>
                    <a:pt x="286" y="940"/>
                  </a:lnTo>
                  <a:lnTo>
                    <a:pt x="290" y="932"/>
                  </a:lnTo>
                  <a:lnTo>
                    <a:pt x="294" y="928"/>
                  </a:lnTo>
                  <a:lnTo>
                    <a:pt x="298" y="926"/>
                  </a:lnTo>
                  <a:lnTo>
                    <a:pt x="306" y="926"/>
                  </a:lnTo>
                  <a:lnTo>
                    <a:pt x="314" y="928"/>
                  </a:lnTo>
                  <a:lnTo>
                    <a:pt x="316" y="928"/>
                  </a:lnTo>
                  <a:lnTo>
                    <a:pt x="330" y="936"/>
                  </a:lnTo>
                  <a:lnTo>
                    <a:pt x="382" y="946"/>
                  </a:lnTo>
                  <a:lnTo>
                    <a:pt x="412" y="944"/>
                  </a:lnTo>
                  <a:lnTo>
                    <a:pt x="434" y="934"/>
                  </a:lnTo>
                  <a:lnTo>
                    <a:pt x="440" y="928"/>
                  </a:lnTo>
                  <a:lnTo>
                    <a:pt x="444" y="924"/>
                  </a:lnTo>
                  <a:lnTo>
                    <a:pt x="452" y="924"/>
                  </a:lnTo>
                  <a:lnTo>
                    <a:pt x="460" y="930"/>
                  </a:lnTo>
                  <a:lnTo>
                    <a:pt x="464" y="932"/>
                  </a:lnTo>
                  <a:lnTo>
                    <a:pt x="468" y="938"/>
                  </a:lnTo>
                  <a:lnTo>
                    <a:pt x="472" y="948"/>
                  </a:lnTo>
                  <a:lnTo>
                    <a:pt x="488" y="960"/>
                  </a:lnTo>
                  <a:lnTo>
                    <a:pt x="500" y="960"/>
                  </a:lnTo>
                  <a:lnTo>
                    <a:pt x="502" y="960"/>
                  </a:lnTo>
                  <a:lnTo>
                    <a:pt x="504" y="960"/>
                  </a:lnTo>
                  <a:lnTo>
                    <a:pt x="520" y="968"/>
                  </a:lnTo>
                  <a:lnTo>
                    <a:pt x="552" y="964"/>
                  </a:lnTo>
                  <a:lnTo>
                    <a:pt x="570" y="960"/>
                  </a:lnTo>
                  <a:lnTo>
                    <a:pt x="614" y="964"/>
                  </a:lnTo>
                  <a:lnTo>
                    <a:pt x="634" y="958"/>
                  </a:lnTo>
                  <a:lnTo>
                    <a:pt x="658" y="948"/>
                  </a:lnTo>
                  <a:lnTo>
                    <a:pt x="666" y="944"/>
                  </a:lnTo>
                  <a:lnTo>
                    <a:pt x="676" y="940"/>
                  </a:lnTo>
                  <a:lnTo>
                    <a:pt x="720" y="940"/>
                  </a:lnTo>
                  <a:lnTo>
                    <a:pt x="736" y="934"/>
                  </a:lnTo>
                  <a:lnTo>
                    <a:pt x="746" y="930"/>
                  </a:lnTo>
                  <a:lnTo>
                    <a:pt x="754" y="928"/>
                  </a:lnTo>
                  <a:lnTo>
                    <a:pt x="778" y="928"/>
                  </a:lnTo>
                  <a:lnTo>
                    <a:pt x="790" y="936"/>
                  </a:lnTo>
                  <a:lnTo>
                    <a:pt x="826" y="944"/>
                  </a:lnTo>
                  <a:lnTo>
                    <a:pt x="830" y="944"/>
                  </a:lnTo>
                  <a:lnTo>
                    <a:pt x="832" y="948"/>
                  </a:lnTo>
                  <a:lnTo>
                    <a:pt x="842" y="956"/>
                  </a:lnTo>
                  <a:lnTo>
                    <a:pt x="858" y="964"/>
                  </a:lnTo>
                  <a:lnTo>
                    <a:pt x="858" y="966"/>
                  </a:lnTo>
                  <a:lnTo>
                    <a:pt x="892" y="968"/>
                  </a:lnTo>
                  <a:lnTo>
                    <a:pt x="908" y="976"/>
                  </a:lnTo>
                  <a:lnTo>
                    <a:pt x="928" y="980"/>
                  </a:lnTo>
                  <a:lnTo>
                    <a:pt x="946" y="982"/>
                  </a:lnTo>
                  <a:lnTo>
                    <a:pt x="950" y="972"/>
                  </a:lnTo>
                  <a:lnTo>
                    <a:pt x="942" y="956"/>
                  </a:lnTo>
                  <a:lnTo>
                    <a:pt x="940" y="940"/>
                  </a:lnTo>
                  <a:lnTo>
                    <a:pt x="938" y="940"/>
                  </a:lnTo>
                  <a:lnTo>
                    <a:pt x="942" y="936"/>
                  </a:lnTo>
                  <a:lnTo>
                    <a:pt x="952" y="922"/>
                  </a:lnTo>
                  <a:lnTo>
                    <a:pt x="952" y="920"/>
                  </a:lnTo>
                  <a:lnTo>
                    <a:pt x="954" y="920"/>
                  </a:lnTo>
                  <a:lnTo>
                    <a:pt x="964" y="912"/>
                  </a:lnTo>
                  <a:lnTo>
                    <a:pt x="962" y="908"/>
                  </a:lnTo>
                  <a:lnTo>
                    <a:pt x="958" y="892"/>
                  </a:lnTo>
                  <a:lnTo>
                    <a:pt x="956" y="888"/>
                  </a:lnTo>
                  <a:lnTo>
                    <a:pt x="950" y="884"/>
                  </a:lnTo>
                  <a:lnTo>
                    <a:pt x="938" y="872"/>
                  </a:lnTo>
                  <a:lnTo>
                    <a:pt x="922" y="858"/>
                  </a:lnTo>
                  <a:lnTo>
                    <a:pt x="922" y="856"/>
                  </a:lnTo>
                  <a:lnTo>
                    <a:pt x="920" y="856"/>
                  </a:lnTo>
                  <a:lnTo>
                    <a:pt x="922" y="856"/>
                  </a:lnTo>
                  <a:lnTo>
                    <a:pt x="922" y="854"/>
                  </a:lnTo>
                  <a:lnTo>
                    <a:pt x="924" y="838"/>
                  </a:lnTo>
                  <a:lnTo>
                    <a:pt x="924" y="828"/>
                  </a:lnTo>
                  <a:lnTo>
                    <a:pt x="916" y="808"/>
                  </a:lnTo>
                  <a:lnTo>
                    <a:pt x="934" y="804"/>
                  </a:lnTo>
                  <a:lnTo>
                    <a:pt x="944" y="796"/>
                  </a:lnTo>
                  <a:lnTo>
                    <a:pt x="966" y="796"/>
                  </a:lnTo>
                  <a:lnTo>
                    <a:pt x="988" y="792"/>
                  </a:lnTo>
                  <a:lnTo>
                    <a:pt x="990" y="792"/>
                  </a:lnTo>
                  <a:lnTo>
                    <a:pt x="1004" y="794"/>
                  </a:lnTo>
                  <a:lnTo>
                    <a:pt x="1022" y="788"/>
                  </a:lnTo>
                  <a:lnTo>
                    <a:pt x="1042" y="784"/>
                  </a:lnTo>
                  <a:lnTo>
                    <a:pt x="1054" y="780"/>
                  </a:lnTo>
                  <a:lnTo>
                    <a:pt x="1056" y="780"/>
                  </a:lnTo>
                  <a:lnTo>
                    <a:pt x="1090" y="772"/>
                  </a:lnTo>
                  <a:lnTo>
                    <a:pt x="1096" y="768"/>
                  </a:lnTo>
                  <a:lnTo>
                    <a:pt x="1094" y="760"/>
                  </a:lnTo>
                  <a:lnTo>
                    <a:pt x="1088" y="750"/>
                  </a:lnTo>
                  <a:lnTo>
                    <a:pt x="1088" y="748"/>
                  </a:lnTo>
                  <a:lnTo>
                    <a:pt x="1086" y="748"/>
                  </a:lnTo>
                  <a:lnTo>
                    <a:pt x="1088" y="736"/>
                  </a:lnTo>
                  <a:lnTo>
                    <a:pt x="1090" y="734"/>
                  </a:lnTo>
                  <a:lnTo>
                    <a:pt x="1090" y="718"/>
                  </a:lnTo>
                  <a:lnTo>
                    <a:pt x="1086" y="704"/>
                  </a:lnTo>
                  <a:lnTo>
                    <a:pt x="1086" y="702"/>
                  </a:lnTo>
                  <a:lnTo>
                    <a:pt x="1094" y="686"/>
                  </a:lnTo>
                  <a:lnTo>
                    <a:pt x="1100" y="678"/>
                  </a:lnTo>
                  <a:lnTo>
                    <a:pt x="1102" y="676"/>
                  </a:lnTo>
                  <a:lnTo>
                    <a:pt x="1106" y="676"/>
                  </a:lnTo>
                  <a:lnTo>
                    <a:pt x="1126" y="676"/>
                  </a:lnTo>
                  <a:lnTo>
                    <a:pt x="1132" y="676"/>
                  </a:lnTo>
                  <a:lnTo>
                    <a:pt x="1138" y="672"/>
                  </a:lnTo>
                  <a:lnTo>
                    <a:pt x="1170" y="630"/>
                  </a:lnTo>
                  <a:lnTo>
                    <a:pt x="1170" y="628"/>
                  </a:lnTo>
                  <a:lnTo>
                    <a:pt x="1186" y="614"/>
                  </a:lnTo>
                  <a:lnTo>
                    <a:pt x="1188" y="612"/>
                  </a:lnTo>
                  <a:lnTo>
                    <a:pt x="1196" y="610"/>
                  </a:lnTo>
                  <a:lnTo>
                    <a:pt x="1202" y="608"/>
                  </a:lnTo>
                  <a:lnTo>
                    <a:pt x="1206" y="604"/>
                  </a:lnTo>
                  <a:lnTo>
                    <a:pt x="1214" y="596"/>
                  </a:lnTo>
                  <a:lnTo>
                    <a:pt x="1218" y="592"/>
                  </a:lnTo>
                  <a:lnTo>
                    <a:pt x="1246" y="598"/>
                  </a:lnTo>
                  <a:lnTo>
                    <a:pt x="1270" y="588"/>
                  </a:lnTo>
                  <a:lnTo>
                    <a:pt x="1284" y="586"/>
                  </a:lnTo>
                  <a:lnTo>
                    <a:pt x="1296" y="580"/>
                  </a:lnTo>
                  <a:lnTo>
                    <a:pt x="1296" y="562"/>
                  </a:lnTo>
                  <a:lnTo>
                    <a:pt x="1298" y="540"/>
                  </a:lnTo>
                  <a:lnTo>
                    <a:pt x="1298" y="538"/>
                  </a:lnTo>
                  <a:lnTo>
                    <a:pt x="1302" y="532"/>
                  </a:lnTo>
                  <a:lnTo>
                    <a:pt x="1302" y="5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55" name="青海"/>
            <p:cNvSpPr>
              <a:spLocks/>
            </p:cNvSpPr>
            <p:nvPr/>
          </p:nvSpPr>
          <p:spPr bwMode="auto">
            <a:xfrm>
              <a:off x="3141663" y="2971800"/>
              <a:ext cx="1482725" cy="1063625"/>
            </a:xfrm>
            <a:custGeom>
              <a:avLst/>
              <a:gdLst>
                <a:gd name="T0" fmla="*/ 2147483646 w 812"/>
                <a:gd name="T1" fmla="*/ 2147483646 h 582"/>
                <a:gd name="T2" fmla="*/ 2147483646 w 812"/>
                <a:gd name="T3" fmla="*/ 2147483646 h 582"/>
                <a:gd name="T4" fmla="*/ 2147483646 w 812"/>
                <a:gd name="T5" fmla="*/ 2147483646 h 582"/>
                <a:gd name="T6" fmla="*/ 2147483646 w 812"/>
                <a:gd name="T7" fmla="*/ 2147483646 h 582"/>
                <a:gd name="T8" fmla="*/ 2147483646 w 812"/>
                <a:gd name="T9" fmla="*/ 2147483646 h 582"/>
                <a:gd name="T10" fmla="*/ 2147483646 w 812"/>
                <a:gd name="T11" fmla="*/ 2147483646 h 582"/>
                <a:gd name="T12" fmla="*/ 2147483646 w 812"/>
                <a:gd name="T13" fmla="*/ 2147483646 h 582"/>
                <a:gd name="T14" fmla="*/ 2147483646 w 812"/>
                <a:gd name="T15" fmla="*/ 2147483646 h 582"/>
                <a:gd name="T16" fmla="*/ 2147483646 w 812"/>
                <a:gd name="T17" fmla="*/ 2147483646 h 582"/>
                <a:gd name="T18" fmla="*/ 2147483646 w 812"/>
                <a:gd name="T19" fmla="*/ 2147483646 h 582"/>
                <a:gd name="T20" fmla="*/ 2147483646 w 812"/>
                <a:gd name="T21" fmla="*/ 2147483646 h 582"/>
                <a:gd name="T22" fmla="*/ 2147483646 w 812"/>
                <a:gd name="T23" fmla="*/ 2147483646 h 582"/>
                <a:gd name="T24" fmla="*/ 2147483646 w 812"/>
                <a:gd name="T25" fmla="*/ 2147483646 h 582"/>
                <a:gd name="T26" fmla="*/ 2147483646 w 812"/>
                <a:gd name="T27" fmla="*/ 2147483646 h 582"/>
                <a:gd name="T28" fmla="*/ 2147483646 w 812"/>
                <a:gd name="T29" fmla="*/ 2147483646 h 582"/>
                <a:gd name="T30" fmla="*/ 2147483646 w 812"/>
                <a:gd name="T31" fmla="*/ 2147483646 h 582"/>
                <a:gd name="T32" fmla="*/ 2147483646 w 812"/>
                <a:gd name="T33" fmla="*/ 2147483646 h 582"/>
                <a:gd name="T34" fmla="*/ 0 w 812"/>
                <a:gd name="T35" fmla="*/ 2147483646 h 582"/>
                <a:gd name="T36" fmla="*/ 2147483646 w 812"/>
                <a:gd name="T37" fmla="*/ 2147483646 h 582"/>
                <a:gd name="T38" fmla="*/ 2147483646 w 812"/>
                <a:gd name="T39" fmla="*/ 2147483646 h 582"/>
                <a:gd name="T40" fmla="*/ 2147483646 w 812"/>
                <a:gd name="T41" fmla="*/ 2147483646 h 582"/>
                <a:gd name="T42" fmla="*/ 2147483646 w 812"/>
                <a:gd name="T43" fmla="*/ 2147483646 h 582"/>
                <a:gd name="T44" fmla="*/ 2147483646 w 812"/>
                <a:gd name="T45" fmla="*/ 2147483646 h 582"/>
                <a:gd name="T46" fmla="*/ 2147483646 w 812"/>
                <a:gd name="T47" fmla="*/ 2147483646 h 582"/>
                <a:gd name="T48" fmla="*/ 2147483646 w 812"/>
                <a:gd name="T49" fmla="*/ 2147483646 h 582"/>
                <a:gd name="T50" fmla="*/ 2147483646 w 812"/>
                <a:gd name="T51" fmla="*/ 2147483646 h 582"/>
                <a:gd name="T52" fmla="*/ 2147483646 w 812"/>
                <a:gd name="T53" fmla="*/ 2147483646 h 582"/>
                <a:gd name="T54" fmla="*/ 2147483646 w 812"/>
                <a:gd name="T55" fmla="*/ 2147483646 h 582"/>
                <a:gd name="T56" fmla="*/ 2147483646 w 812"/>
                <a:gd name="T57" fmla="*/ 2147483646 h 582"/>
                <a:gd name="T58" fmla="*/ 2147483646 w 812"/>
                <a:gd name="T59" fmla="*/ 2147483646 h 582"/>
                <a:gd name="T60" fmla="*/ 2147483646 w 812"/>
                <a:gd name="T61" fmla="*/ 2147483646 h 582"/>
                <a:gd name="T62" fmla="*/ 2147483646 w 812"/>
                <a:gd name="T63" fmla="*/ 2147483646 h 582"/>
                <a:gd name="T64" fmla="*/ 2147483646 w 812"/>
                <a:gd name="T65" fmla="*/ 2147483646 h 582"/>
                <a:gd name="T66" fmla="*/ 2147483646 w 812"/>
                <a:gd name="T67" fmla="*/ 2147483646 h 582"/>
                <a:gd name="T68" fmla="*/ 2147483646 w 812"/>
                <a:gd name="T69" fmla="*/ 2147483646 h 582"/>
                <a:gd name="T70" fmla="*/ 2147483646 w 812"/>
                <a:gd name="T71" fmla="*/ 2147483646 h 582"/>
                <a:gd name="T72" fmla="*/ 2147483646 w 812"/>
                <a:gd name="T73" fmla="*/ 2147483646 h 582"/>
                <a:gd name="T74" fmla="*/ 2147483646 w 812"/>
                <a:gd name="T75" fmla="*/ 2147483646 h 582"/>
                <a:gd name="T76" fmla="*/ 2147483646 w 812"/>
                <a:gd name="T77" fmla="*/ 2147483646 h 582"/>
                <a:gd name="T78" fmla="*/ 2147483646 w 812"/>
                <a:gd name="T79" fmla="*/ 2147483646 h 582"/>
                <a:gd name="T80" fmla="*/ 2147483646 w 812"/>
                <a:gd name="T81" fmla="*/ 2147483646 h 582"/>
                <a:gd name="T82" fmla="*/ 2147483646 w 812"/>
                <a:gd name="T83" fmla="*/ 2147483646 h 582"/>
                <a:gd name="T84" fmla="*/ 2147483646 w 812"/>
                <a:gd name="T85" fmla="*/ 2147483646 h 582"/>
                <a:gd name="T86" fmla="*/ 2147483646 w 812"/>
                <a:gd name="T87" fmla="*/ 2147483646 h 582"/>
                <a:gd name="T88" fmla="*/ 2147483646 w 812"/>
                <a:gd name="T89" fmla="*/ 2147483646 h 582"/>
                <a:gd name="T90" fmla="*/ 2147483646 w 812"/>
                <a:gd name="T91" fmla="*/ 2147483646 h 582"/>
                <a:gd name="T92" fmla="*/ 2147483646 w 812"/>
                <a:gd name="T93" fmla="*/ 2147483646 h 582"/>
                <a:gd name="T94" fmla="*/ 2147483646 w 812"/>
                <a:gd name="T95" fmla="*/ 2147483646 h 582"/>
                <a:gd name="T96" fmla="*/ 2147483646 w 812"/>
                <a:gd name="T97" fmla="*/ 2147483646 h 582"/>
                <a:gd name="T98" fmla="*/ 2147483646 w 812"/>
                <a:gd name="T99" fmla="*/ 2147483646 h 582"/>
                <a:gd name="T100" fmla="*/ 2147483646 w 812"/>
                <a:gd name="T101" fmla="*/ 2147483646 h 582"/>
                <a:gd name="T102" fmla="*/ 2147483646 w 812"/>
                <a:gd name="T103" fmla="*/ 2147483646 h 582"/>
                <a:gd name="T104" fmla="*/ 2147483646 w 812"/>
                <a:gd name="T105" fmla="*/ 2147483646 h 582"/>
                <a:gd name="T106" fmla="*/ 2147483646 w 812"/>
                <a:gd name="T107" fmla="*/ 2147483646 h 58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812" h="582">
                  <a:moveTo>
                    <a:pt x="484" y="30"/>
                  </a:moveTo>
                  <a:lnTo>
                    <a:pt x="476" y="36"/>
                  </a:lnTo>
                  <a:lnTo>
                    <a:pt x="480" y="56"/>
                  </a:lnTo>
                  <a:lnTo>
                    <a:pt x="480" y="58"/>
                  </a:lnTo>
                  <a:lnTo>
                    <a:pt x="482" y="58"/>
                  </a:lnTo>
                  <a:lnTo>
                    <a:pt x="480" y="58"/>
                  </a:lnTo>
                  <a:lnTo>
                    <a:pt x="472" y="78"/>
                  </a:lnTo>
                  <a:lnTo>
                    <a:pt x="460" y="82"/>
                  </a:lnTo>
                  <a:lnTo>
                    <a:pt x="458" y="84"/>
                  </a:lnTo>
                  <a:lnTo>
                    <a:pt x="456" y="84"/>
                  </a:lnTo>
                  <a:lnTo>
                    <a:pt x="436" y="74"/>
                  </a:lnTo>
                  <a:lnTo>
                    <a:pt x="396" y="38"/>
                  </a:lnTo>
                  <a:lnTo>
                    <a:pt x="380" y="28"/>
                  </a:lnTo>
                  <a:lnTo>
                    <a:pt x="356" y="20"/>
                  </a:lnTo>
                  <a:lnTo>
                    <a:pt x="356" y="18"/>
                  </a:lnTo>
                  <a:lnTo>
                    <a:pt x="344" y="10"/>
                  </a:lnTo>
                  <a:lnTo>
                    <a:pt x="324" y="4"/>
                  </a:lnTo>
                  <a:lnTo>
                    <a:pt x="314" y="6"/>
                  </a:lnTo>
                  <a:lnTo>
                    <a:pt x="312" y="6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68" y="0"/>
                  </a:lnTo>
                  <a:lnTo>
                    <a:pt x="256" y="0"/>
                  </a:lnTo>
                  <a:lnTo>
                    <a:pt x="248" y="6"/>
                  </a:lnTo>
                  <a:lnTo>
                    <a:pt x="240" y="8"/>
                  </a:lnTo>
                  <a:lnTo>
                    <a:pt x="228" y="10"/>
                  </a:lnTo>
                  <a:lnTo>
                    <a:pt x="212" y="14"/>
                  </a:lnTo>
                  <a:lnTo>
                    <a:pt x="198" y="18"/>
                  </a:lnTo>
                  <a:lnTo>
                    <a:pt x="196" y="20"/>
                  </a:lnTo>
                  <a:lnTo>
                    <a:pt x="180" y="22"/>
                  </a:lnTo>
                  <a:lnTo>
                    <a:pt x="160" y="28"/>
                  </a:lnTo>
                  <a:lnTo>
                    <a:pt x="158" y="28"/>
                  </a:lnTo>
                  <a:lnTo>
                    <a:pt x="144" y="26"/>
                  </a:lnTo>
                  <a:lnTo>
                    <a:pt x="120" y="30"/>
                  </a:lnTo>
                  <a:lnTo>
                    <a:pt x="100" y="30"/>
                  </a:lnTo>
                  <a:lnTo>
                    <a:pt x="92" y="38"/>
                  </a:lnTo>
                  <a:lnTo>
                    <a:pt x="82" y="40"/>
                  </a:lnTo>
                  <a:lnTo>
                    <a:pt x="86" y="50"/>
                  </a:lnTo>
                  <a:lnTo>
                    <a:pt x="86" y="66"/>
                  </a:lnTo>
                  <a:lnTo>
                    <a:pt x="84" y="78"/>
                  </a:lnTo>
                  <a:lnTo>
                    <a:pt x="98" y="90"/>
                  </a:lnTo>
                  <a:lnTo>
                    <a:pt x="110" y="102"/>
                  </a:lnTo>
                  <a:lnTo>
                    <a:pt x="118" y="110"/>
                  </a:lnTo>
                  <a:lnTo>
                    <a:pt x="120" y="114"/>
                  </a:lnTo>
                  <a:lnTo>
                    <a:pt x="120" y="118"/>
                  </a:lnTo>
                  <a:lnTo>
                    <a:pt x="124" y="130"/>
                  </a:lnTo>
                  <a:lnTo>
                    <a:pt x="130" y="142"/>
                  </a:lnTo>
                  <a:lnTo>
                    <a:pt x="128" y="142"/>
                  </a:lnTo>
                  <a:lnTo>
                    <a:pt x="112" y="154"/>
                  </a:lnTo>
                  <a:lnTo>
                    <a:pt x="102" y="166"/>
                  </a:lnTo>
                  <a:lnTo>
                    <a:pt x="104" y="178"/>
                  </a:lnTo>
                  <a:lnTo>
                    <a:pt x="112" y="196"/>
                  </a:lnTo>
                  <a:lnTo>
                    <a:pt x="112" y="198"/>
                  </a:lnTo>
                  <a:lnTo>
                    <a:pt x="112" y="204"/>
                  </a:lnTo>
                  <a:lnTo>
                    <a:pt x="108" y="210"/>
                  </a:lnTo>
                  <a:lnTo>
                    <a:pt x="106" y="214"/>
                  </a:lnTo>
                  <a:lnTo>
                    <a:pt x="102" y="216"/>
                  </a:lnTo>
                  <a:lnTo>
                    <a:pt x="96" y="216"/>
                  </a:lnTo>
                  <a:lnTo>
                    <a:pt x="80" y="214"/>
                  </a:lnTo>
                  <a:lnTo>
                    <a:pt x="60" y="210"/>
                  </a:lnTo>
                  <a:lnTo>
                    <a:pt x="58" y="210"/>
                  </a:lnTo>
                  <a:lnTo>
                    <a:pt x="44" y="202"/>
                  </a:lnTo>
                  <a:lnTo>
                    <a:pt x="20" y="202"/>
                  </a:lnTo>
                  <a:lnTo>
                    <a:pt x="22" y="202"/>
                  </a:lnTo>
                  <a:lnTo>
                    <a:pt x="20" y="242"/>
                  </a:lnTo>
                  <a:lnTo>
                    <a:pt x="18" y="246"/>
                  </a:lnTo>
                  <a:lnTo>
                    <a:pt x="16" y="248"/>
                  </a:lnTo>
                  <a:lnTo>
                    <a:pt x="8" y="250"/>
                  </a:lnTo>
                  <a:lnTo>
                    <a:pt x="6" y="254"/>
                  </a:lnTo>
                  <a:lnTo>
                    <a:pt x="6" y="262"/>
                  </a:lnTo>
                  <a:lnTo>
                    <a:pt x="4" y="262"/>
                  </a:lnTo>
                  <a:lnTo>
                    <a:pt x="4" y="272"/>
                  </a:lnTo>
                  <a:lnTo>
                    <a:pt x="10" y="280"/>
                  </a:lnTo>
                  <a:lnTo>
                    <a:pt x="14" y="284"/>
                  </a:lnTo>
                  <a:lnTo>
                    <a:pt x="18" y="304"/>
                  </a:lnTo>
                  <a:lnTo>
                    <a:pt x="18" y="310"/>
                  </a:lnTo>
                  <a:lnTo>
                    <a:pt x="16" y="322"/>
                  </a:lnTo>
                  <a:lnTo>
                    <a:pt x="10" y="338"/>
                  </a:lnTo>
                  <a:lnTo>
                    <a:pt x="0" y="358"/>
                  </a:lnTo>
                  <a:lnTo>
                    <a:pt x="0" y="362"/>
                  </a:lnTo>
                  <a:lnTo>
                    <a:pt x="0" y="370"/>
                  </a:lnTo>
                  <a:lnTo>
                    <a:pt x="12" y="384"/>
                  </a:lnTo>
                  <a:lnTo>
                    <a:pt x="16" y="394"/>
                  </a:lnTo>
                  <a:lnTo>
                    <a:pt x="26" y="406"/>
                  </a:lnTo>
                  <a:lnTo>
                    <a:pt x="40" y="422"/>
                  </a:lnTo>
                  <a:lnTo>
                    <a:pt x="48" y="430"/>
                  </a:lnTo>
                  <a:lnTo>
                    <a:pt x="52" y="430"/>
                  </a:lnTo>
                  <a:lnTo>
                    <a:pt x="68" y="422"/>
                  </a:lnTo>
                  <a:lnTo>
                    <a:pt x="72" y="418"/>
                  </a:lnTo>
                  <a:lnTo>
                    <a:pt x="76" y="418"/>
                  </a:lnTo>
                  <a:lnTo>
                    <a:pt x="84" y="420"/>
                  </a:lnTo>
                  <a:lnTo>
                    <a:pt x="92" y="424"/>
                  </a:lnTo>
                  <a:lnTo>
                    <a:pt x="92" y="426"/>
                  </a:lnTo>
                  <a:lnTo>
                    <a:pt x="100" y="434"/>
                  </a:lnTo>
                  <a:lnTo>
                    <a:pt x="104" y="444"/>
                  </a:lnTo>
                  <a:lnTo>
                    <a:pt x="108" y="448"/>
                  </a:lnTo>
                  <a:lnTo>
                    <a:pt x="110" y="450"/>
                  </a:lnTo>
                  <a:lnTo>
                    <a:pt x="120" y="458"/>
                  </a:lnTo>
                  <a:lnTo>
                    <a:pt x="126" y="458"/>
                  </a:lnTo>
                  <a:lnTo>
                    <a:pt x="132" y="460"/>
                  </a:lnTo>
                  <a:lnTo>
                    <a:pt x="136" y="464"/>
                  </a:lnTo>
                  <a:lnTo>
                    <a:pt x="144" y="468"/>
                  </a:lnTo>
                  <a:lnTo>
                    <a:pt x="160" y="474"/>
                  </a:lnTo>
                  <a:lnTo>
                    <a:pt x="162" y="474"/>
                  </a:lnTo>
                  <a:lnTo>
                    <a:pt x="186" y="482"/>
                  </a:lnTo>
                  <a:lnTo>
                    <a:pt x="188" y="482"/>
                  </a:lnTo>
                  <a:lnTo>
                    <a:pt x="204" y="490"/>
                  </a:lnTo>
                  <a:lnTo>
                    <a:pt x="232" y="498"/>
                  </a:lnTo>
                  <a:lnTo>
                    <a:pt x="234" y="498"/>
                  </a:lnTo>
                  <a:lnTo>
                    <a:pt x="272" y="500"/>
                  </a:lnTo>
                  <a:lnTo>
                    <a:pt x="288" y="494"/>
                  </a:lnTo>
                  <a:lnTo>
                    <a:pt x="304" y="494"/>
                  </a:lnTo>
                  <a:lnTo>
                    <a:pt x="304" y="496"/>
                  </a:lnTo>
                  <a:lnTo>
                    <a:pt x="316" y="512"/>
                  </a:lnTo>
                  <a:lnTo>
                    <a:pt x="324" y="526"/>
                  </a:lnTo>
                  <a:lnTo>
                    <a:pt x="332" y="532"/>
                  </a:lnTo>
                  <a:lnTo>
                    <a:pt x="340" y="536"/>
                  </a:lnTo>
                  <a:lnTo>
                    <a:pt x="340" y="538"/>
                  </a:lnTo>
                  <a:lnTo>
                    <a:pt x="342" y="538"/>
                  </a:lnTo>
                  <a:lnTo>
                    <a:pt x="348" y="554"/>
                  </a:lnTo>
                  <a:lnTo>
                    <a:pt x="350" y="554"/>
                  </a:lnTo>
                  <a:lnTo>
                    <a:pt x="350" y="556"/>
                  </a:lnTo>
                  <a:lnTo>
                    <a:pt x="354" y="574"/>
                  </a:lnTo>
                  <a:lnTo>
                    <a:pt x="364" y="578"/>
                  </a:lnTo>
                  <a:lnTo>
                    <a:pt x="366" y="578"/>
                  </a:lnTo>
                  <a:lnTo>
                    <a:pt x="376" y="582"/>
                  </a:lnTo>
                  <a:lnTo>
                    <a:pt x="388" y="580"/>
                  </a:lnTo>
                  <a:lnTo>
                    <a:pt x="390" y="568"/>
                  </a:lnTo>
                  <a:lnTo>
                    <a:pt x="392" y="566"/>
                  </a:lnTo>
                  <a:lnTo>
                    <a:pt x="404" y="554"/>
                  </a:lnTo>
                  <a:lnTo>
                    <a:pt x="420" y="558"/>
                  </a:lnTo>
                  <a:lnTo>
                    <a:pt x="428" y="574"/>
                  </a:lnTo>
                  <a:lnTo>
                    <a:pt x="442" y="570"/>
                  </a:lnTo>
                  <a:lnTo>
                    <a:pt x="444" y="554"/>
                  </a:lnTo>
                  <a:lnTo>
                    <a:pt x="444" y="552"/>
                  </a:lnTo>
                  <a:lnTo>
                    <a:pt x="456" y="546"/>
                  </a:lnTo>
                  <a:lnTo>
                    <a:pt x="452" y="524"/>
                  </a:lnTo>
                  <a:lnTo>
                    <a:pt x="452" y="522"/>
                  </a:lnTo>
                  <a:lnTo>
                    <a:pt x="464" y="496"/>
                  </a:lnTo>
                  <a:lnTo>
                    <a:pt x="476" y="492"/>
                  </a:lnTo>
                  <a:lnTo>
                    <a:pt x="472" y="470"/>
                  </a:lnTo>
                  <a:lnTo>
                    <a:pt x="484" y="470"/>
                  </a:lnTo>
                  <a:lnTo>
                    <a:pt x="484" y="458"/>
                  </a:lnTo>
                  <a:lnTo>
                    <a:pt x="476" y="438"/>
                  </a:lnTo>
                  <a:lnTo>
                    <a:pt x="476" y="436"/>
                  </a:lnTo>
                  <a:lnTo>
                    <a:pt x="478" y="420"/>
                  </a:lnTo>
                  <a:lnTo>
                    <a:pt x="478" y="418"/>
                  </a:lnTo>
                  <a:lnTo>
                    <a:pt x="480" y="418"/>
                  </a:lnTo>
                  <a:lnTo>
                    <a:pt x="488" y="406"/>
                  </a:lnTo>
                  <a:lnTo>
                    <a:pt x="490" y="406"/>
                  </a:lnTo>
                  <a:lnTo>
                    <a:pt x="492" y="406"/>
                  </a:lnTo>
                  <a:lnTo>
                    <a:pt x="514" y="410"/>
                  </a:lnTo>
                  <a:lnTo>
                    <a:pt x="532" y="414"/>
                  </a:lnTo>
                  <a:lnTo>
                    <a:pt x="548" y="410"/>
                  </a:lnTo>
                  <a:lnTo>
                    <a:pt x="556" y="426"/>
                  </a:lnTo>
                  <a:lnTo>
                    <a:pt x="556" y="428"/>
                  </a:lnTo>
                  <a:lnTo>
                    <a:pt x="556" y="440"/>
                  </a:lnTo>
                  <a:lnTo>
                    <a:pt x="560" y="452"/>
                  </a:lnTo>
                  <a:lnTo>
                    <a:pt x="562" y="458"/>
                  </a:lnTo>
                  <a:lnTo>
                    <a:pt x="568" y="462"/>
                  </a:lnTo>
                  <a:lnTo>
                    <a:pt x="578" y="464"/>
                  </a:lnTo>
                  <a:lnTo>
                    <a:pt x="580" y="468"/>
                  </a:lnTo>
                  <a:lnTo>
                    <a:pt x="580" y="470"/>
                  </a:lnTo>
                  <a:lnTo>
                    <a:pt x="584" y="478"/>
                  </a:lnTo>
                  <a:lnTo>
                    <a:pt x="590" y="486"/>
                  </a:lnTo>
                  <a:lnTo>
                    <a:pt x="598" y="498"/>
                  </a:lnTo>
                  <a:lnTo>
                    <a:pt x="602" y="506"/>
                  </a:lnTo>
                  <a:lnTo>
                    <a:pt x="610" y="506"/>
                  </a:lnTo>
                  <a:lnTo>
                    <a:pt x="624" y="494"/>
                  </a:lnTo>
                  <a:lnTo>
                    <a:pt x="632" y="512"/>
                  </a:lnTo>
                  <a:lnTo>
                    <a:pt x="650" y="518"/>
                  </a:lnTo>
                  <a:lnTo>
                    <a:pt x="652" y="518"/>
                  </a:lnTo>
                  <a:lnTo>
                    <a:pt x="660" y="534"/>
                  </a:lnTo>
                  <a:lnTo>
                    <a:pt x="664" y="538"/>
                  </a:lnTo>
                  <a:lnTo>
                    <a:pt x="664" y="522"/>
                  </a:lnTo>
                  <a:lnTo>
                    <a:pt x="664" y="518"/>
                  </a:lnTo>
                  <a:lnTo>
                    <a:pt x="700" y="518"/>
                  </a:lnTo>
                  <a:lnTo>
                    <a:pt x="700" y="514"/>
                  </a:lnTo>
                  <a:lnTo>
                    <a:pt x="702" y="512"/>
                  </a:lnTo>
                  <a:lnTo>
                    <a:pt x="700" y="508"/>
                  </a:lnTo>
                  <a:lnTo>
                    <a:pt x="698" y="500"/>
                  </a:lnTo>
                  <a:lnTo>
                    <a:pt x="696" y="494"/>
                  </a:lnTo>
                  <a:lnTo>
                    <a:pt x="696" y="486"/>
                  </a:lnTo>
                  <a:lnTo>
                    <a:pt x="698" y="480"/>
                  </a:lnTo>
                  <a:lnTo>
                    <a:pt x="702" y="478"/>
                  </a:lnTo>
                  <a:lnTo>
                    <a:pt x="706" y="478"/>
                  </a:lnTo>
                  <a:lnTo>
                    <a:pt x="720" y="482"/>
                  </a:lnTo>
                  <a:lnTo>
                    <a:pt x="722" y="472"/>
                  </a:lnTo>
                  <a:lnTo>
                    <a:pt x="696" y="460"/>
                  </a:lnTo>
                  <a:lnTo>
                    <a:pt x="694" y="460"/>
                  </a:lnTo>
                  <a:lnTo>
                    <a:pt x="692" y="458"/>
                  </a:lnTo>
                  <a:lnTo>
                    <a:pt x="688" y="426"/>
                  </a:lnTo>
                  <a:lnTo>
                    <a:pt x="690" y="406"/>
                  </a:lnTo>
                  <a:lnTo>
                    <a:pt x="690" y="402"/>
                  </a:lnTo>
                  <a:lnTo>
                    <a:pt x="734" y="406"/>
                  </a:lnTo>
                  <a:lnTo>
                    <a:pt x="744" y="396"/>
                  </a:lnTo>
                  <a:lnTo>
                    <a:pt x="746" y="392"/>
                  </a:lnTo>
                  <a:lnTo>
                    <a:pt x="744" y="388"/>
                  </a:lnTo>
                  <a:lnTo>
                    <a:pt x="732" y="382"/>
                  </a:lnTo>
                  <a:lnTo>
                    <a:pt x="730" y="378"/>
                  </a:lnTo>
                  <a:lnTo>
                    <a:pt x="728" y="374"/>
                  </a:lnTo>
                  <a:lnTo>
                    <a:pt x="730" y="372"/>
                  </a:lnTo>
                  <a:lnTo>
                    <a:pt x="732" y="368"/>
                  </a:lnTo>
                  <a:lnTo>
                    <a:pt x="752" y="350"/>
                  </a:lnTo>
                  <a:lnTo>
                    <a:pt x="772" y="348"/>
                  </a:lnTo>
                  <a:lnTo>
                    <a:pt x="782" y="330"/>
                  </a:lnTo>
                  <a:lnTo>
                    <a:pt x="782" y="314"/>
                  </a:lnTo>
                  <a:lnTo>
                    <a:pt x="796" y="310"/>
                  </a:lnTo>
                  <a:lnTo>
                    <a:pt x="804" y="290"/>
                  </a:lnTo>
                  <a:lnTo>
                    <a:pt x="812" y="276"/>
                  </a:lnTo>
                  <a:lnTo>
                    <a:pt x="800" y="256"/>
                  </a:lnTo>
                  <a:lnTo>
                    <a:pt x="800" y="254"/>
                  </a:lnTo>
                  <a:lnTo>
                    <a:pt x="792" y="228"/>
                  </a:lnTo>
                  <a:lnTo>
                    <a:pt x="792" y="226"/>
                  </a:lnTo>
                  <a:lnTo>
                    <a:pt x="788" y="198"/>
                  </a:lnTo>
                  <a:lnTo>
                    <a:pt x="778" y="182"/>
                  </a:lnTo>
                  <a:lnTo>
                    <a:pt x="764" y="168"/>
                  </a:lnTo>
                  <a:lnTo>
                    <a:pt x="764" y="166"/>
                  </a:lnTo>
                  <a:lnTo>
                    <a:pt x="762" y="150"/>
                  </a:lnTo>
                  <a:lnTo>
                    <a:pt x="736" y="158"/>
                  </a:lnTo>
                  <a:lnTo>
                    <a:pt x="724" y="144"/>
                  </a:lnTo>
                  <a:lnTo>
                    <a:pt x="688" y="118"/>
                  </a:lnTo>
                  <a:lnTo>
                    <a:pt x="686" y="118"/>
                  </a:lnTo>
                  <a:lnTo>
                    <a:pt x="672" y="100"/>
                  </a:lnTo>
                  <a:lnTo>
                    <a:pt x="664" y="94"/>
                  </a:lnTo>
                  <a:lnTo>
                    <a:pt x="658" y="102"/>
                  </a:lnTo>
                  <a:lnTo>
                    <a:pt x="658" y="104"/>
                  </a:lnTo>
                  <a:lnTo>
                    <a:pt x="658" y="106"/>
                  </a:lnTo>
                  <a:lnTo>
                    <a:pt x="656" y="106"/>
                  </a:lnTo>
                  <a:lnTo>
                    <a:pt x="644" y="106"/>
                  </a:lnTo>
                  <a:lnTo>
                    <a:pt x="642" y="106"/>
                  </a:lnTo>
                  <a:lnTo>
                    <a:pt x="616" y="78"/>
                  </a:lnTo>
                  <a:lnTo>
                    <a:pt x="606" y="72"/>
                  </a:lnTo>
                  <a:lnTo>
                    <a:pt x="596" y="62"/>
                  </a:lnTo>
                  <a:lnTo>
                    <a:pt x="584" y="54"/>
                  </a:lnTo>
                  <a:lnTo>
                    <a:pt x="584" y="52"/>
                  </a:lnTo>
                  <a:lnTo>
                    <a:pt x="570" y="44"/>
                  </a:lnTo>
                  <a:lnTo>
                    <a:pt x="562" y="50"/>
                  </a:lnTo>
                  <a:lnTo>
                    <a:pt x="560" y="52"/>
                  </a:lnTo>
                  <a:lnTo>
                    <a:pt x="552" y="50"/>
                  </a:lnTo>
                  <a:lnTo>
                    <a:pt x="544" y="54"/>
                  </a:lnTo>
                  <a:lnTo>
                    <a:pt x="542" y="56"/>
                  </a:lnTo>
                  <a:lnTo>
                    <a:pt x="530" y="58"/>
                  </a:lnTo>
                  <a:lnTo>
                    <a:pt x="484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56" name="四川"/>
            <p:cNvSpPr>
              <a:spLocks/>
            </p:cNvSpPr>
            <p:nvPr/>
          </p:nvSpPr>
          <p:spPr bwMode="auto">
            <a:xfrm>
              <a:off x="3992563" y="3717925"/>
              <a:ext cx="1282700" cy="1125538"/>
            </a:xfrm>
            <a:custGeom>
              <a:avLst/>
              <a:gdLst>
                <a:gd name="T0" fmla="*/ 2147483646 w 702"/>
                <a:gd name="T1" fmla="*/ 2147483646 h 616"/>
                <a:gd name="T2" fmla="*/ 2147483646 w 702"/>
                <a:gd name="T3" fmla="*/ 2147483646 h 616"/>
                <a:gd name="T4" fmla="*/ 2147483646 w 702"/>
                <a:gd name="T5" fmla="*/ 2147483646 h 616"/>
                <a:gd name="T6" fmla="*/ 2147483646 w 702"/>
                <a:gd name="T7" fmla="*/ 2147483646 h 616"/>
                <a:gd name="T8" fmla="*/ 2147483646 w 702"/>
                <a:gd name="T9" fmla="*/ 2147483646 h 616"/>
                <a:gd name="T10" fmla="*/ 2147483646 w 702"/>
                <a:gd name="T11" fmla="*/ 2147483646 h 616"/>
                <a:gd name="T12" fmla="*/ 2147483646 w 702"/>
                <a:gd name="T13" fmla="*/ 2147483646 h 616"/>
                <a:gd name="T14" fmla="*/ 2147483646 w 702"/>
                <a:gd name="T15" fmla="*/ 2147483646 h 616"/>
                <a:gd name="T16" fmla="*/ 2147483646 w 702"/>
                <a:gd name="T17" fmla="*/ 2147483646 h 616"/>
                <a:gd name="T18" fmla="*/ 2147483646 w 702"/>
                <a:gd name="T19" fmla="*/ 2147483646 h 616"/>
                <a:gd name="T20" fmla="*/ 2147483646 w 702"/>
                <a:gd name="T21" fmla="*/ 2147483646 h 616"/>
                <a:gd name="T22" fmla="*/ 2147483646 w 702"/>
                <a:gd name="T23" fmla="*/ 2147483646 h 616"/>
                <a:gd name="T24" fmla="*/ 2147483646 w 702"/>
                <a:gd name="T25" fmla="*/ 2147483646 h 616"/>
                <a:gd name="T26" fmla="*/ 2147483646 w 702"/>
                <a:gd name="T27" fmla="*/ 2147483646 h 616"/>
                <a:gd name="T28" fmla="*/ 2147483646 w 702"/>
                <a:gd name="T29" fmla="*/ 2147483646 h 616"/>
                <a:gd name="T30" fmla="*/ 2147483646 w 702"/>
                <a:gd name="T31" fmla="*/ 2147483646 h 616"/>
                <a:gd name="T32" fmla="*/ 2147483646 w 702"/>
                <a:gd name="T33" fmla="*/ 2147483646 h 616"/>
                <a:gd name="T34" fmla="*/ 2147483646 w 702"/>
                <a:gd name="T35" fmla="*/ 2147483646 h 616"/>
                <a:gd name="T36" fmla="*/ 2147483646 w 702"/>
                <a:gd name="T37" fmla="*/ 2147483646 h 616"/>
                <a:gd name="T38" fmla="*/ 2147483646 w 702"/>
                <a:gd name="T39" fmla="*/ 2147483646 h 616"/>
                <a:gd name="T40" fmla="*/ 2147483646 w 702"/>
                <a:gd name="T41" fmla="*/ 2147483646 h 616"/>
                <a:gd name="T42" fmla="*/ 2147483646 w 702"/>
                <a:gd name="T43" fmla="*/ 2147483646 h 616"/>
                <a:gd name="T44" fmla="*/ 2147483646 w 702"/>
                <a:gd name="T45" fmla="*/ 2147483646 h 616"/>
                <a:gd name="T46" fmla="*/ 2147483646 w 702"/>
                <a:gd name="T47" fmla="*/ 2147483646 h 616"/>
                <a:gd name="T48" fmla="*/ 2147483646 w 702"/>
                <a:gd name="T49" fmla="*/ 2147483646 h 616"/>
                <a:gd name="T50" fmla="*/ 2147483646 w 702"/>
                <a:gd name="T51" fmla="*/ 2147483646 h 616"/>
                <a:gd name="T52" fmla="*/ 2147483646 w 702"/>
                <a:gd name="T53" fmla="*/ 2147483646 h 616"/>
                <a:gd name="T54" fmla="*/ 2147483646 w 702"/>
                <a:gd name="T55" fmla="*/ 2147483646 h 616"/>
                <a:gd name="T56" fmla="*/ 2147483646 w 702"/>
                <a:gd name="T57" fmla="*/ 2147483646 h 616"/>
                <a:gd name="T58" fmla="*/ 2147483646 w 702"/>
                <a:gd name="T59" fmla="*/ 2147483646 h 616"/>
                <a:gd name="T60" fmla="*/ 2147483646 w 702"/>
                <a:gd name="T61" fmla="*/ 2147483646 h 616"/>
                <a:gd name="T62" fmla="*/ 2147483646 w 702"/>
                <a:gd name="T63" fmla="*/ 2147483646 h 616"/>
                <a:gd name="T64" fmla="*/ 2147483646 w 702"/>
                <a:gd name="T65" fmla="*/ 2147483646 h 616"/>
                <a:gd name="T66" fmla="*/ 2147483646 w 702"/>
                <a:gd name="T67" fmla="*/ 2147483646 h 616"/>
                <a:gd name="T68" fmla="*/ 2147483646 w 702"/>
                <a:gd name="T69" fmla="*/ 2147483646 h 616"/>
                <a:gd name="T70" fmla="*/ 2147483646 w 702"/>
                <a:gd name="T71" fmla="*/ 2147483646 h 616"/>
                <a:gd name="T72" fmla="*/ 2147483646 w 702"/>
                <a:gd name="T73" fmla="*/ 2147483646 h 616"/>
                <a:gd name="T74" fmla="*/ 2147483646 w 702"/>
                <a:gd name="T75" fmla="*/ 2147483646 h 616"/>
                <a:gd name="T76" fmla="*/ 2147483646 w 702"/>
                <a:gd name="T77" fmla="*/ 2147483646 h 616"/>
                <a:gd name="T78" fmla="*/ 2147483646 w 702"/>
                <a:gd name="T79" fmla="*/ 2147483646 h 616"/>
                <a:gd name="T80" fmla="*/ 2147483646 w 702"/>
                <a:gd name="T81" fmla="*/ 2147483646 h 616"/>
                <a:gd name="T82" fmla="*/ 2147483646 w 702"/>
                <a:gd name="T83" fmla="*/ 2147483646 h 616"/>
                <a:gd name="T84" fmla="*/ 2147483646 w 702"/>
                <a:gd name="T85" fmla="*/ 2147483646 h 616"/>
                <a:gd name="T86" fmla="*/ 2147483646 w 702"/>
                <a:gd name="T87" fmla="*/ 2147483646 h 616"/>
                <a:gd name="T88" fmla="*/ 2147483646 w 702"/>
                <a:gd name="T89" fmla="*/ 2147483646 h 616"/>
                <a:gd name="T90" fmla="*/ 2147483646 w 702"/>
                <a:gd name="T91" fmla="*/ 2147483646 h 616"/>
                <a:gd name="T92" fmla="*/ 2147483646 w 702"/>
                <a:gd name="T93" fmla="*/ 2147483646 h 616"/>
                <a:gd name="T94" fmla="*/ 2147483646 w 702"/>
                <a:gd name="T95" fmla="*/ 2147483646 h 616"/>
                <a:gd name="T96" fmla="*/ 2147483646 w 702"/>
                <a:gd name="T97" fmla="*/ 2147483646 h 616"/>
                <a:gd name="T98" fmla="*/ 2147483646 w 702"/>
                <a:gd name="T99" fmla="*/ 0 h 616"/>
                <a:gd name="T100" fmla="*/ 2147483646 w 702"/>
                <a:gd name="T101" fmla="*/ 2147483646 h 616"/>
                <a:gd name="T102" fmla="*/ 2147483646 w 702"/>
                <a:gd name="T103" fmla="*/ 2147483646 h 616"/>
                <a:gd name="T104" fmla="*/ 2147483646 w 702"/>
                <a:gd name="T105" fmla="*/ 2147483646 h 616"/>
                <a:gd name="T106" fmla="*/ 2147483646 w 702"/>
                <a:gd name="T107" fmla="*/ 2147483646 h 616"/>
                <a:gd name="T108" fmla="*/ 2147483646 w 702"/>
                <a:gd name="T109" fmla="*/ 2147483646 h 616"/>
                <a:gd name="T110" fmla="*/ 2147483646 w 702"/>
                <a:gd name="T111" fmla="*/ 2147483646 h 616"/>
                <a:gd name="T112" fmla="*/ 2147483646 w 702"/>
                <a:gd name="T113" fmla="*/ 2147483646 h 616"/>
                <a:gd name="T114" fmla="*/ 2147483646 w 702"/>
                <a:gd name="T115" fmla="*/ 2147483646 h 616"/>
                <a:gd name="T116" fmla="*/ 2147483646 w 702"/>
                <a:gd name="T117" fmla="*/ 2147483646 h 616"/>
                <a:gd name="T118" fmla="*/ 2147483646 w 702"/>
                <a:gd name="T119" fmla="*/ 2147483646 h 61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702" h="616">
                  <a:moveTo>
                    <a:pt x="66" y="14"/>
                  </a:moveTo>
                  <a:lnTo>
                    <a:pt x="46" y="10"/>
                  </a:lnTo>
                  <a:lnTo>
                    <a:pt x="28" y="6"/>
                  </a:lnTo>
                  <a:lnTo>
                    <a:pt x="22" y="14"/>
                  </a:lnTo>
                  <a:lnTo>
                    <a:pt x="20" y="28"/>
                  </a:lnTo>
                  <a:lnTo>
                    <a:pt x="26" y="50"/>
                  </a:lnTo>
                  <a:lnTo>
                    <a:pt x="26" y="66"/>
                  </a:lnTo>
                  <a:lnTo>
                    <a:pt x="26" y="70"/>
                  </a:lnTo>
                  <a:lnTo>
                    <a:pt x="18" y="70"/>
                  </a:lnTo>
                  <a:lnTo>
                    <a:pt x="22" y="90"/>
                  </a:lnTo>
                  <a:lnTo>
                    <a:pt x="6" y="94"/>
                  </a:lnTo>
                  <a:lnTo>
                    <a:pt x="0" y="106"/>
                  </a:lnTo>
                  <a:lnTo>
                    <a:pt x="8" y="114"/>
                  </a:lnTo>
                  <a:lnTo>
                    <a:pt x="10" y="114"/>
                  </a:lnTo>
                  <a:lnTo>
                    <a:pt x="38" y="136"/>
                  </a:lnTo>
                  <a:lnTo>
                    <a:pt x="38" y="138"/>
                  </a:lnTo>
                  <a:lnTo>
                    <a:pt x="42" y="158"/>
                  </a:lnTo>
                  <a:lnTo>
                    <a:pt x="56" y="178"/>
                  </a:lnTo>
                  <a:lnTo>
                    <a:pt x="62" y="184"/>
                  </a:lnTo>
                  <a:lnTo>
                    <a:pt x="70" y="194"/>
                  </a:lnTo>
                  <a:lnTo>
                    <a:pt x="72" y="194"/>
                  </a:lnTo>
                  <a:lnTo>
                    <a:pt x="70" y="196"/>
                  </a:lnTo>
                  <a:lnTo>
                    <a:pt x="70" y="214"/>
                  </a:lnTo>
                  <a:lnTo>
                    <a:pt x="74" y="226"/>
                  </a:lnTo>
                  <a:lnTo>
                    <a:pt x="74" y="244"/>
                  </a:lnTo>
                  <a:lnTo>
                    <a:pt x="82" y="258"/>
                  </a:lnTo>
                  <a:lnTo>
                    <a:pt x="84" y="266"/>
                  </a:lnTo>
                  <a:lnTo>
                    <a:pt x="86" y="274"/>
                  </a:lnTo>
                  <a:lnTo>
                    <a:pt x="90" y="286"/>
                  </a:lnTo>
                  <a:lnTo>
                    <a:pt x="92" y="302"/>
                  </a:lnTo>
                  <a:lnTo>
                    <a:pt x="90" y="314"/>
                  </a:lnTo>
                  <a:lnTo>
                    <a:pt x="88" y="320"/>
                  </a:lnTo>
                  <a:lnTo>
                    <a:pt x="90" y="326"/>
                  </a:lnTo>
                  <a:lnTo>
                    <a:pt x="94" y="336"/>
                  </a:lnTo>
                  <a:lnTo>
                    <a:pt x="98" y="346"/>
                  </a:lnTo>
                  <a:lnTo>
                    <a:pt x="100" y="346"/>
                  </a:lnTo>
                  <a:lnTo>
                    <a:pt x="100" y="348"/>
                  </a:lnTo>
                  <a:lnTo>
                    <a:pt x="100" y="350"/>
                  </a:lnTo>
                  <a:lnTo>
                    <a:pt x="86" y="378"/>
                  </a:lnTo>
                  <a:lnTo>
                    <a:pt x="90" y="386"/>
                  </a:lnTo>
                  <a:lnTo>
                    <a:pt x="90" y="392"/>
                  </a:lnTo>
                  <a:lnTo>
                    <a:pt x="86" y="418"/>
                  </a:lnTo>
                  <a:lnTo>
                    <a:pt x="86" y="428"/>
                  </a:lnTo>
                  <a:lnTo>
                    <a:pt x="88" y="432"/>
                  </a:lnTo>
                  <a:lnTo>
                    <a:pt x="90" y="434"/>
                  </a:lnTo>
                  <a:lnTo>
                    <a:pt x="94" y="436"/>
                  </a:lnTo>
                  <a:lnTo>
                    <a:pt x="102" y="442"/>
                  </a:lnTo>
                  <a:lnTo>
                    <a:pt x="104" y="448"/>
                  </a:lnTo>
                  <a:lnTo>
                    <a:pt x="102" y="462"/>
                  </a:lnTo>
                  <a:lnTo>
                    <a:pt x="106" y="462"/>
                  </a:lnTo>
                  <a:lnTo>
                    <a:pt x="108" y="464"/>
                  </a:lnTo>
                  <a:lnTo>
                    <a:pt x="110" y="462"/>
                  </a:lnTo>
                  <a:lnTo>
                    <a:pt x="114" y="458"/>
                  </a:lnTo>
                  <a:lnTo>
                    <a:pt x="116" y="452"/>
                  </a:lnTo>
                  <a:lnTo>
                    <a:pt x="118" y="450"/>
                  </a:lnTo>
                  <a:lnTo>
                    <a:pt x="118" y="448"/>
                  </a:lnTo>
                  <a:lnTo>
                    <a:pt x="122" y="444"/>
                  </a:lnTo>
                  <a:lnTo>
                    <a:pt x="126" y="440"/>
                  </a:lnTo>
                  <a:lnTo>
                    <a:pt x="126" y="434"/>
                  </a:lnTo>
                  <a:lnTo>
                    <a:pt x="124" y="426"/>
                  </a:lnTo>
                  <a:lnTo>
                    <a:pt x="122" y="422"/>
                  </a:lnTo>
                  <a:lnTo>
                    <a:pt x="126" y="420"/>
                  </a:lnTo>
                  <a:lnTo>
                    <a:pt x="136" y="418"/>
                  </a:lnTo>
                  <a:lnTo>
                    <a:pt x="142" y="418"/>
                  </a:lnTo>
                  <a:lnTo>
                    <a:pt x="146" y="420"/>
                  </a:lnTo>
                  <a:lnTo>
                    <a:pt x="150" y="424"/>
                  </a:lnTo>
                  <a:lnTo>
                    <a:pt x="156" y="440"/>
                  </a:lnTo>
                  <a:lnTo>
                    <a:pt x="156" y="442"/>
                  </a:lnTo>
                  <a:lnTo>
                    <a:pt x="158" y="468"/>
                  </a:lnTo>
                  <a:lnTo>
                    <a:pt x="170" y="474"/>
                  </a:lnTo>
                  <a:lnTo>
                    <a:pt x="178" y="478"/>
                  </a:lnTo>
                  <a:lnTo>
                    <a:pt x="184" y="472"/>
                  </a:lnTo>
                  <a:lnTo>
                    <a:pt x="190" y="466"/>
                  </a:lnTo>
                  <a:lnTo>
                    <a:pt x="194" y="466"/>
                  </a:lnTo>
                  <a:lnTo>
                    <a:pt x="200" y="470"/>
                  </a:lnTo>
                  <a:lnTo>
                    <a:pt x="204" y="478"/>
                  </a:lnTo>
                  <a:lnTo>
                    <a:pt x="206" y="498"/>
                  </a:lnTo>
                  <a:lnTo>
                    <a:pt x="208" y="502"/>
                  </a:lnTo>
                  <a:lnTo>
                    <a:pt x="230" y="548"/>
                  </a:lnTo>
                  <a:lnTo>
                    <a:pt x="238" y="556"/>
                  </a:lnTo>
                  <a:lnTo>
                    <a:pt x="238" y="558"/>
                  </a:lnTo>
                  <a:lnTo>
                    <a:pt x="242" y="578"/>
                  </a:lnTo>
                  <a:lnTo>
                    <a:pt x="244" y="596"/>
                  </a:lnTo>
                  <a:lnTo>
                    <a:pt x="246" y="598"/>
                  </a:lnTo>
                  <a:lnTo>
                    <a:pt x="254" y="588"/>
                  </a:lnTo>
                  <a:lnTo>
                    <a:pt x="256" y="586"/>
                  </a:lnTo>
                  <a:lnTo>
                    <a:pt x="258" y="586"/>
                  </a:lnTo>
                  <a:lnTo>
                    <a:pt x="262" y="588"/>
                  </a:lnTo>
                  <a:lnTo>
                    <a:pt x="262" y="592"/>
                  </a:lnTo>
                  <a:lnTo>
                    <a:pt x="262" y="598"/>
                  </a:lnTo>
                  <a:lnTo>
                    <a:pt x="262" y="612"/>
                  </a:lnTo>
                  <a:lnTo>
                    <a:pt x="262" y="616"/>
                  </a:lnTo>
                  <a:lnTo>
                    <a:pt x="268" y="616"/>
                  </a:lnTo>
                  <a:lnTo>
                    <a:pt x="270" y="614"/>
                  </a:lnTo>
                  <a:lnTo>
                    <a:pt x="278" y="602"/>
                  </a:lnTo>
                  <a:lnTo>
                    <a:pt x="288" y="594"/>
                  </a:lnTo>
                  <a:lnTo>
                    <a:pt x="296" y="588"/>
                  </a:lnTo>
                  <a:lnTo>
                    <a:pt x="306" y="586"/>
                  </a:lnTo>
                  <a:lnTo>
                    <a:pt x="322" y="590"/>
                  </a:lnTo>
                  <a:lnTo>
                    <a:pt x="328" y="588"/>
                  </a:lnTo>
                  <a:lnTo>
                    <a:pt x="336" y="576"/>
                  </a:lnTo>
                  <a:lnTo>
                    <a:pt x="334" y="558"/>
                  </a:lnTo>
                  <a:lnTo>
                    <a:pt x="330" y="546"/>
                  </a:lnTo>
                  <a:lnTo>
                    <a:pt x="328" y="540"/>
                  </a:lnTo>
                  <a:lnTo>
                    <a:pt x="328" y="536"/>
                  </a:lnTo>
                  <a:lnTo>
                    <a:pt x="330" y="522"/>
                  </a:lnTo>
                  <a:lnTo>
                    <a:pt x="330" y="520"/>
                  </a:lnTo>
                  <a:lnTo>
                    <a:pt x="332" y="518"/>
                  </a:lnTo>
                  <a:lnTo>
                    <a:pt x="346" y="510"/>
                  </a:lnTo>
                  <a:lnTo>
                    <a:pt x="348" y="510"/>
                  </a:lnTo>
                  <a:lnTo>
                    <a:pt x="358" y="502"/>
                  </a:lnTo>
                  <a:lnTo>
                    <a:pt x="372" y="484"/>
                  </a:lnTo>
                  <a:lnTo>
                    <a:pt x="374" y="470"/>
                  </a:lnTo>
                  <a:lnTo>
                    <a:pt x="358" y="436"/>
                  </a:lnTo>
                  <a:lnTo>
                    <a:pt x="390" y="450"/>
                  </a:lnTo>
                  <a:lnTo>
                    <a:pt x="390" y="438"/>
                  </a:lnTo>
                  <a:lnTo>
                    <a:pt x="390" y="436"/>
                  </a:lnTo>
                  <a:lnTo>
                    <a:pt x="402" y="426"/>
                  </a:lnTo>
                  <a:lnTo>
                    <a:pt x="426" y="420"/>
                  </a:lnTo>
                  <a:lnTo>
                    <a:pt x="428" y="420"/>
                  </a:lnTo>
                  <a:lnTo>
                    <a:pt x="442" y="450"/>
                  </a:lnTo>
                  <a:lnTo>
                    <a:pt x="440" y="462"/>
                  </a:lnTo>
                  <a:lnTo>
                    <a:pt x="442" y="472"/>
                  </a:lnTo>
                  <a:lnTo>
                    <a:pt x="444" y="478"/>
                  </a:lnTo>
                  <a:lnTo>
                    <a:pt x="448" y="480"/>
                  </a:lnTo>
                  <a:lnTo>
                    <a:pt x="454" y="478"/>
                  </a:lnTo>
                  <a:lnTo>
                    <a:pt x="458" y="474"/>
                  </a:lnTo>
                  <a:lnTo>
                    <a:pt x="458" y="472"/>
                  </a:lnTo>
                  <a:lnTo>
                    <a:pt x="460" y="472"/>
                  </a:lnTo>
                  <a:lnTo>
                    <a:pt x="478" y="466"/>
                  </a:lnTo>
                  <a:lnTo>
                    <a:pt x="480" y="466"/>
                  </a:lnTo>
                  <a:lnTo>
                    <a:pt x="492" y="468"/>
                  </a:lnTo>
                  <a:lnTo>
                    <a:pt x="496" y="470"/>
                  </a:lnTo>
                  <a:lnTo>
                    <a:pt x="498" y="472"/>
                  </a:lnTo>
                  <a:lnTo>
                    <a:pt x="498" y="494"/>
                  </a:lnTo>
                  <a:lnTo>
                    <a:pt x="502" y="496"/>
                  </a:lnTo>
                  <a:lnTo>
                    <a:pt x="510" y="498"/>
                  </a:lnTo>
                  <a:lnTo>
                    <a:pt x="522" y="498"/>
                  </a:lnTo>
                  <a:lnTo>
                    <a:pt x="542" y="492"/>
                  </a:lnTo>
                  <a:lnTo>
                    <a:pt x="554" y="482"/>
                  </a:lnTo>
                  <a:lnTo>
                    <a:pt x="556" y="472"/>
                  </a:lnTo>
                  <a:lnTo>
                    <a:pt x="550" y="466"/>
                  </a:lnTo>
                  <a:lnTo>
                    <a:pt x="530" y="458"/>
                  </a:lnTo>
                  <a:lnTo>
                    <a:pt x="528" y="458"/>
                  </a:lnTo>
                  <a:lnTo>
                    <a:pt x="504" y="434"/>
                  </a:lnTo>
                  <a:lnTo>
                    <a:pt x="506" y="432"/>
                  </a:lnTo>
                  <a:lnTo>
                    <a:pt x="518" y="422"/>
                  </a:lnTo>
                  <a:lnTo>
                    <a:pt x="518" y="420"/>
                  </a:lnTo>
                  <a:lnTo>
                    <a:pt x="530" y="416"/>
                  </a:lnTo>
                  <a:lnTo>
                    <a:pt x="534" y="416"/>
                  </a:lnTo>
                  <a:lnTo>
                    <a:pt x="550" y="418"/>
                  </a:lnTo>
                  <a:lnTo>
                    <a:pt x="550" y="420"/>
                  </a:lnTo>
                  <a:lnTo>
                    <a:pt x="550" y="414"/>
                  </a:lnTo>
                  <a:lnTo>
                    <a:pt x="544" y="402"/>
                  </a:lnTo>
                  <a:lnTo>
                    <a:pt x="532" y="396"/>
                  </a:lnTo>
                  <a:lnTo>
                    <a:pt x="518" y="374"/>
                  </a:lnTo>
                  <a:lnTo>
                    <a:pt x="516" y="372"/>
                  </a:lnTo>
                  <a:lnTo>
                    <a:pt x="510" y="346"/>
                  </a:lnTo>
                  <a:lnTo>
                    <a:pt x="510" y="326"/>
                  </a:lnTo>
                  <a:lnTo>
                    <a:pt x="522" y="314"/>
                  </a:lnTo>
                  <a:lnTo>
                    <a:pt x="542" y="314"/>
                  </a:lnTo>
                  <a:lnTo>
                    <a:pt x="586" y="318"/>
                  </a:lnTo>
                  <a:lnTo>
                    <a:pt x="606" y="288"/>
                  </a:lnTo>
                  <a:lnTo>
                    <a:pt x="606" y="286"/>
                  </a:lnTo>
                  <a:lnTo>
                    <a:pt x="608" y="286"/>
                  </a:lnTo>
                  <a:lnTo>
                    <a:pt x="626" y="278"/>
                  </a:lnTo>
                  <a:lnTo>
                    <a:pt x="634" y="260"/>
                  </a:lnTo>
                  <a:lnTo>
                    <a:pt x="634" y="258"/>
                  </a:lnTo>
                  <a:lnTo>
                    <a:pt x="654" y="242"/>
                  </a:lnTo>
                  <a:lnTo>
                    <a:pt x="664" y="224"/>
                  </a:lnTo>
                  <a:lnTo>
                    <a:pt x="666" y="224"/>
                  </a:lnTo>
                  <a:lnTo>
                    <a:pt x="666" y="222"/>
                  </a:lnTo>
                  <a:lnTo>
                    <a:pt x="674" y="214"/>
                  </a:lnTo>
                  <a:lnTo>
                    <a:pt x="682" y="198"/>
                  </a:lnTo>
                  <a:lnTo>
                    <a:pt x="686" y="174"/>
                  </a:lnTo>
                  <a:lnTo>
                    <a:pt x="686" y="172"/>
                  </a:lnTo>
                  <a:lnTo>
                    <a:pt x="686" y="170"/>
                  </a:lnTo>
                  <a:lnTo>
                    <a:pt x="700" y="162"/>
                  </a:lnTo>
                  <a:lnTo>
                    <a:pt x="702" y="158"/>
                  </a:lnTo>
                  <a:lnTo>
                    <a:pt x="684" y="156"/>
                  </a:lnTo>
                  <a:lnTo>
                    <a:pt x="652" y="158"/>
                  </a:lnTo>
                  <a:lnTo>
                    <a:pt x="650" y="156"/>
                  </a:lnTo>
                  <a:lnTo>
                    <a:pt x="638" y="146"/>
                  </a:lnTo>
                  <a:lnTo>
                    <a:pt x="630" y="136"/>
                  </a:lnTo>
                  <a:lnTo>
                    <a:pt x="630" y="138"/>
                  </a:lnTo>
                  <a:lnTo>
                    <a:pt x="628" y="138"/>
                  </a:lnTo>
                  <a:lnTo>
                    <a:pt x="624" y="142"/>
                  </a:lnTo>
                  <a:lnTo>
                    <a:pt x="618" y="142"/>
                  </a:lnTo>
                  <a:lnTo>
                    <a:pt x="614" y="144"/>
                  </a:lnTo>
                  <a:lnTo>
                    <a:pt x="612" y="146"/>
                  </a:lnTo>
                  <a:lnTo>
                    <a:pt x="608" y="146"/>
                  </a:lnTo>
                  <a:lnTo>
                    <a:pt x="606" y="144"/>
                  </a:lnTo>
                  <a:lnTo>
                    <a:pt x="604" y="138"/>
                  </a:lnTo>
                  <a:lnTo>
                    <a:pt x="602" y="132"/>
                  </a:lnTo>
                  <a:lnTo>
                    <a:pt x="598" y="126"/>
                  </a:lnTo>
                  <a:lnTo>
                    <a:pt x="596" y="126"/>
                  </a:lnTo>
                  <a:lnTo>
                    <a:pt x="592" y="114"/>
                  </a:lnTo>
                  <a:lnTo>
                    <a:pt x="588" y="114"/>
                  </a:lnTo>
                  <a:lnTo>
                    <a:pt x="576" y="122"/>
                  </a:lnTo>
                  <a:lnTo>
                    <a:pt x="576" y="124"/>
                  </a:lnTo>
                  <a:lnTo>
                    <a:pt x="574" y="124"/>
                  </a:lnTo>
                  <a:lnTo>
                    <a:pt x="546" y="130"/>
                  </a:lnTo>
                  <a:lnTo>
                    <a:pt x="544" y="128"/>
                  </a:lnTo>
                  <a:lnTo>
                    <a:pt x="526" y="116"/>
                  </a:lnTo>
                  <a:lnTo>
                    <a:pt x="524" y="114"/>
                  </a:lnTo>
                  <a:lnTo>
                    <a:pt x="518" y="104"/>
                  </a:lnTo>
                  <a:lnTo>
                    <a:pt x="506" y="118"/>
                  </a:lnTo>
                  <a:lnTo>
                    <a:pt x="498" y="126"/>
                  </a:lnTo>
                  <a:lnTo>
                    <a:pt x="492" y="130"/>
                  </a:lnTo>
                  <a:lnTo>
                    <a:pt x="488" y="132"/>
                  </a:lnTo>
                  <a:lnTo>
                    <a:pt x="484" y="130"/>
                  </a:lnTo>
                  <a:lnTo>
                    <a:pt x="466" y="120"/>
                  </a:lnTo>
                  <a:lnTo>
                    <a:pt x="452" y="118"/>
                  </a:lnTo>
                  <a:lnTo>
                    <a:pt x="450" y="120"/>
                  </a:lnTo>
                  <a:lnTo>
                    <a:pt x="438" y="110"/>
                  </a:lnTo>
                  <a:lnTo>
                    <a:pt x="436" y="110"/>
                  </a:lnTo>
                  <a:lnTo>
                    <a:pt x="442" y="88"/>
                  </a:lnTo>
                  <a:lnTo>
                    <a:pt x="442" y="80"/>
                  </a:lnTo>
                  <a:lnTo>
                    <a:pt x="434" y="78"/>
                  </a:lnTo>
                  <a:lnTo>
                    <a:pt x="416" y="58"/>
                  </a:lnTo>
                  <a:lnTo>
                    <a:pt x="418" y="46"/>
                  </a:lnTo>
                  <a:lnTo>
                    <a:pt x="376" y="42"/>
                  </a:lnTo>
                  <a:lnTo>
                    <a:pt x="360" y="32"/>
                  </a:lnTo>
                  <a:lnTo>
                    <a:pt x="354" y="28"/>
                  </a:lnTo>
                  <a:lnTo>
                    <a:pt x="350" y="18"/>
                  </a:lnTo>
                  <a:lnTo>
                    <a:pt x="348" y="12"/>
                  </a:lnTo>
                  <a:lnTo>
                    <a:pt x="344" y="0"/>
                  </a:lnTo>
                  <a:lnTo>
                    <a:pt x="338" y="0"/>
                  </a:lnTo>
                  <a:lnTo>
                    <a:pt x="326" y="10"/>
                  </a:lnTo>
                  <a:lnTo>
                    <a:pt x="310" y="30"/>
                  </a:lnTo>
                  <a:lnTo>
                    <a:pt x="314" y="42"/>
                  </a:lnTo>
                  <a:lnTo>
                    <a:pt x="318" y="60"/>
                  </a:lnTo>
                  <a:lnTo>
                    <a:pt x="318" y="62"/>
                  </a:lnTo>
                  <a:lnTo>
                    <a:pt x="320" y="62"/>
                  </a:lnTo>
                  <a:lnTo>
                    <a:pt x="318" y="62"/>
                  </a:lnTo>
                  <a:lnTo>
                    <a:pt x="318" y="66"/>
                  </a:lnTo>
                  <a:lnTo>
                    <a:pt x="314" y="68"/>
                  </a:lnTo>
                  <a:lnTo>
                    <a:pt x="306" y="70"/>
                  </a:lnTo>
                  <a:lnTo>
                    <a:pt x="290" y="70"/>
                  </a:lnTo>
                  <a:lnTo>
                    <a:pt x="280" y="66"/>
                  </a:lnTo>
                  <a:lnTo>
                    <a:pt x="268" y="70"/>
                  </a:lnTo>
                  <a:lnTo>
                    <a:pt x="266" y="70"/>
                  </a:lnTo>
                  <a:lnTo>
                    <a:pt x="264" y="70"/>
                  </a:lnTo>
                  <a:lnTo>
                    <a:pt x="262" y="82"/>
                  </a:lnTo>
                  <a:lnTo>
                    <a:pt x="262" y="86"/>
                  </a:lnTo>
                  <a:lnTo>
                    <a:pt x="258" y="86"/>
                  </a:lnTo>
                  <a:lnTo>
                    <a:pt x="238" y="78"/>
                  </a:lnTo>
                  <a:lnTo>
                    <a:pt x="240" y="88"/>
                  </a:lnTo>
                  <a:lnTo>
                    <a:pt x="242" y="96"/>
                  </a:lnTo>
                  <a:lnTo>
                    <a:pt x="246" y="104"/>
                  </a:lnTo>
                  <a:lnTo>
                    <a:pt x="244" y="110"/>
                  </a:lnTo>
                  <a:lnTo>
                    <a:pt x="242" y="116"/>
                  </a:lnTo>
                  <a:lnTo>
                    <a:pt x="234" y="118"/>
                  </a:lnTo>
                  <a:lnTo>
                    <a:pt x="222" y="118"/>
                  </a:lnTo>
                  <a:lnTo>
                    <a:pt x="208" y="118"/>
                  </a:lnTo>
                  <a:lnTo>
                    <a:pt x="206" y="142"/>
                  </a:lnTo>
                  <a:lnTo>
                    <a:pt x="190" y="134"/>
                  </a:lnTo>
                  <a:lnTo>
                    <a:pt x="188" y="134"/>
                  </a:lnTo>
                  <a:lnTo>
                    <a:pt x="178" y="118"/>
                  </a:lnTo>
                  <a:lnTo>
                    <a:pt x="160" y="110"/>
                  </a:lnTo>
                  <a:lnTo>
                    <a:pt x="154" y="100"/>
                  </a:lnTo>
                  <a:lnTo>
                    <a:pt x="148" y="106"/>
                  </a:lnTo>
                  <a:lnTo>
                    <a:pt x="146" y="106"/>
                  </a:lnTo>
                  <a:lnTo>
                    <a:pt x="134" y="108"/>
                  </a:lnTo>
                  <a:lnTo>
                    <a:pt x="132" y="108"/>
                  </a:lnTo>
                  <a:lnTo>
                    <a:pt x="126" y="94"/>
                  </a:lnTo>
                  <a:lnTo>
                    <a:pt x="118" y="86"/>
                  </a:lnTo>
                  <a:lnTo>
                    <a:pt x="118" y="84"/>
                  </a:lnTo>
                  <a:lnTo>
                    <a:pt x="110" y="74"/>
                  </a:lnTo>
                  <a:lnTo>
                    <a:pt x="106" y="66"/>
                  </a:lnTo>
                  <a:lnTo>
                    <a:pt x="106" y="64"/>
                  </a:lnTo>
                  <a:lnTo>
                    <a:pt x="102" y="62"/>
                  </a:lnTo>
                  <a:lnTo>
                    <a:pt x="98" y="62"/>
                  </a:lnTo>
                  <a:lnTo>
                    <a:pt x="90" y="56"/>
                  </a:lnTo>
                  <a:lnTo>
                    <a:pt x="86" y="46"/>
                  </a:lnTo>
                  <a:lnTo>
                    <a:pt x="82" y="34"/>
                  </a:lnTo>
                  <a:lnTo>
                    <a:pt x="82" y="22"/>
                  </a:lnTo>
                  <a:lnTo>
                    <a:pt x="78" y="12"/>
                  </a:lnTo>
                  <a:lnTo>
                    <a:pt x="68" y="14"/>
                  </a:lnTo>
                  <a:lnTo>
                    <a:pt x="66" y="1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57" name="西藏"/>
            <p:cNvSpPr>
              <a:spLocks/>
            </p:cNvSpPr>
            <p:nvPr/>
          </p:nvSpPr>
          <p:spPr bwMode="auto">
            <a:xfrm>
              <a:off x="1862138" y="3260725"/>
              <a:ext cx="2295525" cy="1397000"/>
            </a:xfrm>
            <a:custGeom>
              <a:avLst/>
              <a:gdLst>
                <a:gd name="T0" fmla="*/ 2147483646 w 1256"/>
                <a:gd name="T1" fmla="*/ 2147483646 h 764"/>
                <a:gd name="T2" fmla="*/ 2147483646 w 1256"/>
                <a:gd name="T3" fmla="*/ 2147483646 h 764"/>
                <a:gd name="T4" fmla="*/ 2147483646 w 1256"/>
                <a:gd name="T5" fmla="*/ 2147483646 h 764"/>
                <a:gd name="T6" fmla="*/ 2147483646 w 1256"/>
                <a:gd name="T7" fmla="*/ 2147483646 h 764"/>
                <a:gd name="T8" fmla="*/ 2147483646 w 1256"/>
                <a:gd name="T9" fmla="*/ 2147483646 h 764"/>
                <a:gd name="T10" fmla="*/ 2147483646 w 1256"/>
                <a:gd name="T11" fmla="*/ 2147483646 h 764"/>
                <a:gd name="T12" fmla="*/ 2147483646 w 1256"/>
                <a:gd name="T13" fmla="*/ 2147483646 h 764"/>
                <a:gd name="T14" fmla="*/ 2147483646 w 1256"/>
                <a:gd name="T15" fmla="*/ 2147483646 h 764"/>
                <a:gd name="T16" fmla="*/ 2147483646 w 1256"/>
                <a:gd name="T17" fmla="*/ 2147483646 h 764"/>
                <a:gd name="T18" fmla="*/ 2147483646 w 1256"/>
                <a:gd name="T19" fmla="*/ 2147483646 h 764"/>
                <a:gd name="T20" fmla="*/ 2147483646 w 1256"/>
                <a:gd name="T21" fmla="*/ 2147483646 h 764"/>
                <a:gd name="T22" fmla="*/ 2147483646 w 1256"/>
                <a:gd name="T23" fmla="*/ 2147483646 h 764"/>
                <a:gd name="T24" fmla="*/ 2147483646 w 1256"/>
                <a:gd name="T25" fmla="*/ 2147483646 h 764"/>
                <a:gd name="T26" fmla="*/ 2147483646 w 1256"/>
                <a:gd name="T27" fmla="*/ 2147483646 h 764"/>
                <a:gd name="T28" fmla="*/ 2147483646 w 1256"/>
                <a:gd name="T29" fmla="*/ 2147483646 h 764"/>
                <a:gd name="T30" fmla="*/ 2147483646 w 1256"/>
                <a:gd name="T31" fmla="*/ 2147483646 h 764"/>
                <a:gd name="T32" fmla="*/ 2147483646 w 1256"/>
                <a:gd name="T33" fmla="*/ 2147483646 h 764"/>
                <a:gd name="T34" fmla="*/ 2147483646 w 1256"/>
                <a:gd name="T35" fmla="*/ 2147483646 h 764"/>
                <a:gd name="T36" fmla="*/ 2147483646 w 1256"/>
                <a:gd name="T37" fmla="*/ 2147483646 h 764"/>
                <a:gd name="T38" fmla="*/ 2147483646 w 1256"/>
                <a:gd name="T39" fmla="*/ 2147483646 h 764"/>
                <a:gd name="T40" fmla="*/ 2147483646 w 1256"/>
                <a:gd name="T41" fmla="*/ 2147483646 h 764"/>
                <a:gd name="T42" fmla="*/ 2147483646 w 1256"/>
                <a:gd name="T43" fmla="*/ 2147483646 h 764"/>
                <a:gd name="T44" fmla="*/ 2147483646 w 1256"/>
                <a:gd name="T45" fmla="*/ 2147483646 h 764"/>
                <a:gd name="T46" fmla="*/ 2147483646 w 1256"/>
                <a:gd name="T47" fmla="*/ 2147483646 h 764"/>
                <a:gd name="T48" fmla="*/ 2147483646 w 1256"/>
                <a:gd name="T49" fmla="*/ 2147483646 h 764"/>
                <a:gd name="T50" fmla="*/ 2147483646 w 1256"/>
                <a:gd name="T51" fmla="*/ 2147483646 h 764"/>
                <a:gd name="T52" fmla="*/ 2147483646 w 1256"/>
                <a:gd name="T53" fmla="*/ 2147483646 h 764"/>
                <a:gd name="T54" fmla="*/ 2147483646 w 1256"/>
                <a:gd name="T55" fmla="*/ 2147483646 h 764"/>
                <a:gd name="T56" fmla="*/ 2147483646 w 1256"/>
                <a:gd name="T57" fmla="*/ 2147483646 h 764"/>
                <a:gd name="T58" fmla="*/ 2147483646 w 1256"/>
                <a:gd name="T59" fmla="*/ 2147483646 h 764"/>
                <a:gd name="T60" fmla="*/ 2147483646 w 1256"/>
                <a:gd name="T61" fmla="*/ 2147483646 h 764"/>
                <a:gd name="T62" fmla="*/ 2147483646 w 1256"/>
                <a:gd name="T63" fmla="*/ 2147483646 h 764"/>
                <a:gd name="T64" fmla="*/ 2147483646 w 1256"/>
                <a:gd name="T65" fmla="*/ 2147483646 h 764"/>
                <a:gd name="T66" fmla="*/ 2147483646 w 1256"/>
                <a:gd name="T67" fmla="*/ 2147483646 h 764"/>
                <a:gd name="T68" fmla="*/ 2147483646 w 1256"/>
                <a:gd name="T69" fmla="*/ 2147483646 h 764"/>
                <a:gd name="T70" fmla="*/ 2147483646 w 1256"/>
                <a:gd name="T71" fmla="*/ 2147483646 h 764"/>
                <a:gd name="T72" fmla="*/ 2147483646 w 1256"/>
                <a:gd name="T73" fmla="*/ 2147483646 h 764"/>
                <a:gd name="T74" fmla="*/ 2147483646 w 1256"/>
                <a:gd name="T75" fmla="*/ 2147483646 h 764"/>
                <a:gd name="T76" fmla="*/ 2147483646 w 1256"/>
                <a:gd name="T77" fmla="*/ 2147483646 h 764"/>
                <a:gd name="T78" fmla="*/ 2147483646 w 1256"/>
                <a:gd name="T79" fmla="*/ 2147483646 h 764"/>
                <a:gd name="T80" fmla="*/ 2147483646 w 1256"/>
                <a:gd name="T81" fmla="*/ 2147483646 h 764"/>
                <a:gd name="T82" fmla="*/ 2147483646 w 1256"/>
                <a:gd name="T83" fmla="*/ 2147483646 h 764"/>
                <a:gd name="T84" fmla="*/ 2147483646 w 1256"/>
                <a:gd name="T85" fmla="*/ 2147483646 h 764"/>
                <a:gd name="T86" fmla="*/ 2147483646 w 1256"/>
                <a:gd name="T87" fmla="*/ 2147483646 h 764"/>
                <a:gd name="T88" fmla="*/ 2147483646 w 1256"/>
                <a:gd name="T89" fmla="*/ 2147483646 h 764"/>
                <a:gd name="T90" fmla="*/ 2147483646 w 1256"/>
                <a:gd name="T91" fmla="*/ 2147483646 h 764"/>
                <a:gd name="T92" fmla="*/ 2147483646 w 1256"/>
                <a:gd name="T93" fmla="*/ 2147483646 h 764"/>
                <a:gd name="T94" fmla="*/ 2147483646 w 1256"/>
                <a:gd name="T95" fmla="*/ 2147483646 h 764"/>
                <a:gd name="T96" fmla="*/ 2147483646 w 1256"/>
                <a:gd name="T97" fmla="*/ 2147483646 h 764"/>
                <a:gd name="T98" fmla="*/ 2147483646 w 1256"/>
                <a:gd name="T99" fmla="*/ 2147483646 h 764"/>
                <a:gd name="T100" fmla="*/ 2147483646 w 1256"/>
                <a:gd name="T101" fmla="*/ 2147483646 h 764"/>
                <a:gd name="T102" fmla="*/ 2147483646 w 1256"/>
                <a:gd name="T103" fmla="*/ 2147483646 h 764"/>
                <a:gd name="T104" fmla="*/ 2147483646 w 1256"/>
                <a:gd name="T105" fmla="*/ 2147483646 h 764"/>
                <a:gd name="T106" fmla="*/ 2147483646 w 1256"/>
                <a:gd name="T107" fmla="*/ 2147483646 h 764"/>
                <a:gd name="T108" fmla="*/ 2147483646 w 1256"/>
                <a:gd name="T109" fmla="*/ 2147483646 h 764"/>
                <a:gd name="T110" fmla="*/ 2147483646 w 1256"/>
                <a:gd name="T111" fmla="*/ 2147483646 h 764"/>
                <a:gd name="T112" fmla="*/ 2147483646 w 1256"/>
                <a:gd name="T113" fmla="*/ 2147483646 h 764"/>
                <a:gd name="T114" fmla="*/ 2147483646 w 1256"/>
                <a:gd name="T115" fmla="*/ 2147483646 h 764"/>
                <a:gd name="T116" fmla="*/ 2147483646 w 1256"/>
                <a:gd name="T117" fmla="*/ 2147483646 h 764"/>
                <a:gd name="T118" fmla="*/ 2147483646 w 1256"/>
                <a:gd name="T119" fmla="*/ 2147483646 h 764"/>
                <a:gd name="T120" fmla="*/ 2147483646 w 1256"/>
                <a:gd name="T121" fmla="*/ 2147483646 h 764"/>
                <a:gd name="T122" fmla="*/ 2147483646 w 1256"/>
                <a:gd name="T123" fmla="*/ 2147483646 h 764"/>
                <a:gd name="T124" fmla="*/ 2147483646 w 1256"/>
                <a:gd name="T125" fmla="*/ 2147483646 h 76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256" h="764">
                  <a:moveTo>
                    <a:pt x="152" y="4"/>
                  </a:moveTo>
                  <a:lnTo>
                    <a:pt x="152" y="4"/>
                  </a:lnTo>
                  <a:lnTo>
                    <a:pt x="146" y="14"/>
                  </a:lnTo>
                  <a:lnTo>
                    <a:pt x="138" y="22"/>
                  </a:lnTo>
                  <a:lnTo>
                    <a:pt x="132" y="26"/>
                  </a:lnTo>
                  <a:lnTo>
                    <a:pt x="132" y="32"/>
                  </a:lnTo>
                  <a:lnTo>
                    <a:pt x="132" y="36"/>
                  </a:lnTo>
                  <a:lnTo>
                    <a:pt x="130" y="44"/>
                  </a:lnTo>
                  <a:lnTo>
                    <a:pt x="122" y="56"/>
                  </a:lnTo>
                  <a:lnTo>
                    <a:pt x="122" y="60"/>
                  </a:lnTo>
                  <a:lnTo>
                    <a:pt x="118" y="62"/>
                  </a:lnTo>
                  <a:lnTo>
                    <a:pt x="112" y="64"/>
                  </a:lnTo>
                  <a:lnTo>
                    <a:pt x="66" y="58"/>
                  </a:lnTo>
                  <a:lnTo>
                    <a:pt x="62" y="68"/>
                  </a:lnTo>
                  <a:lnTo>
                    <a:pt x="62" y="70"/>
                  </a:lnTo>
                  <a:lnTo>
                    <a:pt x="48" y="92"/>
                  </a:lnTo>
                  <a:lnTo>
                    <a:pt x="42" y="100"/>
                  </a:lnTo>
                  <a:lnTo>
                    <a:pt x="40" y="108"/>
                  </a:lnTo>
                  <a:lnTo>
                    <a:pt x="42" y="112"/>
                  </a:lnTo>
                  <a:lnTo>
                    <a:pt x="44" y="122"/>
                  </a:lnTo>
                  <a:lnTo>
                    <a:pt x="56" y="150"/>
                  </a:lnTo>
                  <a:lnTo>
                    <a:pt x="62" y="168"/>
                  </a:lnTo>
                  <a:lnTo>
                    <a:pt x="64" y="174"/>
                  </a:lnTo>
                  <a:lnTo>
                    <a:pt x="64" y="180"/>
                  </a:lnTo>
                  <a:lnTo>
                    <a:pt x="60" y="188"/>
                  </a:lnTo>
                  <a:lnTo>
                    <a:pt x="56" y="196"/>
                  </a:lnTo>
                  <a:lnTo>
                    <a:pt x="42" y="210"/>
                  </a:lnTo>
                  <a:lnTo>
                    <a:pt x="18" y="210"/>
                  </a:lnTo>
                  <a:lnTo>
                    <a:pt x="12" y="184"/>
                  </a:lnTo>
                  <a:lnTo>
                    <a:pt x="6" y="216"/>
                  </a:lnTo>
                  <a:lnTo>
                    <a:pt x="16" y="232"/>
                  </a:lnTo>
                  <a:lnTo>
                    <a:pt x="16" y="236"/>
                  </a:lnTo>
                  <a:lnTo>
                    <a:pt x="16" y="238"/>
                  </a:lnTo>
                  <a:lnTo>
                    <a:pt x="10" y="246"/>
                  </a:lnTo>
                  <a:lnTo>
                    <a:pt x="2" y="262"/>
                  </a:lnTo>
                  <a:lnTo>
                    <a:pt x="0" y="272"/>
                  </a:lnTo>
                  <a:lnTo>
                    <a:pt x="0" y="280"/>
                  </a:lnTo>
                  <a:lnTo>
                    <a:pt x="4" y="290"/>
                  </a:lnTo>
                  <a:lnTo>
                    <a:pt x="10" y="300"/>
                  </a:lnTo>
                  <a:lnTo>
                    <a:pt x="28" y="300"/>
                  </a:lnTo>
                  <a:lnTo>
                    <a:pt x="34" y="302"/>
                  </a:lnTo>
                  <a:lnTo>
                    <a:pt x="42" y="308"/>
                  </a:lnTo>
                  <a:lnTo>
                    <a:pt x="58" y="330"/>
                  </a:lnTo>
                  <a:lnTo>
                    <a:pt x="60" y="332"/>
                  </a:lnTo>
                  <a:lnTo>
                    <a:pt x="62" y="338"/>
                  </a:lnTo>
                  <a:lnTo>
                    <a:pt x="66" y="344"/>
                  </a:lnTo>
                  <a:lnTo>
                    <a:pt x="108" y="384"/>
                  </a:lnTo>
                  <a:lnTo>
                    <a:pt x="128" y="408"/>
                  </a:lnTo>
                  <a:lnTo>
                    <a:pt x="138" y="408"/>
                  </a:lnTo>
                  <a:lnTo>
                    <a:pt x="150" y="386"/>
                  </a:lnTo>
                  <a:lnTo>
                    <a:pt x="152" y="384"/>
                  </a:lnTo>
                  <a:lnTo>
                    <a:pt x="182" y="392"/>
                  </a:lnTo>
                  <a:lnTo>
                    <a:pt x="182" y="394"/>
                  </a:lnTo>
                  <a:lnTo>
                    <a:pt x="186" y="414"/>
                  </a:lnTo>
                  <a:lnTo>
                    <a:pt x="222" y="454"/>
                  </a:lnTo>
                  <a:lnTo>
                    <a:pt x="234" y="460"/>
                  </a:lnTo>
                  <a:lnTo>
                    <a:pt x="240" y="464"/>
                  </a:lnTo>
                  <a:lnTo>
                    <a:pt x="268" y="504"/>
                  </a:lnTo>
                  <a:lnTo>
                    <a:pt x="288" y="500"/>
                  </a:lnTo>
                  <a:lnTo>
                    <a:pt x="290" y="500"/>
                  </a:lnTo>
                  <a:lnTo>
                    <a:pt x="292" y="500"/>
                  </a:lnTo>
                  <a:lnTo>
                    <a:pt x="292" y="502"/>
                  </a:lnTo>
                  <a:lnTo>
                    <a:pt x="294" y="504"/>
                  </a:lnTo>
                  <a:lnTo>
                    <a:pt x="312" y="542"/>
                  </a:lnTo>
                  <a:lnTo>
                    <a:pt x="334" y="556"/>
                  </a:lnTo>
                  <a:lnTo>
                    <a:pt x="352" y="560"/>
                  </a:lnTo>
                  <a:lnTo>
                    <a:pt x="362" y="584"/>
                  </a:lnTo>
                  <a:lnTo>
                    <a:pt x="376" y="584"/>
                  </a:lnTo>
                  <a:lnTo>
                    <a:pt x="376" y="586"/>
                  </a:lnTo>
                  <a:lnTo>
                    <a:pt x="404" y="602"/>
                  </a:lnTo>
                  <a:lnTo>
                    <a:pt x="406" y="604"/>
                  </a:lnTo>
                  <a:lnTo>
                    <a:pt x="426" y="628"/>
                  </a:lnTo>
                  <a:lnTo>
                    <a:pt x="456" y="624"/>
                  </a:lnTo>
                  <a:lnTo>
                    <a:pt x="458" y="624"/>
                  </a:lnTo>
                  <a:lnTo>
                    <a:pt x="470" y="628"/>
                  </a:lnTo>
                  <a:lnTo>
                    <a:pt x="490" y="644"/>
                  </a:lnTo>
                  <a:lnTo>
                    <a:pt x="524" y="648"/>
                  </a:lnTo>
                  <a:lnTo>
                    <a:pt x="544" y="644"/>
                  </a:lnTo>
                  <a:lnTo>
                    <a:pt x="564" y="642"/>
                  </a:lnTo>
                  <a:lnTo>
                    <a:pt x="580" y="642"/>
                  </a:lnTo>
                  <a:lnTo>
                    <a:pt x="590" y="644"/>
                  </a:lnTo>
                  <a:lnTo>
                    <a:pt x="596" y="648"/>
                  </a:lnTo>
                  <a:lnTo>
                    <a:pt x="598" y="654"/>
                  </a:lnTo>
                  <a:lnTo>
                    <a:pt x="598" y="658"/>
                  </a:lnTo>
                  <a:lnTo>
                    <a:pt x="594" y="664"/>
                  </a:lnTo>
                  <a:lnTo>
                    <a:pt x="588" y="670"/>
                  </a:lnTo>
                  <a:lnTo>
                    <a:pt x="580" y="678"/>
                  </a:lnTo>
                  <a:lnTo>
                    <a:pt x="580" y="682"/>
                  </a:lnTo>
                  <a:lnTo>
                    <a:pt x="582" y="686"/>
                  </a:lnTo>
                  <a:lnTo>
                    <a:pt x="586" y="692"/>
                  </a:lnTo>
                  <a:lnTo>
                    <a:pt x="592" y="698"/>
                  </a:lnTo>
                  <a:lnTo>
                    <a:pt x="592" y="700"/>
                  </a:lnTo>
                  <a:lnTo>
                    <a:pt x="598" y="704"/>
                  </a:lnTo>
                  <a:lnTo>
                    <a:pt x="600" y="702"/>
                  </a:lnTo>
                  <a:lnTo>
                    <a:pt x="616" y="676"/>
                  </a:lnTo>
                  <a:lnTo>
                    <a:pt x="628" y="658"/>
                  </a:lnTo>
                  <a:lnTo>
                    <a:pt x="638" y="646"/>
                  </a:lnTo>
                  <a:lnTo>
                    <a:pt x="648" y="640"/>
                  </a:lnTo>
                  <a:lnTo>
                    <a:pt x="654" y="638"/>
                  </a:lnTo>
                  <a:lnTo>
                    <a:pt x="660" y="638"/>
                  </a:lnTo>
                  <a:lnTo>
                    <a:pt x="676" y="644"/>
                  </a:lnTo>
                  <a:lnTo>
                    <a:pt x="698" y="654"/>
                  </a:lnTo>
                  <a:lnTo>
                    <a:pt x="724" y="670"/>
                  </a:lnTo>
                  <a:lnTo>
                    <a:pt x="772" y="678"/>
                  </a:lnTo>
                  <a:lnTo>
                    <a:pt x="772" y="680"/>
                  </a:lnTo>
                  <a:lnTo>
                    <a:pt x="772" y="682"/>
                  </a:lnTo>
                  <a:lnTo>
                    <a:pt x="768" y="704"/>
                  </a:lnTo>
                  <a:lnTo>
                    <a:pt x="792" y="708"/>
                  </a:lnTo>
                  <a:lnTo>
                    <a:pt x="792" y="738"/>
                  </a:lnTo>
                  <a:lnTo>
                    <a:pt x="802" y="754"/>
                  </a:lnTo>
                  <a:lnTo>
                    <a:pt x="808" y="762"/>
                  </a:lnTo>
                  <a:lnTo>
                    <a:pt x="816" y="764"/>
                  </a:lnTo>
                  <a:lnTo>
                    <a:pt x="830" y="764"/>
                  </a:lnTo>
                  <a:lnTo>
                    <a:pt x="880" y="762"/>
                  </a:lnTo>
                  <a:lnTo>
                    <a:pt x="904" y="748"/>
                  </a:lnTo>
                  <a:lnTo>
                    <a:pt x="928" y="716"/>
                  </a:lnTo>
                  <a:lnTo>
                    <a:pt x="956" y="714"/>
                  </a:lnTo>
                  <a:lnTo>
                    <a:pt x="970" y="710"/>
                  </a:lnTo>
                  <a:lnTo>
                    <a:pt x="1022" y="680"/>
                  </a:lnTo>
                  <a:lnTo>
                    <a:pt x="1024" y="680"/>
                  </a:lnTo>
                  <a:lnTo>
                    <a:pt x="1060" y="676"/>
                  </a:lnTo>
                  <a:lnTo>
                    <a:pt x="1070" y="678"/>
                  </a:lnTo>
                  <a:lnTo>
                    <a:pt x="1076" y="680"/>
                  </a:lnTo>
                  <a:lnTo>
                    <a:pt x="1112" y="708"/>
                  </a:lnTo>
                  <a:lnTo>
                    <a:pt x="1122" y="712"/>
                  </a:lnTo>
                  <a:lnTo>
                    <a:pt x="1124" y="714"/>
                  </a:lnTo>
                  <a:lnTo>
                    <a:pt x="1136" y="720"/>
                  </a:lnTo>
                  <a:lnTo>
                    <a:pt x="1138" y="720"/>
                  </a:lnTo>
                  <a:lnTo>
                    <a:pt x="1138" y="718"/>
                  </a:lnTo>
                  <a:lnTo>
                    <a:pt x="1138" y="716"/>
                  </a:lnTo>
                  <a:lnTo>
                    <a:pt x="1144" y="692"/>
                  </a:lnTo>
                  <a:lnTo>
                    <a:pt x="1142" y="682"/>
                  </a:lnTo>
                  <a:lnTo>
                    <a:pt x="1144" y="674"/>
                  </a:lnTo>
                  <a:lnTo>
                    <a:pt x="1148" y="668"/>
                  </a:lnTo>
                  <a:lnTo>
                    <a:pt x="1156" y="666"/>
                  </a:lnTo>
                  <a:lnTo>
                    <a:pt x="1164" y="666"/>
                  </a:lnTo>
                  <a:lnTo>
                    <a:pt x="1172" y="672"/>
                  </a:lnTo>
                  <a:lnTo>
                    <a:pt x="1182" y="682"/>
                  </a:lnTo>
                  <a:lnTo>
                    <a:pt x="1190" y="696"/>
                  </a:lnTo>
                  <a:lnTo>
                    <a:pt x="1192" y="696"/>
                  </a:lnTo>
                  <a:lnTo>
                    <a:pt x="1212" y="688"/>
                  </a:lnTo>
                  <a:lnTo>
                    <a:pt x="1214" y="686"/>
                  </a:lnTo>
                  <a:lnTo>
                    <a:pt x="1216" y="684"/>
                  </a:lnTo>
                  <a:lnTo>
                    <a:pt x="1218" y="680"/>
                  </a:lnTo>
                  <a:lnTo>
                    <a:pt x="1214" y="664"/>
                  </a:lnTo>
                  <a:lnTo>
                    <a:pt x="1214" y="660"/>
                  </a:lnTo>
                  <a:lnTo>
                    <a:pt x="1214" y="656"/>
                  </a:lnTo>
                  <a:lnTo>
                    <a:pt x="1216" y="652"/>
                  </a:lnTo>
                  <a:lnTo>
                    <a:pt x="1220" y="650"/>
                  </a:lnTo>
                  <a:lnTo>
                    <a:pt x="1228" y="644"/>
                  </a:lnTo>
                  <a:lnTo>
                    <a:pt x="1244" y="624"/>
                  </a:lnTo>
                  <a:lnTo>
                    <a:pt x="1256" y="598"/>
                  </a:lnTo>
                  <a:lnTo>
                    <a:pt x="1250" y="586"/>
                  </a:lnTo>
                  <a:lnTo>
                    <a:pt x="1246" y="576"/>
                  </a:lnTo>
                  <a:lnTo>
                    <a:pt x="1246" y="568"/>
                  </a:lnTo>
                  <a:lnTo>
                    <a:pt x="1246" y="562"/>
                  </a:lnTo>
                  <a:lnTo>
                    <a:pt x="1248" y="540"/>
                  </a:lnTo>
                  <a:lnTo>
                    <a:pt x="1244" y="528"/>
                  </a:lnTo>
                  <a:lnTo>
                    <a:pt x="1242" y="518"/>
                  </a:lnTo>
                  <a:lnTo>
                    <a:pt x="1240" y="510"/>
                  </a:lnTo>
                  <a:lnTo>
                    <a:pt x="1232" y="498"/>
                  </a:lnTo>
                  <a:lnTo>
                    <a:pt x="1232" y="496"/>
                  </a:lnTo>
                  <a:lnTo>
                    <a:pt x="1228" y="468"/>
                  </a:lnTo>
                  <a:lnTo>
                    <a:pt x="1228" y="458"/>
                  </a:lnTo>
                  <a:lnTo>
                    <a:pt x="1228" y="448"/>
                  </a:lnTo>
                  <a:lnTo>
                    <a:pt x="1220" y="440"/>
                  </a:lnTo>
                  <a:lnTo>
                    <a:pt x="1214" y="432"/>
                  </a:lnTo>
                  <a:lnTo>
                    <a:pt x="1202" y="416"/>
                  </a:lnTo>
                  <a:lnTo>
                    <a:pt x="1200" y="414"/>
                  </a:lnTo>
                  <a:lnTo>
                    <a:pt x="1200" y="412"/>
                  </a:lnTo>
                  <a:lnTo>
                    <a:pt x="1196" y="392"/>
                  </a:lnTo>
                  <a:lnTo>
                    <a:pt x="1184" y="382"/>
                  </a:lnTo>
                  <a:lnTo>
                    <a:pt x="1184" y="384"/>
                  </a:lnTo>
                  <a:lnTo>
                    <a:pt x="1162" y="364"/>
                  </a:lnTo>
                  <a:lnTo>
                    <a:pt x="1162" y="366"/>
                  </a:lnTo>
                  <a:lnTo>
                    <a:pt x="1164" y="392"/>
                  </a:lnTo>
                  <a:lnTo>
                    <a:pt x="1164" y="394"/>
                  </a:lnTo>
                  <a:lnTo>
                    <a:pt x="1152" y="400"/>
                  </a:lnTo>
                  <a:lnTo>
                    <a:pt x="1152" y="416"/>
                  </a:lnTo>
                  <a:lnTo>
                    <a:pt x="1152" y="418"/>
                  </a:lnTo>
                  <a:lnTo>
                    <a:pt x="1124" y="428"/>
                  </a:lnTo>
                  <a:lnTo>
                    <a:pt x="1114" y="406"/>
                  </a:lnTo>
                  <a:lnTo>
                    <a:pt x="1108" y="404"/>
                  </a:lnTo>
                  <a:lnTo>
                    <a:pt x="1100" y="414"/>
                  </a:lnTo>
                  <a:lnTo>
                    <a:pt x="1094" y="430"/>
                  </a:lnTo>
                  <a:lnTo>
                    <a:pt x="1074" y="436"/>
                  </a:lnTo>
                  <a:lnTo>
                    <a:pt x="1062" y="428"/>
                  </a:lnTo>
                  <a:lnTo>
                    <a:pt x="1046" y="422"/>
                  </a:lnTo>
                  <a:lnTo>
                    <a:pt x="1042" y="400"/>
                  </a:lnTo>
                  <a:lnTo>
                    <a:pt x="1036" y="386"/>
                  </a:lnTo>
                  <a:lnTo>
                    <a:pt x="1026" y="382"/>
                  </a:lnTo>
                  <a:lnTo>
                    <a:pt x="1024" y="380"/>
                  </a:lnTo>
                  <a:lnTo>
                    <a:pt x="1018" y="372"/>
                  </a:lnTo>
                  <a:lnTo>
                    <a:pt x="1010" y="360"/>
                  </a:lnTo>
                  <a:lnTo>
                    <a:pt x="1000" y="344"/>
                  </a:lnTo>
                  <a:lnTo>
                    <a:pt x="990" y="344"/>
                  </a:lnTo>
                  <a:lnTo>
                    <a:pt x="974" y="350"/>
                  </a:lnTo>
                  <a:lnTo>
                    <a:pt x="972" y="352"/>
                  </a:lnTo>
                  <a:lnTo>
                    <a:pt x="932" y="348"/>
                  </a:lnTo>
                  <a:lnTo>
                    <a:pt x="900" y="342"/>
                  </a:lnTo>
                  <a:lnTo>
                    <a:pt x="884" y="332"/>
                  </a:lnTo>
                  <a:lnTo>
                    <a:pt x="860" y="324"/>
                  </a:lnTo>
                  <a:lnTo>
                    <a:pt x="838" y="318"/>
                  </a:lnTo>
                  <a:lnTo>
                    <a:pt x="832" y="314"/>
                  </a:lnTo>
                  <a:lnTo>
                    <a:pt x="828" y="312"/>
                  </a:lnTo>
                  <a:lnTo>
                    <a:pt x="824" y="308"/>
                  </a:lnTo>
                  <a:lnTo>
                    <a:pt x="820" y="308"/>
                  </a:lnTo>
                  <a:lnTo>
                    <a:pt x="804" y="300"/>
                  </a:lnTo>
                  <a:lnTo>
                    <a:pt x="804" y="298"/>
                  </a:lnTo>
                  <a:lnTo>
                    <a:pt x="796" y="290"/>
                  </a:lnTo>
                  <a:lnTo>
                    <a:pt x="794" y="282"/>
                  </a:lnTo>
                  <a:lnTo>
                    <a:pt x="788" y="272"/>
                  </a:lnTo>
                  <a:lnTo>
                    <a:pt x="776" y="268"/>
                  </a:lnTo>
                  <a:lnTo>
                    <a:pt x="772" y="270"/>
                  </a:lnTo>
                  <a:lnTo>
                    <a:pt x="768" y="274"/>
                  </a:lnTo>
                  <a:lnTo>
                    <a:pt x="766" y="276"/>
                  </a:lnTo>
                  <a:lnTo>
                    <a:pt x="760" y="280"/>
                  </a:lnTo>
                  <a:lnTo>
                    <a:pt x="756" y="280"/>
                  </a:lnTo>
                  <a:lnTo>
                    <a:pt x="750" y="282"/>
                  </a:lnTo>
                  <a:lnTo>
                    <a:pt x="746" y="280"/>
                  </a:lnTo>
                  <a:lnTo>
                    <a:pt x="740" y="276"/>
                  </a:lnTo>
                  <a:lnTo>
                    <a:pt x="736" y="272"/>
                  </a:lnTo>
                  <a:lnTo>
                    <a:pt x="720" y="256"/>
                  </a:lnTo>
                  <a:lnTo>
                    <a:pt x="714" y="246"/>
                  </a:lnTo>
                  <a:lnTo>
                    <a:pt x="708" y="238"/>
                  </a:lnTo>
                  <a:lnTo>
                    <a:pt x="704" y="232"/>
                  </a:lnTo>
                  <a:lnTo>
                    <a:pt x="698" y="224"/>
                  </a:lnTo>
                  <a:lnTo>
                    <a:pt x="692" y="216"/>
                  </a:lnTo>
                  <a:lnTo>
                    <a:pt x="690" y="206"/>
                  </a:lnTo>
                  <a:lnTo>
                    <a:pt x="692" y="196"/>
                  </a:lnTo>
                  <a:lnTo>
                    <a:pt x="702" y="178"/>
                  </a:lnTo>
                  <a:lnTo>
                    <a:pt x="708" y="160"/>
                  </a:lnTo>
                  <a:lnTo>
                    <a:pt x="710" y="148"/>
                  </a:lnTo>
                  <a:lnTo>
                    <a:pt x="706" y="128"/>
                  </a:lnTo>
                  <a:lnTo>
                    <a:pt x="694" y="118"/>
                  </a:lnTo>
                  <a:lnTo>
                    <a:pt x="696" y="104"/>
                  </a:lnTo>
                  <a:lnTo>
                    <a:pt x="698" y="96"/>
                  </a:lnTo>
                  <a:lnTo>
                    <a:pt x="700" y="90"/>
                  </a:lnTo>
                  <a:lnTo>
                    <a:pt x="704" y="86"/>
                  </a:lnTo>
                  <a:lnTo>
                    <a:pt x="708" y="84"/>
                  </a:lnTo>
                  <a:lnTo>
                    <a:pt x="712" y="84"/>
                  </a:lnTo>
                  <a:lnTo>
                    <a:pt x="712" y="80"/>
                  </a:lnTo>
                  <a:lnTo>
                    <a:pt x="712" y="78"/>
                  </a:lnTo>
                  <a:lnTo>
                    <a:pt x="712" y="62"/>
                  </a:lnTo>
                  <a:lnTo>
                    <a:pt x="712" y="44"/>
                  </a:lnTo>
                  <a:lnTo>
                    <a:pt x="710" y="42"/>
                  </a:lnTo>
                  <a:lnTo>
                    <a:pt x="708" y="40"/>
                  </a:lnTo>
                  <a:lnTo>
                    <a:pt x="706" y="40"/>
                  </a:lnTo>
                  <a:lnTo>
                    <a:pt x="692" y="30"/>
                  </a:lnTo>
                  <a:lnTo>
                    <a:pt x="680" y="20"/>
                  </a:lnTo>
                  <a:lnTo>
                    <a:pt x="642" y="14"/>
                  </a:lnTo>
                  <a:lnTo>
                    <a:pt x="630" y="4"/>
                  </a:lnTo>
                  <a:lnTo>
                    <a:pt x="608" y="4"/>
                  </a:lnTo>
                  <a:lnTo>
                    <a:pt x="602" y="6"/>
                  </a:lnTo>
                  <a:lnTo>
                    <a:pt x="596" y="10"/>
                  </a:lnTo>
                  <a:lnTo>
                    <a:pt x="594" y="10"/>
                  </a:lnTo>
                  <a:lnTo>
                    <a:pt x="576" y="16"/>
                  </a:lnTo>
                  <a:lnTo>
                    <a:pt x="532" y="16"/>
                  </a:lnTo>
                  <a:lnTo>
                    <a:pt x="524" y="20"/>
                  </a:lnTo>
                  <a:lnTo>
                    <a:pt x="518" y="24"/>
                  </a:lnTo>
                  <a:lnTo>
                    <a:pt x="508" y="28"/>
                  </a:lnTo>
                  <a:lnTo>
                    <a:pt x="492" y="34"/>
                  </a:lnTo>
                  <a:lnTo>
                    <a:pt x="472" y="40"/>
                  </a:lnTo>
                  <a:lnTo>
                    <a:pt x="470" y="40"/>
                  </a:lnTo>
                  <a:lnTo>
                    <a:pt x="440" y="36"/>
                  </a:lnTo>
                  <a:lnTo>
                    <a:pt x="438" y="36"/>
                  </a:lnTo>
                  <a:lnTo>
                    <a:pt x="428" y="36"/>
                  </a:lnTo>
                  <a:lnTo>
                    <a:pt x="410" y="40"/>
                  </a:lnTo>
                  <a:lnTo>
                    <a:pt x="374" y="44"/>
                  </a:lnTo>
                  <a:lnTo>
                    <a:pt x="372" y="44"/>
                  </a:lnTo>
                  <a:lnTo>
                    <a:pt x="356" y="36"/>
                  </a:lnTo>
                  <a:lnTo>
                    <a:pt x="340" y="36"/>
                  </a:lnTo>
                  <a:lnTo>
                    <a:pt x="330" y="32"/>
                  </a:lnTo>
                  <a:lnTo>
                    <a:pt x="320" y="20"/>
                  </a:lnTo>
                  <a:lnTo>
                    <a:pt x="318" y="20"/>
                  </a:lnTo>
                  <a:lnTo>
                    <a:pt x="316" y="12"/>
                  </a:lnTo>
                  <a:lnTo>
                    <a:pt x="314" y="8"/>
                  </a:lnTo>
                  <a:lnTo>
                    <a:pt x="310" y="4"/>
                  </a:lnTo>
                  <a:lnTo>
                    <a:pt x="302" y="0"/>
                  </a:lnTo>
                  <a:lnTo>
                    <a:pt x="296" y="8"/>
                  </a:lnTo>
                  <a:lnTo>
                    <a:pt x="270" y="20"/>
                  </a:lnTo>
                  <a:lnTo>
                    <a:pt x="268" y="20"/>
                  </a:lnTo>
                  <a:lnTo>
                    <a:pt x="236" y="22"/>
                  </a:lnTo>
                  <a:lnTo>
                    <a:pt x="226" y="20"/>
                  </a:lnTo>
                  <a:lnTo>
                    <a:pt x="210" y="16"/>
                  </a:lnTo>
                  <a:lnTo>
                    <a:pt x="184" y="12"/>
                  </a:lnTo>
                  <a:lnTo>
                    <a:pt x="182" y="12"/>
                  </a:lnTo>
                  <a:lnTo>
                    <a:pt x="166" y="4"/>
                  </a:lnTo>
                  <a:lnTo>
                    <a:pt x="15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58" name="云南"/>
            <p:cNvSpPr>
              <a:spLocks/>
            </p:cNvSpPr>
            <p:nvPr/>
          </p:nvSpPr>
          <p:spPr bwMode="auto">
            <a:xfrm>
              <a:off x="3952875" y="4422775"/>
              <a:ext cx="1038225" cy="1082675"/>
            </a:xfrm>
            <a:custGeom>
              <a:avLst/>
              <a:gdLst>
                <a:gd name="T0" fmla="*/ 2147483646 w 568"/>
                <a:gd name="T1" fmla="*/ 2147483646 h 592"/>
                <a:gd name="T2" fmla="*/ 2147483646 w 568"/>
                <a:gd name="T3" fmla="*/ 2147483646 h 592"/>
                <a:gd name="T4" fmla="*/ 2147483646 w 568"/>
                <a:gd name="T5" fmla="*/ 2147483646 h 592"/>
                <a:gd name="T6" fmla="*/ 2147483646 w 568"/>
                <a:gd name="T7" fmla="*/ 2147483646 h 592"/>
                <a:gd name="T8" fmla="*/ 2147483646 w 568"/>
                <a:gd name="T9" fmla="*/ 2147483646 h 592"/>
                <a:gd name="T10" fmla="*/ 2147483646 w 568"/>
                <a:gd name="T11" fmla="*/ 2147483646 h 592"/>
                <a:gd name="T12" fmla="*/ 2147483646 w 568"/>
                <a:gd name="T13" fmla="*/ 2147483646 h 592"/>
                <a:gd name="T14" fmla="*/ 2147483646 w 568"/>
                <a:gd name="T15" fmla="*/ 2147483646 h 592"/>
                <a:gd name="T16" fmla="*/ 2147483646 w 568"/>
                <a:gd name="T17" fmla="*/ 2147483646 h 592"/>
                <a:gd name="T18" fmla="*/ 2147483646 w 568"/>
                <a:gd name="T19" fmla="*/ 2147483646 h 592"/>
                <a:gd name="T20" fmla="*/ 2147483646 w 568"/>
                <a:gd name="T21" fmla="*/ 2147483646 h 592"/>
                <a:gd name="T22" fmla="*/ 2147483646 w 568"/>
                <a:gd name="T23" fmla="*/ 2147483646 h 592"/>
                <a:gd name="T24" fmla="*/ 2147483646 w 568"/>
                <a:gd name="T25" fmla="*/ 2147483646 h 592"/>
                <a:gd name="T26" fmla="*/ 2147483646 w 568"/>
                <a:gd name="T27" fmla="*/ 2147483646 h 592"/>
                <a:gd name="T28" fmla="*/ 2147483646 w 568"/>
                <a:gd name="T29" fmla="*/ 2147483646 h 592"/>
                <a:gd name="T30" fmla="*/ 2147483646 w 568"/>
                <a:gd name="T31" fmla="*/ 2147483646 h 592"/>
                <a:gd name="T32" fmla="*/ 2147483646 w 568"/>
                <a:gd name="T33" fmla="*/ 2147483646 h 592"/>
                <a:gd name="T34" fmla="*/ 2147483646 w 568"/>
                <a:gd name="T35" fmla="*/ 2147483646 h 592"/>
                <a:gd name="T36" fmla="*/ 2147483646 w 568"/>
                <a:gd name="T37" fmla="*/ 2147483646 h 592"/>
                <a:gd name="T38" fmla="*/ 2147483646 w 568"/>
                <a:gd name="T39" fmla="*/ 2147483646 h 592"/>
                <a:gd name="T40" fmla="*/ 2147483646 w 568"/>
                <a:gd name="T41" fmla="*/ 2147483646 h 592"/>
                <a:gd name="T42" fmla="*/ 2147483646 w 568"/>
                <a:gd name="T43" fmla="*/ 2147483646 h 592"/>
                <a:gd name="T44" fmla="*/ 2147483646 w 568"/>
                <a:gd name="T45" fmla="*/ 2147483646 h 592"/>
                <a:gd name="T46" fmla="*/ 2147483646 w 568"/>
                <a:gd name="T47" fmla="*/ 2147483646 h 592"/>
                <a:gd name="T48" fmla="*/ 2147483646 w 568"/>
                <a:gd name="T49" fmla="*/ 2147483646 h 592"/>
                <a:gd name="T50" fmla="*/ 2147483646 w 568"/>
                <a:gd name="T51" fmla="*/ 2147483646 h 592"/>
                <a:gd name="T52" fmla="*/ 2147483646 w 568"/>
                <a:gd name="T53" fmla="*/ 2147483646 h 592"/>
                <a:gd name="T54" fmla="*/ 2147483646 w 568"/>
                <a:gd name="T55" fmla="*/ 2147483646 h 592"/>
                <a:gd name="T56" fmla="*/ 2147483646 w 568"/>
                <a:gd name="T57" fmla="*/ 2147483646 h 592"/>
                <a:gd name="T58" fmla="*/ 2147483646 w 568"/>
                <a:gd name="T59" fmla="*/ 2147483646 h 592"/>
                <a:gd name="T60" fmla="*/ 2147483646 w 568"/>
                <a:gd name="T61" fmla="*/ 2147483646 h 592"/>
                <a:gd name="T62" fmla="*/ 2147483646 w 568"/>
                <a:gd name="T63" fmla="*/ 2147483646 h 592"/>
                <a:gd name="T64" fmla="*/ 2147483646 w 568"/>
                <a:gd name="T65" fmla="*/ 2147483646 h 592"/>
                <a:gd name="T66" fmla="*/ 2147483646 w 568"/>
                <a:gd name="T67" fmla="*/ 2147483646 h 592"/>
                <a:gd name="T68" fmla="*/ 2147483646 w 568"/>
                <a:gd name="T69" fmla="*/ 2147483646 h 592"/>
                <a:gd name="T70" fmla="*/ 2147483646 w 568"/>
                <a:gd name="T71" fmla="*/ 2147483646 h 592"/>
                <a:gd name="T72" fmla="*/ 2147483646 w 568"/>
                <a:gd name="T73" fmla="*/ 2147483646 h 592"/>
                <a:gd name="T74" fmla="*/ 2147483646 w 568"/>
                <a:gd name="T75" fmla="*/ 2147483646 h 592"/>
                <a:gd name="T76" fmla="*/ 2147483646 w 568"/>
                <a:gd name="T77" fmla="*/ 2147483646 h 592"/>
                <a:gd name="T78" fmla="*/ 2147483646 w 568"/>
                <a:gd name="T79" fmla="*/ 2147483646 h 592"/>
                <a:gd name="T80" fmla="*/ 2147483646 w 568"/>
                <a:gd name="T81" fmla="*/ 2147483646 h 592"/>
                <a:gd name="T82" fmla="*/ 2147483646 w 568"/>
                <a:gd name="T83" fmla="*/ 2147483646 h 592"/>
                <a:gd name="T84" fmla="*/ 2147483646 w 568"/>
                <a:gd name="T85" fmla="*/ 2147483646 h 592"/>
                <a:gd name="T86" fmla="*/ 2147483646 w 568"/>
                <a:gd name="T87" fmla="*/ 2147483646 h 592"/>
                <a:gd name="T88" fmla="*/ 2147483646 w 568"/>
                <a:gd name="T89" fmla="*/ 2147483646 h 592"/>
                <a:gd name="T90" fmla="*/ 2147483646 w 568"/>
                <a:gd name="T91" fmla="*/ 2147483646 h 592"/>
                <a:gd name="T92" fmla="*/ 2147483646 w 568"/>
                <a:gd name="T93" fmla="*/ 2147483646 h 592"/>
                <a:gd name="T94" fmla="*/ 2147483646 w 568"/>
                <a:gd name="T95" fmla="*/ 2147483646 h 592"/>
                <a:gd name="T96" fmla="*/ 2147483646 w 568"/>
                <a:gd name="T97" fmla="*/ 2147483646 h 592"/>
                <a:gd name="T98" fmla="*/ 2147483646 w 568"/>
                <a:gd name="T99" fmla="*/ 2147483646 h 592"/>
                <a:gd name="T100" fmla="*/ 2147483646 w 568"/>
                <a:gd name="T101" fmla="*/ 2147483646 h 592"/>
                <a:gd name="T102" fmla="*/ 2147483646 w 568"/>
                <a:gd name="T103" fmla="*/ 2147483646 h 592"/>
                <a:gd name="T104" fmla="*/ 2147483646 w 568"/>
                <a:gd name="T105" fmla="*/ 2147483646 h 592"/>
                <a:gd name="T106" fmla="*/ 2147483646 w 568"/>
                <a:gd name="T107" fmla="*/ 2147483646 h 59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68" h="592">
                  <a:moveTo>
                    <a:pt x="4" y="364"/>
                  </a:moveTo>
                  <a:lnTo>
                    <a:pt x="0" y="374"/>
                  </a:lnTo>
                  <a:lnTo>
                    <a:pt x="10" y="372"/>
                  </a:lnTo>
                  <a:lnTo>
                    <a:pt x="18" y="366"/>
                  </a:lnTo>
                  <a:lnTo>
                    <a:pt x="20" y="364"/>
                  </a:lnTo>
                  <a:lnTo>
                    <a:pt x="52" y="360"/>
                  </a:lnTo>
                  <a:lnTo>
                    <a:pt x="74" y="350"/>
                  </a:lnTo>
                  <a:lnTo>
                    <a:pt x="82" y="362"/>
                  </a:lnTo>
                  <a:lnTo>
                    <a:pt x="84" y="362"/>
                  </a:lnTo>
                  <a:lnTo>
                    <a:pt x="74" y="378"/>
                  </a:lnTo>
                  <a:lnTo>
                    <a:pt x="84" y="388"/>
                  </a:lnTo>
                  <a:lnTo>
                    <a:pt x="84" y="390"/>
                  </a:lnTo>
                  <a:lnTo>
                    <a:pt x="84" y="392"/>
                  </a:lnTo>
                  <a:lnTo>
                    <a:pt x="76" y="426"/>
                  </a:lnTo>
                  <a:lnTo>
                    <a:pt x="98" y="440"/>
                  </a:lnTo>
                  <a:lnTo>
                    <a:pt x="136" y="442"/>
                  </a:lnTo>
                  <a:lnTo>
                    <a:pt x="130" y="450"/>
                  </a:lnTo>
                  <a:lnTo>
                    <a:pt x="104" y="486"/>
                  </a:lnTo>
                  <a:lnTo>
                    <a:pt x="98" y="496"/>
                  </a:lnTo>
                  <a:lnTo>
                    <a:pt x="96" y="502"/>
                  </a:lnTo>
                  <a:lnTo>
                    <a:pt x="110" y="506"/>
                  </a:lnTo>
                  <a:lnTo>
                    <a:pt x="122" y="508"/>
                  </a:lnTo>
                  <a:lnTo>
                    <a:pt x="132" y="510"/>
                  </a:lnTo>
                  <a:lnTo>
                    <a:pt x="140" y="516"/>
                  </a:lnTo>
                  <a:lnTo>
                    <a:pt x="144" y="520"/>
                  </a:lnTo>
                  <a:lnTo>
                    <a:pt x="152" y="534"/>
                  </a:lnTo>
                  <a:lnTo>
                    <a:pt x="158" y="550"/>
                  </a:lnTo>
                  <a:lnTo>
                    <a:pt x="180" y="562"/>
                  </a:lnTo>
                  <a:lnTo>
                    <a:pt x="192" y="564"/>
                  </a:lnTo>
                  <a:lnTo>
                    <a:pt x="220" y="540"/>
                  </a:lnTo>
                  <a:lnTo>
                    <a:pt x="236" y="562"/>
                  </a:lnTo>
                  <a:lnTo>
                    <a:pt x="236" y="564"/>
                  </a:lnTo>
                  <a:lnTo>
                    <a:pt x="240" y="584"/>
                  </a:lnTo>
                  <a:lnTo>
                    <a:pt x="252" y="586"/>
                  </a:lnTo>
                  <a:lnTo>
                    <a:pt x="272" y="592"/>
                  </a:lnTo>
                  <a:lnTo>
                    <a:pt x="276" y="592"/>
                  </a:lnTo>
                  <a:lnTo>
                    <a:pt x="276" y="590"/>
                  </a:lnTo>
                  <a:lnTo>
                    <a:pt x="272" y="570"/>
                  </a:lnTo>
                  <a:lnTo>
                    <a:pt x="272" y="568"/>
                  </a:lnTo>
                  <a:lnTo>
                    <a:pt x="262" y="522"/>
                  </a:lnTo>
                  <a:lnTo>
                    <a:pt x="262" y="520"/>
                  </a:lnTo>
                  <a:lnTo>
                    <a:pt x="268" y="488"/>
                  </a:lnTo>
                  <a:lnTo>
                    <a:pt x="270" y="488"/>
                  </a:lnTo>
                  <a:lnTo>
                    <a:pt x="272" y="488"/>
                  </a:lnTo>
                  <a:lnTo>
                    <a:pt x="294" y="490"/>
                  </a:lnTo>
                  <a:lnTo>
                    <a:pt x="320" y="470"/>
                  </a:lnTo>
                  <a:lnTo>
                    <a:pt x="324" y="472"/>
                  </a:lnTo>
                  <a:lnTo>
                    <a:pt x="342" y="486"/>
                  </a:lnTo>
                  <a:lnTo>
                    <a:pt x="352" y="498"/>
                  </a:lnTo>
                  <a:lnTo>
                    <a:pt x="362" y="490"/>
                  </a:lnTo>
                  <a:lnTo>
                    <a:pt x="378" y="474"/>
                  </a:lnTo>
                  <a:lnTo>
                    <a:pt x="378" y="472"/>
                  </a:lnTo>
                  <a:lnTo>
                    <a:pt x="380" y="472"/>
                  </a:lnTo>
                  <a:lnTo>
                    <a:pt x="420" y="482"/>
                  </a:lnTo>
                  <a:lnTo>
                    <a:pt x="438" y="468"/>
                  </a:lnTo>
                  <a:lnTo>
                    <a:pt x="438" y="466"/>
                  </a:lnTo>
                  <a:lnTo>
                    <a:pt x="440" y="466"/>
                  </a:lnTo>
                  <a:lnTo>
                    <a:pt x="458" y="470"/>
                  </a:lnTo>
                  <a:lnTo>
                    <a:pt x="512" y="422"/>
                  </a:lnTo>
                  <a:lnTo>
                    <a:pt x="528" y="426"/>
                  </a:lnTo>
                  <a:lnTo>
                    <a:pt x="530" y="428"/>
                  </a:lnTo>
                  <a:lnTo>
                    <a:pt x="532" y="428"/>
                  </a:lnTo>
                  <a:lnTo>
                    <a:pt x="536" y="436"/>
                  </a:lnTo>
                  <a:lnTo>
                    <a:pt x="540" y="432"/>
                  </a:lnTo>
                  <a:lnTo>
                    <a:pt x="540" y="430"/>
                  </a:lnTo>
                  <a:lnTo>
                    <a:pt x="556" y="422"/>
                  </a:lnTo>
                  <a:lnTo>
                    <a:pt x="568" y="410"/>
                  </a:lnTo>
                  <a:lnTo>
                    <a:pt x="566" y="386"/>
                  </a:lnTo>
                  <a:lnTo>
                    <a:pt x="564" y="382"/>
                  </a:lnTo>
                  <a:lnTo>
                    <a:pt x="548" y="388"/>
                  </a:lnTo>
                  <a:lnTo>
                    <a:pt x="542" y="392"/>
                  </a:lnTo>
                  <a:lnTo>
                    <a:pt x="534" y="392"/>
                  </a:lnTo>
                  <a:lnTo>
                    <a:pt x="516" y="392"/>
                  </a:lnTo>
                  <a:lnTo>
                    <a:pt x="510" y="390"/>
                  </a:lnTo>
                  <a:lnTo>
                    <a:pt x="504" y="386"/>
                  </a:lnTo>
                  <a:lnTo>
                    <a:pt x="504" y="360"/>
                  </a:lnTo>
                  <a:lnTo>
                    <a:pt x="496" y="358"/>
                  </a:lnTo>
                  <a:lnTo>
                    <a:pt x="492" y="356"/>
                  </a:lnTo>
                  <a:lnTo>
                    <a:pt x="488" y="358"/>
                  </a:lnTo>
                  <a:lnTo>
                    <a:pt x="484" y="360"/>
                  </a:lnTo>
                  <a:lnTo>
                    <a:pt x="472" y="364"/>
                  </a:lnTo>
                  <a:lnTo>
                    <a:pt x="468" y="364"/>
                  </a:lnTo>
                  <a:lnTo>
                    <a:pt x="468" y="362"/>
                  </a:lnTo>
                  <a:lnTo>
                    <a:pt x="462" y="350"/>
                  </a:lnTo>
                  <a:lnTo>
                    <a:pt x="460" y="340"/>
                  </a:lnTo>
                  <a:lnTo>
                    <a:pt x="468" y="310"/>
                  </a:lnTo>
                  <a:lnTo>
                    <a:pt x="468" y="308"/>
                  </a:lnTo>
                  <a:lnTo>
                    <a:pt x="476" y="294"/>
                  </a:lnTo>
                  <a:lnTo>
                    <a:pt x="452" y="274"/>
                  </a:lnTo>
                  <a:lnTo>
                    <a:pt x="452" y="272"/>
                  </a:lnTo>
                  <a:lnTo>
                    <a:pt x="452" y="248"/>
                  </a:lnTo>
                  <a:lnTo>
                    <a:pt x="464" y="212"/>
                  </a:lnTo>
                  <a:lnTo>
                    <a:pt x="456" y="192"/>
                  </a:lnTo>
                  <a:lnTo>
                    <a:pt x="450" y="190"/>
                  </a:lnTo>
                  <a:lnTo>
                    <a:pt x="440" y="190"/>
                  </a:lnTo>
                  <a:lnTo>
                    <a:pt x="432" y="204"/>
                  </a:lnTo>
                  <a:lnTo>
                    <a:pt x="420" y="196"/>
                  </a:lnTo>
                  <a:lnTo>
                    <a:pt x="410" y="190"/>
                  </a:lnTo>
                  <a:lnTo>
                    <a:pt x="400" y="168"/>
                  </a:lnTo>
                  <a:lnTo>
                    <a:pt x="398" y="152"/>
                  </a:lnTo>
                  <a:lnTo>
                    <a:pt x="398" y="150"/>
                  </a:lnTo>
                  <a:lnTo>
                    <a:pt x="396" y="148"/>
                  </a:lnTo>
                  <a:lnTo>
                    <a:pt x="400" y="148"/>
                  </a:lnTo>
                  <a:lnTo>
                    <a:pt x="410" y="132"/>
                  </a:lnTo>
                  <a:lnTo>
                    <a:pt x="412" y="132"/>
                  </a:lnTo>
                  <a:lnTo>
                    <a:pt x="420" y="130"/>
                  </a:lnTo>
                  <a:lnTo>
                    <a:pt x="430" y="128"/>
                  </a:lnTo>
                  <a:lnTo>
                    <a:pt x="472" y="126"/>
                  </a:lnTo>
                  <a:lnTo>
                    <a:pt x="478" y="128"/>
                  </a:lnTo>
                  <a:lnTo>
                    <a:pt x="480" y="128"/>
                  </a:lnTo>
                  <a:lnTo>
                    <a:pt x="486" y="132"/>
                  </a:lnTo>
                  <a:lnTo>
                    <a:pt x="496" y="126"/>
                  </a:lnTo>
                  <a:lnTo>
                    <a:pt x="506" y="120"/>
                  </a:lnTo>
                  <a:lnTo>
                    <a:pt x="512" y="112"/>
                  </a:lnTo>
                  <a:lnTo>
                    <a:pt x="512" y="108"/>
                  </a:lnTo>
                  <a:lnTo>
                    <a:pt x="512" y="90"/>
                  </a:lnTo>
                  <a:lnTo>
                    <a:pt x="502" y="88"/>
                  </a:lnTo>
                  <a:lnTo>
                    <a:pt x="486" y="94"/>
                  </a:lnTo>
                  <a:lnTo>
                    <a:pt x="478" y="100"/>
                  </a:lnTo>
                  <a:lnTo>
                    <a:pt x="474" y="102"/>
                  </a:lnTo>
                  <a:lnTo>
                    <a:pt x="470" y="104"/>
                  </a:lnTo>
                  <a:lnTo>
                    <a:pt x="466" y="102"/>
                  </a:lnTo>
                  <a:lnTo>
                    <a:pt x="462" y="100"/>
                  </a:lnTo>
                  <a:lnTo>
                    <a:pt x="454" y="90"/>
                  </a:lnTo>
                  <a:lnTo>
                    <a:pt x="454" y="88"/>
                  </a:lnTo>
                  <a:lnTo>
                    <a:pt x="452" y="78"/>
                  </a:lnTo>
                  <a:lnTo>
                    <a:pt x="452" y="76"/>
                  </a:lnTo>
                  <a:lnTo>
                    <a:pt x="454" y="66"/>
                  </a:lnTo>
                  <a:lnTo>
                    <a:pt x="444" y="44"/>
                  </a:lnTo>
                  <a:lnTo>
                    <a:pt x="428" y="48"/>
                  </a:lnTo>
                  <a:lnTo>
                    <a:pt x="420" y="56"/>
                  </a:lnTo>
                  <a:lnTo>
                    <a:pt x="424" y="80"/>
                  </a:lnTo>
                  <a:lnTo>
                    <a:pt x="396" y="68"/>
                  </a:lnTo>
                  <a:lnTo>
                    <a:pt x="404" y="82"/>
                  </a:lnTo>
                  <a:lnTo>
                    <a:pt x="404" y="84"/>
                  </a:lnTo>
                  <a:lnTo>
                    <a:pt x="402" y="100"/>
                  </a:lnTo>
                  <a:lnTo>
                    <a:pt x="402" y="102"/>
                  </a:lnTo>
                  <a:lnTo>
                    <a:pt x="400" y="102"/>
                  </a:lnTo>
                  <a:lnTo>
                    <a:pt x="386" y="124"/>
                  </a:lnTo>
                  <a:lnTo>
                    <a:pt x="360" y="138"/>
                  </a:lnTo>
                  <a:lnTo>
                    <a:pt x="358" y="152"/>
                  </a:lnTo>
                  <a:lnTo>
                    <a:pt x="360" y="160"/>
                  </a:lnTo>
                  <a:lnTo>
                    <a:pt x="364" y="170"/>
                  </a:lnTo>
                  <a:lnTo>
                    <a:pt x="366" y="170"/>
                  </a:lnTo>
                  <a:lnTo>
                    <a:pt x="366" y="172"/>
                  </a:lnTo>
                  <a:lnTo>
                    <a:pt x="368" y="192"/>
                  </a:lnTo>
                  <a:lnTo>
                    <a:pt x="368" y="194"/>
                  </a:lnTo>
                  <a:lnTo>
                    <a:pt x="366" y="196"/>
                  </a:lnTo>
                  <a:lnTo>
                    <a:pt x="356" y="208"/>
                  </a:lnTo>
                  <a:lnTo>
                    <a:pt x="348" y="214"/>
                  </a:lnTo>
                  <a:lnTo>
                    <a:pt x="346" y="214"/>
                  </a:lnTo>
                  <a:lnTo>
                    <a:pt x="344" y="214"/>
                  </a:lnTo>
                  <a:lnTo>
                    <a:pt x="326" y="210"/>
                  </a:lnTo>
                  <a:lnTo>
                    <a:pt x="322" y="210"/>
                  </a:lnTo>
                  <a:lnTo>
                    <a:pt x="316" y="214"/>
                  </a:lnTo>
                  <a:lnTo>
                    <a:pt x="308" y="224"/>
                  </a:lnTo>
                  <a:lnTo>
                    <a:pt x="300" y="232"/>
                  </a:lnTo>
                  <a:lnTo>
                    <a:pt x="298" y="236"/>
                  </a:lnTo>
                  <a:lnTo>
                    <a:pt x="294" y="238"/>
                  </a:lnTo>
                  <a:lnTo>
                    <a:pt x="288" y="240"/>
                  </a:lnTo>
                  <a:lnTo>
                    <a:pt x="282" y="238"/>
                  </a:lnTo>
                  <a:lnTo>
                    <a:pt x="280" y="238"/>
                  </a:lnTo>
                  <a:lnTo>
                    <a:pt x="278" y="234"/>
                  </a:lnTo>
                  <a:lnTo>
                    <a:pt x="276" y="230"/>
                  </a:lnTo>
                  <a:lnTo>
                    <a:pt x="276" y="224"/>
                  </a:lnTo>
                  <a:lnTo>
                    <a:pt x="276" y="220"/>
                  </a:lnTo>
                  <a:lnTo>
                    <a:pt x="276" y="214"/>
                  </a:lnTo>
                  <a:lnTo>
                    <a:pt x="272" y="218"/>
                  </a:lnTo>
                  <a:lnTo>
                    <a:pt x="270" y="220"/>
                  </a:lnTo>
                  <a:lnTo>
                    <a:pt x="264" y="222"/>
                  </a:lnTo>
                  <a:lnTo>
                    <a:pt x="260" y="218"/>
                  </a:lnTo>
                  <a:lnTo>
                    <a:pt x="258" y="212"/>
                  </a:lnTo>
                  <a:lnTo>
                    <a:pt x="256" y="192"/>
                  </a:lnTo>
                  <a:lnTo>
                    <a:pt x="252" y="176"/>
                  </a:lnTo>
                  <a:lnTo>
                    <a:pt x="244" y="168"/>
                  </a:lnTo>
                  <a:lnTo>
                    <a:pt x="244" y="166"/>
                  </a:lnTo>
                  <a:lnTo>
                    <a:pt x="226" y="128"/>
                  </a:lnTo>
                  <a:lnTo>
                    <a:pt x="220" y="116"/>
                  </a:lnTo>
                  <a:lnTo>
                    <a:pt x="220" y="114"/>
                  </a:lnTo>
                  <a:lnTo>
                    <a:pt x="216" y="94"/>
                  </a:lnTo>
                  <a:lnTo>
                    <a:pt x="214" y="90"/>
                  </a:lnTo>
                  <a:lnTo>
                    <a:pt x="212" y="92"/>
                  </a:lnTo>
                  <a:lnTo>
                    <a:pt x="204" y="100"/>
                  </a:lnTo>
                  <a:lnTo>
                    <a:pt x="200" y="104"/>
                  </a:lnTo>
                  <a:lnTo>
                    <a:pt x="196" y="102"/>
                  </a:lnTo>
                  <a:lnTo>
                    <a:pt x="188" y="96"/>
                  </a:lnTo>
                  <a:lnTo>
                    <a:pt x="176" y="90"/>
                  </a:lnTo>
                  <a:lnTo>
                    <a:pt x="174" y="88"/>
                  </a:lnTo>
                  <a:lnTo>
                    <a:pt x="172" y="88"/>
                  </a:lnTo>
                  <a:lnTo>
                    <a:pt x="172" y="86"/>
                  </a:lnTo>
                  <a:lnTo>
                    <a:pt x="172" y="70"/>
                  </a:lnTo>
                  <a:lnTo>
                    <a:pt x="168" y="58"/>
                  </a:lnTo>
                  <a:lnTo>
                    <a:pt x="162" y="42"/>
                  </a:lnTo>
                  <a:lnTo>
                    <a:pt x="156" y="42"/>
                  </a:lnTo>
                  <a:lnTo>
                    <a:pt x="156" y="50"/>
                  </a:lnTo>
                  <a:lnTo>
                    <a:pt x="154" y="58"/>
                  </a:lnTo>
                  <a:lnTo>
                    <a:pt x="150" y="64"/>
                  </a:lnTo>
                  <a:lnTo>
                    <a:pt x="144" y="70"/>
                  </a:lnTo>
                  <a:lnTo>
                    <a:pt x="142" y="78"/>
                  </a:lnTo>
                  <a:lnTo>
                    <a:pt x="138" y="82"/>
                  </a:lnTo>
                  <a:lnTo>
                    <a:pt x="134" y="86"/>
                  </a:lnTo>
                  <a:lnTo>
                    <a:pt x="130" y="86"/>
                  </a:lnTo>
                  <a:lnTo>
                    <a:pt x="128" y="86"/>
                  </a:lnTo>
                  <a:lnTo>
                    <a:pt x="124" y="84"/>
                  </a:lnTo>
                  <a:lnTo>
                    <a:pt x="122" y="84"/>
                  </a:lnTo>
                  <a:lnTo>
                    <a:pt x="118" y="82"/>
                  </a:lnTo>
                  <a:lnTo>
                    <a:pt x="118" y="78"/>
                  </a:lnTo>
                  <a:lnTo>
                    <a:pt x="116" y="66"/>
                  </a:lnTo>
                  <a:lnTo>
                    <a:pt x="116" y="62"/>
                  </a:lnTo>
                  <a:lnTo>
                    <a:pt x="106" y="56"/>
                  </a:lnTo>
                  <a:lnTo>
                    <a:pt x="104" y="54"/>
                  </a:lnTo>
                  <a:lnTo>
                    <a:pt x="102" y="50"/>
                  </a:lnTo>
                  <a:lnTo>
                    <a:pt x="100" y="42"/>
                  </a:lnTo>
                  <a:lnTo>
                    <a:pt x="104" y="6"/>
                  </a:lnTo>
                  <a:lnTo>
                    <a:pt x="102" y="0"/>
                  </a:lnTo>
                  <a:lnTo>
                    <a:pt x="88" y="14"/>
                  </a:lnTo>
                  <a:lnTo>
                    <a:pt x="80" y="20"/>
                  </a:lnTo>
                  <a:lnTo>
                    <a:pt x="78" y="26"/>
                  </a:lnTo>
                  <a:lnTo>
                    <a:pt x="82" y="36"/>
                  </a:lnTo>
                  <a:lnTo>
                    <a:pt x="82" y="44"/>
                  </a:lnTo>
                  <a:lnTo>
                    <a:pt x="82" y="48"/>
                  </a:lnTo>
                  <a:lnTo>
                    <a:pt x="80" y="54"/>
                  </a:lnTo>
                  <a:lnTo>
                    <a:pt x="76" y="58"/>
                  </a:lnTo>
                  <a:lnTo>
                    <a:pt x="72" y="60"/>
                  </a:lnTo>
                  <a:lnTo>
                    <a:pt x="56" y="66"/>
                  </a:lnTo>
                  <a:lnTo>
                    <a:pt x="52" y="68"/>
                  </a:lnTo>
                  <a:lnTo>
                    <a:pt x="52" y="74"/>
                  </a:lnTo>
                  <a:lnTo>
                    <a:pt x="52" y="96"/>
                  </a:lnTo>
                  <a:lnTo>
                    <a:pt x="54" y="104"/>
                  </a:lnTo>
                  <a:lnTo>
                    <a:pt x="54" y="106"/>
                  </a:lnTo>
                  <a:lnTo>
                    <a:pt x="56" y="108"/>
                  </a:lnTo>
                  <a:lnTo>
                    <a:pt x="64" y="108"/>
                  </a:lnTo>
                  <a:lnTo>
                    <a:pt x="68" y="108"/>
                  </a:lnTo>
                  <a:lnTo>
                    <a:pt x="72" y="106"/>
                  </a:lnTo>
                  <a:lnTo>
                    <a:pt x="76" y="104"/>
                  </a:lnTo>
                  <a:lnTo>
                    <a:pt x="92" y="138"/>
                  </a:lnTo>
                  <a:lnTo>
                    <a:pt x="92" y="140"/>
                  </a:lnTo>
                  <a:lnTo>
                    <a:pt x="88" y="184"/>
                  </a:lnTo>
                  <a:lnTo>
                    <a:pt x="82" y="216"/>
                  </a:lnTo>
                  <a:lnTo>
                    <a:pt x="78" y="238"/>
                  </a:lnTo>
                  <a:lnTo>
                    <a:pt x="72" y="250"/>
                  </a:lnTo>
                  <a:lnTo>
                    <a:pt x="68" y="254"/>
                  </a:lnTo>
                  <a:lnTo>
                    <a:pt x="62" y="256"/>
                  </a:lnTo>
                  <a:lnTo>
                    <a:pt x="54" y="254"/>
                  </a:lnTo>
                  <a:lnTo>
                    <a:pt x="48" y="252"/>
                  </a:lnTo>
                  <a:lnTo>
                    <a:pt x="22" y="298"/>
                  </a:lnTo>
                  <a:lnTo>
                    <a:pt x="12" y="312"/>
                  </a:lnTo>
                  <a:lnTo>
                    <a:pt x="6" y="318"/>
                  </a:lnTo>
                  <a:lnTo>
                    <a:pt x="8" y="318"/>
                  </a:lnTo>
                  <a:lnTo>
                    <a:pt x="6" y="320"/>
                  </a:lnTo>
                  <a:lnTo>
                    <a:pt x="4" y="326"/>
                  </a:lnTo>
                  <a:lnTo>
                    <a:pt x="4" y="348"/>
                  </a:lnTo>
                  <a:lnTo>
                    <a:pt x="8" y="352"/>
                  </a:lnTo>
                  <a:lnTo>
                    <a:pt x="10" y="352"/>
                  </a:lnTo>
                  <a:lnTo>
                    <a:pt x="12" y="354"/>
                  </a:lnTo>
                  <a:lnTo>
                    <a:pt x="4" y="3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59" name="贵州"/>
            <p:cNvSpPr>
              <a:spLocks/>
            </p:cNvSpPr>
            <p:nvPr/>
          </p:nvSpPr>
          <p:spPr bwMode="auto">
            <a:xfrm>
              <a:off x="4697413" y="4408488"/>
              <a:ext cx="701675" cy="608012"/>
            </a:xfrm>
            <a:custGeom>
              <a:avLst/>
              <a:gdLst>
                <a:gd name="T0" fmla="*/ 2147483646 w 384"/>
                <a:gd name="T1" fmla="*/ 2147483646 h 332"/>
                <a:gd name="T2" fmla="*/ 2147483646 w 384"/>
                <a:gd name="T3" fmla="*/ 2147483646 h 332"/>
                <a:gd name="T4" fmla="*/ 2147483646 w 384"/>
                <a:gd name="T5" fmla="*/ 2147483646 h 332"/>
                <a:gd name="T6" fmla="*/ 2147483646 w 384"/>
                <a:gd name="T7" fmla="*/ 2147483646 h 332"/>
                <a:gd name="T8" fmla="*/ 2147483646 w 384"/>
                <a:gd name="T9" fmla="*/ 2147483646 h 332"/>
                <a:gd name="T10" fmla="*/ 2147483646 w 384"/>
                <a:gd name="T11" fmla="*/ 2147483646 h 332"/>
                <a:gd name="T12" fmla="*/ 2147483646 w 384"/>
                <a:gd name="T13" fmla="*/ 2147483646 h 332"/>
                <a:gd name="T14" fmla="*/ 2147483646 w 384"/>
                <a:gd name="T15" fmla="*/ 2147483646 h 332"/>
                <a:gd name="T16" fmla="*/ 2147483646 w 384"/>
                <a:gd name="T17" fmla="*/ 2147483646 h 332"/>
                <a:gd name="T18" fmla="*/ 2147483646 w 384"/>
                <a:gd name="T19" fmla="*/ 2147483646 h 332"/>
                <a:gd name="T20" fmla="*/ 2147483646 w 384"/>
                <a:gd name="T21" fmla="*/ 2147483646 h 332"/>
                <a:gd name="T22" fmla="*/ 2147483646 w 384"/>
                <a:gd name="T23" fmla="*/ 2147483646 h 332"/>
                <a:gd name="T24" fmla="*/ 2147483646 w 384"/>
                <a:gd name="T25" fmla="*/ 2147483646 h 332"/>
                <a:gd name="T26" fmla="*/ 2147483646 w 384"/>
                <a:gd name="T27" fmla="*/ 2147483646 h 332"/>
                <a:gd name="T28" fmla="*/ 2147483646 w 384"/>
                <a:gd name="T29" fmla="*/ 2147483646 h 332"/>
                <a:gd name="T30" fmla="*/ 2147483646 w 384"/>
                <a:gd name="T31" fmla="*/ 2147483646 h 332"/>
                <a:gd name="T32" fmla="*/ 2147483646 w 384"/>
                <a:gd name="T33" fmla="*/ 2147483646 h 332"/>
                <a:gd name="T34" fmla="*/ 2147483646 w 384"/>
                <a:gd name="T35" fmla="*/ 2147483646 h 332"/>
                <a:gd name="T36" fmla="*/ 2147483646 w 384"/>
                <a:gd name="T37" fmla="*/ 2147483646 h 332"/>
                <a:gd name="T38" fmla="*/ 2147483646 w 384"/>
                <a:gd name="T39" fmla="*/ 2147483646 h 332"/>
                <a:gd name="T40" fmla="*/ 2147483646 w 384"/>
                <a:gd name="T41" fmla="*/ 2147483646 h 332"/>
                <a:gd name="T42" fmla="*/ 0 w 384"/>
                <a:gd name="T43" fmla="*/ 2147483646 h 332"/>
                <a:gd name="T44" fmla="*/ 2147483646 w 384"/>
                <a:gd name="T45" fmla="*/ 2147483646 h 332"/>
                <a:gd name="T46" fmla="*/ 2147483646 w 384"/>
                <a:gd name="T47" fmla="*/ 2147483646 h 332"/>
                <a:gd name="T48" fmla="*/ 2147483646 w 384"/>
                <a:gd name="T49" fmla="*/ 2147483646 h 332"/>
                <a:gd name="T50" fmla="*/ 2147483646 w 384"/>
                <a:gd name="T51" fmla="*/ 2147483646 h 332"/>
                <a:gd name="T52" fmla="*/ 2147483646 w 384"/>
                <a:gd name="T53" fmla="*/ 2147483646 h 332"/>
                <a:gd name="T54" fmla="*/ 2147483646 w 384"/>
                <a:gd name="T55" fmla="*/ 2147483646 h 332"/>
                <a:gd name="T56" fmla="*/ 2147483646 w 384"/>
                <a:gd name="T57" fmla="*/ 2147483646 h 332"/>
                <a:gd name="T58" fmla="*/ 2147483646 w 384"/>
                <a:gd name="T59" fmla="*/ 2147483646 h 332"/>
                <a:gd name="T60" fmla="*/ 2147483646 w 384"/>
                <a:gd name="T61" fmla="*/ 2147483646 h 332"/>
                <a:gd name="T62" fmla="*/ 2147483646 w 384"/>
                <a:gd name="T63" fmla="*/ 2147483646 h 332"/>
                <a:gd name="T64" fmla="*/ 2147483646 w 384"/>
                <a:gd name="T65" fmla="*/ 2147483646 h 332"/>
                <a:gd name="T66" fmla="*/ 2147483646 w 384"/>
                <a:gd name="T67" fmla="*/ 2147483646 h 332"/>
                <a:gd name="T68" fmla="*/ 2147483646 w 384"/>
                <a:gd name="T69" fmla="*/ 2147483646 h 332"/>
                <a:gd name="T70" fmla="*/ 2147483646 w 384"/>
                <a:gd name="T71" fmla="*/ 2147483646 h 332"/>
                <a:gd name="T72" fmla="*/ 2147483646 w 384"/>
                <a:gd name="T73" fmla="*/ 2147483646 h 332"/>
                <a:gd name="T74" fmla="*/ 2147483646 w 384"/>
                <a:gd name="T75" fmla="*/ 2147483646 h 332"/>
                <a:gd name="T76" fmla="*/ 2147483646 w 384"/>
                <a:gd name="T77" fmla="*/ 2147483646 h 332"/>
                <a:gd name="T78" fmla="*/ 2147483646 w 384"/>
                <a:gd name="T79" fmla="*/ 2147483646 h 332"/>
                <a:gd name="T80" fmla="*/ 2147483646 w 384"/>
                <a:gd name="T81" fmla="*/ 2147483646 h 332"/>
                <a:gd name="T82" fmla="*/ 2147483646 w 384"/>
                <a:gd name="T83" fmla="*/ 2147483646 h 332"/>
                <a:gd name="T84" fmla="*/ 2147483646 w 384"/>
                <a:gd name="T85" fmla="*/ 2147483646 h 332"/>
                <a:gd name="T86" fmla="*/ 2147483646 w 384"/>
                <a:gd name="T87" fmla="*/ 2147483646 h 332"/>
                <a:gd name="T88" fmla="*/ 2147483646 w 384"/>
                <a:gd name="T89" fmla="*/ 2147483646 h 332"/>
                <a:gd name="T90" fmla="*/ 2147483646 w 384"/>
                <a:gd name="T91" fmla="*/ 2147483646 h 332"/>
                <a:gd name="T92" fmla="*/ 2147483646 w 384"/>
                <a:gd name="T93" fmla="*/ 2147483646 h 332"/>
                <a:gd name="T94" fmla="*/ 2147483646 w 384"/>
                <a:gd name="T95" fmla="*/ 2147483646 h 332"/>
                <a:gd name="T96" fmla="*/ 2147483646 w 384"/>
                <a:gd name="T97" fmla="*/ 2147483646 h 332"/>
                <a:gd name="T98" fmla="*/ 2147483646 w 384"/>
                <a:gd name="T99" fmla="*/ 2147483646 h 332"/>
                <a:gd name="T100" fmla="*/ 2147483646 w 384"/>
                <a:gd name="T101" fmla="*/ 2147483646 h 332"/>
                <a:gd name="T102" fmla="*/ 2147483646 w 384"/>
                <a:gd name="T103" fmla="*/ 2147483646 h 332"/>
                <a:gd name="T104" fmla="*/ 2147483646 w 384"/>
                <a:gd name="T105" fmla="*/ 2147483646 h 332"/>
                <a:gd name="T106" fmla="*/ 2147483646 w 384"/>
                <a:gd name="T107" fmla="*/ 2147483646 h 332"/>
                <a:gd name="T108" fmla="*/ 2147483646 w 384"/>
                <a:gd name="T109" fmla="*/ 2147483646 h 332"/>
                <a:gd name="T110" fmla="*/ 2147483646 w 384"/>
                <a:gd name="T111" fmla="*/ 2147483646 h 332"/>
                <a:gd name="T112" fmla="*/ 2147483646 w 384"/>
                <a:gd name="T113" fmla="*/ 2147483646 h 332"/>
                <a:gd name="T114" fmla="*/ 2147483646 w 384"/>
                <a:gd name="T115" fmla="*/ 2147483646 h 332"/>
                <a:gd name="T116" fmla="*/ 2147483646 w 384"/>
                <a:gd name="T117" fmla="*/ 2147483646 h 3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84" h="332">
                  <a:moveTo>
                    <a:pt x="300" y="6"/>
                  </a:moveTo>
                  <a:lnTo>
                    <a:pt x="296" y="4"/>
                  </a:lnTo>
                  <a:lnTo>
                    <a:pt x="288" y="8"/>
                  </a:lnTo>
                  <a:lnTo>
                    <a:pt x="284" y="14"/>
                  </a:lnTo>
                  <a:lnTo>
                    <a:pt x="280" y="22"/>
                  </a:lnTo>
                  <a:lnTo>
                    <a:pt x="276" y="24"/>
                  </a:lnTo>
                  <a:lnTo>
                    <a:pt x="272" y="26"/>
                  </a:lnTo>
                  <a:lnTo>
                    <a:pt x="268" y="24"/>
                  </a:lnTo>
                  <a:lnTo>
                    <a:pt x="264" y="20"/>
                  </a:lnTo>
                  <a:lnTo>
                    <a:pt x="262" y="20"/>
                  </a:lnTo>
                  <a:lnTo>
                    <a:pt x="260" y="12"/>
                  </a:lnTo>
                  <a:lnTo>
                    <a:pt x="260" y="10"/>
                  </a:lnTo>
                  <a:lnTo>
                    <a:pt x="258" y="0"/>
                  </a:lnTo>
                  <a:lnTo>
                    <a:pt x="254" y="0"/>
                  </a:lnTo>
                  <a:lnTo>
                    <a:pt x="252" y="0"/>
                  </a:lnTo>
                  <a:lnTo>
                    <a:pt x="250" y="8"/>
                  </a:lnTo>
                  <a:lnTo>
                    <a:pt x="250" y="20"/>
                  </a:lnTo>
                  <a:lnTo>
                    <a:pt x="248" y="20"/>
                  </a:lnTo>
                  <a:lnTo>
                    <a:pt x="240" y="34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16" y="34"/>
                  </a:lnTo>
                  <a:lnTo>
                    <a:pt x="216" y="36"/>
                  </a:lnTo>
                  <a:lnTo>
                    <a:pt x="208" y="44"/>
                  </a:lnTo>
                  <a:lnTo>
                    <a:pt x="212" y="50"/>
                  </a:lnTo>
                  <a:lnTo>
                    <a:pt x="206" y="58"/>
                  </a:lnTo>
                  <a:lnTo>
                    <a:pt x="188" y="58"/>
                  </a:lnTo>
                  <a:lnTo>
                    <a:pt x="188" y="56"/>
                  </a:lnTo>
                  <a:lnTo>
                    <a:pt x="188" y="54"/>
                  </a:lnTo>
                  <a:lnTo>
                    <a:pt x="184" y="52"/>
                  </a:lnTo>
                  <a:lnTo>
                    <a:pt x="182" y="58"/>
                  </a:lnTo>
                  <a:lnTo>
                    <a:pt x="180" y="60"/>
                  </a:lnTo>
                  <a:lnTo>
                    <a:pt x="168" y="60"/>
                  </a:lnTo>
                  <a:lnTo>
                    <a:pt x="160" y="54"/>
                  </a:lnTo>
                  <a:lnTo>
                    <a:pt x="160" y="52"/>
                  </a:lnTo>
                  <a:lnTo>
                    <a:pt x="160" y="50"/>
                  </a:lnTo>
                  <a:lnTo>
                    <a:pt x="146" y="48"/>
                  </a:lnTo>
                  <a:lnTo>
                    <a:pt x="136" y="52"/>
                  </a:lnTo>
                  <a:lnTo>
                    <a:pt x="132" y="56"/>
                  </a:lnTo>
                  <a:lnTo>
                    <a:pt x="148" y="74"/>
                  </a:lnTo>
                  <a:lnTo>
                    <a:pt x="168" y="80"/>
                  </a:lnTo>
                  <a:lnTo>
                    <a:pt x="170" y="82"/>
                  </a:lnTo>
                  <a:lnTo>
                    <a:pt x="180" y="92"/>
                  </a:lnTo>
                  <a:lnTo>
                    <a:pt x="176" y="108"/>
                  </a:lnTo>
                  <a:lnTo>
                    <a:pt x="176" y="110"/>
                  </a:lnTo>
                  <a:lnTo>
                    <a:pt x="162" y="120"/>
                  </a:lnTo>
                  <a:lnTo>
                    <a:pt x="162" y="122"/>
                  </a:lnTo>
                  <a:lnTo>
                    <a:pt x="160" y="122"/>
                  </a:lnTo>
                  <a:lnTo>
                    <a:pt x="138" y="128"/>
                  </a:lnTo>
                  <a:lnTo>
                    <a:pt x="124" y="130"/>
                  </a:lnTo>
                  <a:lnTo>
                    <a:pt x="114" y="126"/>
                  </a:lnTo>
                  <a:lnTo>
                    <a:pt x="110" y="126"/>
                  </a:lnTo>
                  <a:lnTo>
                    <a:pt x="104" y="134"/>
                  </a:lnTo>
                  <a:lnTo>
                    <a:pt x="94" y="142"/>
                  </a:lnTo>
                  <a:lnTo>
                    <a:pt x="92" y="142"/>
                  </a:lnTo>
                  <a:lnTo>
                    <a:pt x="78" y="148"/>
                  </a:lnTo>
                  <a:lnTo>
                    <a:pt x="60" y="142"/>
                  </a:lnTo>
                  <a:lnTo>
                    <a:pt x="24" y="144"/>
                  </a:lnTo>
                  <a:lnTo>
                    <a:pt x="16" y="146"/>
                  </a:lnTo>
                  <a:lnTo>
                    <a:pt x="16" y="148"/>
                  </a:lnTo>
                  <a:lnTo>
                    <a:pt x="8" y="148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8" y="192"/>
                  </a:lnTo>
                  <a:lnTo>
                    <a:pt x="18" y="196"/>
                  </a:lnTo>
                  <a:lnTo>
                    <a:pt x="22" y="200"/>
                  </a:lnTo>
                  <a:lnTo>
                    <a:pt x="28" y="192"/>
                  </a:lnTo>
                  <a:lnTo>
                    <a:pt x="28" y="190"/>
                  </a:lnTo>
                  <a:lnTo>
                    <a:pt x="30" y="190"/>
                  </a:lnTo>
                  <a:lnTo>
                    <a:pt x="42" y="188"/>
                  </a:lnTo>
                  <a:lnTo>
                    <a:pt x="44" y="188"/>
                  </a:lnTo>
                  <a:lnTo>
                    <a:pt x="56" y="192"/>
                  </a:lnTo>
                  <a:lnTo>
                    <a:pt x="68" y="220"/>
                  </a:lnTo>
                  <a:lnTo>
                    <a:pt x="66" y="220"/>
                  </a:lnTo>
                  <a:lnTo>
                    <a:pt x="62" y="236"/>
                  </a:lnTo>
                  <a:lnTo>
                    <a:pt x="58" y="244"/>
                  </a:lnTo>
                  <a:lnTo>
                    <a:pt x="58" y="246"/>
                  </a:lnTo>
                  <a:lnTo>
                    <a:pt x="52" y="260"/>
                  </a:lnTo>
                  <a:lnTo>
                    <a:pt x="52" y="276"/>
                  </a:lnTo>
                  <a:lnTo>
                    <a:pt x="62" y="286"/>
                  </a:lnTo>
                  <a:lnTo>
                    <a:pt x="76" y="296"/>
                  </a:lnTo>
                  <a:lnTo>
                    <a:pt x="76" y="298"/>
                  </a:lnTo>
                  <a:lnTo>
                    <a:pt x="78" y="298"/>
                  </a:lnTo>
                  <a:lnTo>
                    <a:pt x="68" y="320"/>
                  </a:lnTo>
                  <a:lnTo>
                    <a:pt x="66" y="332"/>
                  </a:lnTo>
                  <a:lnTo>
                    <a:pt x="68" y="330"/>
                  </a:lnTo>
                  <a:lnTo>
                    <a:pt x="70" y="330"/>
                  </a:lnTo>
                  <a:lnTo>
                    <a:pt x="78" y="326"/>
                  </a:lnTo>
                  <a:lnTo>
                    <a:pt x="92" y="318"/>
                  </a:lnTo>
                  <a:lnTo>
                    <a:pt x="108" y="320"/>
                  </a:lnTo>
                  <a:lnTo>
                    <a:pt x="110" y="320"/>
                  </a:lnTo>
                  <a:lnTo>
                    <a:pt x="134" y="330"/>
                  </a:lnTo>
                  <a:lnTo>
                    <a:pt x="160" y="330"/>
                  </a:lnTo>
                  <a:lnTo>
                    <a:pt x="168" y="320"/>
                  </a:lnTo>
                  <a:lnTo>
                    <a:pt x="182" y="312"/>
                  </a:lnTo>
                  <a:lnTo>
                    <a:pt x="196" y="302"/>
                  </a:lnTo>
                  <a:lnTo>
                    <a:pt x="196" y="300"/>
                  </a:lnTo>
                  <a:lnTo>
                    <a:pt x="206" y="298"/>
                  </a:lnTo>
                  <a:lnTo>
                    <a:pt x="216" y="290"/>
                  </a:lnTo>
                  <a:lnTo>
                    <a:pt x="228" y="274"/>
                  </a:lnTo>
                  <a:lnTo>
                    <a:pt x="246" y="280"/>
                  </a:lnTo>
                  <a:lnTo>
                    <a:pt x="248" y="280"/>
                  </a:lnTo>
                  <a:lnTo>
                    <a:pt x="248" y="282"/>
                  </a:lnTo>
                  <a:lnTo>
                    <a:pt x="252" y="290"/>
                  </a:lnTo>
                  <a:lnTo>
                    <a:pt x="256" y="292"/>
                  </a:lnTo>
                  <a:lnTo>
                    <a:pt x="266" y="292"/>
                  </a:lnTo>
                  <a:lnTo>
                    <a:pt x="268" y="292"/>
                  </a:lnTo>
                  <a:lnTo>
                    <a:pt x="274" y="292"/>
                  </a:lnTo>
                  <a:lnTo>
                    <a:pt x="276" y="292"/>
                  </a:lnTo>
                  <a:lnTo>
                    <a:pt x="276" y="294"/>
                  </a:lnTo>
                  <a:lnTo>
                    <a:pt x="288" y="298"/>
                  </a:lnTo>
                  <a:lnTo>
                    <a:pt x="292" y="298"/>
                  </a:lnTo>
                  <a:lnTo>
                    <a:pt x="294" y="296"/>
                  </a:lnTo>
                  <a:lnTo>
                    <a:pt x="296" y="290"/>
                  </a:lnTo>
                  <a:lnTo>
                    <a:pt x="296" y="288"/>
                  </a:lnTo>
                  <a:lnTo>
                    <a:pt x="302" y="284"/>
                  </a:lnTo>
                  <a:lnTo>
                    <a:pt x="312" y="276"/>
                  </a:lnTo>
                  <a:lnTo>
                    <a:pt x="314" y="276"/>
                  </a:lnTo>
                  <a:lnTo>
                    <a:pt x="322" y="276"/>
                  </a:lnTo>
                  <a:lnTo>
                    <a:pt x="324" y="268"/>
                  </a:lnTo>
                  <a:lnTo>
                    <a:pt x="330" y="262"/>
                  </a:lnTo>
                  <a:lnTo>
                    <a:pt x="336" y="258"/>
                  </a:lnTo>
                  <a:lnTo>
                    <a:pt x="342" y="256"/>
                  </a:lnTo>
                  <a:lnTo>
                    <a:pt x="346" y="252"/>
                  </a:lnTo>
                  <a:lnTo>
                    <a:pt x="348" y="252"/>
                  </a:lnTo>
                  <a:lnTo>
                    <a:pt x="352" y="248"/>
                  </a:lnTo>
                  <a:lnTo>
                    <a:pt x="352" y="246"/>
                  </a:lnTo>
                  <a:lnTo>
                    <a:pt x="354" y="246"/>
                  </a:lnTo>
                  <a:lnTo>
                    <a:pt x="366" y="244"/>
                  </a:lnTo>
                  <a:lnTo>
                    <a:pt x="374" y="244"/>
                  </a:lnTo>
                  <a:lnTo>
                    <a:pt x="376" y="240"/>
                  </a:lnTo>
                  <a:lnTo>
                    <a:pt x="380" y="236"/>
                  </a:lnTo>
                  <a:lnTo>
                    <a:pt x="384" y="228"/>
                  </a:lnTo>
                  <a:lnTo>
                    <a:pt x="382" y="228"/>
                  </a:lnTo>
                  <a:lnTo>
                    <a:pt x="376" y="218"/>
                  </a:lnTo>
                  <a:lnTo>
                    <a:pt x="372" y="206"/>
                  </a:lnTo>
                  <a:lnTo>
                    <a:pt x="372" y="204"/>
                  </a:lnTo>
                  <a:lnTo>
                    <a:pt x="376" y="188"/>
                  </a:lnTo>
                  <a:lnTo>
                    <a:pt x="376" y="180"/>
                  </a:lnTo>
                  <a:lnTo>
                    <a:pt x="380" y="174"/>
                  </a:lnTo>
                  <a:lnTo>
                    <a:pt x="380" y="160"/>
                  </a:lnTo>
                  <a:lnTo>
                    <a:pt x="378" y="158"/>
                  </a:lnTo>
                  <a:lnTo>
                    <a:pt x="372" y="156"/>
                  </a:lnTo>
                  <a:lnTo>
                    <a:pt x="348" y="166"/>
                  </a:lnTo>
                  <a:lnTo>
                    <a:pt x="348" y="140"/>
                  </a:lnTo>
                  <a:lnTo>
                    <a:pt x="350" y="136"/>
                  </a:lnTo>
                  <a:lnTo>
                    <a:pt x="356" y="132"/>
                  </a:lnTo>
                  <a:lnTo>
                    <a:pt x="372" y="120"/>
                  </a:lnTo>
                  <a:lnTo>
                    <a:pt x="366" y="92"/>
                  </a:lnTo>
                  <a:lnTo>
                    <a:pt x="366" y="84"/>
                  </a:lnTo>
                  <a:lnTo>
                    <a:pt x="366" y="78"/>
                  </a:lnTo>
                  <a:lnTo>
                    <a:pt x="368" y="74"/>
                  </a:lnTo>
                  <a:lnTo>
                    <a:pt x="372" y="68"/>
                  </a:lnTo>
                  <a:lnTo>
                    <a:pt x="372" y="64"/>
                  </a:lnTo>
                  <a:lnTo>
                    <a:pt x="364" y="64"/>
                  </a:lnTo>
                  <a:lnTo>
                    <a:pt x="360" y="64"/>
                  </a:lnTo>
                  <a:lnTo>
                    <a:pt x="356" y="76"/>
                  </a:lnTo>
                  <a:lnTo>
                    <a:pt x="352" y="80"/>
                  </a:lnTo>
                  <a:lnTo>
                    <a:pt x="348" y="82"/>
                  </a:lnTo>
                  <a:lnTo>
                    <a:pt x="346" y="82"/>
                  </a:lnTo>
                  <a:lnTo>
                    <a:pt x="338" y="76"/>
                  </a:lnTo>
                  <a:lnTo>
                    <a:pt x="336" y="76"/>
                  </a:lnTo>
                  <a:lnTo>
                    <a:pt x="336" y="74"/>
                  </a:lnTo>
                  <a:lnTo>
                    <a:pt x="334" y="68"/>
                  </a:lnTo>
                  <a:lnTo>
                    <a:pt x="332" y="60"/>
                  </a:lnTo>
                  <a:lnTo>
                    <a:pt x="332" y="64"/>
                  </a:lnTo>
                  <a:lnTo>
                    <a:pt x="316" y="64"/>
                  </a:lnTo>
                  <a:lnTo>
                    <a:pt x="316" y="60"/>
                  </a:lnTo>
                  <a:lnTo>
                    <a:pt x="312" y="52"/>
                  </a:lnTo>
                  <a:lnTo>
                    <a:pt x="312" y="40"/>
                  </a:lnTo>
                  <a:lnTo>
                    <a:pt x="304" y="24"/>
                  </a:lnTo>
                  <a:lnTo>
                    <a:pt x="304" y="12"/>
                  </a:lnTo>
                  <a:lnTo>
                    <a:pt x="30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60" name="广西"/>
            <p:cNvSpPr>
              <a:spLocks/>
            </p:cNvSpPr>
            <p:nvPr/>
          </p:nvSpPr>
          <p:spPr bwMode="auto">
            <a:xfrm>
              <a:off x="4811713" y="4781550"/>
              <a:ext cx="917575" cy="698500"/>
            </a:xfrm>
            <a:custGeom>
              <a:avLst/>
              <a:gdLst>
                <a:gd name="T0" fmla="*/ 2147483646 w 502"/>
                <a:gd name="T1" fmla="*/ 2147483646 h 382"/>
                <a:gd name="T2" fmla="*/ 2147483646 w 502"/>
                <a:gd name="T3" fmla="*/ 2147483646 h 382"/>
                <a:gd name="T4" fmla="*/ 2147483646 w 502"/>
                <a:gd name="T5" fmla="*/ 2147483646 h 382"/>
                <a:gd name="T6" fmla="*/ 2147483646 w 502"/>
                <a:gd name="T7" fmla="*/ 2147483646 h 382"/>
                <a:gd name="T8" fmla="*/ 2147483646 w 502"/>
                <a:gd name="T9" fmla="*/ 2147483646 h 382"/>
                <a:gd name="T10" fmla="*/ 2147483646 w 502"/>
                <a:gd name="T11" fmla="*/ 2147483646 h 382"/>
                <a:gd name="T12" fmla="*/ 2147483646 w 502"/>
                <a:gd name="T13" fmla="*/ 2147483646 h 382"/>
                <a:gd name="T14" fmla="*/ 2147483646 w 502"/>
                <a:gd name="T15" fmla="*/ 2147483646 h 382"/>
                <a:gd name="T16" fmla="*/ 2147483646 w 502"/>
                <a:gd name="T17" fmla="*/ 2147483646 h 382"/>
                <a:gd name="T18" fmla="*/ 2147483646 w 502"/>
                <a:gd name="T19" fmla="*/ 2147483646 h 382"/>
                <a:gd name="T20" fmla="*/ 2147483646 w 502"/>
                <a:gd name="T21" fmla="*/ 2147483646 h 382"/>
                <a:gd name="T22" fmla="*/ 2147483646 w 502"/>
                <a:gd name="T23" fmla="*/ 2147483646 h 382"/>
                <a:gd name="T24" fmla="*/ 2147483646 w 502"/>
                <a:gd name="T25" fmla="*/ 2147483646 h 382"/>
                <a:gd name="T26" fmla="*/ 2147483646 w 502"/>
                <a:gd name="T27" fmla="*/ 2147483646 h 382"/>
                <a:gd name="T28" fmla="*/ 2147483646 w 502"/>
                <a:gd name="T29" fmla="*/ 2147483646 h 382"/>
                <a:gd name="T30" fmla="*/ 2147483646 w 502"/>
                <a:gd name="T31" fmla="*/ 2147483646 h 382"/>
                <a:gd name="T32" fmla="*/ 2147483646 w 502"/>
                <a:gd name="T33" fmla="*/ 2147483646 h 382"/>
                <a:gd name="T34" fmla="*/ 2147483646 w 502"/>
                <a:gd name="T35" fmla="*/ 2147483646 h 382"/>
                <a:gd name="T36" fmla="*/ 2147483646 w 502"/>
                <a:gd name="T37" fmla="*/ 2147483646 h 382"/>
                <a:gd name="T38" fmla="*/ 2147483646 w 502"/>
                <a:gd name="T39" fmla="*/ 2147483646 h 382"/>
                <a:gd name="T40" fmla="*/ 2147483646 w 502"/>
                <a:gd name="T41" fmla="*/ 2147483646 h 382"/>
                <a:gd name="T42" fmla="*/ 2147483646 w 502"/>
                <a:gd name="T43" fmla="*/ 2147483646 h 382"/>
                <a:gd name="T44" fmla="*/ 2147483646 w 502"/>
                <a:gd name="T45" fmla="*/ 2147483646 h 382"/>
                <a:gd name="T46" fmla="*/ 2147483646 w 502"/>
                <a:gd name="T47" fmla="*/ 2147483646 h 382"/>
                <a:gd name="T48" fmla="*/ 2147483646 w 502"/>
                <a:gd name="T49" fmla="*/ 2147483646 h 382"/>
                <a:gd name="T50" fmla="*/ 2147483646 w 502"/>
                <a:gd name="T51" fmla="*/ 2147483646 h 382"/>
                <a:gd name="T52" fmla="*/ 2147483646 w 502"/>
                <a:gd name="T53" fmla="*/ 2147483646 h 382"/>
                <a:gd name="T54" fmla="*/ 2147483646 w 502"/>
                <a:gd name="T55" fmla="*/ 2147483646 h 382"/>
                <a:gd name="T56" fmla="*/ 2147483646 w 502"/>
                <a:gd name="T57" fmla="*/ 2147483646 h 382"/>
                <a:gd name="T58" fmla="*/ 2147483646 w 502"/>
                <a:gd name="T59" fmla="*/ 2147483646 h 382"/>
                <a:gd name="T60" fmla="*/ 2147483646 w 502"/>
                <a:gd name="T61" fmla="*/ 2147483646 h 382"/>
                <a:gd name="T62" fmla="*/ 2147483646 w 502"/>
                <a:gd name="T63" fmla="*/ 2147483646 h 382"/>
                <a:gd name="T64" fmla="*/ 2147483646 w 502"/>
                <a:gd name="T65" fmla="*/ 2147483646 h 382"/>
                <a:gd name="T66" fmla="*/ 2147483646 w 502"/>
                <a:gd name="T67" fmla="*/ 2147483646 h 382"/>
                <a:gd name="T68" fmla="*/ 2147483646 w 502"/>
                <a:gd name="T69" fmla="*/ 2147483646 h 382"/>
                <a:gd name="T70" fmla="*/ 2147483646 w 502"/>
                <a:gd name="T71" fmla="*/ 2147483646 h 382"/>
                <a:gd name="T72" fmla="*/ 2147483646 w 502"/>
                <a:gd name="T73" fmla="*/ 2147483646 h 382"/>
                <a:gd name="T74" fmla="*/ 2147483646 w 502"/>
                <a:gd name="T75" fmla="*/ 2147483646 h 382"/>
                <a:gd name="T76" fmla="*/ 2147483646 w 502"/>
                <a:gd name="T77" fmla="*/ 2147483646 h 382"/>
                <a:gd name="T78" fmla="*/ 2147483646 w 502"/>
                <a:gd name="T79" fmla="*/ 2147483646 h 382"/>
                <a:gd name="T80" fmla="*/ 2147483646 w 502"/>
                <a:gd name="T81" fmla="*/ 2147483646 h 382"/>
                <a:gd name="T82" fmla="*/ 2147483646 w 502"/>
                <a:gd name="T83" fmla="*/ 2147483646 h 382"/>
                <a:gd name="T84" fmla="*/ 2147483646 w 502"/>
                <a:gd name="T85" fmla="*/ 2147483646 h 382"/>
                <a:gd name="T86" fmla="*/ 2147483646 w 502"/>
                <a:gd name="T87" fmla="*/ 2147483646 h 382"/>
                <a:gd name="T88" fmla="*/ 2147483646 w 502"/>
                <a:gd name="T89" fmla="*/ 2147483646 h 382"/>
                <a:gd name="T90" fmla="*/ 2147483646 w 502"/>
                <a:gd name="T91" fmla="*/ 2147483646 h 382"/>
                <a:gd name="T92" fmla="*/ 2147483646 w 502"/>
                <a:gd name="T93" fmla="*/ 2147483646 h 382"/>
                <a:gd name="T94" fmla="*/ 2147483646 w 502"/>
                <a:gd name="T95" fmla="*/ 2147483646 h 382"/>
                <a:gd name="T96" fmla="*/ 2147483646 w 502"/>
                <a:gd name="T97" fmla="*/ 2147483646 h 382"/>
                <a:gd name="T98" fmla="*/ 2147483646 w 502"/>
                <a:gd name="T99" fmla="*/ 2147483646 h 382"/>
                <a:gd name="T100" fmla="*/ 2147483646 w 502"/>
                <a:gd name="T101" fmla="*/ 2147483646 h 382"/>
                <a:gd name="T102" fmla="*/ 2147483646 w 502"/>
                <a:gd name="T103" fmla="*/ 2147483646 h 382"/>
                <a:gd name="T104" fmla="*/ 2147483646 w 502"/>
                <a:gd name="T105" fmla="*/ 2147483646 h 382"/>
                <a:gd name="T106" fmla="*/ 2147483646 w 502"/>
                <a:gd name="T107" fmla="*/ 2147483646 h 382"/>
                <a:gd name="T108" fmla="*/ 2147483646 w 502"/>
                <a:gd name="T109" fmla="*/ 2147483646 h 382"/>
                <a:gd name="T110" fmla="*/ 2147483646 w 502"/>
                <a:gd name="T111" fmla="*/ 2147483646 h 38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02" h="382">
                  <a:moveTo>
                    <a:pt x="402" y="8"/>
                  </a:moveTo>
                  <a:lnTo>
                    <a:pt x="402" y="10"/>
                  </a:lnTo>
                  <a:lnTo>
                    <a:pt x="404" y="12"/>
                  </a:lnTo>
                  <a:lnTo>
                    <a:pt x="394" y="28"/>
                  </a:lnTo>
                  <a:lnTo>
                    <a:pt x="386" y="34"/>
                  </a:lnTo>
                  <a:lnTo>
                    <a:pt x="378" y="36"/>
                  </a:lnTo>
                  <a:lnTo>
                    <a:pt x="376" y="36"/>
                  </a:lnTo>
                  <a:lnTo>
                    <a:pt x="368" y="30"/>
                  </a:lnTo>
                  <a:lnTo>
                    <a:pt x="360" y="32"/>
                  </a:lnTo>
                  <a:lnTo>
                    <a:pt x="344" y="44"/>
                  </a:lnTo>
                  <a:lnTo>
                    <a:pt x="340" y="44"/>
                  </a:lnTo>
                  <a:lnTo>
                    <a:pt x="336" y="42"/>
                  </a:lnTo>
                  <a:lnTo>
                    <a:pt x="328" y="32"/>
                  </a:lnTo>
                  <a:lnTo>
                    <a:pt x="322" y="42"/>
                  </a:lnTo>
                  <a:lnTo>
                    <a:pt x="316" y="48"/>
                  </a:lnTo>
                  <a:lnTo>
                    <a:pt x="306" y="48"/>
                  </a:lnTo>
                  <a:lnTo>
                    <a:pt x="294" y="52"/>
                  </a:lnTo>
                  <a:lnTo>
                    <a:pt x="282" y="60"/>
                  </a:lnTo>
                  <a:lnTo>
                    <a:pt x="278" y="60"/>
                  </a:lnTo>
                  <a:lnTo>
                    <a:pt x="274" y="64"/>
                  </a:lnTo>
                  <a:lnTo>
                    <a:pt x="270" y="70"/>
                  </a:lnTo>
                  <a:lnTo>
                    <a:pt x="270" y="72"/>
                  </a:lnTo>
                  <a:lnTo>
                    <a:pt x="270" y="74"/>
                  </a:lnTo>
                  <a:lnTo>
                    <a:pt x="276" y="82"/>
                  </a:lnTo>
                  <a:lnTo>
                    <a:pt x="254" y="80"/>
                  </a:lnTo>
                  <a:lnTo>
                    <a:pt x="242" y="90"/>
                  </a:lnTo>
                  <a:lnTo>
                    <a:pt x="240" y="94"/>
                  </a:lnTo>
                  <a:lnTo>
                    <a:pt x="238" y="100"/>
                  </a:lnTo>
                  <a:lnTo>
                    <a:pt x="236" y="102"/>
                  </a:lnTo>
                  <a:lnTo>
                    <a:pt x="224" y="102"/>
                  </a:lnTo>
                  <a:lnTo>
                    <a:pt x="210" y="96"/>
                  </a:lnTo>
                  <a:lnTo>
                    <a:pt x="206" y="96"/>
                  </a:lnTo>
                  <a:lnTo>
                    <a:pt x="194" y="98"/>
                  </a:lnTo>
                  <a:lnTo>
                    <a:pt x="190" y="96"/>
                  </a:lnTo>
                  <a:lnTo>
                    <a:pt x="186" y="94"/>
                  </a:lnTo>
                  <a:lnTo>
                    <a:pt x="178" y="84"/>
                  </a:lnTo>
                  <a:lnTo>
                    <a:pt x="170" y="80"/>
                  </a:lnTo>
                  <a:lnTo>
                    <a:pt x="162" y="92"/>
                  </a:lnTo>
                  <a:lnTo>
                    <a:pt x="160" y="92"/>
                  </a:lnTo>
                  <a:lnTo>
                    <a:pt x="150" y="100"/>
                  </a:lnTo>
                  <a:lnTo>
                    <a:pt x="148" y="100"/>
                  </a:lnTo>
                  <a:lnTo>
                    <a:pt x="148" y="102"/>
                  </a:lnTo>
                  <a:lnTo>
                    <a:pt x="146" y="102"/>
                  </a:lnTo>
                  <a:lnTo>
                    <a:pt x="138" y="104"/>
                  </a:lnTo>
                  <a:lnTo>
                    <a:pt x="126" y="116"/>
                  </a:lnTo>
                  <a:lnTo>
                    <a:pt x="112" y="122"/>
                  </a:lnTo>
                  <a:lnTo>
                    <a:pt x="102" y="134"/>
                  </a:lnTo>
                  <a:lnTo>
                    <a:pt x="70" y="134"/>
                  </a:lnTo>
                  <a:lnTo>
                    <a:pt x="46" y="124"/>
                  </a:lnTo>
                  <a:lnTo>
                    <a:pt x="32" y="124"/>
                  </a:lnTo>
                  <a:lnTo>
                    <a:pt x="20" y="130"/>
                  </a:lnTo>
                  <a:lnTo>
                    <a:pt x="18" y="130"/>
                  </a:lnTo>
                  <a:lnTo>
                    <a:pt x="10" y="132"/>
                  </a:lnTo>
                  <a:lnTo>
                    <a:pt x="2" y="138"/>
                  </a:lnTo>
                  <a:lnTo>
                    <a:pt x="0" y="142"/>
                  </a:lnTo>
                  <a:lnTo>
                    <a:pt x="0" y="152"/>
                  </a:lnTo>
                  <a:lnTo>
                    <a:pt x="4" y="158"/>
                  </a:lnTo>
                  <a:lnTo>
                    <a:pt x="22" y="152"/>
                  </a:lnTo>
                  <a:lnTo>
                    <a:pt x="30" y="154"/>
                  </a:lnTo>
                  <a:lnTo>
                    <a:pt x="40" y="158"/>
                  </a:lnTo>
                  <a:lnTo>
                    <a:pt x="42" y="158"/>
                  </a:lnTo>
                  <a:lnTo>
                    <a:pt x="42" y="160"/>
                  </a:lnTo>
                  <a:lnTo>
                    <a:pt x="42" y="186"/>
                  </a:lnTo>
                  <a:lnTo>
                    <a:pt x="46" y="188"/>
                  </a:lnTo>
                  <a:lnTo>
                    <a:pt x="64" y="188"/>
                  </a:lnTo>
                  <a:lnTo>
                    <a:pt x="74" y="184"/>
                  </a:lnTo>
                  <a:lnTo>
                    <a:pt x="76" y="184"/>
                  </a:lnTo>
                  <a:lnTo>
                    <a:pt x="86" y="180"/>
                  </a:lnTo>
                  <a:lnTo>
                    <a:pt x="94" y="176"/>
                  </a:lnTo>
                  <a:lnTo>
                    <a:pt x="98" y="176"/>
                  </a:lnTo>
                  <a:lnTo>
                    <a:pt x="100" y="178"/>
                  </a:lnTo>
                  <a:lnTo>
                    <a:pt x="104" y="188"/>
                  </a:lnTo>
                  <a:lnTo>
                    <a:pt x="106" y="216"/>
                  </a:lnTo>
                  <a:lnTo>
                    <a:pt x="106" y="218"/>
                  </a:lnTo>
                  <a:lnTo>
                    <a:pt x="92" y="232"/>
                  </a:lnTo>
                  <a:lnTo>
                    <a:pt x="92" y="234"/>
                  </a:lnTo>
                  <a:lnTo>
                    <a:pt x="74" y="242"/>
                  </a:lnTo>
                  <a:lnTo>
                    <a:pt x="70" y="248"/>
                  </a:lnTo>
                  <a:lnTo>
                    <a:pt x="72" y="252"/>
                  </a:lnTo>
                  <a:lnTo>
                    <a:pt x="106" y="256"/>
                  </a:lnTo>
                  <a:lnTo>
                    <a:pt x="108" y="258"/>
                  </a:lnTo>
                  <a:lnTo>
                    <a:pt x="122" y="266"/>
                  </a:lnTo>
                  <a:lnTo>
                    <a:pt x="152" y="264"/>
                  </a:lnTo>
                  <a:lnTo>
                    <a:pt x="152" y="268"/>
                  </a:lnTo>
                  <a:lnTo>
                    <a:pt x="154" y="284"/>
                  </a:lnTo>
                  <a:lnTo>
                    <a:pt x="154" y="286"/>
                  </a:lnTo>
                  <a:lnTo>
                    <a:pt x="140" y="300"/>
                  </a:lnTo>
                  <a:lnTo>
                    <a:pt x="140" y="312"/>
                  </a:lnTo>
                  <a:lnTo>
                    <a:pt x="142" y="320"/>
                  </a:lnTo>
                  <a:lnTo>
                    <a:pt x="144" y="326"/>
                  </a:lnTo>
                  <a:lnTo>
                    <a:pt x="150" y="330"/>
                  </a:lnTo>
                  <a:lnTo>
                    <a:pt x="174" y="344"/>
                  </a:lnTo>
                  <a:lnTo>
                    <a:pt x="194" y="356"/>
                  </a:lnTo>
                  <a:lnTo>
                    <a:pt x="212" y="348"/>
                  </a:lnTo>
                  <a:lnTo>
                    <a:pt x="214" y="348"/>
                  </a:lnTo>
                  <a:lnTo>
                    <a:pt x="216" y="348"/>
                  </a:lnTo>
                  <a:lnTo>
                    <a:pt x="242" y="368"/>
                  </a:lnTo>
                  <a:lnTo>
                    <a:pt x="246" y="368"/>
                  </a:lnTo>
                  <a:lnTo>
                    <a:pt x="252" y="360"/>
                  </a:lnTo>
                  <a:lnTo>
                    <a:pt x="254" y="360"/>
                  </a:lnTo>
                  <a:lnTo>
                    <a:pt x="254" y="358"/>
                  </a:lnTo>
                  <a:lnTo>
                    <a:pt x="256" y="358"/>
                  </a:lnTo>
                  <a:lnTo>
                    <a:pt x="270" y="360"/>
                  </a:lnTo>
                  <a:lnTo>
                    <a:pt x="274" y="334"/>
                  </a:lnTo>
                  <a:lnTo>
                    <a:pt x="294" y="368"/>
                  </a:lnTo>
                  <a:lnTo>
                    <a:pt x="310" y="370"/>
                  </a:lnTo>
                  <a:lnTo>
                    <a:pt x="312" y="370"/>
                  </a:lnTo>
                  <a:lnTo>
                    <a:pt x="314" y="370"/>
                  </a:lnTo>
                  <a:lnTo>
                    <a:pt x="314" y="372"/>
                  </a:lnTo>
                  <a:lnTo>
                    <a:pt x="314" y="382"/>
                  </a:lnTo>
                  <a:lnTo>
                    <a:pt x="320" y="380"/>
                  </a:lnTo>
                  <a:lnTo>
                    <a:pt x="346" y="346"/>
                  </a:lnTo>
                  <a:lnTo>
                    <a:pt x="358" y="362"/>
                  </a:lnTo>
                  <a:lnTo>
                    <a:pt x="358" y="356"/>
                  </a:lnTo>
                  <a:lnTo>
                    <a:pt x="366" y="340"/>
                  </a:lnTo>
                  <a:lnTo>
                    <a:pt x="372" y="328"/>
                  </a:lnTo>
                  <a:lnTo>
                    <a:pt x="392" y="328"/>
                  </a:lnTo>
                  <a:lnTo>
                    <a:pt x="396" y="304"/>
                  </a:lnTo>
                  <a:lnTo>
                    <a:pt x="398" y="304"/>
                  </a:lnTo>
                  <a:lnTo>
                    <a:pt x="400" y="306"/>
                  </a:lnTo>
                  <a:lnTo>
                    <a:pt x="414" y="308"/>
                  </a:lnTo>
                  <a:lnTo>
                    <a:pt x="416" y="300"/>
                  </a:lnTo>
                  <a:lnTo>
                    <a:pt x="410" y="288"/>
                  </a:lnTo>
                  <a:lnTo>
                    <a:pt x="410" y="286"/>
                  </a:lnTo>
                  <a:lnTo>
                    <a:pt x="414" y="276"/>
                  </a:lnTo>
                  <a:lnTo>
                    <a:pt x="414" y="274"/>
                  </a:lnTo>
                  <a:lnTo>
                    <a:pt x="416" y="274"/>
                  </a:lnTo>
                  <a:lnTo>
                    <a:pt x="458" y="252"/>
                  </a:lnTo>
                  <a:lnTo>
                    <a:pt x="456" y="230"/>
                  </a:lnTo>
                  <a:lnTo>
                    <a:pt x="456" y="228"/>
                  </a:lnTo>
                  <a:lnTo>
                    <a:pt x="464" y="212"/>
                  </a:lnTo>
                  <a:lnTo>
                    <a:pt x="466" y="210"/>
                  </a:lnTo>
                  <a:lnTo>
                    <a:pt x="478" y="180"/>
                  </a:lnTo>
                  <a:lnTo>
                    <a:pt x="490" y="168"/>
                  </a:lnTo>
                  <a:lnTo>
                    <a:pt x="496" y="156"/>
                  </a:lnTo>
                  <a:lnTo>
                    <a:pt x="502" y="146"/>
                  </a:lnTo>
                  <a:lnTo>
                    <a:pt x="496" y="134"/>
                  </a:lnTo>
                  <a:lnTo>
                    <a:pt x="496" y="132"/>
                  </a:lnTo>
                  <a:lnTo>
                    <a:pt x="496" y="120"/>
                  </a:lnTo>
                  <a:lnTo>
                    <a:pt x="490" y="120"/>
                  </a:lnTo>
                  <a:lnTo>
                    <a:pt x="478" y="126"/>
                  </a:lnTo>
                  <a:lnTo>
                    <a:pt x="472" y="128"/>
                  </a:lnTo>
                  <a:lnTo>
                    <a:pt x="468" y="128"/>
                  </a:lnTo>
                  <a:lnTo>
                    <a:pt x="460" y="126"/>
                  </a:lnTo>
                  <a:lnTo>
                    <a:pt x="454" y="122"/>
                  </a:lnTo>
                  <a:lnTo>
                    <a:pt x="452" y="118"/>
                  </a:lnTo>
                  <a:lnTo>
                    <a:pt x="450" y="114"/>
                  </a:lnTo>
                  <a:lnTo>
                    <a:pt x="452" y="98"/>
                  </a:lnTo>
                  <a:lnTo>
                    <a:pt x="446" y="98"/>
                  </a:lnTo>
                  <a:lnTo>
                    <a:pt x="442" y="102"/>
                  </a:lnTo>
                  <a:lnTo>
                    <a:pt x="432" y="112"/>
                  </a:lnTo>
                  <a:lnTo>
                    <a:pt x="428" y="114"/>
                  </a:lnTo>
                  <a:lnTo>
                    <a:pt x="424" y="114"/>
                  </a:lnTo>
                  <a:lnTo>
                    <a:pt x="422" y="108"/>
                  </a:lnTo>
                  <a:lnTo>
                    <a:pt x="422" y="100"/>
                  </a:lnTo>
                  <a:lnTo>
                    <a:pt x="422" y="92"/>
                  </a:lnTo>
                  <a:lnTo>
                    <a:pt x="424" y="88"/>
                  </a:lnTo>
                  <a:lnTo>
                    <a:pt x="426" y="86"/>
                  </a:lnTo>
                  <a:lnTo>
                    <a:pt x="428" y="86"/>
                  </a:lnTo>
                  <a:lnTo>
                    <a:pt x="444" y="58"/>
                  </a:lnTo>
                  <a:lnTo>
                    <a:pt x="448" y="48"/>
                  </a:lnTo>
                  <a:lnTo>
                    <a:pt x="450" y="36"/>
                  </a:lnTo>
                  <a:lnTo>
                    <a:pt x="442" y="28"/>
                  </a:lnTo>
                  <a:lnTo>
                    <a:pt x="440" y="22"/>
                  </a:lnTo>
                  <a:lnTo>
                    <a:pt x="440" y="12"/>
                  </a:lnTo>
                  <a:lnTo>
                    <a:pt x="440" y="8"/>
                  </a:lnTo>
                  <a:lnTo>
                    <a:pt x="438" y="4"/>
                  </a:lnTo>
                  <a:lnTo>
                    <a:pt x="434" y="0"/>
                  </a:lnTo>
                  <a:lnTo>
                    <a:pt x="432" y="2"/>
                  </a:lnTo>
                  <a:lnTo>
                    <a:pt x="430" y="6"/>
                  </a:lnTo>
                  <a:lnTo>
                    <a:pt x="426" y="8"/>
                  </a:lnTo>
                  <a:lnTo>
                    <a:pt x="422" y="10"/>
                  </a:lnTo>
                  <a:lnTo>
                    <a:pt x="416" y="8"/>
                  </a:lnTo>
                  <a:lnTo>
                    <a:pt x="410" y="8"/>
                  </a:lnTo>
                  <a:lnTo>
                    <a:pt x="40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61" name="重庆"/>
            <p:cNvSpPr>
              <a:spLocks/>
            </p:cNvSpPr>
            <p:nvPr/>
          </p:nvSpPr>
          <p:spPr bwMode="auto">
            <a:xfrm>
              <a:off x="4938713" y="4013200"/>
              <a:ext cx="519112" cy="527050"/>
            </a:xfrm>
            <a:custGeom>
              <a:avLst/>
              <a:gdLst>
                <a:gd name="T0" fmla="*/ 2147483646 w 284"/>
                <a:gd name="T1" fmla="*/ 2147483646 h 288"/>
                <a:gd name="T2" fmla="*/ 2147483646 w 284"/>
                <a:gd name="T3" fmla="*/ 2147483646 h 288"/>
                <a:gd name="T4" fmla="*/ 2147483646 w 284"/>
                <a:gd name="T5" fmla="*/ 2147483646 h 288"/>
                <a:gd name="T6" fmla="*/ 2147483646 w 284"/>
                <a:gd name="T7" fmla="*/ 2147483646 h 288"/>
                <a:gd name="T8" fmla="*/ 2147483646 w 284"/>
                <a:gd name="T9" fmla="*/ 2147483646 h 288"/>
                <a:gd name="T10" fmla="*/ 2147483646 w 284"/>
                <a:gd name="T11" fmla="*/ 2147483646 h 288"/>
                <a:gd name="T12" fmla="*/ 2147483646 w 284"/>
                <a:gd name="T13" fmla="*/ 2147483646 h 288"/>
                <a:gd name="T14" fmla="*/ 2147483646 w 284"/>
                <a:gd name="T15" fmla="*/ 2147483646 h 288"/>
                <a:gd name="T16" fmla="*/ 2147483646 w 284"/>
                <a:gd name="T17" fmla="*/ 2147483646 h 288"/>
                <a:gd name="T18" fmla="*/ 2147483646 w 284"/>
                <a:gd name="T19" fmla="*/ 2147483646 h 288"/>
                <a:gd name="T20" fmla="*/ 2147483646 w 284"/>
                <a:gd name="T21" fmla="*/ 2147483646 h 288"/>
                <a:gd name="T22" fmla="*/ 2147483646 w 284"/>
                <a:gd name="T23" fmla="*/ 2147483646 h 288"/>
                <a:gd name="T24" fmla="*/ 2147483646 w 284"/>
                <a:gd name="T25" fmla="*/ 2147483646 h 288"/>
                <a:gd name="T26" fmla="*/ 2147483646 w 284"/>
                <a:gd name="T27" fmla="*/ 2147483646 h 288"/>
                <a:gd name="T28" fmla="*/ 2147483646 w 284"/>
                <a:gd name="T29" fmla="*/ 2147483646 h 288"/>
                <a:gd name="T30" fmla="*/ 2147483646 w 284"/>
                <a:gd name="T31" fmla="*/ 2147483646 h 288"/>
                <a:gd name="T32" fmla="*/ 2147483646 w 284"/>
                <a:gd name="T33" fmla="*/ 2147483646 h 288"/>
                <a:gd name="T34" fmla="*/ 2147483646 w 284"/>
                <a:gd name="T35" fmla="*/ 2147483646 h 288"/>
                <a:gd name="T36" fmla="*/ 2147483646 w 284"/>
                <a:gd name="T37" fmla="*/ 2147483646 h 288"/>
                <a:gd name="T38" fmla="*/ 2147483646 w 284"/>
                <a:gd name="T39" fmla="*/ 2147483646 h 288"/>
                <a:gd name="T40" fmla="*/ 2147483646 w 284"/>
                <a:gd name="T41" fmla="*/ 2147483646 h 288"/>
                <a:gd name="T42" fmla="*/ 2147483646 w 284"/>
                <a:gd name="T43" fmla="*/ 2147483646 h 288"/>
                <a:gd name="T44" fmla="*/ 2147483646 w 284"/>
                <a:gd name="T45" fmla="*/ 2147483646 h 288"/>
                <a:gd name="T46" fmla="*/ 2147483646 w 284"/>
                <a:gd name="T47" fmla="*/ 2147483646 h 288"/>
                <a:gd name="T48" fmla="*/ 2147483646 w 284"/>
                <a:gd name="T49" fmla="*/ 2147483646 h 288"/>
                <a:gd name="T50" fmla="*/ 2147483646 w 284"/>
                <a:gd name="T51" fmla="*/ 2147483646 h 288"/>
                <a:gd name="T52" fmla="*/ 2147483646 w 284"/>
                <a:gd name="T53" fmla="*/ 2147483646 h 288"/>
                <a:gd name="T54" fmla="*/ 2147483646 w 284"/>
                <a:gd name="T55" fmla="*/ 2147483646 h 288"/>
                <a:gd name="T56" fmla="*/ 2147483646 w 284"/>
                <a:gd name="T57" fmla="*/ 2147483646 h 288"/>
                <a:gd name="T58" fmla="*/ 2147483646 w 284"/>
                <a:gd name="T59" fmla="*/ 2147483646 h 288"/>
                <a:gd name="T60" fmla="*/ 2147483646 w 284"/>
                <a:gd name="T61" fmla="*/ 2147483646 h 288"/>
                <a:gd name="T62" fmla="*/ 2147483646 w 284"/>
                <a:gd name="T63" fmla="*/ 2147483646 h 288"/>
                <a:gd name="T64" fmla="*/ 2147483646 w 284"/>
                <a:gd name="T65" fmla="*/ 2147483646 h 288"/>
                <a:gd name="T66" fmla="*/ 2147483646 w 284"/>
                <a:gd name="T67" fmla="*/ 2147483646 h 288"/>
                <a:gd name="T68" fmla="*/ 2147483646 w 284"/>
                <a:gd name="T69" fmla="*/ 2147483646 h 288"/>
                <a:gd name="T70" fmla="*/ 2147483646 w 284"/>
                <a:gd name="T71" fmla="*/ 2147483646 h 288"/>
                <a:gd name="T72" fmla="*/ 2147483646 w 284"/>
                <a:gd name="T73" fmla="*/ 2147483646 h 288"/>
                <a:gd name="T74" fmla="*/ 2147483646 w 284"/>
                <a:gd name="T75" fmla="*/ 2147483646 h 288"/>
                <a:gd name="T76" fmla="*/ 2147483646 w 284"/>
                <a:gd name="T77" fmla="*/ 2147483646 h 288"/>
                <a:gd name="T78" fmla="*/ 2147483646 w 284"/>
                <a:gd name="T79" fmla="*/ 2147483646 h 288"/>
                <a:gd name="T80" fmla="*/ 2147483646 w 284"/>
                <a:gd name="T81" fmla="*/ 2147483646 h 288"/>
                <a:gd name="T82" fmla="*/ 2147483646 w 284"/>
                <a:gd name="T83" fmla="*/ 2147483646 h 288"/>
                <a:gd name="T84" fmla="*/ 2147483646 w 284"/>
                <a:gd name="T85" fmla="*/ 2147483646 h 288"/>
                <a:gd name="T86" fmla="*/ 2147483646 w 284"/>
                <a:gd name="T87" fmla="*/ 2147483646 h 288"/>
                <a:gd name="T88" fmla="*/ 2147483646 w 284"/>
                <a:gd name="T89" fmla="*/ 2147483646 h 288"/>
                <a:gd name="T90" fmla="*/ 2147483646 w 284"/>
                <a:gd name="T91" fmla="*/ 2147483646 h 288"/>
                <a:gd name="T92" fmla="*/ 2147483646 w 284"/>
                <a:gd name="T93" fmla="*/ 2147483646 h 288"/>
                <a:gd name="T94" fmla="*/ 2147483646 w 284"/>
                <a:gd name="T95" fmla="*/ 2147483646 h 288"/>
                <a:gd name="T96" fmla="*/ 2147483646 w 284"/>
                <a:gd name="T97" fmla="*/ 2147483646 h 288"/>
                <a:gd name="T98" fmla="*/ 2147483646 w 284"/>
                <a:gd name="T99" fmla="*/ 2147483646 h 288"/>
                <a:gd name="T100" fmla="*/ 2147483646 w 284"/>
                <a:gd name="T101" fmla="*/ 2147483646 h 288"/>
                <a:gd name="T102" fmla="*/ 2147483646 w 284"/>
                <a:gd name="T103" fmla="*/ 2147483646 h 2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84" h="288">
                  <a:moveTo>
                    <a:pt x="284" y="58"/>
                  </a:moveTo>
                  <a:lnTo>
                    <a:pt x="278" y="44"/>
                  </a:lnTo>
                  <a:lnTo>
                    <a:pt x="268" y="32"/>
                  </a:lnTo>
                  <a:lnTo>
                    <a:pt x="260" y="30"/>
                  </a:lnTo>
                  <a:lnTo>
                    <a:pt x="258" y="30"/>
                  </a:lnTo>
                  <a:lnTo>
                    <a:pt x="258" y="28"/>
                  </a:lnTo>
                  <a:lnTo>
                    <a:pt x="250" y="24"/>
                  </a:lnTo>
                  <a:lnTo>
                    <a:pt x="248" y="24"/>
                  </a:lnTo>
                  <a:lnTo>
                    <a:pt x="244" y="26"/>
                  </a:lnTo>
                  <a:lnTo>
                    <a:pt x="234" y="28"/>
                  </a:lnTo>
                  <a:lnTo>
                    <a:pt x="232" y="26"/>
                  </a:lnTo>
                  <a:lnTo>
                    <a:pt x="222" y="22"/>
                  </a:lnTo>
                  <a:lnTo>
                    <a:pt x="220" y="22"/>
                  </a:lnTo>
                  <a:lnTo>
                    <a:pt x="220" y="20"/>
                  </a:lnTo>
                  <a:lnTo>
                    <a:pt x="212" y="12"/>
                  </a:lnTo>
                  <a:lnTo>
                    <a:pt x="204" y="4"/>
                  </a:lnTo>
                  <a:lnTo>
                    <a:pt x="196" y="0"/>
                  </a:lnTo>
                  <a:lnTo>
                    <a:pt x="188" y="8"/>
                  </a:lnTo>
                  <a:lnTo>
                    <a:pt x="176" y="16"/>
                  </a:lnTo>
                  <a:lnTo>
                    <a:pt x="172" y="40"/>
                  </a:lnTo>
                  <a:lnTo>
                    <a:pt x="162" y="58"/>
                  </a:lnTo>
                  <a:lnTo>
                    <a:pt x="162" y="60"/>
                  </a:lnTo>
                  <a:lnTo>
                    <a:pt x="154" y="68"/>
                  </a:lnTo>
                  <a:lnTo>
                    <a:pt x="144" y="86"/>
                  </a:lnTo>
                  <a:lnTo>
                    <a:pt x="144" y="88"/>
                  </a:lnTo>
                  <a:lnTo>
                    <a:pt x="124" y="104"/>
                  </a:lnTo>
                  <a:lnTo>
                    <a:pt x="116" y="118"/>
                  </a:lnTo>
                  <a:lnTo>
                    <a:pt x="114" y="120"/>
                  </a:lnTo>
                  <a:lnTo>
                    <a:pt x="110" y="124"/>
                  </a:lnTo>
                  <a:lnTo>
                    <a:pt x="96" y="132"/>
                  </a:lnTo>
                  <a:lnTo>
                    <a:pt x="88" y="144"/>
                  </a:lnTo>
                  <a:lnTo>
                    <a:pt x="74" y="164"/>
                  </a:lnTo>
                  <a:lnTo>
                    <a:pt x="72" y="164"/>
                  </a:lnTo>
                  <a:lnTo>
                    <a:pt x="8" y="160"/>
                  </a:lnTo>
                  <a:lnTo>
                    <a:pt x="0" y="168"/>
                  </a:lnTo>
                  <a:lnTo>
                    <a:pt x="0" y="180"/>
                  </a:lnTo>
                  <a:lnTo>
                    <a:pt x="6" y="208"/>
                  </a:lnTo>
                  <a:lnTo>
                    <a:pt x="20" y="226"/>
                  </a:lnTo>
                  <a:lnTo>
                    <a:pt x="32" y="232"/>
                  </a:lnTo>
                  <a:lnTo>
                    <a:pt x="32" y="234"/>
                  </a:lnTo>
                  <a:lnTo>
                    <a:pt x="40" y="244"/>
                  </a:lnTo>
                  <a:lnTo>
                    <a:pt x="42" y="252"/>
                  </a:lnTo>
                  <a:lnTo>
                    <a:pt x="42" y="262"/>
                  </a:lnTo>
                  <a:lnTo>
                    <a:pt x="38" y="266"/>
                  </a:lnTo>
                  <a:lnTo>
                    <a:pt x="40" y="268"/>
                  </a:lnTo>
                  <a:lnTo>
                    <a:pt x="44" y="268"/>
                  </a:lnTo>
                  <a:lnTo>
                    <a:pt x="48" y="258"/>
                  </a:lnTo>
                  <a:lnTo>
                    <a:pt x="50" y="258"/>
                  </a:lnTo>
                  <a:lnTo>
                    <a:pt x="62" y="262"/>
                  </a:lnTo>
                  <a:lnTo>
                    <a:pt x="64" y="266"/>
                  </a:lnTo>
                  <a:lnTo>
                    <a:pt x="70" y="266"/>
                  </a:lnTo>
                  <a:lnTo>
                    <a:pt x="68" y="260"/>
                  </a:lnTo>
                  <a:lnTo>
                    <a:pt x="76" y="246"/>
                  </a:lnTo>
                  <a:lnTo>
                    <a:pt x="78" y="244"/>
                  </a:lnTo>
                  <a:lnTo>
                    <a:pt x="80" y="242"/>
                  </a:lnTo>
                  <a:lnTo>
                    <a:pt x="88" y="242"/>
                  </a:lnTo>
                  <a:lnTo>
                    <a:pt x="102" y="242"/>
                  </a:lnTo>
                  <a:lnTo>
                    <a:pt x="110" y="232"/>
                  </a:lnTo>
                  <a:lnTo>
                    <a:pt x="110" y="222"/>
                  </a:lnTo>
                  <a:lnTo>
                    <a:pt x="112" y="212"/>
                  </a:lnTo>
                  <a:lnTo>
                    <a:pt x="114" y="210"/>
                  </a:lnTo>
                  <a:lnTo>
                    <a:pt x="120" y="206"/>
                  </a:lnTo>
                  <a:lnTo>
                    <a:pt x="122" y="206"/>
                  </a:lnTo>
                  <a:lnTo>
                    <a:pt x="134" y="208"/>
                  </a:lnTo>
                  <a:lnTo>
                    <a:pt x="134" y="210"/>
                  </a:lnTo>
                  <a:lnTo>
                    <a:pt x="136" y="220"/>
                  </a:lnTo>
                  <a:lnTo>
                    <a:pt x="136" y="224"/>
                  </a:lnTo>
                  <a:lnTo>
                    <a:pt x="138" y="232"/>
                  </a:lnTo>
                  <a:lnTo>
                    <a:pt x="140" y="232"/>
                  </a:lnTo>
                  <a:lnTo>
                    <a:pt x="144" y="226"/>
                  </a:lnTo>
                  <a:lnTo>
                    <a:pt x="152" y="216"/>
                  </a:lnTo>
                  <a:lnTo>
                    <a:pt x="160" y="212"/>
                  </a:lnTo>
                  <a:lnTo>
                    <a:pt x="162" y="212"/>
                  </a:lnTo>
                  <a:lnTo>
                    <a:pt x="162" y="210"/>
                  </a:lnTo>
                  <a:lnTo>
                    <a:pt x="172" y="214"/>
                  </a:lnTo>
                  <a:lnTo>
                    <a:pt x="174" y="214"/>
                  </a:lnTo>
                  <a:lnTo>
                    <a:pt x="176" y="214"/>
                  </a:lnTo>
                  <a:lnTo>
                    <a:pt x="180" y="226"/>
                  </a:lnTo>
                  <a:lnTo>
                    <a:pt x="180" y="236"/>
                  </a:lnTo>
                  <a:lnTo>
                    <a:pt x="188" y="252"/>
                  </a:lnTo>
                  <a:lnTo>
                    <a:pt x="188" y="254"/>
                  </a:lnTo>
                  <a:lnTo>
                    <a:pt x="188" y="264"/>
                  </a:lnTo>
                  <a:lnTo>
                    <a:pt x="192" y="270"/>
                  </a:lnTo>
                  <a:lnTo>
                    <a:pt x="194" y="270"/>
                  </a:lnTo>
                  <a:lnTo>
                    <a:pt x="196" y="266"/>
                  </a:lnTo>
                  <a:lnTo>
                    <a:pt x="198" y="264"/>
                  </a:lnTo>
                  <a:lnTo>
                    <a:pt x="208" y="270"/>
                  </a:lnTo>
                  <a:lnTo>
                    <a:pt x="208" y="272"/>
                  </a:lnTo>
                  <a:lnTo>
                    <a:pt x="212" y="286"/>
                  </a:lnTo>
                  <a:lnTo>
                    <a:pt x="216" y="288"/>
                  </a:lnTo>
                  <a:lnTo>
                    <a:pt x="216" y="286"/>
                  </a:lnTo>
                  <a:lnTo>
                    <a:pt x="220" y="276"/>
                  </a:lnTo>
                  <a:lnTo>
                    <a:pt x="222" y="274"/>
                  </a:lnTo>
                  <a:lnTo>
                    <a:pt x="224" y="274"/>
                  </a:lnTo>
                  <a:lnTo>
                    <a:pt x="228" y="270"/>
                  </a:lnTo>
                  <a:lnTo>
                    <a:pt x="230" y="270"/>
                  </a:lnTo>
                  <a:lnTo>
                    <a:pt x="236" y="270"/>
                  </a:lnTo>
                  <a:lnTo>
                    <a:pt x="236" y="266"/>
                  </a:lnTo>
                  <a:lnTo>
                    <a:pt x="236" y="264"/>
                  </a:lnTo>
                  <a:lnTo>
                    <a:pt x="232" y="226"/>
                  </a:lnTo>
                  <a:lnTo>
                    <a:pt x="216" y="202"/>
                  </a:lnTo>
                  <a:lnTo>
                    <a:pt x="188" y="168"/>
                  </a:lnTo>
                  <a:lnTo>
                    <a:pt x="186" y="168"/>
                  </a:lnTo>
                  <a:lnTo>
                    <a:pt x="184" y="146"/>
                  </a:lnTo>
                  <a:lnTo>
                    <a:pt x="176" y="128"/>
                  </a:lnTo>
                  <a:lnTo>
                    <a:pt x="174" y="128"/>
                  </a:lnTo>
                  <a:lnTo>
                    <a:pt x="176" y="126"/>
                  </a:lnTo>
                  <a:lnTo>
                    <a:pt x="180" y="104"/>
                  </a:lnTo>
                  <a:lnTo>
                    <a:pt x="182" y="104"/>
                  </a:lnTo>
                  <a:lnTo>
                    <a:pt x="184" y="104"/>
                  </a:lnTo>
                  <a:lnTo>
                    <a:pt x="234" y="102"/>
                  </a:lnTo>
                  <a:lnTo>
                    <a:pt x="260" y="88"/>
                  </a:lnTo>
                  <a:lnTo>
                    <a:pt x="262" y="86"/>
                  </a:lnTo>
                  <a:lnTo>
                    <a:pt x="274" y="82"/>
                  </a:lnTo>
                  <a:lnTo>
                    <a:pt x="278" y="78"/>
                  </a:lnTo>
                  <a:lnTo>
                    <a:pt x="280" y="76"/>
                  </a:lnTo>
                  <a:lnTo>
                    <a:pt x="282" y="68"/>
                  </a:lnTo>
                  <a:lnTo>
                    <a:pt x="284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62" name="陕西"/>
            <p:cNvSpPr>
              <a:spLocks/>
            </p:cNvSpPr>
            <p:nvPr/>
          </p:nvSpPr>
          <p:spPr bwMode="auto">
            <a:xfrm>
              <a:off x="4938713" y="2990850"/>
              <a:ext cx="592137" cy="1055688"/>
            </a:xfrm>
            <a:custGeom>
              <a:avLst/>
              <a:gdLst>
                <a:gd name="T0" fmla="*/ 2147483646 w 324"/>
                <a:gd name="T1" fmla="*/ 2147483646 h 578"/>
                <a:gd name="T2" fmla="*/ 2147483646 w 324"/>
                <a:gd name="T3" fmla="*/ 2147483646 h 578"/>
                <a:gd name="T4" fmla="*/ 2147483646 w 324"/>
                <a:gd name="T5" fmla="*/ 2147483646 h 578"/>
                <a:gd name="T6" fmla="*/ 2147483646 w 324"/>
                <a:gd name="T7" fmla="*/ 2147483646 h 578"/>
                <a:gd name="T8" fmla="*/ 2147483646 w 324"/>
                <a:gd name="T9" fmla="*/ 2147483646 h 578"/>
                <a:gd name="T10" fmla="*/ 2147483646 w 324"/>
                <a:gd name="T11" fmla="*/ 2147483646 h 578"/>
                <a:gd name="T12" fmla="*/ 2147483646 w 324"/>
                <a:gd name="T13" fmla="*/ 2147483646 h 578"/>
                <a:gd name="T14" fmla="*/ 2147483646 w 324"/>
                <a:gd name="T15" fmla="*/ 2147483646 h 578"/>
                <a:gd name="T16" fmla="*/ 2147483646 w 324"/>
                <a:gd name="T17" fmla="*/ 2147483646 h 578"/>
                <a:gd name="T18" fmla="*/ 2147483646 w 324"/>
                <a:gd name="T19" fmla="*/ 2147483646 h 578"/>
                <a:gd name="T20" fmla="*/ 2147483646 w 324"/>
                <a:gd name="T21" fmla="*/ 2147483646 h 578"/>
                <a:gd name="T22" fmla="*/ 2147483646 w 324"/>
                <a:gd name="T23" fmla="*/ 2147483646 h 578"/>
                <a:gd name="T24" fmla="*/ 2147483646 w 324"/>
                <a:gd name="T25" fmla="*/ 2147483646 h 578"/>
                <a:gd name="T26" fmla="*/ 2147483646 w 324"/>
                <a:gd name="T27" fmla="*/ 2147483646 h 578"/>
                <a:gd name="T28" fmla="*/ 2147483646 w 324"/>
                <a:gd name="T29" fmla="*/ 2147483646 h 578"/>
                <a:gd name="T30" fmla="*/ 2147483646 w 324"/>
                <a:gd name="T31" fmla="*/ 2147483646 h 578"/>
                <a:gd name="T32" fmla="*/ 2147483646 w 324"/>
                <a:gd name="T33" fmla="*/ 2147483646 h 578"/>
                <a:gd name="T34" fmla="*/ 2147483646 w 324"/>
                <a:gd name="T35" fmla="*/ 2147483646 h 578"/>
                <a:gd name="T36" fmla="*/ 2147483646 w 324"/>
                <a:gd name="T37" fmla="*/ 2147483646 h 578"/>
                <a:gd name="T38" fmla="*/ 2147483646 w 324"/>
                <a:gd name="T39" fmla="*/ 2147483646 h 578"/>
                <a:gd name="T40" fmla="*/ 2147483646 w 324"/>
                <a:gd name="T41" fmla="*/ 2147483646 h 578"/>
                <a:gd name="T42" fmla="*/ 2147483646 w 324"/>
                <a:gd name="T43" fmla="*/ 2147483646 h 578"/>
                <a:gd name="T44" fmla="*/ 2147483646 w 324"/>
                <a:gd name="T45" fmla="*/ 2147483646 h 578"/>
                <a:gd name="T46" fmla="*/ 2147483646 w 324"/>
                <a:gd name="T47" fmla="*/ 2147483646 h 578"/>
                <a:gd name="T48" fmla="*/ 2147483646 w 324"/>
                <a:gd name="T49" fmla="*/ 2147483646 h 578"/>
                <a:gd name="T50" fmla="*/ 2147483646 w 324"/>
                <a:gd name="T51" fmla="*/ 2147483646 h 578"/>
                <a:gd name="T52" fmla="*/ 2147483646 w 324"/>
                <a:gd name="T53" fmla="*/ 2147483646 h 578"/>
                <a:gd name="T54" fmla="*/ 2147483646 w 324"/>
                <a:gd name="T55" fmla="*/ 2147483646 h 578"/>
                <a:gd name="T56" fmla="*/ 2147483646 w 324"/>
                <a:gd name="T57" fmla="*/ 2147483646 h 578"/>
                <a:gd name="T58" fmla="*/ 2147483646 w 324"/>
                <a:gd name="T59" fmla="*/ 2147483646 h 578"/>
                <a:gd name="T60" fmla="*/ 2147483646 w 324"/>
                <a:gd name="T61" fmla="*/ 2147483646 h 578"/>
                <a:gd name="T62" fmla="*/ 2147483646 w 324"/>
                <a:gd name="T63" fmla="*/ 2147483646 h 578"/>
                <a:gd name="T64" fmla="*/ 2147483646 w 324"/>
                <a:gd name="T65" fmla="*/ 2147483646 h 578"/>
                <a:gd name="T66" fmla="*/ 2147483646 w 324"/>
                <a:gd name="T67" fmla="*/ 2147483646 h 578"/>
                <a:gd name="T68" fmla="*/ 2147483646 w 324"/>
                <a:gd name="T69" fmla="*/ 2147483646 h 578"/>
                <a:gd name="T70" fmla="*/ 2147483646 w 324"/>
                <a:gd name="T71" fmla="*/ 2147483646 h 578"/>
                <a:gd name="T72" fmla="*/ 2147483646 w 324"/>
                <a:gd name="T73" fmla="*/ 2147483646 h 578"/>
                <a:gd name="T74" fmla="*/ 2147483646 w 324"/>
                <a:gd name="T75" fmla="*/ 2147483646 h 578"/>
                <a:gd name="T76" fmla="*/ 2147483646 w 324"/>
                <a:gd name="T77" fmla="*/ 2147483646 h 578"/>
                <a:gd name="T78" fmla="*/ 2147483646 w 324"/>
                <a:gd name="T79" fmla="*/ 2147483646 h 578"/>
                <a:gd name="T80" fmla="*/ 2147483646 w 324"/>
                <a:gd name="T81" fmla="*/ 2147483646 h 578"/>
                <a:gd name="T82" fmla="*/ 2147483646 w 324"/>
                <a:gd name="T83" fmla="*/ 2147483646 h 578"/>
                <a:gd name="T84" fmla="*/ 2147483646 w 324"/>
                <a:gd name="T85" fmla="*/ 2147483646 h 578"/>
                <a:gd name="T86" fmla="*/ 2147483646 w 324"/>
                <a:gd name="T87" fmla="*/ 2147483646 h 578"/>
                <a:gd name="T88" fmla="*/ 2147483646 w 324"/>
                <a:gd name="T89" fmla="*/ 2147483646 h 578"/>
                <a:gd name="T90" fmla="*/ 2147483646 w 324"/>
                <a:gd name="T91" fmla="*/ 2147483646 h 578"/>
                <a:gd name="T92" fmla="*/ 2147483646 w 324"/>
                <a:gd name="T93" fmla="*/ 2147483646 h 578"/>
                <a:gd name="T94" fmla="*/ 2147483646 w 324"/>
                <a:gd name="T95" fmla="*/ 2147483646 h 578"/>
                <a:gd name="T96" fmla="*/ 2147483646 w 324"/>
                <a:gd name="T97" fmla="*/ 2147483646 h 578"/>
                <a:gd name="T98" fmla="*/ 2147483646 w 324"/>
                <a:gd name="T99" fmla="*/ 2147483646 h 578"/>
                <a:gd name="T100" fmla="*/ 2147483646 w 324"/>
                <a:gd name="T101" fmla="*/ 2147483646 h 57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24" h="578">
                  <a:moveTo>
                    <a:pt x="108" y="132"/>
                  </a:moveTo>
                  <a:lnTo>
                    <a:pt x="104" y="130"/>
                  </a:lnTo>
                  <a:lnTo>
                    <a:pt x="96" y="180"/>
                  </a:lnTo>
                  <a:lnTo>
                    <a:pt x="108" y="196"/>
                  </a:lnTo>
                  <a:lnTo>
                    <a:pt x="122" y="200"/>
                  </a:lnTo>
                  <a:lnTo>
                    <a:pt x="124" y="202"/>
                  </a:lnTo>
                  <a:lnTo>
                    <a:pt x="140" y="216"/>
                  </a:lnTo>
                  <a:lnTo>
                    <a:pt x="164" y="220"/>
                  </a:lnTo>
                  <a:lnTo>
                    <a:pt x="176" y="228"/>
                  </a:lnTo>
                  <a:lnTo>
                    <a:pt x="176" y="230"/>
                  </a:lnTo>
                  <a:lnTo>
                    <a:pt x="186" y="244"/>
                  </a:lnTo>
                  <a:lnTo>
                    <a:pt x="188" y="244"/>
                  </a:lnTo>
                  <a:lnTo>
                    <a:pt x="186" y="246"/>
                  </a:lnTo>
                  <a:lnTo>
                    <a:pt x="178" y="260"/>
                  </a:lnTo>
                  <a:lnTo>
                    <a:pt x="178" y="264"/>
                  </a:lnTo>
                  <a:lnTo>
                    <a:pt x="176" y="272"/>
                  </a:lnTo>
                  <a:lnTo>
                    <a:pt x="178" y="272"/>
                  </a:lnTo>
                  <a:lnTo>
                    <a:pt x="178" y="286"/>
                  </a:lnTo>
                  <a:lnTo>
                    <a:pt x="176" y="288"/>
                  </a:lnTo>
                  <a:lnTo>
                    <a:pt x="170" y="312"/>
                  </a:lnTo>
                  <a:lnTo>
                    <a:pt x="168" y="316"/>
                  </a:lnTo>
                  <a:lnTo>
                    <a:pt x="164" y="314"/>
                  </a:lnTo>
                  <a:lnTo>
                    <a:pt x="154" y="312"/>
                  </a:lnTo>
                  <a:lnTo>
                    <a:pt x="140" y="312"/>
                  </a:lnTo>
                  <a:lnTo>
                    <a:pt x="128" y="316"/>
                  </a:lnTo>
                  <a:lnTo>
                    <a:pt x="116" y="328"/>
                  </a:lnTo>
                  <a:lnTo>
                    <a:pt x="112" y="332"/>
                  </a:lnTo>
                  <a:lnTo>
                    <a:pt x="130" y="340"/>
                  </a:lnTo>
                  <a:lnTo>
                    <a:pt x="128" y="344"/>
                  </a:lnTo>
                  <a:lnTo>
                    <a:pt x="124" y="350"/>
                  </a:lnTo>
                  <a:lnTo>
                    <a:pt x="116" y="354"/>
                  </a:lnTo>
                  <a:lnTo>
                    <a:pt x="106" y="354"/>
                  </a:lnTo>
                  <a:lnTo>
                    <a:pt x="88" y="348"/>
                  </a:lnTo>
                  <a:lnTo>
                    <a:pt x="70" y="338"/>
                  </a:lnTo>
                  <a:lnTo>
                    <a:pt x="64" y="338"/>
                  </a:lnTo>
                  <a:lnTo>
                    <a:pt x="44" y="366"/>
                  </a:lnTo>
                  <a:lnTo>
                    <a:pt x="40" y="376"/>
                  </a:lnTo>
                  <a:lnTo>
                    <a:pt x="40" y="392"/>
                  </a:lnTo>
                  <a:lnTo>
                    <a:pt x="48" y="406"/>
                  </a:lnTo>
                  <a:lnTo>
                    <a:pt x="48" y="408"/>
                  </a:lnTo>
                  <a:lnTo>
                    <a:pt x="52" y="420"/>
                  </a:lnTo>
                  <a:lnTo>
                    <a:pt x="52" y="422"/>
                  </a:lnTo>
                  <a:lnTo>
                    <a:pt x="52" y="440"/>
                  </a:lnTo>
                  <a:lnTo>
                    <a:pt x="52" y="442"/>
                  </a:lnTo>
                  <a:lnTo>
                    <a:pt x="54" y="444"/>
                  </a:lnTo>
                  <a:lnTo>
                    <a:pt x="40" y="446"/>
                  </a:lnTo>
                  <a:lnTo>
                    <a:pt x="16" y="446"/>
                  </a:lnTo>
                  <a:lnTo>
                    <a:pt x="6" y="454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6" y="486"/>
                  </a:lnTo>
                  <a:lnTo>
                    <a:pt x="8" y="486"/>
                  </a:lnTo>
                  <a:lnTo>
                    <a:pt x="8" y="496"/>
                  </a:lnTo>
                  <a:lnTo>
                    <a:pt x="12" y="508"/>
                  </a:lnTo>
                  <a:lnTo>
                    <a:pt x="30" y="518"/>
                  </a:lnTo>
                  <a:lnTo>
                    <a:pt x="54" y="512"/>
                  </a:lnTo>
                  <a:lnTo>
                    <a:pt x="66" y="504"/>
                  </a:lnTo>
                  <a:lnTo>
                    <a:pt x="68" y="504"/>
                  </a:lnTo>
                  <a:lnTo>
                    <a:pt x="80" y="504"/>
                  </a:lnTo>
                  <a:lnTo>
                    <a:pt x="86" y="520"/>
                  </a:lnTo>
                  <a:lnTo>
                    <a:pt x="92" y="526"/>
                  </a:lnTo>
                  <a:lnTo>
                    <a:pt x="94" y="532"/>
                  </a:lnTo>
                  <a:lnTo>
                    <a:pt x="100" y="532"/>
                  </a:lnTo>
                  <a:lnTo>
                    <a:pt x="102" y="532"/>
                  </a:lnTo>
                  <a:lnTo>
                    <a:pt x="104" y="532"/>
                  </a:lnTo>
                  <a:lnTo>
                    <a:pt x="104" y="530"/>
                  </a:lnTo>
                  <a:lnTo>
                    <a:pt x="116" y="520"/>
                  </a:lnTo>
                  <a:lnTo>
                    <a:pt x="126" y="540"/>
                  </a:lnTo>
                  <a:lnTo>
                    <a:pt x="136" y="546"/>
                  </a:lnTo>
                  <a:lnTo>
                    <a:pt x="152" y="546"/>
                  </a:lnTo>
                  <a:lnTo>
                    <a:pt x="164" y="544"/>
                  </a:lnTo>
                  <a:lnTo>
                    <a:pt x="168" y="544"/>
                  </a:lnTo>
                  <a:lnTo>
                    <a:pt x="196" y="548"/>
                  </a:lnTo>
                  <a:lnTo>
                    <a:pt x="196" y="550"/>
                  </a:lnTo>
                  <a:lnTo>
                    <a:pt x="208" y="556"/>
                  </a:lnTo>
                  <a:lnTo>
                    <a:pt x="208" y="558"/>
                  </a:lnTo>
                  <a:lnTo>
                    <a:pt x="220" y="566"/>
                  </a:lnTo>
                  <a:lnTo>
                    <a:pt x="226" y="574"/>
                  </a:lnTo>
                  <a:lnTo>
                    <a:pt x="234" y="578"/>
                  </a:lnTo>
                  <a:lnTo>
                    <a:pt x="248" y="576"/>
                  </a:lnTo>
                  <a:lnTo>
                    <a:pt x="248" y="560"/>
                  </a:lnTo>
                  <a:lnTo>
                    <a:pt x="240" y="548"/>
                  </a:lnTo>
                  <a:lnTo>
                    <a:pt x="236" y="526"/>
                  </a:lnTo>
                  <a:lnTo>
                    <a:pt x="246" y="516"/>
                  </a:lnTo>
                  <a:lnTo>
                    <a:pt x="248" y="514"/>
                  </a:lnTo>
                  <a:lnTo>
                    <a:pt x="258" y="512"/>
                  </a:lnTo>
                  <a:lnTo>
                    <a:pt x="268" y="512"/>
                  </a:lnTo>
                  <a:lnTo>
                    <a:pt x="272" y="508"/>
                  </a:lnTo>
                  <a:lnTo>
                    <a:pt x="264" y="500"/>
                  </a:lnTo>
                  <a:lnTo>
                    <a:pt x="242" y="484"/>
                  </a:lnTo>
                  <a:lnTo>
                    <a:pt x="236" y="476"/>
                  </a:lnTo>
                  <a:lnTo>
                    <a:pt x="234" y="474"/>
                  </a:lnTo>
                  <a:lnTo>
                    <a:pt x="236" y="472"/>
                  </a:lnTo>
                  <a:lnTo>
                    <a:pt x="242" y="460"/>
                  </a:lnTo>
                  <a:lnTo>
                    <a:pt x="244" y="462"/>
                  </a:lnTo>
                  <a:lnTo>
                    <a:pt x="260" y="466"/>
                  </a:lnTo>
                  <a:lnTo>
                    <a:pt x="302" y="464"/>
                  </a:lnTo>
                  <a:lnTo>
                    <a:pt x="302" y="466"/>
                  </a:lnTo>
                  <a:lnTo>
                    <a:pt x="304" y="466"/>
                  </a:lnTo>
                  <a:lnTo>
                    <a:pt x="316" y="470"/>
                  </a:lnTo>
                  <a:lnTo>
                    <a:pt x="324" y="462"/>
                  </a:lnTo>
                  <a:lnTo>
                    <a:pt x="320" y="438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0"/>
                  </a:lnTo>
                  <a:lnTo>
                    <a:pt x="292" y="410"/>
                  </a:lnTo>
                  <a:lnTo>
                    <a:pt x="290" y="394"/>
                  </a:lnTo>
                  <a:lnTo>
                    <a:pt x="290" y="374"/>
                  </a:lnTo>
                  <a:lnTo>
                    <a:pt x="276" y="368"/>
                  </a:lnTo>
                  <a:lnTo>
                    <a:pt x="274" y="368"/>
                  </a:lnTo>
                  <a:lnTo>
                    <a:pt x="274" y="366"/>
                  </a:lnTo>
                  <a:lnTo>
                    <a:pt x="274" y="364"/>
                  </a:lnTo>
                  <a:lnTo>
                    <a:pt x="272" y="344"/>
                  </a:lnTo>
                  <a:lnTo>
                    <a:pt x="288" y="262"/>
                  </a:lnTo>
                  <a:lnTo>
                    <a:pt x="280" y="232"/>
                  </a:lnTo>
                  <a:lnTo>
                    <a:pt x="278" y="214"/>
                  </a:lnTo>
                  <a:lnTo>
                    <a:pt x="276" y="190"/>
                  </a:lnTo>
                  <a:lnTo>
                    <a:pt x="278" y="164"/>
                  </a:lnTo>
                  <a:lnTo>
                    <a:pt x="278" y="162"/>
                  </a:lnTo>
                  <a:lnTo>
                    <a:pt x="280" y="160"/>
                  </a:lnTo>
                  <a:lnTo>
                    <a:pt x="296" y="148"/>
                  </a:lnTo>
                  <a:lnTo>
                    <a:pt x="296" y="136"/>
                  </a:lnTo>
                  <a:lnTo>
                    <a:pt x="294" y="130"/>
                  </a:lnTo>
                  <a:lnTo>
                    <a:pt x="290" y="122"/>
                  </a:lnTo>
                  <a:lnTo>
                    <a:pt x="280" y="110"/>
                  </a:lnTo>
                  <a:lnTo>
                    <a:pt x="278" y="110"/>
                  </a:lnTo>
                  <a:lnTo>
                    <a:pt x="278" y="108"/>
                  </a:lnTo>
                  <a:lnTo>
                    <a:pt x="276" y="88"/>
                  </a:lnTo>
                  <a:lnTo>
                    <a:pt x="276" y="86"/>
                  </a:lnTo>
                  <a:lnTo>
                    <a:pt x="298" y="60"/>
                  </a:lnTo>
                  <a:lnTo>
                    <a:pt x="298" y="48"/>
                  </a:lnTo>
                  <a:lnTo>
                    <a:pt x="292" y="36"/>
                  </a:lnTo>
                  <a:lnTo>
                    <a:pt x="290" y="34"/>
                  </a:lnTo>
                  <a:lnTo>
                    <a:pt x="300" y="20"/>
                  </a:lnTo>
                  <a:lnTo>
                    <a:pt x="302" y="20"/>
                  </a:lnTo>
                  <a:lnTo>
                    <a:pt x="312" y="12"/>
                  </a:lnTo>
                  <a:lnTo>
                    <a:pt x="312" y="0"/>
                  </a:lnTo>
                  <a:lnTo>
                    <a:pt x="306" y="0"/>
                  </a:lnTo>
                  <a:lnTo>
                    <a:pt x="296" y="0"/>
                  </a:lnTo>
                  <a:lnTo>
                    <a:pt x="292" y="18"/>
                  </a:lnTo>
                  <a:lnTo>
                    <a:pt x="290" y="18"/>
                  </a:lnTo>
                  <a:lnTo>
                    <a:pt x="268" y="10"/>
                  </a:lnTo>
                  <a:lnTo>
                    <a:pt x="256" y="8"/>
                  </a:lnTo>
                  <a:lnTo>
                    <a:pt x="260" y="28"/>
                  </a:lnTo>
                  <a:lnTo>
                    <a:pt x="244" y="32"/>
                  </a:lnTo>
                  <a:lnTo>
                    <a:pt x="218" y="46"/>
                  </a:lnTo>
                  <a:lnTo>
                    <a:pt x="210" y="56"/>
                  </a:lnTo>
                  <a:lnTo>
                    <a:pt x="210" y="58"/>
                  </a:lnTo>
                  <a:lnTo>
                    <a:pt x="208" y="58"/>
                  </a:lnTo>
                  <a:lnTo>
                    <a:pt x="196" y="70"/>
                  </a:lnTo>
                  <a:lnTo>
                    <a:pt x="192" y="88"/>
                  </a:lnTo>
                  <a:lnTo>
                    <a:pt x="192" y="90"/>
                  </a:lnTo>
                  <a:lnTo>
                    <a:pt x="186" y="118"/>
                  </a:lnTo>
                  <a:lnTo>
                    <a:pt x="184" y="130"/>
                  </a:lnTo>
                  <a:lnTo>
                    <a:pt x="184" y="132"/>
                  </a:lnTo>
                  <a:lnTo>
                    <a:pt x="182" y="132"/>
                  </a:lnTo>
                  <a:lnTo>
                    <a:pt x="174" y="144"/>
                  </a:lnTo>
                  <a:lnTo>
                    <a:pt x="172" y="144"/>
                  </a:lnTo>
                  <a:lnTo>
                    <a:pt x="172" y="146"/>
                  </a:lnTo>
                  <a:lnTo>
                    <a:pt x="152" y="148"/>
                  </a:lnTo>
                  <a:lnTo>
                    <a:pt x="122" y="138"/>
                  </a:lnTo>
                  <a:lnTo>
                    <a:pt x="108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63" name="山西"/>
            <p:cNvSpPr>
              <a:spLocks/>
            </p:cNvSpPr>
            <p:nvPr/>
          </p:nvSpPr>
          <p:spPr bwMode="auto">
            <a:xfrm>
              <a:off x="5451475" y="2792413"/>
              <a:ext cx="393700" cy="866775"/>
            </a:xfrm>
            <a:custGeom>
              <a:avLst/>
              <a:gdLst>
                <a:gd name="T0" fmla="*/ 2147483646 w 216"/>
                <a:gd name="T1" fmla="*/ 2147483646 h 474"/>
                <a:gd name="T2" fmla="*/ 2147483646 w 216"/>
                <a:gd name="T3" fmla="*/ 2147483646 h 474"/>
                <a:gd name="T4" fmla="*/ 2147483646 w 216"/>
                <a:gd name="T5" fmla="*/ 2147483646 h 474"/>
                <a:gd name="T6" fmla="*/ 2147483646 w 216"/>
                <a:gd name="T7" fmla="*/ 2147483646 h 474"/>
                <a:gd name="T8" fmla="*/ 2147483646 w 216"/>
                <a:gd name="T9" fmla="*/ 2147483646 h 474"/>
                <a:gd name="T10" fmla="*/ 2147483646 w 216"/>
                <a:gd name="T11" fmla="*/ 2147483646 h 474"/>
                <a:gd name="T12" fmla="*/ 2147483646 w 216"/>
                <a:gd name="T13" fmla="*/ 2147483646 h 474"/>
                <a:gd name="T14" fmla="*/ 2147483646 w 216"/>
                <a:gd name="T15" fmla="*/ 2147483646 h 474"/>
                <a:gd name="T16" fmla="*/ 2147483646 w 216"/>
                <a:gd name="T17" fmla="*/ 2147483646 h 474"/>
                <a:gd name="T18" fmla="*/ 2147483646 w 216"/>
                <a:gd name="T19" fmla="*/ 2147483646 h 474"/>
                <a:gd name="T20" fmla="*/ 2147483646 w 216"/>
                <a:gd name="T21" fmla="*/ 2147483646 h 474"/>
                <a:gd name="T22" fmla="*/ 2147483646 w 216"/>
                <a:gd name="T23" fmla="*/ 2147483646 h 474"/>
                <a:gd name="T24" fmla="*/ 2147483646 w 216"/>
                <a:gd name="T25" fmla="*/ 2147483646 h 474"/>
                <a:gd name="T26" fmla="*/ 2147483646 w 216"/>
                <a:gd name="T27" fmla="*/ 2147483646 h 474"/>
                <a:gd name="T28" fmla="*/ 2147483646 w 216"/>
                <a:gd name="T29" fmla="*/ 2147483646 h 474"/>
                <a:gd name="T30" fmla="*/ 2147483646 w 216"/>
                <a:gd name="T31" fmla="*/ 2147483646 h 474"/>
                <a:gd name="T32" fmla="*/ 2147483646 w 216"/>
                <a:gd name="T33" fmla="*/ 2147483646 h 474"/>
                <a:gd name="T34" fmla="*/ 2147483646 w 216"/>
                <a:gd name="T35" fmla="*/ 2147483646 h 474"/>
                <a:gd name="T36" fmla="*/ 2147483646 w 216"/>
                <a:gd name="T37" fmla="*/ 2147483646 h 474"/>
                <a:gd name="T38" fmla="*/ 2147483646 w 216"/>
                <a:gd name="T39" fmla="*/ 2147483646 h 474"/>
                <a:gd name="T40" fmla="*/ 2147483646 w 216"/>
                <a:gd name="T41" fmla="*/ 2147483646 h 474"/>
                <a:gd name="T42" fmla="*/ 2147483646 w 216"/>
                <a:gd name="T43" fmla="*/ 2147483646 h 474"/>
                <a:gd name="T44" fmla="*/ 2147483646 w 216"/>
                <a:gd name="T45" fmla="*/ 2147483646 h 474"/>
                <a:gd name="T46" fmla="*/ 2147483646 w 216"/>
                <a:gd name="T47" fmla="*/ 2147483646 h 474"/>
                <a:gd name="T48" fmla="*/ 2147483646 w 216"/>
                <a:gd name="T49" fmla="*/ 2147483646 h 474"/>
                <a:gd name="T50" fmla="*/ 2147483646 w 216"/>
                <a:gd name="T51" fmla="*/ 2147483646 h 474"/>
                <a:gd name="T52" fmla="*/ 2147483646 w 216"/>
                <a:gd name="T53" fmla="*/ 2147483646 h 474"/>
                <a:gd name="T54" fmla="*/ 2147483646 w 216"/>
                <a:gd name="T55" fmla="*/ 2147483646 h 474"/>
                <a:gd name="T56" fmla="*/ 2147483646 w 216"/>
                <a:gd name="T57" fmla="*/ 2147483646 h 474"/>
                <a:gd name="T58" fmla="*/ 2147483646 w 216"/>
                <a:gd name="T59" fmla="*/ 2147483646 h 474"/>
                <a:gd name="T60" fmla="*/ 2147483646 w 216"/>
                <a:gd name="T61" fmla="*/ 2147483646 h 474"/>
                <a:gd name="T62" fmla="*/ 2147483646 w 216"/>
                <a:gd name="T63" fmla="*/ 2147483646 h 474"/>
                <a:gd name="T64" fmla="*/ 2147483646 w 216"/>
                <a:gd name="T65" fmla="*/ 2147483646 h 474"/>
                <a:gd name="T66" fmla="*/ 2147483646 w 216"/>
                <a:gd name="T67" fmla="*/ 2147483646 h 474"/>
                <a:gd name="T68" fmla="*/ 2147483646 w 216"/>
                <a:gd name="T69" fmla="*/ 2147483646 h 474"/>
                <a:gd name="T70" fmla="*/ 2147483646 w 216"/>
                <a:gd name="T71" fmla="*/ 2147483646 h 474"/>
                <a:gd name="T72" fmla="*/ 2147483646 w 216"/>
                <a:gd name="T73" fmla="*/ 2147483646 h 474"/>
                <a:gd name="T74" fmla="*/ 2147483646 w 216"/>
                <a:gd name="T75" fmla="*/ 2147483646 h 474"/>
                <a:gd name="T76" fmla="*/ 2147483646 w 216"/>
                <a:gd name="T77" fmla="*/ 2147483646 h 474"/>
                <a:gd name="T78" fmla="*/ 2147483646 w 216"/>
                <a:gd name="T79" fmla="*/ 2147483646 h 474"/>
                <a:gd name="T80" fmla="*/ 2147483646 w 216"/>
                <a:gd name="T81" fmla="*/ 2147483646 h 474"/>
                <a:gd name="T82" fmla="*/ 2147483646 w 216"/>
                <a:gd name="T83" fmla="*/ 2147483646 h 474"/>
                <a:gd name="T84" fmla="*/ 2147483646 w 216"/>
                <a:gd name="T85" fmla="*/ 2147483646 h 474"/>
                <a:gd name="T86" fmla="*/ 2147483646 w 216"/>
                <a:gd name="T87" fmla="*/ 2147483646 h 474"/>
                <a:gd name="T88" fmla="*/ 2147483646 w 216"/>
                <a:gd name="T89" fmla="*/ 2147483646 h 474"/>
                <a:gd name="T90" fmla="*/ 2147483646 w 216"/>
                <a:gd name="T91" fmla="*/ 2147483646 h 474"/>
                <a:gd name="T92" fmla="*/ 2147483646 w 216"/>
                <a:gd name="T93" fmla="*/ 2147483646 h 474"/>
                <a:gd name="T94" fmla="*/ 2147483646 w 216"/>
                <a:gd name="T95" fmla="*/ 2147483646 h 474"/>
                <a:gd name="T96" fmla="*/ 2147483646 w 216"/>
                <a:gd name="T97" fmla="*/ 2147483646 h 4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16" h="474">
                  <a:moveTo>
                    <a:pt x="202" y="24"/>
                  </a:moveTo>
                  <a:lnTo>
                    <a:pt x="204" y="20"/>
                  </a:lnTo>
                  <a:lnTo>
                    <a:pt x="200" y="8"/>
                  </a:lnTo>
                  <a:lnTo>
                    <a:pt x="194" y="0"/>
                  </a:lnTo>
                  <a:lnTo>
                    <a:pt x="188" y="12"/>
                  </a:lnTo>
                  <a:lnTo>
                    <a:pt x="176" y="24"/>
                  </a:lnTo>
                  <a:lnTo>
                    <a:pt x="174" y="24"/>
                  </a:lnTo>
                  <a:lnTo>
                    <a:pt x="156" y="30"/>
                  </a:lnTo>
                  <a:lnTo>
                    <a:pt x="154" y="30"/>
                  </a:lnTo>
                  <a:lnTo>
                    <a:pt x="136" y="28"/>
                  </a:lnTo>
                  <a:lnTo>
                    <a:pt x="124" y="30"/>
                  </a:lnTo>
                  <a:lnTo>
                    <a:pt x="122" y="40"/>
                  </a:lnTo>
                  <a:lnTo>
                    <a:pt x="112" y="46"/>
                  </a:lnTo>
                  <a:lnTo>
                    <a:pt x="112" y="48"/>
                  </a:lnTo>
                  <a:lnTo>
                    <a:pt x="110" y="48"/>
                  </a:lnTo>
                  <a:lnTo>
                    <a:pt x="94" y="46"/>
                  </a:lnTo>
                  <a:lnTo>
                    <a:pt x="92" y="48"/>
                  </a:lnTo>
                  <a:lnTo>
                    <a:pt x="92" y="64"/>
                  </a:lnTo>
                  <a:lnTo>
                    <a:pt x="84" y="76"/>
                  </a:lnTo>
                  <a:lnTo>
                    <a:pt x="82" y="76"/>
                  </a:lnTo>
                  <a:lnTo>
                    <a:pt x="68" y="92"/>
                  </a:lnTo>
                  <a:lnTo>
                    <a:pt x="66" y="92"/>
                  </a:lnTo>
                  <a:lnTo>
                    <a:pt x="50" y="96"/>
                  </a:lnTo>
                  <a:lnTo>
                    <a:pt x="40" y="106"/>
                  </a:lnTo>
                  <a:lnTo>
                    <a:pt x="42" y="120"/>
                  </a:lnTo>
                  <a:lnTo>
                    <a:pt x="42" y="124"/>
                  </a:lnTo>
                  <a:lnTo>
                    <a:pt x="40" y="124"/>
                  </a:lnTo>
                  <a:lnTo>
                    <a:pt x="28" y="136"/>
                  </a:lnTo>
                  <a:lnTo>
                    <a:pt x="20" y="144"/>
                  </a:lnTo>
                  <a:lnTo>
                    <a:pt x="26" y="154"/>
                  </a:lnTo>
                  <a:lnTo>
                    <a:pt x="26" y="156"/>
                  </a:lnTo>
                  <a:lnTo>
                    <a:pt x="26" y="170"/>
                  </a:lnTo>
                  <a:lnTo>
                    <a:pt x="26" y="172"/>
                  </a:lnTo>
                  <a:lnTo>
                    <a:pt x="16" y="184"/>
                  </a:lnTo>
                  <a:lnTo>
                    <a:pt x="4" y="198"/>
                  </a:lnTo>
                  <a:lnTo>
                    <a:pt x="6" y="214"/>
                  </a:lnTo>
                  <a:lnTo>
                    <a:pt x="16" y="224"/>
                  </a:lnTo>
                  <a:lnTo>
                    <a:pt x="22" y="236"/>
                  </a:lnTo>
                  <a:lnTo>
                    <a:pt x="24" y="244"/>
                  </a:lnTo>
                  <a:lnTo>
                    <a:pt x="24" y="262"/>
                  </a:lnTo>
                  <a:lnTo>
                    <a:pt x="22" y="264"/>
                  </a:lnTo>
                  <a:lnTo>
                    <a:pt x="6" y="276"/>
                  </a:lnTo>
                  <a:lnTo>
                    <a:pt x="4" y="300"/>
                  </a:lnTo>
                  <a:lnTo>
                    <a:pt x="6" y="324"/>
                  </a:lnTo>
                  <a:lnTo>
                    <a:pt x="10" y="340"/>
                  </a:lnTo>
                  <a:lnTo>
                    <a:pt x="18" y="368"/>
                  </a:lnTo>
                  <a:lnTo>
                    <a:pt x="18" y="370"/>
                  </a:lnTo>
                  <a:lnTo>
                    <a:pt x="18" y="372"/>
                  </a:lnTo>
                  <a:lnTo>
                    <a:pt x="0" y="452"/>
                  </a:lnTo>
                  <a:lnTo>
                    <a:pt x="2" y="468"/>
                  </a:lnTo>
                  <a:lnTo>
                    <a:pt x="14" y="474"/>
                  </a:lnTo>
                  <a:lnTo>
                    <a:pt x="32" y="456"/>
                  </a:lnTo>
                  <a:lnTo>
                    <a:pt x="34" y="456"/>
                  </a:lnTo>
                  <a:lnTo>
                    <a:pt x="96" y="432"/>
                  </a:lnTo>
                  <a:lnTo>
                    <a:pt x="112" y="416"/>
                  </a:lnTo>
                  <a:lnTo>
                    <a:pt x="114" y="416"/>
                  </a:lnTo>
                  <a:lnTo>
                    <a:pt x="116" y="416"/>
                  </a:lnTo>
                  <a:lnTo>
                    <a:pt x="150" y="420"/>
                  </a:lnTo>
                  <a:lnTo>
                    <a:pt x="162" y="416"/>
                  </a:lnTo>
                  <a:lnTo>
                    <a:pt x="180" y="408"/>
                  </a:lnTo>
                  <a:lnTo>
                    <a:pt x="180" y="392"/>
                  </a:lnTo>
                  <a:lnTo>
                    <a:pt x="182" y="392"/>
                  </a:lnTo>
                  <a:lnTo>
                    <a:pt x="192" y="382"/>
                  </a:lnTo>
                  <a:lnTo>
                    <a:pt x="190" y="372"/>
                  </a:lnTo>
                  <a:lnTo>
                    <a:pt x="190" y="370"/>
                  </a:lnTo>
                  <a:lnTo>
                    <a:pt x="190" y="368"/>
                  </a:lnTo>
                  <a:lnTo>
                    <a:pt x="194" y="364"/>
                  </a:lnTo>
                  <a:lnTo>
                    <a:pt x="192" y="360"/>
                  </a:lnTo>
                  <a:lnTo>
                    <a:pt x="190" y="356"/>
                  </a:lnTo>
                  <a:lnTo>
                    <a:pt x="190" y="352"/>
                  </a:lnTo>
                  <a:lnTo>
                    <a:pt x="194" y="340"/>
                  </a:lnTo>
                  <a:lnTo>
                    <a:pt x="198" y="336"/>
                  </a:lnTo>
                  <a:lnTo>
                    <a:pt x="196" y="324"/>
                  </a:lnTo>
                  <a:lnTo>
                    <a:pt x="184" y="310"/>
                  </a:lnTo>
                  <a:lnTo>
                    <a:pt x="182" y="306"/>
                  </a:lnTo>
                  <a:lnTo>
                    <a:pt x="180" y="302"/>
                  </a:lnTo>
                  <a:lnTo>
                    <a:pt x="180" y="298"/>
                  </a:lnTo>
                  <a:lnTo>
                    <a:pt x="182" y="294"/>
                  </a:lnTo>
                  <a:lnTo>
                    <a:pt x="184" y="288"/>
                  </a:lnTo>
                  <a:lnTo>
                    <a:pt x="190" y="280"/>
                  </a:lnTo>
                  <a:lnTo>
                    <a:pt x="192" y="268"/>
                  </a:lnTo>
                  <a:lnTo>
                    <a:pt x="202" y="248"/>
                  </a:lnTo>
                  <a:lnTo>
                    <a:pt x="204" y="240"/>
                  </a:lnTo>
                  <a:lnTo>
                    <a:pt x="216" y="216"/>
                  </a:lnTo>
                  <a:lnTo>
                    <a:pt x="208" y="200"/>
                  </a:lnTo>
                  <a:lnTo>
                    <a:pt x="184" y="184"/>
                  </a:lnTo>
                  <a:lnTo>
                    <a:pt x="182" y="184"/>
                  </a:lnTo>
                  <a:lnTo>
                    <a:pt x="176" y="170"/>
                  </a:lnTo>
                  <a:lnTo>
                    <a:pt x="176" y="168"/>
                  </a:lnTo>
                  <a:lnTo>
                    <a:pt x="180" y="146"/>
                  </a:lnTo>
                  <a:lnTo>
                    <a:pt x="184" y="130"/>
                  </a:lnTo>
                  <a:lnTo>
                    <a:pt x="184" y="122"/>
                  </a:lnTo>
                  <a:lnTo>
                    <a:pt x="188" y="116"/>
                  </a:lnTo>
                  <a:lnTo>
                    <a:pt x="190" y="114"/>
                  </a:lnTo>
                  <a:lnTo>
                    <a:pt x="194" y="114"/>
                  </a:lnTo>
                  <a:lnTo>
                    <a:pt x="208" y="112"/>
                  </a:lnTo>
                  <a:lnTo>
                    <a:pt x="212" y="102"/>
                  </a:lnTo>
                  <a:lnTo>
                    <a:pt x="216" y="76"/>
                  </a:lnTo>
                  <a:lnTo>
                    <a:pt x="214" y="66"/>
                  </a:lnTo>
                  <a:lnTo>
                    <a:pt x="200" y="64"/>
                  </a:lnTo>
                  <a:lnTo>
                    <a:pt x="184" y="56"/>
                  </a:lnTo>
                  <a:lnTo>
                    <a:pt x="182" y="54"/>
                  </a:lnTo>
                  <a:lnTo>
                    <a:pt x="182" y="52"/>
                  </a:lnTo>
                  <a:lnTo>
                    <a:pt x="180" y="32"/>
                  </a:lnTo>
                  <a:lnTo>
                    <a:pt x="180" y="28"/>
                  </a:lnTo>
                  <a:lnTo>
                    <a:pt x="20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64" name="湖南"/>
            <p:cNvSpPr>
              <a:spLocks/>
            </p:cNvSpPr>
            <p:nvPr/>
          </p:nvSpPr>
          <p:spPr bwMode="auto">
            <a:xfrm>
              <a:off x="5348288" y="4270375"/>
              <a:ext cx="628650" cy="730250"/>
            </a:xfrm>
            <a:custGeom>
              <a:avLst/>
              <a:gdLst>
                <a:gd name="T0" fmla="*/ 2147483646 w 344"/>
                <a:gd name="T1" fmla="*/ 2147483646 h 400"/>
                <a:gd name="T2" fmla="*/ 2147483646 w 344"/>
                <a:gd name="T3" fmla="*/ 2147483646 h 400"/>
                <a:gd name="T4" fmla="*/ 2147483646 w 344"/>
                <a:gd name="T5" fmla="*/ 2147483646 h 400"/>
                <a:gd name="T6" fmla="*/ 2147483646 w 344"/>
                <a:gd name="T7" fmla="*/ 2147483646 h 400"/>
                <a:gd name="T8" fmla="*/ 2147483646 w 344"/>
                <a:gd name="T9" fmla="*/ 2147483646 h 400"/>
                <a:gd name="T10" fmla="*/ 2147483646 w 344"/>
                <a:gd name="T11" fmla="*/ 2147483646 h 400"/>
                <a:gd name="T12" fmla="*/ 2147483646 w 344"/>
                <a:gd name="T13" fmla="*/ 2147483646 h 400"/>
                <a:gd name="T14" fmla="*/ 2147483646 w 344"/>
                <a:gd name="T15" fmla="*/ 2147483646 h 400"/>
                <a:gd name="T16" fmla="*/ 2147483646 w 344"/>
                <a:gd name="T17" fmla="*/ 2147483646 h 400"/>
                <a:gd name="T18" fmla="*/ 2147483646 w 344"/>
                <a:gd name="T19" fmla="*/ 2147483646 h 400"/>
                <a:gd name="T20" fmla="*/ 2147483646 w 344"/>
                <a:gd name="T21" fmla="*/ 0 h 400"/>
                <a:gd name="T22" fmla="*/ 2147483646 w 344"/>
                <a:gd name="T23" fmla="*/ 2147483646 h 400"/>
                <a:gd name="T24" fmla="*/ 2147483646 w 344"/>
                <a:gd name="T25" fmla="*/ 2147483646 h 400"/>
                <a:gd name="T26" fmla="*/ 2147483646 w 344"/>
                <a:gd name="T27" fmla="*/ 2147483646 h 400"/>
                <a:gd name="T28" fmla="*/ 2147483646 w 344"/>
                <a:gd name="T29" fmla="*/ 2147483646 h 400"/>
                <a:gd name="T30" fmla="*/ 2147483646 w 344"/>
                <a:gd name="T31" fmla="*/ 2147483646 h 400"/>
                <a:gd name="T32" fmla="*/ 2147483646 w 344"/>
                <a:gd name="T33" fmla="*/ 2147483646 h 400"/>
                <a:gd name="T34" fmla="*/ 2147483646 w 344"/>
                <a:gd name="T35" fmla="*/ 2147483646 h 400"/>
                <a:gd name="T36" fmla="*/ 2147483646 w 344"/>
                <a:gd name="T37" fmla="*/ 2147483646 h 400"/>
                <a:gd name="T38" fmla="*/ 2147483646 w 344"/>
                <a:gd name="T39" fmla="*/ 2147483646 h 400"/>
                <a:gd name="T40" fmla="*/ 2147483646 w 344"/>
                <a:gd name="T41" fmla="*/ 2147483646 h 400"/>
                <a:gd name="T42" fmla="*/ 2147483646 w 344"/>
                <a:gd name="T43" fmla="*/ 2147483646 h 400"/>
                <a:gd name="T44" fmla="*/ 2147483646 w 344"/>
                <a:gd name="T45" fmla="*/ 2147483646 h 400"/>
                <a:gd name="T46" fmla="*/ 2147483646 w 344"/>
                <a:gd name="T47" fmla="*/ 2147483646 h 400"/>
                <a:gd name="T48" fmla="*/ 2147483646 w 344"/>
                <a:gd name="T49" fmla="*/ 2147483646 h 400"/>
                <a:gd name="T50" fmla="*/ 2147483646 w 344"/>
                <a:gd name="T51" fmla="*/ 2147483646 h 400"/>
                <a:gd name="T52" fmla="*/ 2147483646 w 344"/>
                <a:gd name="T53" fmla="*/ 2147483646 h 400"/>
                <a:gd name="T54" fmla="*/ 2147483646 w 344"/>
                <a:gd name="T55" fmla="*/ 2147483646 h 400"/>
                <a:gd name="T56" fmla="*/ 2147483646 w 344"/>
                <a:gd name="T57" fmla="*/ 2147483646 h 400"/>
                <a:gd name="T58" fmla="*/ 2147483646 w 344"/>
                <a:gd name="T59" fmla="*/ 2147483646 h 400"/>
                <a:gd name="T60" fmla="*/ 2147483646 w 344"/>
                <a:gd name="T61" fmla="*/ 2147483646 h 400"/>
                <a:gd name="T62" fmla="*/ 2147483646 w 344"/>
                <a:gd name="T63" fmla="*/ 2147483646 h 400"/>
                <a:gd name="T64" fmla="*/ 2147483646 w 344"/>
                <a:gd name="T65" fmla="*/ 2147483646 h 400"/>
                <a:gd name="T66" fmla="*/ 2147483646 w 344"/>
                <a:gd name="T67" fmla="*/ 2147483646 h 400"/>
                <a:gd name="T68" fmla="*/ 2147483646 w 344"/>
                <a:gd name="T69" fmla="*/ 2147483646 h 400"/>
                <a:gd name="T70" fmla="*/ 2147483646 w 344"/>
                <a:gd name="T71" fmla="*/ 2147483646 h 400"/>
                <a:gd name="T72" fmla="*/ 2147483646 w 344"/>
                <a:gd name="T73" fmla="*/ 2147483646 h 400"/>
                <a:gd name="T74" fmla="*/ 2147483646 w 344"/>
                <a:gd name="T75" fmla="*/ 2147483646 h 400"/>
                <a:gd name="T76" fmla="*/ 2147483646 w 344"/>
                <a:gd name="T77" fmla="*/ 2147483646 h 400"/>
                <a:gd name="T78" fmla="*/ 2147483646 w 344"/>
                <a:gd name="T79" fmla="*/ 2147483646 h 400"/>
                <a:gd name="T80" fmla="*/ 2147483646 w 344"/>
                <a:gd name="T81" fmla="*/ 2147483646 h 400"/>
                <a:gd name="T82" fmla="*/ 2147483646 w 344"/>
                <a:gd name="T83" fmla="*/ 2147483646 h 400"/>
                <a:gd name="T84" fmla="*/ 2147483646 w 344"/>
                <a:gd name="T85" fmla="*/ 2147483646 h 400"/>
                <a:gd name="T86" fmla="*/ 2147483646 w 344"/>
                <a:gd name="T87" fmla="*/ 2147483646 h 400"/>
                <a:gd name="T88" fmla="*/ 2147483646 w 344"/>
                <a:gd name="T89" fmla="*/ 2147483646 h 400"/>
                <a:gd name="T90" fmla="*/ 2147483646 w 344"/>
                <a:gd name="T91" fmla="*/ 2147483646 h 400"/>
                <a:gd name="T92" fmla="*/ 2147483646 w 344"/>
                <a:gd name="T93" fmla="*/ 2147483646 h 400"/>
                <a:gd name="T94" fmla="*/ 2147483646 w 344"/>
                <a:gd name="T95" fmla="*/ 2147483646 h 400"/>
                <a:gd name="T96" fmla="*/ 2147483646 w 344"/>
                <a:gd name="T97" fmla="*/ 2147483646 h 400"/>
                <a:gd name="T98" fmla="*/ 2147483646 w 344"/>
                <a:gd name="T99" fmla="*/ 2147483646 h 400"/>
                <a:gd name="T100" fmla="*/ 2147483646 w 344"/>
                <a:gd name="T101" fmla="*/ 2147483646 h 400"/>
                <a:gd name="T102" fmla="*/ 2147483646 w 344"/>
                <a:gd name="T103" fmla="*/ 2147483646 h 400"/>
                <a:gd name="T104" fmla="*/ 2147483646 w 344"/>
                <a:gd name="T105" fmla="*/ 2147483646 h 40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44" h="400">
                  <a:moveTo>
                    <a:pt x="300" y="68"/>
                  </a:moveTo>
                  <a:lnTo>
                    <a:pt x="300" y="68"/>
                  </a:lnTo>
                  <a:lnTo>
                    <a:pt x="300" y="66"/>
                  </a:lnTo>
                  <a:lnTo>
                    <a:pt x="292" y="54"/>
                  </a:lnTo>
                  <a:lnTo>
                    <a:pt x="292" y="52"/>
                  </a:lnTo>
                  <a:lnTo>
                    <a:pt x="294" y="32"/>
                  </a:lnTo>
                  <a:lnTo>
                    <a:pt x="292" y="28"/>
                  </a:lnTo>
                  <a:lnTo>
                    <a:pt x="286" y="24"/>
                  </a:lnTo>
                  <a:lnTo>
                    <a:pt x="282" y="24"/>
                  </a:lnTo>
                  <a:lnTo>
                    <a:pt x="274" y="34"/>
                  </a:lnTo>
                  <a:lnTo>
                    <a:pt x="272" y="34"/>
                  </a:lnTo>
                  <a:lnTo>
                    <a:pt x="252" y="44"/>
                  </a:lnTo>
                  <a:lnTo>
                    <a:pt x="250" y="30"/>
                  </a:lnTo>
                  <a:lnTo>
                    <a:pt x="250" y="28"/>
                  </a:lnTo>
                  <a:lnTo>
                    <a:pt x="252" y="22"/>
                  </a:lnTo>
                  <a:lnTo>
                    <a:pt x="250" y="14"/>
                  </a:lnTo>
                  <a:lnTo>
                    <a:pt x="248" y="12"/>
                  </a:lnTo>
                  <a:lnTo>
                    <a:pt x="244" y="20"/>
                  </a:lnTo>
                  <a:lnTo>
                    <a:pt x="218" y="42"/>
                  </a:lnTo>
                  <a:lnTo>
                    <a:pt x="218" y="44"/>
                  </a:lnTo>
                  <a:lnTo>
                    <a:pt x="216" y="44"/>
                  </a:lnTo>
                  <a:lnTo>
                    <a:pt x="214" y="44"/>
                  </a:lnTo>
                  <a:lnTo>
                    <a:pt x="206" y="40"/>
                  </a:lnTo>
                  <a:lnTo>
                    <a:pt x="198" y="32"/>
                  </a:lnTo>
                  <a:lnTo>
                    <a:pt x="184" y="28"/>
                  </a:lnTo>
                  <a:lnTo>
                    <a:pt x="184" y="26"/>
                  </a:lnTo>
                  <a:lnTo>
                    <a:pt x="176" y="20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32" y="6"/>
                  </a:lnTo>
                  <a:lnTo>
                    <a:pt x="132" y="8"/>
                  </a:lnTo>
                  <a:lnTo>
                    <a:pt x="118" y="0"/>
                  </a:lnTo>
                  <a:lnTo>
                    <a:pt x="100" y="0"/>
                  </a:lnTo>
                  <a:lnTo>
                    <a:pt x="94" y="0"/>
                  </a:lnTo>
                  <a:lnTo>
                    <a:pt x="100" y="30"/>
                  </a:lnTo>
                  <a:lnTo>
                    <a:pt x="96" y="30"/>
                  </a:lnTo>
                  <a:lnTo>
                    <a:pt x="80" y="32"/>
                  </a:lnTo>
                  <a:lnTo>
                    <a:pt x="70" y="32"/>
                  </a:lnTo>
                  <a:lnTo>
                    <a:pt x="68" y="32"/>
                  </a:lnTo>
                  <a:lnTo>
                    <a:pt x="60" y="24"/>
                  </a:lnTo>
                  <a:lnTo>
                    <a:pt x="44" y="32"/>
                  </a:lnTo>
                  <a:lnTo>
                    <a:pt x="28" y="52"/>
                  </a:lnTo>
                  <a:lnTo>
                    <a:pt x="16" y="86"/>
                  </a:lnTo>
                  <a:lnTo>
                    <a:pt x="20" y="124"/>
                  </a:lnTo>
                  <a:lnTo>
                    <a:pt x="26" y="144"/>
                  </a:lnTo>
                  <a:lnTo>
                    <a:pt x="26" y="148"/>
                  </a:lnTo>
                  <a:lnTo>
                    <a:pt x="24" y="150"/>
                  </a:lnTo>
                  <a:lnTo>
                    <a:pt x="20" y="152"/>
                  </a:lnTo>
                  <a:lnTo>
                    <a:pt x="20" y="156"/>
                  </a:lnTo>
                  <a:lnTo>
                    <a:pt x="18" y="166"/>
                  </a:lnTo>
                  <a:lnTo>
                    <a:pt x="26" y="198"/>
                  </a:lnTo>
                  <a:lnTo>
                    <a:pt x="24" y="200"/>
                  </a:lnTo>
                  <a:lnTo>
                    <a:pt x="8" y="210"/>
                  </a:lnTo>
                  <a:lnTo>
                    <a:pt x="4" y="214"/>
                  </a:lnTo>
                  <a:lnTo>
                    <a:pt x="2" y="218"/>
                  </a:lnTo>
                  <a:lnTo>
                    <a:pt x="0" y="228"/>
                  </a:lnTo>
                  <a:lnTo>
                    <a:pt x="14" y="224"/>
                  </a:lnTo>
                  <a:lnTo>
                    <a:pt x="14" y="222"/>
                  </a:lnTo>
                  <a:lnTo>
                    <a:pt x="16" y="222"/>
                  </a:lnTo>
                  <a:lnTo>
                    <a:pt x="22" y="224"/>
                  </a:lnTo>
                  <a:lnTo>
                    <a:pt x="26" y="226"/>
                  </a:lnTo>
                  <a:lnTo>
                    <a:pt x="30" y="228"/>
                  </a:lnTo>
                  <a:lnTo>
                    <a:pt x="32" y="234"/>
                  </a:lnTo>
                  <a:lnTo>
                    <a:pt x="34" y="252"/>
                  </a:lnTo>
                  <a:lnTo>
                    <a:pt x="32" y="254"/>
                  </a:lnTo>
                  <a:lnTo>
                    <a:pt x="32" y="256"/>
                  </a:lnTo>
                  <a:lnTo>
                    <a:pt x="28" y="260"/>
                  </a:lnTo>
                  <a:lnTo>
                    <a:pt x="28" y="264"/>
                  </a:lnTo>
                  <a:lnTo>
                    <a:pt x="24" y="282"/>
                  </a:lnTo>
                  <a:lnTo>
                    <a:pt x="28" y="290"/>
                  </a:lnTo>
                  <a:lnTo>
                    <a:pt x="32" y="296"/>
                  </a:lnTo>
                  <a:lnTo>
                    <a:pt x="48" y="316"/>
                  </a:lnTo>
                  <a:lnTo>
                    <a:pt x="64" y="304"/>
                  </a:lnTo>
                  <a:lnTo>
                    <a:pt x="76" y="302"/>
                  </a:lnTo>
                  <a:lnTo>
                    <a:pt x="76" y="304"/>
                  </a:lnTo>
                  <a:lnTo>
                    <a:pt x="84" y="306"/>
                  </a:lnTo>
                  <a:lnTo>
                    <a:pt x="88" y="306"/>
                  </a:lnTo>
                  <a:lnTo>
                    <a:pt x="92" y="302"/>
                  </a:lnTo>
                  <a:lnTo>
                    <a:pt x="100" y="292"/>
                  </a:lnTo>
                  <a:lnTo>
                    <a:pt x="98" y="286"/>
                  </a:lnTo>
                  <a:lnTo>
                    <a:pt x="100" y="282"/>
                  </a:lnTo>
                  <a:lnTo>
                    <a:pt x="104" y="280"/>
                  </a:lnTo>
                  <a:lnTo>
                    <a:pt x="124" y="280"/>
                  </a:lnTo>
                  <a:lnTo>
                    <a:pt x="128" y="280"/>
                  </a:lnTo>
                  <a:lnTo>
                    <a:pt x="130" y="280"/>
                  </a:lnTo>
                  <a:lnTo>
                    <a:pt x="134" y="274"/>
                  </a:lnTo>
                  <a:lnTo>
                    <a:pt x="136" y="270"/>
                  </a:lnTo>
                  <a:lnTo>
                    <a:pt x="142" y="270"/>
                  </a:lnTo>
                  <a:lnTo>
                    <a:pt x="146" y="272"/>
                  </a:lnTo>
                  <a:lnTo>
                    <a:pt x="152" y="280"/>
                  </a:lnTo>
                  <a:lnTo>
                    <a:pt x="154" y="284"/>
                  </a:lnTo>
                  <a:lnTo>
                    <a:pt x="156" y="288"/>
                  </a:lnTo>
                  <a:lnTo>
                    <a:pt x="154" y="302"/>
                  </a:lnTo>
                  <a:lnTo>
                    <a:pt x="156" y="304"/>
                  </a:lnTo>
                  <a:lnTo>
                    <a:pt x="162" y="310"/>
                  </a:lnTo>
                  <a:lnTo>
                    <a:pt x="164" y="316"/>
                  </a:lnTo>
                  <a:lnTo>
                    <a:pt x="162" y="330"/>
                  </a:lnTo>
                  <a:lnTo>
                    <a:pt x="158" y="340"/>
                  </a:lnTo>
                  <a:lnTo>
                    <a:pt x="154" y="344"/>
                  </a:lnTo>
                  <a:lnTo>
                    <a:pt x="142" y="370"/>
                  </a:lnTo>
                  <a:lnTo>
                    <a:pt x="146" y="372"/>
                  </a:lnTo>
                  <a:lnTo>
                    <a:pt x="164" y="372"/>
                  </a:lnTo>
                  <a:lnTo>
                    <a:pt x="168" y="374"/>
                  </a:lnTo>
                  <a:lnTo>
                    <a:pt x="168" y="376"/>
                  </a:lnTo>
                  <a:lnTo>
                    <a:pt x="164" y="388"/>
                  </a:lnTo>
                  <a:lnTo>
                    <a:pt x="164" y="394"/>
                  </a:lnTo>
                  <a:lnTo>
                    <a:pt x="172" y="398"/>
                  </a:lnTo>
                  <a:lnTo>
                    <a:pt x="176" y="400"/>
                  </a:lnTo>
                  <a:lnTo>
                    <a:pt x="178" y="398"/>
                  </a:lnTo>
                  <a:lnTo>
                    <a:pt x="188" y="394"/>
                  </a:lnTo>
                  <a:lnTo>
                    <a:pt x="194" y="392"/>
                  </a:lnTo>
                  <a:lnTo>
                    <a:pt x="204" y="392"/>
                  </a:lnTo>
                  <a:lnTo>
                    <a:pt x="216" y="380"/>
                  </a:lnTo>
                  <a:lnTo>
                    <a:pt x="216" y="366"/>
                  </a:lnTo>
                  <a:lnTo>
                    <a:pt x="216" y="360"/>
                  </a:lnTo>
                  <a:lnTo>
                    <a:pt x="216" y="356"/>
                  </a:lnTo>
                  <a:lnTo>
                    <a:pt x="220" y="354"/>
                  </a:lnTo>
                  <a:lnTo>
                    <a:pt x="224" y="354"/>
                  </a:lnTo>
                  <a:lnTo>
                    <a:pt x="230" y="356"/>
                  </a:lnTo>
                  <a:lnTo>
                    <a:pt x="236" y="360"/>
                  </a:lnTo>
                  <a:lnTo>
                    <a:pt x="256" y="372"/>
                  </a:lnTo>
                  <a:lnTo>
                    <a:pt x="264" y="376"/>
                  </a:lnTo>
                  <a:lnTo>
                    <a:pt x="270" y="378"/>
                  </a:lnTo>
                  <a:lnTo>
                    <a:pt x="270" y="376"/>
                  </a:lnTo>
                  <a:lnTo>
                    <a:pt x="270" y="370"/>
                  </a:lnTo>
                  <a:lnTo>
                    <a:pt x="266" y="360"/>
                  </a:lnTo>
                  <a:lnTo>
                    <a:pt x="256" y="344"/>
                  </a:lnTo>
                  <a:lnTo>
                    <a:pt x="256" y="342"/>
                  </a:lnTo>
                  <a:lnTo>
                    <a:pt x="256" y="340"/>
                  </a:lnTo>
                  <a:lnTo>
                    <a:pt x="264" y="332"/>
                  </a:lnTo>
                  <a:lnTo>
                    <a:pt x="274" y="326"/>
                  </a:lnTo>
                  <a:lnTo>
                    <a:pt x="282" y="324"/>
                  </a:lnTo>
                  <a:lnTo>
                    <a:pt x="292" y="326"/>
                  </a:lnTo>
                  <a:lnTo>
                    <a:pt x="320" y="340"/>
                  </a:lnTo>
                  <a:lnTo>
                    <a:pt x="332" y="332"/>
                  </a:lnTo>
                  <a:lnTo>
                    <a:pt x="334" y="332"/>
                  </a:lnTo>
                  <a:lnTo>
                    <a:pt x="334" y="330"/>
                  </a:lnTo>
                  <a:lnTo>
                    <a:pt x="332" y="328"/>
                  </a:lnTo>
                  <a:lnTo>
                    <a:pt x="334" y="326"/>
                  </a:lnTo>
                  <a:lnTo>
                    <a:pt x="340" y="314"/>
                  </a:lnTo>
                  <a:lnTo>
                    <a:pt x="344" y="304"/>
                  </a:lnTo>
                  <a:lnTo>
                    <a:pt x="344" y="298"/>
                  </a:lnTo>
                  <a:lnTo>
                    <a:pt x="344" y="292"/>
                  </a:lnTo>
                  <a:lnTo>
                    <a:pt x="338" y="286"/>
                  </a:lnTo>
                  <a:lnTo>
                    <a:pt x="334" y="284"/>
                  </a:lnTo>
                  <a:lnTo>
                    <a:pt x="332" y="284"/>
                  </a:lnTo>
                  <a:lnTo>
                    <a:pt x="330" y="276"/>
                  </a:lnTo>
                  <a:lnTo>
                    <a:pt x="332" y="276"/>
                  </a:lnTo>
                  <a:lnTo>
                    <a:pt x="338" y="272"/>
                  </a:lnTo>
                  <a:lnTo>
                    <a:pt x="340" y="268"/>
                  </a:lnTo>
                  <a:lnTo>
                    <a:pt x="338" y="264"/>
                  </a:lnTo>
                  <a:lnTo>
                    <a:pt x="326" y="252"/>
                  </a:lnTo>
                  <a:lnTo>
                    <a:pt x="326" y="250"/>
                  </a:lnTo>
                  <a:lnTo>
                    <a:pt x="320" y="232"/>
                  </a:lnTo>
                  <a:lnTo>
                    <a:pt x="316" y="214"/>
                  </a:lnTo>
                  <a:lnTo>
                    <a:pt x="316" y="196"/>
                  </a:lnTo>
                  <a:lnTo>
                    <a:pt x="316" y="188"/>
                  </a:lnTo>
                  <a:lnTo>
                    <a:pt x="308" y="196"/>
                  </a:lnTo>
                  <a:lnTo>
                    <a:pt x="302" y="204"/>
                  </a:lnTo>
                  <a:lnTo>
                    <a:pt x="300" y="170"/>
                  </a:lnTo>
                  <a:lnTo>
                    <a:pt x="300" y="168"/>
                  </a:lnTo>
                  <a:lnTo>
                    <a:pt x="322" y="138"/>
                  </a:lnTo>
                  <a:lnTo>
                    <a:pt x="334" y="124"/>
                  </a:lnTo>
                  <a:lnTo>
                    <a:pt x="326" y="100"/>
                  </a:lnTo>
                  <a:lnTo>
                    <a:pt x="322" y="76"/>
                  </a:lnTo>
                  <a:lnTo>
                    <a:pt x="308" y="70"/>
                  </a:lnTo>
                  <a:lnTo>
                    <a:pt x="300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65" name="湖北"/>
            <p:cNvSpPr>
              <a:spLocks/>
            </p:cNvSpPr>
            <p:nvPr/>
          </p:nvSpPr>
          <p:spPr bwMode="auto">
            <a:xfrm>
              <a:off x="5275263" y="3849688"/>
              <a:ext cx="892175" cy="558800"/>
            </a:xfrm>
            <a:custGeom>
              <a:avLst/>
              <a:gdLst>
                <a:gd name="T0" fmla="*/ 2147483646 w 488"/>
                <a:gd name="T1" fmla="*/ 2147483646 h 306"/>
                <a:gd name="T2" fmla="*/ 2147483646 w 488"/>
                <a:gd name="T3" fmla="*/ 2147483646 h 306"/>
                <a:gd name="T4" fmla="*/ 2147483646 w 488"/>
                <a:gd name="T5" fmla="*/ 2147483646 h 306"/>
                <a:gd name="T6" fmla="*/ 2147483646 w 488"/>
                <a:gd name="T7" fmla="*/ 2147483646 h 306"/>
                <a:gd name="T8" fmla="*/ 2147483646 w 488"/>
                <a:gd name="T9" fmla="*/ 2147483646 h 306"/>
                <a:gd name="T10" fmla="*/ 2147483646 w 488"/>
                <a:gd name="T11" fmla="*/ 2147483646 h 306"/>
                <a:gd name="T12" fmla="*/ 2147483646 w 488"/>
                <a:gd name="T13" fmla="*/ 2147483646 h 306"/>
                <a:gd name="T14" fmla="*/ 2147483646 w 488"/>
                <a:gd name="T15" fmla="*/ 2147483646 h 306"/>
                <a:gd name="T16" fmla="*/ 2147483646 w 488"/>
                <a:gd name="T17" fmla="*/ 2147483646 h 306"/>
                <a:gd name="T18" fmla="*/ 2147483646 w 488"/>
                <a:gd name="T19" fmla="*/ 2147483646 h 306"/>
                <a:gd name="T20" fmla="*/ 2147483646 w 488"/>
                <a:gd name="T21" fmla="*/ 2147483646 h 306"/>
                <a:gd name="T22" fmla="*/ 2147483646 w 488"/>
                <a:gd name="T23" fmla="*/ 2147483646 h 306"/>
                <a:gd name="T24" fmla="*/ 2147483646 w 488"/>
                <a:gd name="T25" fmla="*/ 2147483646 h 306"/>
                <a:gd name="T26" fmla="*/ 2147483646 w 488"/>
                <a:gd name="T27" fmla="*/ 2147483646 h 306"/>
                <a:gd name="T28" fmla="*/ 2147483646 w 488"/>
                <a:gd name="T29" fmla="*/ 2147483646 h 306"/>
                <a:gd name="T30" fmla="*/ 2147483646 w 488"/>
                <a:gd name="T31" fmla="*/ 2147483646 h 306"/>
                <a:gd name="T32" fmla="*/ 2147483646 w 488"/>
                <a:gd name="T33" fmla="*/ 2147483646 h 306"/>
                <a:gd name="T34" fmla="*/ 2147483646 w 488"/>
                <a:gd name="T35" fmla="*/ 2147483646 h 306"/>
                <a:gd name="T36" fmla="*/ 2147483646 w 488"/>
                <a:gd name="T37" fmla="*/ 2147483646 h 306"/>
                <a:gd name="T38" fmla="*/ 2147483646 w 488"/>
                <a:gd name="T39" fmla="*/ 2147483646 h 306"/>
                <a:gd name="T40" fmla="*/ 2147483646 w 488"/>
                <a:gd name="T41" fmla="*/ 2147483646 h 306"/>
                <a:gd name="T42" fmla="*/ 2147483646 w 488"/>
                <a:gd name="T43" fmla="*/ 2147483646 h 306"/>
                <a:gd name="T44" fmla="*/ 2147483646 w 488"/>
                <a:gd name="T45" fmla="*/ 2147483646 h 306"/>
                <a:gd name="T46" fmla="*/ 2147483646 w 488"/>
                <a:gd name="T47" fmla="*/ 2147483646 h 306"/>
                <a:gd name="T48" fmla="*/ 2147483646 w 488"/>
                <a:gd name="T49" fmla="*/ 2147483646 h 306"/>
                <a:gd name="T50" fmla="*/ 2147483646 w 488"/>
                <a:gd name="T51" fmla="*/ 2147483646 h 306"/>
                <a:gd name="T52" fmla="*/ 2147483646 w 488"/>
                <a:gd name="T53" fmla="*/ 2147483646 h 306"/>
                <a:gd name="T54" fmla="*/ 2147483646 w 488"/>
                <a:gd name="T55" fmla="*/ 2147483646 h 306"/>
                <a:gd name="T56" fmla="*/ 2147483646 w 488"/>
                <a:gd name="T57" fmla="*/ 2147483646 h 306"/>
                <a:gd name="T58" fmla="*/ 2147483646 w 488"/>
                <a:gd name="T59" fmla="*/ 2147483646 h 306"/>
                <a:gd name="T60" fmla="*/ 2147483646 w 488"/>
                <a:gd name="T61" fmla="*/ 2147483646 h 306"/>
                <a:gd name="T62" fmla="*/ 2147483646 w 488"/>
                <a:gd name="T63" fmla="*/ 2147483646 h 306"/>
                <a:gd name="T64" fmla="*/ 2147483646 w 488"/>
                <a:gd name="T65" fmla="*/ 2147483646 h 306"/>
                <a:gd name="T66" fmla="*/ 2147483646 w 488"/>
                <a:gd name="T67" fmla="*/ 2147483646 h 306"/>
                <a:gd name="T68" fmla="*/ 2147483646 w 488"/>
                <a:gd name="T69" fmla="*/ 2147483646 h 306"/>
                <a:gd name="T70" fmla="*/ 2147483646 w 488"/>
                <a:gd name="T71" fmla="*/ 2147483646 h 306"/>
                <a:gd name="T72" fmla="*/ 2147483646 w 488"/>
                <a:gd name="T73" fmla="*/ 2147483646 h 306"/>
                <a:gd name="T74" fmla="*/ 2147483646 w 488"/>
                <a:gd name="T75" fmla="*/ 2147483646 h 306"/>
                <a:gd name="T76" fmla="*/ 2147483646 w 488"/>
                <a:gd name="T77" fmla="*/ 2147483646 h 306"/>
                <a:gd name="T78" fmla="*/ 2147483646 w 488"/>
                <a:gd name="T79" fmla="*/ 2147483646 h 306"/>
                <a:gd name="T80" fmla="*/ 2147483646 w 488"/>
                <a:gd name="T81" fmla="*/ 2147483646 h 306"/>
                <a:gd name="T82" fmla="*/ 2147483646 w 488"/>
                <a:gd name="T83" fmla="*/ 2147483646 h 306"/>
                <a:gd name="T84" fmla="*/ 2147483646 w 488"/>
                <a:gd name="T85" fmla="*/ 2147483646 h 306"/>
                <a:gd name="T86" fmla="*/ 2147483646 w 488"/>
                <a:gd name="T87" fmla="*/ 2147483646 h 306"/>
                <a:gd name="T88" fmla="*/ 2147483646 w 488"/>
                <a:gd name="T89" fmla="*/ 2147483646 h 306"/>
                <a:gd name="T90" fmla="*/ 2147483646 w 488"/>
                <a:gd name="T91" fmla="*/ 2147483646 h 306"/>
                <a:gd name="T92" fmla="*/ 2147483646 w 488"/>
                <a:gd name="T93" fmla="*/ 2147483646 h 306"/>
                <a:gd name="T94" fmla="*/ 2147483646 w 488"/>
                <a:gd name="T95" fmla="*/ 2147483646 h 306"/>
                <a:gd name="T96" fmla="*/ 2147483646 w 488"/>
                <a:gd name="T97" fmla="*/ 2147483646 h 306"/>
                <a:gd name="T98" fmla="*/ 2147483646 w 488"/>
                <a:gd name="T99" fmla="*/ 2147483646 h 306"/>
                <a:gd name="T100" fmla="*/ 2147483646 w 488"/>
                <a:gd name="T101" fmla="*/ 2147483646 h 306"/>
                <a:gd name="T102" fmla="*/ 2147483646 w 488"/>
                <a:gd name="T103" fmla="*/ 2147483646 h 306"/>
                <a:gd name="T104" fmla="*/ 2147483646 w 488"/>
                <a:gd name="T105" fmla="*/ 2147483646 h 306"/>
                <a:gd name="T106" fmla="*/ 2147483646 w 488"/>
                <a:gd name="T107" fmla="*/ 2147483646 h 306"/>
                <a:gd name="T108" fmla="*/ 2147483646 w 488"/>
                <a:gd name="T109" fmla="*/ 2147483646 h 306"/>
                <a:gd name="T110" fmla="*/ 2147483646 w 488"/>
                <a:gd name="T111" fmla="*/ 2147483646 h 306"/>
                <a:gd name="T112" fmla="*/ 2147483646 w 488"/>
                <a:gd name="T113" fmla="*/ 2147483646 h 306"/>
                <a:gd name="T114" fmla="*/ 2147483646 w 488"/>
                <a:gd name="T115" fmla="*/ 2147483646 h 30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88" h="306">
                  <a:moveTo>
                    <a:pt x="62" y="2"/>
                  </a:moveTo>
                  <a:lnTo>
                    <a:pt x="60" y="4"/>
                  </a:lnTo>
                  <a:lnTo>
                    <a:pt x="64" y="10"/>
                  </a:lnTo>
                  <a:lnTo>
                    <a:pt x="86" y="24"/>
                  </a:lnTo>
                  <a:lnTo>
                    <a:pt x="100" y="38"/>
                  </a:lnTo>
                  <a:lnTo>
                    <a:pt x="98" y="40"/>
                  </a:lnTo>
                  <a:lnTo>
                    <a:pt x="90" y="50"/>
                  </a:lnTo>
                  <a:lnTo>
                    <a:pt x="88" y="50"/>
                  </a:lnTo>
                  <a:lnTo>
                    <a:pt x="88" y="52"/>
                  </a:lnTo>
                  <a:lnTo>
                    <a:pt x="74" y="52"/>
                  </a:lnTo>
                  <a:lnTo>
                    <a:pt x="66" y="54"/>
                  </a:lnTo>
                  <a:lnTo>
                    <a:pt x="60" y="58"/>
                  </a:lnTo>
                  <a:lnTo>
                    <a:pt x="64" y="66"/>
                  </a:lnTo>
                  <a:lnTo>
                    <a:pt x="64" y="74"/>
                  </a:lnTo>
                  <a:lnTo>
                    <a:pt x="72" y="86"/>
                  </a:lnTo>
                  <a:lnTo>
                    <a:pt x="72" y="108"/>
                  </a:lnTo>
                  <a:lnTo>
                    <a:pt x="78" y="110"/>
                  </a:lnTo>
                  <a:lnTo>
                    <a:pt x="88" y="114"/>
                  </a:lnTo>
                  <a:lnTo>
                    <a:pt x="90" y="114"/>
                  </a:lnTo>
                  <a:lnTo>
                    <a:pt x="92" y="116"/>
                  </a:lnTo>
                  <a:lnTo>
                    <a:pt x="102" y="130"/>
                  </a:lnTo>
                  <a:lnTo>
                    <a:pt x="108" y="146"/>
                  </a:lnTo>
                  <a:lnTo>
                    <a:pt x="108" y="156"/>
                  </a:lnTo>
                  <a:lnTo>
                    <a:pt x="106" y="164"/>
                  </a:lnTo>
                  <a:lnTo>
                    <a:pt x="104" y="170"/>
                  </a:lnTo>
                  <a:lnTo>
                    <a:pt x="94" y="178"/>
                  </a:lnTo>
                  <a:lnTo>
                    <a:pt x="80" y="184"/>
                  </a:lnTo>
                  <a:lnTo>
                    <a:pt x="54" y="200"/>
                  </a:lnTo>
                  <a:lnTo>
                    <a:pt x="52" y="200"/>
                  </a:lnTo>
                  <a:lnTo>
                    <a:pt x="4" y="204"/>
                  </a:lnTo>
                  <a:lnTo>
                    <a:pt x="0" y="216"/>
                  </a:lnTo>
                  <a:lnTo>
                    <a:pt x="8" y="232"/>
                  </a:lnTo>
                  <a:lnTo>
                    <a:pt x="8" y="234"/>
                  </a:lnTo>
                  <a:lnTo>
                    <a:pt x="12" y="254"/>
                  </a:lnTo>
                  <a:lnTo>
                    <a:pt x="38" y="286"/>
                  </a:lnTo>
                  <a:lnTo>
                    <a:pt x="40" y="286"/>
                  </a:lnTo>
                  <a:lnTo>
                    <a:pt x="50" y="306"/>
                  </a:lnTo>
                  <a:lnTo>
                    <a:pt x="52" y="302"/>
                  </a:lnTo>
                  <a:lnTo>
                    <a:pt x="60" y="278"/>
                  </a:lnTo>
                  <a:lnTo>
                    <a:pt x="60" y="276"/>
                  </a:lnTo>
                  <a:lnTo>
                    <a:pt x="76" y="256"/>
                  </a:lnTo>
                  <a:lnTo>
                    <a:pt x="78" y="254"/>
                  </a:lnTo>
                  <a:lnTo>
                    <a:pt x="98" y="246"/>
                  </a:lnTo>
                  <a:lnTo>
                    <a:pt x="100" y="246"/>
                  </a:lnTo>
                  <a:lnTo>
                    <a:pt x="112" y="254"/>
                  </a:lnTo>
                  <a:lnTo>
                    <a:pt x="128" y="252"/>
                  </a:lnTo>
                  <a:lnTo>
                    <a:pt x="124" y="224"/>
                  </a:lnTo>
                  <a:lnTo>
                    <a:pt x="126" y="222"/>
                  </a:lnTo>
                  <a:lnTo>
                    <a:pt x="142" y="222"/>
                  </a:lnTo>
                  <a:lnTo>
                    <a:pt x="158" y="222"/>
                  </a:lnTo>
                  <a:lnTo>
                    <a:pt x="160" y="222"/>
                  </a:lnTo>
                  <a:lnTo>
                    <a:pt x="192" y="238"/>
                  </a:lnTo>
                  <a:lnTo>
                    <a:pt x="218" y="242"/>
                  </a:lnTo>
                  <a:lnTo>
                    <a:pt x="220" y="242"/>
                  </a:lnTo>
                  <a:lnTo>
                    <a:pt x="228" y="250"/>
                  </a:lnTo>
                  <a:lnTo>
                    <a:pt x="242" y="254"/>
                  </a:lnTo>
                  <a:lnTo>
                    <a:pt x="250" y="262"/>
                  </a:lnTo>
                  <a:lnTo>
                    <a:pt x="254" y="264"/>
                  </a:lnTo>
                  <a:lnTo>
                    <a:pt x="264" y="256"/>
                  </a:lnTo>
                  <a:lnTo>
                    <a:pt x="264" y="254"/>
                  </a:lnTo>
                  <a:lnTo>
                    <a:pt x="276" y="244"/>
                  </a:lnTo>
                  <a:lnTo>
                    <a:pt x="284" y="230"/>
                  </a:lnTo>
                  <a:lnTo>
                    <a:pt x="296" y="238"/>
                  </a:lnTo>
                  <a:lnTo>
                    <a:pt x="296" y="240"/>
                  </a:lnTo>
                  <a:lnTo>
                    <a:pt x="300" y="250"/>
                  </a:lnTo>
                  <a:lnTo>
                    <a:pt x="300" y="252"/>
                  </a:lnTo>
                  <a:lnTo>
                    <a:pt x="298" y="258"/>
                  </a:lnTo>
                  <a:lnTo>
                    <a:pt x="300" y="260"/>
                  </a:lnTo>
                  <a:lnTo>
                    <a:pt x="308" y="256"/>
                  </a:lnTo>
                  <a:lnTo>
                    <a:pt x="318" y="246"/>
                  </a:lnTo>
                  <a:lnTo>
                    <a:pt x="328" y="246"/>
                  </a:lnTo>
                  <a:lnTo>
                    <a:pt x="330" y="246"/>
                  </a:lnTo>
                  <a:lnTo>
                    <a:pt x="336" y="250"/>
                  </a:lnTo>
                  <a:lnTo>
                    <a:pt x="342" y="258"/>
                  </a:lnTo>
                  <a:lnTo>
                    <a:pt x="342" y="260"/>
                  </a:lnTo>
                  <a:lnTo>
                    <a:pt x="342" y="264"/>
                  </a:lnTo>
                  <a:lnTo>
                    <a:pt x="340" y="282"/>
                  </a:lnTo>
                  <a:lnTo>
                    <a:pt x="346" y="290"/>
                  </a:lnTo>
                  <a:lnTo>
                    <a:pt x="348" y="290"/>
                  </a:lnTo>
                  <a:lnTo>
                    <a:pt x="360" y="278"/>
                  </a:lnTo>
                  <a:lnTo>
                    <a:pt x="372" y="268"/>
                  </a:lnTo>
                  <a:lnTo>
                    <a:pt x="380" y="262"/>
                  </a:lnTo>
                  <a:lnTo>
                    <a:pt x="388" y="260"/>
                  </a:lnTo>
                  <a:lnTo>
                    <a:pt x="408" y="260"/>
                  </a:lnTo>
                  <a:lnTo>
                    <a:pt x="414" y="250"/>
                  </a:lnTo>
                  <a:lnTo>
                    <a:pt x="430" y="242"/>
                  </a:lnTo>
                  <a:lnTo>
                    <a:pt x="432" y="242"/>
                  </a:lnTo>
                  <a:lnTo>
                    <a:pt x="452" y="240"/>
                  </a:lnTo>
                  <a:lnTo>
                    <a:pt x="474" y="228"/>
                  </a:lnTo>
                  <a:lnTo>
                    <a:pt x="488" y="228"/>
                  </a:lnTo>
                  <a:lnTo>
                    <a:pt x="484" y="222"/>
                  </a:lnTo>
                  <a:lnTo>
                    <a:pt x="486" y="220"/>
                  </a:lnTo>
                  <a:lnTo>
                    <a:pt x="488" y="216"/>
                  </a:lnTo>
                  <a:lnTo>
                    <a:pt x="460" y="154"/>
                  </a:lnTo>
                  <a:lnTo>
                    <a:pt x="460" y="152"/>
                  </a:lnTo>
                  <a:lnTo>
                    <a:pt x="458" y="150"/>
                  </a:lnTo>
                  <a:lnTo>
                    <a:pt x="472" y="134"/>
                  </a:lnTo>
                  <a:lnTo>
                    <a:pt x="468" y="130"/>
                  </a:lnTo>
                  <a:lnTo>
                    <a:pt x="446" y="126"/>
                  </a:lnTo>
                  <a:lnTo>
                    <a:pt x="444" y="126"/>
                  </a:lnTo>
                  <a:lnTo>
                    <a:pt x="444" y="124"/>
                  </a:lnTo>
                  <a:lnTo>
                    <a:pt x="430" y="110"/>
                  </a:lnTo>
                  <a:lnTo>
                    <a:pt x="430" y="106"/>
                  </a:lnTo>
                  <a:lnTo>
                    <a:pt x="428" y="108"/>
                  </a:lnTo>
                  <a:lnTo>
                    <a:pt x="416" y="100"/>
                  </a:lnTo>
                  <a:lnTo>
                    <a:pt x="408" y="108"/>
                  </a:lnTo>
                  <a:lnTo>
                    <a:pt x="400" y="114"/>
                  </a:lnTo>
                  <a:lnTo>
                    <a:pt x="394" y="114"/>
                  </a:lnTo>
                  <a:lnTo>
                    <a:pt x="388" y="110"/>
                  </a:lnTo>
                  <a:lnTo>
                    <a:pt x="382" y="104"/>
                  </a:lnTo>
                  <a:lnTo>
                    <a:pt x="372" y="94"/>
                  </a:lnTo>
                  <a:lnTo>
                    <a:pt x="366" y="86"/>
                  </a:lnTo>
                  <a:lnTo>
                    <a:pt x="362" y="86"/>
                  </a:lnTo>
                  <a:lnTo>
                    <a:pt x="352" y="90"/>
                  </a:lnTo>
                  <a:lnTo>
                    <a:pt x="334" y="94"/>
                  </a:lnTo>
                  <a:lnTo>
                    <a:pt x="328" y="94"/>
                  </a:lnTo>
                  <a:lnTo>
                    <a:pt x="324" y="94"/>
                  </a:lnTo>
                  <a:lnTo>
                    <a:pt x="322" y="90"/>
                  </a:lnTo>
                  <a:lnTo>
                    <a:pt x="320" y="84"/>
                  </a:lnTo>
                  <a:lnTo>
                    <a:pt x="320" y="70"/>
                  </a:lnTo>
                  <a:lnTo>
                    <a:pt x="322" y="60"/>
                  </a:lnTo>
                  <a:lnTo>
                    <a:pt x="320" y="54"/>
                  </a:lnTo>
                  <a:lnTo>
                    <a:pt x="216" y="50"/>
                  </a:lnTo>
                  <a:lnTo>
                    <a:pt x="202" y="44"/>
                  </a:lnTo>
                  <a:lnTo>
                    <a:pt x="194" y="38"/>
                  </a:lnTo>
                  <a:lnTo>
                    <a:pt x="178" y="34"/>
                  </a:lnTo>
                  <a:lnTo>
                    <a:pt x="172" y="30"/>
                  </a:lnTo>
                  <a:lnTo>
                    <a:pt x="164" y="24"/>
                  </a:lnTo>
                  <a:lnTo>
                    <a:pt x="144" y="0"/>
                  </a:lnTo>
                  <a:lnTo>
                    <a:pt x="132" y="10"/>
                  </a:lnTo>
                  <a:lnTo>
                    <a:pt x="116" y="4"/>
                  </a:lnTo>
                  <a:lnTo>
                    <a:pt x="74" y="6"/>
                  </a:lnTo>
                  <a:lnTo>
                    <a:pt x="6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66" name="广东"/>
            <p:cNvSpPr>
              <a:spLocks/>
            </p:cNvSpPr>
            <p:nvPr/>
          </p:nvSpPr>
          <p:spPr bwMode="auto">
            <a:xfrm>
              <a:off x="5472113" y="4876800"/>
              <a:ext cx="928687" cy="735013"/>
            </a:xfrm>
            <a:custGeom>
              <a:avLst/>
              <a:gdLst>
                <a:gd name="T0" fmla="*/ 2147483646 w 508"/>
                <a:gd name="T1" fmla="*/ 2147483646 h 402"/>
                <a:gd name="T2" fmla="*/ 2147483646 w 508"/>
                <a:gd name="T3" fmla="*/ 2147483646 h 402"/>
                <a:gd name="T4" fmla="*/ 2147483646 w 508"/>
                <a:gd name="T5" fmla="*/ 2147483646 h 402"/>
                <a:gd name="T6" fmla="*/ 2147483646 w 508"/>
                <a:gd name="T7" fmla="*/ 2147483646 h 402"/>
                <a:gd name="T8" fmla="*/ 2147483646 w 508"/>
                <a:gd name="T9" fmla="*/ 2147483646 h 402"/>
                <a:gd name="T10" fmla="*/ 2147483646 w 508"/>
                <a:gd name="T11" fmla="*/ 2147483646 h 402"/>
                <a:gd name="T12" fmla="*/ 2147483646 w 508"/>
                <a:gd name="T13" fmla="*/ 2147483646 h 402"/>
                <a:gd name="T14" fmla="*/ 2147483646 w 508"/>
                <a:gd name="T15" fmla="*/ 2147483646 h 402"/>
                <a:gd name="T16" fmla="*/ 2147483646 w 508"/>
                <a:gd name="T17" fmla="*/ 2147483646 h 402"/>
                <a:gd name="T18" fmla="*/ 2147483646 w 508"/>
                <a:gd name="T19" fmla="*/ 2147483646 h 402"/>
                <a:gd name="T20" fmla="*/ 2147483646 w 508"/>
                <a:gd name="T21" fmla="*/ 2147483646 h 402"/>
                <a:gd name="T22" fmla="*/ 2147483646 w 508"/>
                <a:gd name="T23" fmla="*/ 2147483646 h 402"/>
                <a:gd name="T24" fmla="*/ 2147483646 w 508"/>
                <a:gd name="T25" fmla="*/ 2147483646 h 402"/>
                <a:gd name="T26" fmla="*/ 2147483646 w 508"/>
                <a:gd name="T27" fmla="*/ 2147483646 h 402"/>
                <a:gd name="T28" fmla="*/ 2147483646 w 508"/>
                <a:gd name="T29" fmla="*/ 2147483646 h 402"/>
                <a:gd name="T30" fmla="*/ 2147483646 w 508"/>
                <a:gd name="T31" fmla="*/ 2147483646 h 402"/>
                <a:gd name="T32" fmla="*/ 2147483646 w 508"/>
                <a:gd name="T33" fmla="*/ 2147483646 h 402"/>
                <a:gd name="T34" fmla="*/ 2147483646 w 508"/>
                <a:gd name="T35" fmla="*/ 2147483646 h 402"/>
                <a:gd name="T36" fmla="*/ 2147483646 w 508"/>
                <a:gd name="T37" fmla="*/ 2147483646 h 402"/>
                <a:gd name="T38" fmla="*/ 2147483646 w 508"/>
                <a:gd name="T39" fmla="*/ 2147483646 h 402"/>
                <a:gd name="T40" fmla="*/ 2147483646 w 508"/>
                <a:gd name="T41" fmla="*/ 2147483646 h 402"/>
                <a:gd name="T42" fmla="*/ 2147483646 w 508"/>
                <a:gd name="T43" fmla="*/ 2147483646 h 402"/>
                <a:gd name="T44" fmla="*/ 2147483646 w 508"/>
                <a:gd name="T45" fmla="*/ 2147483646 h 402"/>
                <a:gd name="T46" fmla="*/ 2147483646 w 508"/>
                <a:gd name="T47" fmla="*/ 2147483646 h 402"/>
                <a:gd name="T48" fmla="*/ 2147483646 w 508"/>
                <a:gd name="T49" fmla="*/ 2147483646 h 402"/>
                <a:gd name="T50" fmla="*/ 2147483646 w 508"/>
                <a:gd name="T51" fmla="*/ 2147483646 h 402"/>
                <a:gd name="T52" fmla="*/ 2147483646 w 508"/>
                <a:gd name="T53" fmla="*/ 2147483646 h 402"/>
                <a:gd name="T54" fmla="*/ 2147483646 w 508"/>
                <a:gd name="T55" fmla="*/ 2147483646 h 402"/>
                <a:gd name="T56" fmla="*/ 2147483646 w 508"/>
                <a:gd name="T57" fmla="*/ 2147483646 h 402"/>
                <a:gd name="T58" fmla="*/ 2147483646 w 508"/>
                <a:gd name="T59" fmla="*/ 2147483646 h 402"/>
                <a:gd name="T60" fmla="*/ 2147483646 w 508"/>
                <a:gd name="T61" fmla="*/ 2147483646 h 402"/>
                <a:gd name="T62" fmla="*/ 2147483646 w 508"/>
                <a:gd name="T63" fmla="*/ 2147483646 h 402"/>
                <a:gd name="T64" fmla="*/ 2147483646 w 508"/>
                <a:gd name="T65" fmla="*/ 2147483646 h 402"/>
                <a:gd name="T66" fmla="*/ 2147483646 w 508"/>
                <a:gd name="T67" fmla="*/ 2147483646 h 402"/>
                <a:gd name="T68" fmla="*/ 2147483646 w 508"/>
                <a:gd name="T69" fmla="*/ 2147483646 h 402"/>
                <a:gd name="T70" fmla="*/ 2147483646 w 508"/>
                <a:gd name="T71" fmla="*/ 2147483646 h 402"/>
                <a:gd name="T72" fmla="*/ 2147483646 w 508"/>
                <a:gd name="T73" fmla="*/ 2147483646 h 402"/>
                <a:gd name="T74" fmla="*/ 2147483646 w 508"/>
                <a:gd name="T75" fmla="*/ 2147483646 h 402"/>
                <a:gd name="T76" fmla="*/ 2147483646 w 508"/>
                <a:gd name="T77" fmla="*/ 2147483646 h 402"/>
                <a:gd name="T78" fmla="*/ 2147483646 w 508"/>
                <a:gd name="T79" fmla="*/ 2147483646 h 402"/>
                <a:gd name="T80" fmla="*/ 2147483646 w 508"/>
                <a:gd name="T81" fmla="*/ 2147483646 h 402"/>
                <a:gd name="T82" fmla="*/ 2147483646 w 508"/>
                <a:gd name="T83" fmla="*/ 2147483646 h 402"/>
                <a:gd name="T84" fmla="*/ 2147483646 w 508"/>
                <a:gd name="T85" fmla="*/ 2147483646 h 402"/>
                <a:gd name="T86" fmla="*/ 2147483646 w 508"/>
                <a:gd name="T87" fmla="*/ 2147483646 h 402"/>
                <a:gd name="T88" fmla="*/ 2147483646 w 508"/>
                <a:gd name="T89" fmla="*/ 2147483646 h 402"/>
                <a:gd name="T90" fmla="*/ 2147483646 w 508"/>
                <a:gd name="T91" fmla="*/ 2147483646 h 402"/>
                <a:gd name="T92" fmla="*/ 2147483646 w 508"/>
                <a:gd name="T93" fmla="*/ 2147483646 h 402"/>
                <a:gd name="T94" fmla="*/ 2147483646 w 508"/>
                <a:gd name="T95" fmla="*/ 2147483646 h 402"/>
                <a:gd name="T96" fmla="*/ 2147483646 w 508"/>
                <a:gd name="T97" fmla="*/ 2147483646 h 402"/>
                <a:gd name="T98" fmla="*/ 2147483646 w 508"/>
                <a:gd name="T99" fmla="*/ 2147483646 h 402"/>
                <a:gd name="T100" fmla="*/ 2147483646 w 508"/>
                <a:gd name="T101" fmla="*/ 2147483646 h 40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508" h="402">
                  <a:moveTo>
                    <a:pt x="476" y="138"/>
                  </a:moveTo>
                  <a:lnTo>
                    <a:pt x="476" y="138"/>
                  </a:lnTo>
                  <a:lnTo>
                    <a:pt x="484" y="134"/>
                  </a:lnTo>
                  <a:lnTo>
                    <a:pt x="488" y="130"/>
                  </a:lnTo>
                  <a:lnTo>
                    <a:pt x="488" y="128"/>
                  </a:lnTo>
                  <a:lnTo>
                    <a:pt x="490" y="126"/>
                  </a:lnTo>
                  <a:lnTo>
                    <a:pt x="492" y="126"/>
                  </a:lnTo>
                  <a:lnTo>
                    <a:pt x="508" y="126"/>
                  </a:lnTo>
                  <a:lnTo>
                    <a:pt x="508" y="116"/>
                  </a:lnTo>
                  <a:lnTo>
                    <a:pt x="502" y="114"/>
                  </a:lnTo>
                  <a:lnTo>
                    <a:pt x="496" y="110"/>
                  </a:lnTo>
                  <a:lnTo>
                    <a:pt x="472" y="88"/>
                  </a:lnTo>
                  <a:lnTo>
                    <a:pt x="460" y="58"/>
                  </a:lnTo>
                  <a:lnTo>
                    <a:pt x="446" y="44"/>
                  </a:lnTo>
                  <a:lnTo>
                    <a:pt x="424" y="42"/>
                  </a:lnTo>
                  <a:lnTo>
                    <a:pt x="406" y="44"/>
                  </a:lnTo>
                  <a:lnTo>
                    <a:pt x="402" y="44"/>
                  </a:lnTo>
                  <a:lnTo>
                    <a:pt x="404" y="54"/>
                  </a:lnTo>
                  <a:lnTo>
                    <a:pt x="404" y="56"/>
                  </a:lnTo>
                  <a:lnTo>
                    <a:pt x="404" y="58"/>
                  </a:lnTo>
                  <a:lnTo>
                    <a:pt x="400" y="58"/>
                  </a:lnTo>
                  <a:lnTo>
                    <a:pt x="388" y="64"/>
                  </a:lnTo>
                  <a:lnTo>
                    <a:pt x="386" y="62"/>
                  </a:lnTo>
                  <a:lnTo>
                    <a:pt x="372" y="50"/>
                  </a:lnTo>
                  <a:lnTo>
                    <a:pt x="368" y="50"/>
                  </a:lnTo>
                  <a:lnTo>
                    <a:pt x="364" y="50"/>
                  </a:lnTo>
                  <a:lnTo>
                    <a:pt x="332" y="64"/>
                  </a:lnTo>
                  <a:lnTo>
                    <a:pt x="322" y="68"/>
                  </a:lnTo>
                  <a:lnTo>
                    <a:pt x="316" y="66"/>
                  </a:lnTo>
                  <a:lnTo>
                    <a:pt x="310" y="70"/>
                  </a:lnTo>
                  <a:lnTo>
                    <a:pt x="304" y="76"/>
                  </a:lnTo>
                  <a:lnTo>
                    <a:pt x="300" y="80"/>
                  </a:lnTo>
                  <a:lnTo>
                    <a:pt x="298" y="76"/>
                  </a:lnTo>
                  <a:lnTo>
                    <a:pt x="288" y="66"/>
                  </a:lnTo>
                  <a:lnTo>
                    <a:pt x="286" y="62"/>
                  </a:lnTo>
                  <a:lnTo>
                    <a:pt x="286" y="58"/>
                  </a:lnTo>
                  <a:lnTo>
                    <a:pt x="290" y="50"/>
                  </a:lnTo>
                  <a:lnTo>
                    <a:pt x="300" y="38"/>
                  </a:lnTo>
                  <a:lnTo>
                    <a:pt x="314" y="22"/>
                  </a:lnTo>
                  <a:lnTo>
                    <a:pt x="318" y="16"/>
                  </a:lnTo>
                  <a:lnTo>
                    <a:pt x="316" y="12"/>
                  </a:lnTo>
                  <a:lnTo>
                    <a:pt x="312" y="12"/>
                  </a:lnTo>
                  <a:lnTo>
                    <a:pt x="308" y="14"/>
                  </a:lnTo>
                  <a:lnTo>
                    <a:pt x="298" y="20"/>
                  </a:lnTo>
                  <a:lnTo>
                    <a:pt x="288" y="26"/>
                  </a:lnTo>
                  <a:lnTo>
                    <a:pt x="282" y="28"/>
                  </a:lnTo>
                  <a:lnTo>
                    <a:pt x="280" y="26"/>
                  </a:lnTo>
                  <a:lnTo>
                    <a:pt x="278" y="20"/>
                  </a:lnTo>
                  <a:lnTo>
                    <a:pt x="276" y="20"/>
                  </a:lnTo>
                  <a:lnTo>
                    <a:pt x="270" y="6"/>
                  </a:lnTo>
                  <a:lnTo>
                    <a:pt x="254" y="16"/>
                  </a:lnTo>
                  <a:lnTo>
                    <a:pt x="252" y="18"/>
                  </a:lnTo>
                  <a:lnTo>
                    <a:pt x="252" y="16"/>
                  </a:lnTo>
                  <a:lnTo>
                    <a:pt x="236" y="8"/>
                  </a:lnTo>
                  <a:lnTo>
                    <a:pt x="220" y="2"/>
                  </a:lnTo>
                  <a:lnTo>
                    <a:pt x="214" y="0"/>
                  </a:lnTo>
                  <a:lnTo>
                    <a:pt x="208" y="2"/>
                  </a:lnTo>
                  <a:lnTo>
                    <a:pt x="204" y="6"/>
                  </a:lnTo>
                  <a:lnTo>
                    <a:pt x="198" y="12"/>
                  </a:lnTo>
                  <a:lnTo>
                    <a:pt x="204" y="24"/>
                  </a:lnTo>
                  <a:lnTo>
                    <a:pt x="210" y="38"/>
                  </a:lnTo>
                  <a:lnTo>
                    <a:pt x="210" y="44"/>
                  </a:lnTo>
                  <a:lnTo>
                    <a:pt x="210" y="48"/>
                  </a:lnTo>
                  <a:lnTo>
                    <a:pt x="208" y="52"/>
                  </a:lnTo>
                  <a:lnTo>
                    <a:pt x="204" y="54"/>
                  </a:lnTo>
                  <a:lnTo>
                    <a:pt x="200" y="54"/>
                  </a:lnTo>
                  <a:lnTo>
                    <a:pt x="194" y="54"/>
                  </a:lnTo>
                  <a:lnTo>
                    <a:pt x="188" y="50"/>
                  </a:lnTo>
                  <a:lnTo>
                    <a:pt x="182" y="46"/>
                  </a:lnTo>
                  <a:lnTo>
                    <a:pt x="164" y="36"/>
                  </a:lnTo>
                  <a:lnTo>
                    <a:pt x="156" y="32"/>
                  </a:lnTo>
                  <a:lnTo>
                    <a:pt x="156" y="34"/>
                  </a:lnTo>
                  <a:lnTo>
                    <a:pt x="156" y="52"/>
                  </a:lnTo>
                  <a:lnTo>
                    <a:pt x="144" y="66"/>
                  </a:lnTo>
                  <a:lnTo>
                    <a:pt x="144" y="80"/>
                  </a:lnTo>
                  <a:lnTo>
                    <a:pt x="148" y="94"/>
                  </a:lnTo>
                  <a:lnTo>
                    <a:pt x="150" y="94"/>
                  </a:lnTo>
                  <a:lnTo>
                    <a:pt x="140" y="108"/>
                  </a:lnTo>
                  <a:lnTo>
                    <a:pt x="136" y="120"/>
                  </a:lnTo>
                  <a:lnTo>
                    <a:pt x="136" y="122"/>
                  </a:lnTo>
                  <a:lnTo>
                    <a:pt x="124" y="134"/>
                  </a:lnTo>
                  <a:lnTo>
                    <a:pt x="104" y="180"/>
                  </a:lnTo>
                  <a:lnTo>
                    <a:pt x="104" y="204"/>
                  </a:lnTo>
                  <a:lnTo>
                    <a:pt x="60" y="230"/>
                  </a:lnTo>
                  <a:lnTo>
                    <a:pt x="58" y="234"/>
                  </a:lnTo>
                  <a:lnTo>
                    <a:pt x="64" y="248"/>
                  </a:lnTo>
                  <a:lnTo>
                    <a:pt x="60" y="266"/>
                  </a:lnTo>
                  <a:lnTo>
                    <a:pt x="42" y="264"/>
                  </a:lnTo>
                  <a:lnTo>
                    <a:pt x="38" y="284"/>
                  </a:lnTo>
                  <a:lnTo>
                    <a:pt x="16" y="284"/>
                  </a:lnTo>
                  <a:lnTo>
                    <a:pt x="10" y="292"/>
                  </a:lnTo>
                  <a:lnTo>
                    <a:pt x="4" y="306"/>
                  </a:lnTo>
                  <a:lnTo>
                    <a:pt x="0" y="356"/>
                  </a:lnTo>
                  <a:lnTo>
                    <a:pt x="4" y="368"/>
                  </a:lnTo>
                  <a:lnTo>
                    <a:pt x="6" y="368"/>
                  </a:lnTo>
                  <a:lnTo>
                    <a:pt x="6" y="380"/>
                  </a:lnTo>
                  <a:lnTo>
                    <a:pt x="16" y="392"/>
                  </a:lnTo>
                  <a:lnTo>
                    <a:pt x="16" y="402"/>
                  </a:lnTo>
                  <a:lnTo>
                    <a:pt x="42" y="400"/>
                  </a:lnTo>
                  <a:lnTo>
                    <a:pt x="44" y="398"/>
                  </a:lnTo>
                  <a:lnTo>
                    <a:pt x="44" y="396"/>
                  </a:lnTo>
                  <a:lnTo>
                    <a:pt x="52" y="388"/>
                  </a:lnTo>
                  <a:lnTo>
                    <a:pt x="36" y="372"/>
                  </a:lnTo>
                  <a:lnTo>
                    <a:pt x="34" y="372"/>
                  </a:lnTo>
                  <a:lnTo>
                    <a:pt x="24" y="364"/>
                  </a:lnTo>
                  <a:lnTo>
                    <a:pt x="24" y="362"/>
                  </a:lnTo>
                  <a:lnTo>
                    <a:pt x="24" y="346"/>
                  </a:lnTo>
                  <a:lnTo>
                    <a:pt x="36" y="346"/>
                  </a:lnTo>
                  <a:lnTo>
                    <a:pt x="38" y="340"/>
                  </a:lnTo>
                  <a:lnTo>
                    <a:pt x="32" y="324"/>
                  </a:lnTo>
                  <a:lnTo>
                    <a:pt x="64" y="324"/>
                  </a:lnTo>
                  <a:lnTo>
                    <a:pt x="120" y="298"/>
                  </a:lnTo>
                  <a:lnTo>
                    <a:pt x="126" y="286"/>
                  </a:lnTo>
                  <a:lnTo>
                    <a:pt x="128" y="282"/>
                  </a:lnTo>
                  <a:lnTo>
                    <a:pt x="140" y="288"/>
                  </a:lnTo>
                  <a:lnTo>
                    <a:pt x="140" y="290"/>
                  </a:lnTo>
                  <a:lnTo>
                    <a:pt x="146" y="296"/>
                  </a:lnTo>
                  <a:lnTo>
                    <a:pt x="152" y="294"/>
                  </a:lnTo>
                  <a:lnTo>
                    <a:pt x="150" y="282"/>
                  </a:lnTo>
                  <a:lnTo>
                    <a:pt x="168" y="282"/>
                  </a:lnTo>
                  <a:lnTo>
                    <a:pt x="186" y="286"/>
                  </a:lnTo>
                  <a:lnTo>
                    <a:pt x="192" y="274"/>
                  </a:lnTo>
                  <a:lnTo>
                    <a:pt x="194" y="272"/>
                  </a:lnTo>
                  <a:lnTo>
                    <a:pt x="196" y="272"/>
                  </a:lnTo>
                  <a:lnTo>
                    <a:pt x="214" y="266"/>
                  </a:lnTo>
                  <a:lnTo>
                    <a:pt x="218" y="238"/>
                  </a:lnTo>
                  <a:lnTo>
                    <a:pt x="238" y="256"/>
                  </a:lnTo>
                  <a:lnTo>
                    <a:pt x="246" y="256"/>
                  </a:lnTo>
                  <a:lnTo>
                    <a:pt x="250" y="252"/>
                  </a:lnTo>
                  <a:lnTo>
                    <a:pt x="248" y="192"/>
                  </a:lnTo>
                  <a:lnTo>
                    <a:pt x="248" y="190"/>
                  </a:lnTo>
                  <a:lnTo>
                    <a:pt x="248" y="186"/>
                  </a:lnTo>
                  <a:lnTo>
                    <a:pt x="260" y="188"/>
                  </a:lnTo>
                  <a:lnTo>
                    <a:pt x="262" y="188"/>
                  </a:lnTo>
                  <a:lnTo>
                    <a:pt x="264" y="190"/>
                  </a:lnTo>
                  <a:lnTo>
                    <a:pt x="286" y="230"/>
                  </a:lnTo>
                  <a:lnTo>
                    <a:pt x="312" y="226"/>
                  </a:lnTo>
                  <a:lnTo>
                    <a:pt x="318" y="224"/>
                  </a:lnTo>
                  <a:lnTo>
                    <a:pt x="322" y="216"/>
                  </a:lnTo>
                  <a:lnTo>
                    <a:pt x="314" y="208"/>
                  </a:lnTo>
                  <a:lnTo>
                    <a:pt x="312" y="206"/>
                  </a:lnTo>
                  <a:lnTo>
                    <a:pt x="330" y="200"/>
                  </a:lnTo>
                  <a:lnTo>
                    <a:pt x="332" y="198"/>
                  </a:lnTo>
                  <a:lnTo>
                    <a:pt x="340" y="206"/>
                  </a:lnTo>
                  <a:lnTo>
                    <a:pt x="346" y="202"/>
                  </a:lnTo>
                  <a:lnTo>
                    <a:pt x="346" y="190"/>
                  </a:lnTo>
                  <a:lnTo>
                    <a:pt x="350" y="190"/>
                  </a:lnTo>
                  <a:lnTo>
                    <a:pt x="364" y="190"/>
                  </a:lnTo>
                  <a:lnTo>
                    <a:pt x="370" y="192"/>
                  </a:lnTo>
                  <a:lnTo>
                    <a:pt x="376" y="194"/>
                  </a:lnTo>
                  <a:lnTo>
                    <a:pt x="382" y="198"/>
                  </a:lnTo>
                  <a:lnTo>
                    <a:pt x="386" y="202"/>
                  </a:lnTo>
                  <a:lnTo>
                    <a:pt x="388" y="206"/>
                  </a:lnTo>
                  <a:lnTo>
                    <a:pt x="392" y="186"/>
                  </a:lnTo>
                  <a:lnTo>
                    <a:pt x="396" y="184"/>
                  </a:lnTo>
                  <a:lnTo>
                    <a:pt x="400" y="182"/>
                  </a:lnTo>
                  <a:lnTo>
                    <a:pt x="406" y="182"/>
                  </a:lnTo>
                  <a:lnTo>
                    <a:pt x="412" y="184"/>
                  </a:lnTo>
                  <a:lnTo>
                    <a:pt x="414" y="186"/>
                  </a:lnTo>
                  <a:lnTo>
                    <a:pt x="414" y="188"/>
                  </a:lnTo>
                  <a:lnTo>
                    <a:pt x="418" y="188"/>
                  </a:lnTo>
                  <a:lnTo>
                    <a:pt x="432" y="180"/>
                  </a:lnTo>
                  <a:lnTo>
                    <a:pt x="460" y="160"/>
                  </a:lnTo>
                  <a:lnTo>
                    <a:pt x="460" y="152"/>
                  </a:lnTo>
                  <a:lnTo>
                    <a:pt x="464" y="146"/>
                  </a:lnTo>
                  <a:lnTo>
                    <a:pt x="470" y="140"/>
                  </a:lnTo>
                  <a:lnTo>
                    <a:pt x="476" y="138"/>
                  </a:lnTo>
                  <a:close/>
                </a:path>
              </a:pathLst>
            </a:cu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67" name="江西"/>
            <p:cNvSpPr>
              <a:spLocks/>
            </p:cNvSpPr>
            <p:nvPr/>
          </p:nvSpPr>
          <p:spPr bwMode="auto">
            <a:xfrm>
              <a:off x="5911850" y="4240213"/>
              <a:ext cx="555625" cy="757237"/>
            </a:xfrm>
            <a:custGeom>
              <a:avLst/>
              <a:gdLst>
                <a:gd name="T0" fmla="*/ 2147483646 w 304"/>
                <a:gd name="T1" fmla="*/ 0 h 414"/>
                <a:gd name="T2" fmla="*/ 2147483646 w 304"/>
                <a:gd name="T3" fmla="*/ 2147483646 h 414"/>
                <a:gd name="T4" fmla="*/ 2147483646 w 304"/>
                <a:gd name="T5" fmla="*/ 2147483646 h 414"/>
                <a:gd name="T6" fmla="*/ 2147483646 w 304"/>
                <a:gd name="T7" fmla="*/ 2147483646 h 414"/>
                <a:gd name="T8" fmla="*/ 2147483646 w 304"/>
                <a:gd name="T9" fmla="*/ 2147483646 h 414"/>
                <a:gd name="T10" fmla="*/ 2147483646 w 304"/>
                <a:gd name="T11" fmla="*/ 2147483646 h 414"/>
                <a:gd name="T12" fmla="*/ 2147483646 w 304"/>
                <a:gd name="T13" fmla="*/ 2147483646 h 414"/>
                <a:gd name="T14" fmla="*/ 2147483646 w 304"/>
                <a:gd name="T15" fmla="*/ 2147483646 h 414"/>
                <a:gd name="T16" fmla="*/ 2147483646 w 304"/>
                <a:gd name="T17" fmla="*/ 2147483646 h 414"/>
                <a:gd name="T18" fmla="*/ 2147483646 w 304"/>
                <a:gd name="T19" fmla="*/ 2147483646 h 414"/>
                <a:gd name="T20" fmla="*/ 2147483646 w 304"/>
                <a:gd name="T21" fmla="*/ 2147483646 h 414"/>
                <a:gd name="T22" fmla="*/ 2147483646 w 304"/>
                <a:gd name="T23" fmla="*/ 2147483646 h 414"/>
                <a:gd name="T24" fmla="*/ 2147483646 w 304"/>
                <a:gd name="T25" fmla="*/ 2147483646 h 414"/>
                <a:gd name="T26" fmla="*/ 2147483646 w 304"/>
                <a:gd name="T27" fmla="*/ 2147483646 h 414"/>
                <a:gd name="T28" fmla="*/ 0 w 304"/>
                <a:gd name="T29" fmla="*/ 2147483646 h 414"/>
                <a:gd name="T30" fmla="*/ 2147483646 w 304"/>
                <a:gd name="T31" fmla="*/ 2147483646 h 414"/>
                <a:gd name="T32" fmla="*/ 2147483646 w 304"/>
                <a:gd name="T33" fmla="*/ 2147483646 h 414"/>
                <a:gd name="T34" fmla="*/ 2147483646 w 304"/>
                <a:gd name="T35" fmla="*/ 2147483646 h 414"/>
                <a:gd name="T36" fmla="*/ 2147483646 w 304"/>
                <a:gd name="T37" fmla="*/ 2147483646 h 414"/>
                <a:gd name="T38" fmla="*/ 2147483646 w 304"/>
                <a:gd name="T39" fmla="*/ 2147483646 h 414"/>
                <a:gd name="T40" fmla="*/ 2147483646 w 304"/>
                <a:gd name="T41" fmla="*/ 2147483646 h 414"/>
                <a:gd name="T42" fmla="*/ 2147483646 w 304"/>
                <a:gd name="T43" fmla="*/ 2147483646 h 414"/>
                <a:gd name="T44" fmla="*/ 2147483646 w 304"/>
                <a:gd name="T45" fmla="*/ 2147483646 h 414"/>
                <a:gd name="T46" fmla="*/ 2147483646 w 304"/>
                <a:gd name="T47" fmla="*/ 2147483646 h 414"/>
                <a:gd name="T48" fmla="*/ 2147483646 w 304"/>
                <a:gd name="T49" fmla="*/ 2147483646 h 414"/>
                <a:gd name="T50" fmla="*/ 2147483646 w 304"/>
                <a:gd name="T51" fmla="*/ 2147483646 h 414"/>
                <a:gd name="T52" fmla="*/ 2147483646 w 304"/>
                <a:gd name="T53" fmla="*/ 2147483646 h 414"/>
                <a:gd name="T54" fmla="*/ 2147483646 w 304"/>
                <a:gd name="T55" fmla="*/ 2147483646 h 414"/>
                <a:gd name="T56" fmla="*/ 2147483646 w 304"/>
                <a:gd name="T57" fmla="*/ 2147483646 h 414"/>
                <a:gd name="T58" fmla="*/ 2147483646 w 304"/>
                <a:gd name="T59" fmla="*/ 2147483646 h 414"/>
                <a:gd name="T60" fmla="*/ 2147483646 w 304"/>
                <a:gd name="T61" fmla="*/ 2147483646 h 414"/>
                <a:gd name="T62" fmla="*/ 2147483646 w 304"/>
                <a:gd name="T63" fmla="*/ 2147483646 h 414"/>
                <a:gd name="T64" fmla="*/ 2147483646 w 304"/>
                <a:gd name="T65" fmla="*/ 2147483646 h 414"/>
                <a:gd name="T66" fmla="*/ 2147483646 w 304"/>
                <a:gd name="T67" fmla="*/ 2147483646 h 414"/>
                <a:gd name="T68" fmla="*/ 2147483646 w 304"/>
                <a:gd name="T69" fmla="*/ 2147483646 h 414"/>
                <a:gd name="T70" fmla="*/ 2147483646 w 304"/>
                <a:gd name="T71" fmla="*/ 2147483646 h 414"/>
                <a:gd name="T72" fmla="*/ 2147483646 w 304"/>
                <a:gd name="T73" fmla="*/ 2147483646 h 414"/>
                <a:gd name="T74" fmla="*/ 2147483646 w 304"/>
                <a:gd name="T75" fmla="*/ 2147483646 h 414"/>
                <a:gd name="T76" fmla="*/ 2147483646 w 304"/>
                <a:gd name="T77" fmla="*/ 2147483646 h 414"/>
                <a:gd name="T78" fmla="*/ 2147483646 w 304"/>
                <a:gd name="T79" fmla="*/ 2147483646 h 414"/>
                <a:gd name="T80" fmla="*/ 2147483646 w 304"/>
                <a:gd name="T81" fmla="*/ 2147483646 h 414"/>
                <a:gd name="T82" fmla="*/ 2147483646 w 304"/>
                <a:gd name="T83" fmla="*/ 2147483646 h 414"/>
                <a:gd name="T84" fmla="*/ 2147483646 w 304"/>
                <a:gd name="T85" fmla="*/ 2147483646 h 414"/>
                <a:gd name="T86" fmla="*/ 2147483646 w 304"/>
                <a:gd name="T87" fmla="*/ 2147483646 h 414"/>
                <a:gd name="T88" fmla="*/ 2147483646 w 304"/>
                <a:gd name="T89" fmla="*/ 2147483646 h 414"/>
                <a:gd name="T90" fmla="*/ 2147483646 w 304"/>
                <a:gd name="T91" fmla="*/ 2147483646 h 414"/>
                <a:gd name="T92" fmla="*/ 2147483646 w 304"/>
                <a:gd name="T93" fmla="*/ 2147483646 h 414"/>
                <a:gd name="T94" fmla="*/ 2147483646 w 304"/>
                <a:gd name="T95" fmla="*/ 2147483646 h 414"/>
                <a:gd name="T96" fmla="*/ 2147483646 w 304"/>
                <a:gd name="T97" fmla="*/ 2147483646 h 414"/>
                <a:gd name="T98" fmla="*/ 2147483646 w 304"/>
                <a:gd name="T99" fmla="*/ 2147483646 h 414"/>
                <a:gd name="T100" fmla="*/ 2147483646 w 304"/>
                <a:gd name="T101" fmla="*/ 2147483646 h 414"/>
                <a:gd name="T102" fmla="*/ 2147483646 w 304"/>
                <a:gd name="T103" fmla="*/ 2147483646 h 414"/>
                <a:gd name="T104" fmla="*/ 2147483646 w 304"/>
                <a:gd name="T105" fmla="*/ 2147483646 h 414"/>
                <a:gd name="T106" fmla="*/ 2147483646 w 304"/>
                <a:gd name="T107" fmla="*/ 2147483646 h 414"/>
                <a:gd name="T108" fmla="*/ 2147483646 w 304"/>
                <a:gd name="T109" fmla="*/ 2147483646 h 414"/>
                <a:gd name="T110" fmla="*/ 2147483646 w 304"/>
                <a:gd name="T111" fmla="*/ 2147483646 h 414"/>
                <a:gd name="T112" fmla="*/ 2147483646 w 304"/>
                <a:gd name="T113" fmla="*/ 2147483646 h 414"/>
                <a:gd name="T114" fmla="*/ 2147483646 w 304"/>
                <a:gd name="T115" fmla="*/ 2147483646 h 414"/>
                <a:gd name="T116" fmla="*/ 2147483646 w 304"/>
                <a:gd name="T117" fmla="*/ 2147483646 h 41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4" h="414">
                  <a:moveTo>
                    <a:pt x="240" y="16"/>
                  </a:moveTo>
                  <a:lnTo>
                    <a:pt x="238" y="16"/>
                  </a:lnTo>
                  <a:lnTo>
                    <a:pt x="220" y="0"/>
                  </a:lnTo>
                  <a:lnTo>
                    <a:pt x="212" y="6"/>
                  </a:lnTo>
                  <a:lnTo>
                    <a:pt x="206" y="16"/>
                  </a:lnTo>
                  <a:lnTo>
                    <a:pt x="200" y="24"/>
                  </a:lnTo>
                  <a:lnTo>
                    <a:pt x="192" y="28"/>
                  </a:lnTo>
                  <a:lnTo>
                    <a:pt x="184" y="32"/>
                  </a:lnTo>
                  <a:lnTo>
                    <a:pt x="180" y="34"/>
                  </a:lnTo>
                  <a:lnTo>
                    <a:pt x="176" y="32"/>
                  </a:lnTo>
                  <a:lnTo>
                    <a:pt x="174" y="28"/>
                  </a:lnTo>
                  <a:lnTo>
                    <a:pt x="174" y="22"/>
                  </a:lnTo>
                  <a:lnTo>
                    <a:pt x="180" y="4"/>
                  </a:lnTo>
                  <a:lnTo>
                    <a:pt x="152" y="22"/>
                  </a:lnTo>
                  <a:lnTo>
                    <a:pt x="152" y="24"/>
                  </a:lnTo>
                  <a:lnTo>
                    <a:pt x="128" y="24"/>
                  </a:lnTo>
                  <a:lnTo>
                    <a:pt x="108" y="34"/>
                  </a:lnTo>
                  <a:lnTo>
                    <a:pt x="108" y="36"/>
                  </a:lnTo>
                  <a:lnTo>
                    <a:pt x="84" y="36"/>
                  </a:lnTo>
                  <a:lnTo>
                    <a:pt x="72" y="42"/>
                  </a:lnTo>
                  <a:lnTo>
                    <a:pt x="68" y="54"/>
                  </a:lnTo>
                  <a:lnTo>
                    <a:pt x="66" y="56"/>
                  </a:lnTo>
                  <a:lnTo>
                    <a:pt x="40" y="56"/>
                  </a:lnTo>
                  <a:lnTo>
                    <a:pt x="34" y="56"/>
                  </a:lnTo>
                  <a:lnTo>
                    <a:pt x="28" y="62"/>
                  </a:lnTo>
                  <a:lnTo>
                    <a:pt x="8" y="80"/>
                  </a:lnTo>
                  <a:lnTo>
                    <a:pt x="16" y="84"/>
                  </a:lnTo>
                  <a:lnTo>
                    <a:pt x="20" y="88"/>
                  </a:lnTo>
                  <a:lnTo>
                    <a:pt x="22" y="94"/>
                  </a:lnTo>
                  <a:lnTo>
                    <a:pt x="22" y="92"/>
                  </a:lnTo>
                  <a:lnTo>
                    <a:pt x="34" y="138"/>
                  </a:lnTo>
                  <a:lnTo>
                    <a:pt x="34" y="140"/>
                  </a:lnTo>
                  <a:lnTo>
                    <a:pt x="34" y="144"/>
                  </a:lnTo>
                  <a:lnTo>
                    <a:pt x="32" y="144"/>
                  </a:lnTo>
                  <a:lnTo>
                    <a:pt x="0" y="188"/>
                  </a:lnTo>
                  <a:lnTo>
                    <a:pt x="0" y="200"/>
                  </a:lnTo>
                  <a:lnTo>
                    <a:pt x="8" y="196"/>
                  </a:lnTo>
                  <a:lnTo>
                    <a:pt x="12" y="196"/>
                  </a:lnTo>
                  <a:lnTo>
                    <a:pt x="16" y="198"/>
                  </a:lnTo>
                  <a:lnTo>
                    <a:pt x="18" y="202"/>
                  </a:lnTo>
                  <a:lnTo>
                    <a:pt x="16" y="214"/>
                  </a:lnTo>
                  <a:lnTo>
                    <a:pt x="16" y="226"/>
                  </a:lnTo>
                  <a:lnTo>
                    <a:pt x="18" y="238"/>
                  </a:lnTo>
                  <a:lnTo>
                    <a:pt x="20" y="250"/>
                  </a:lnTo>
                  <a:lnTo>
                    <a:pt x="24" y="262"/>
                  </a:lnTo>
                  <a:lnTo>
                    <a:pt x="36" y="274"/>
                  </a:lnTo>
                  <a:lnTo>
                    <a:pt x="40" y="280"/>
                  </a:lnTo>
                  <a:lnTo>
                    <a:pt x="40" y="286"/>
                  </a:lnTo>
                  <a:lnTo>
                    <a:pt x="36" y="294"/>
                  </a:lnTo>
                  <a:lnTo>
                    <a:pt x="42" y="304"/>
                  </a:lnTo>
                  <a:lnTo>
                    <a:pt x="44" y="310"/>
                  </a:lnTo>
                  <a:lnTo>
                    <a:pt x="44" y="320"/>
                  </a:lnTo>
                  <a:lnTo>
                    <a:pt x="40" y="330"/>
                  </a:lnTo>
                  <a:lnTo>
                    <a:pt x="34" y="344"/>
                  </a:lnTo>
                  <a:lnTo>
                    <a:pt x="44" y="362"/>
                  </a:lnTo>
                  <a:lnTo>
                    <a:pt x="46" y="366"/>
                  </a:lnTo>
                  <a:lnTo>
                    <a:pt x="52" y="362"/>
                  </a:lnTo>
                  <a:lnTo>
                    <a:pt x="60" y="356"/>
                  </a:lnTo>
                  <a:lnTo>
                    <a:pt x="66" y="352"/>
                  </a:lnTo>
                  <a:lnTo>
                    <a:pt x="72" y="352"/>
                  </a:lnTo>
                  <a:lnTo>
                    <a:pt x="78" y="352"/>
                  </a:lnTo>
                  <a:lnTo>
                    <a:pt x="84" y="356"/>
                  </a:lnTo>
                  <a:lnTo>
                    <a:pt x="86" y="362"/>
                  </a:lnTo>
                  <a:lnTo>
                    <a:pt x="86" y="366"/>
                  </a:lnTo>
                  <a:lnTo>
                    <a:pt x="82" y="374"/>
                  </a:lnTo>
                  <a:lnTo>
                    <a:pt x="66" y="392"/>
                  </a:lnTo>
                  <a:lnTo>
                    <a:pt x="56" y="406"/>
                  </a:lnTo>
                  <a:lnTo>
                    <a:pt x="60" y="414"/>
                  </a:lnTo>
                  <a:lnTo>
                    <a:pt x="72" y="408"/>
                  </a:lnTo>
                  <a:lnTo>
                    <a:pt x="76" y="406"/>
                  </a:lnTo>
                  <a:lnTo>
                    <a:pt x="80" y="406"/>
                  </a:lnTo>
                  <a:lnTo>
                    <a:pt x="94" y="402"/>
                  </a:lnTo>
                  <a:lnTo>
                    <a:pt x="120" y="390"/>
                  </a:lnTo>
                  <a:lnTo>
                    <a:pt x="126" y="388"/>
                  </a:lnTo>
                  <a:lnTo>
                    <a:pt x="134" y="390"/>
                  </a:lnTo>
                  <a:lnTo>
                    <a:pt x="142" y="394"/>
                  </a:lnTo>
                  <a:lnTo>
                    <a:pt x="150" y="402"/>
                  </a:lnTo>
                  <a:lnTo>
                    <a:pt x="154" y="400"/>
                  </a:lnTo>
                  <a:lnTo>
                    <a:pt x="154" y="390"/>
                  </a:lnTo>
                  <a:lnTo>
                    <a:pt x="152" y="388"/>
                  </a:lnTo>
                  <a:lnTo>
                    <a:pt x="152" y="384"/>
                  </a:lnTo>
                  <a:lnTo>
                    <a:pt x="154" y="380"/>
                  </a:lnTo>
                  <a:lnTo>
                    <a:pt x="150" y="366"/>
                  </a:lnTo>
                  <a:lnTo>
                    <a:pt x="150" y="362"/>
                  </a:lnTo>
                  <a:lnTo>
                    <a:pt x="150" y="358"/>
                  </a:lnTo>
                  <a:lnTo>
                    <a:pt x="158" y="352"/>
                  </a:lnTo>
                  <a:lnTo>
                    <a:pt x="166" y="346"/>
                  </a:lnTo>
                  <a:lnTo>
                    <a:pt x="162" y="336"/>
                  </a:lnTo>
                  <a:lnTo>
                    <a:pt x="162" y="334"/>
                  </a:lnTo>
                  <a:lnTo>
                    <a:pt x="166" y="328"/>
                  </a:lnTo>
                  <a:lnTo>
                    <a:pt x="164" y="324"/>
                  </a:lnTo>
                  <a:lnTo>
                    <a:pt x="164" y="320"/>
                  </a:lnTo>
                  <a:lnTo>
                    <a:pt x="164" y="316"/>
                  </a:lnTo>
                  <a:lnTo>
                    <a:pt x="170" y="308"/>
                  </a:lnTo>
                  <a:lnTo>
                    <a:pt x="180" y="300"/>
                  </a:lnTo>
                  <a:lnTo>
                    <a:pt x="178" y="298"/>
                  </a:lnTo>
                  <a:lnTo>
                    <a:pt x="176" y="296"/>
                  </a:lnTo>
                  <a:lnTo>
                    <a:pt x="186" y="292"/>
                  </a:lnTo>
                  <a:lnTo>
                    <a:pt x="186" y="278"/>
                  </a:lnTo>
                  <a:lnTo>
                    <a:pt x="186" y="274"/>
                  </a:lnTo>
                  <a:lnTo>
                    <a:pt x="190" y="270"/>
                  </a:lnTo>
                  <a:lnTo>
                    <a:pt x="194" y="266"/>
                  </a:lnTo>
                  <a:lnTo>
                    <a:pt x="200" y="260"/>
                  </a:lnTo>
                  <a:lnTo>
                    <a:pt x="206" y="256"/>
                  </a:lnTo>
                  <a:lnTo>
                    <a:pt x="194" y="242"/>
                  </a:lnTo>
                  <a:lnTo>
                    <a:pt x="192" y="238"/>
                  </a:lnTo>
                  <a:lnTo>
                    <a:pt x="192" y="232"/>
                  </a:lnTo>
                  <a:lnTo>
                    <a:pt x="194" y="228"/>
                  </a:lnTo>
                  <a:lnTo>
                    <a:pt x="198" y="222"/>
                  </a:lnTo>
                  <a:lnTo>
                    <a:pt x="198" y="220"/>
                  </a:lnTo>
                  <a:lnTo>
                    <a:pt x="224" y="200"/>
                  </a:lnTo>
                  <a:lnTo>
                    <a:pt x="224" y="194"/>
                  </a:lnTo>
                  <a:lnTo>
                    <a:pt x="222" y="192"/>
                  </a:lnTo>
                  <a:lnTo>
                    <a:pt x="220" y="186"/>
                  </a:lnTo>
                  <a:lnTo>
                    <a:pt x="220" y="178"/>
                  </a:lnTo>
                  <a:lnTo>
                    <a:pt x="220" y="170"/>
                  </a:lnTo>
                  <a:lnTo>
                    <a:pt x="224" y="156"/>
                  </a:lnTo>
                  <a:lnTo>
                    <a:pt x="230" y="146"/>
                  </a:lnTo>
                  <a:lnTo>
                    <a:pt x="238" y="138"/>
                  </a:lnTo>
                  <a:lnTo>
                    <a:pt x="250" y="136"/>
                  </a:lnTo>
                  <a:lnTo>
                    <a:pt x="252" y="136"/>
                  </a:lnTo>
                  <a:lnTo>
                    <a:pt x="262" y="140"/>
                  </a:lnTo>
                  <a:lnTo>
                    <a:pt x="272" y="140"/>
                  </a:lnTo>
                  <a:lnTo>
                    <a:pt x="284" y="128"/>
                  </a:lnTo>
                  <a:lnTo>
                    <a:pt x="296" y="120"/>
                  </a:lnTo>
                  <a:lnTo>
                    <a:pt x="296" y="108"/>
                  </a:lnTo>
                  <a:lnTo>
                    <a:pt x="296" y="106"/>
                  </a:lnTo>
                  <a:lnTo>
                    <a:pt x="296" y="104"/>
                  </a:lnTo>
                  <a:lnTo>
                    <a:pt x="300" y="102"/>
                  </a:lnTo>
                  <a:lnTo>
                    <a:pt x="304" y="98"/>
                  </a:lnTo>
                  <a:lnTo>
                    <a:pt x="304" y="96"/>
                  </a:lnTo>
                  <a:lnTo>
                    <a:pt x="296" y="84"/>
                  </a:lnTo>
                  <a:lnTo>
                    <a:pt x="286" y="68"/>
                  </a:lnTo>
                  <a:lnTo>
                    <a:pt x="276" y="52"/>
                  </a:lnTo>
                  <a:lnTo>
                    <a:pt x="274" y="46"/>
                  </a:lnTo>
                  <a:lnTo>
                    <a:pt x="274" y="40"/>
                  </a:lnTo>
                  <a:lnTo>
                    <a:pt x="276" y="34"/>
                  </a:lnTo>
                  <a:lnTo>
                    <a:pt x="280" y="28"/>
                  </a:lnTo>
                  <a:lnTo>
                    <a:pt x="264" y="20"/>
                  </a:lnTo>
                  <a:lnTo>
                    <a:pt x="24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68" name="福建"/>
            <p:cNvSpPr>
              <a:spLocks/>
            </p:cNvSpPr>
            <p:nvPr/>
          </p:nvSpPr>
          <p:spPr bwMode="auto">
            <a:xfrm>
              <a:off x="6200775" y="4441825"/>
              <a:ext cx="514350" cy="628650"/>
            </a:xfrm>
            <a:custGeom>
              <a:avLst/>
              <a:gdLst>
                <a:gd name="T0" fmla="*/ 2147483646 w 282"/>
                <a:gd name="T1" fmla="*/ 2147483646 h 344"/>
                <a:gd name="T2" fmla="*/ 2147483646 w 282"/>
                <a:gd name="T3" fmla="*/ 2147483646 h 344"/>
                <a:gd name="T4" fmla="*/ 2147483646 w 282"/>
                <a:gd name="T5" fmla="*/ 2147483646 h 344"/>
                <a:gd name="T6" fmla="*/ 2147483646 w 282"/>
                <a:gd name="T7" fmla="*/ 2147483646 h 344"/>
                <a:gd name="T8" fmla="*/ 2147483646 w 282"/>
                <a:gd name="T9" fmla="*/ 2147483646 h 344"/>
                <a:gd name="T10" fmla="*/ 2147483646 w 282"/>
                <a:gd name="T11" fmla="*/ 2147483646 h 344"/>
                <a:gd name="T12" fmla="*/ 2147483646 w 282"/>
                <a:gd name="T13" fmla="*/ 2147483646 h 344"/>
                <a:gd name="T14" fmla="*/ 2147483646 w 282"/>
                <a:gd name="T15" fmla="*/ 2147483646 h 344"/>
                <a:gd name="T16" fmla="*/ 2147483646 w 282"/>
                <a:gd name="T17" fmla="*/ 2147483646 h 344"/>
                <a:gd name="T18" fmla="*/ 2147483646 w 282"/>
                <a:gd name="T19" fmla="*/ 2147483646 h 344"/>
                <a:gd name="T20" fmla="*/ 2147483646 w 282"/>
                <a:gd name="T21" fmla="*/ 2147483646 h 344"/>
                <a:gd name="T22" fmla="*/ 2147483646 w 282"/>
                <a:gd name="T23" fmla="*/ 2147483646 h 344"/>
                <a:gd name="T24" fmla="*/ 2147483646 w 282"/>
                <a:gd name="T25" fmla="*/ 2147483646 h 344"/>
                <a:gd name="T26" fmla="*/ 2147483646 w 282"/>
                <a:gd name="T27" fmla="*/ 2147483646 h 344"/>
                <a:gd name="T28" fmla="*/ 2147483646 w 282"/>
                <a:gd name="T29" fmla="*/ 2147483646 h 344"/>
                <a:gd name="T30" fmla="*/ 2147483646 w 282"/>
                <a:gd name="T31" fmla="*/ 2147483646 h 344"/>
                <a:gd name="T32" fmla="*/ 2147483646 w 282"/>
                <a:gd name="T33" fmla="*/ 2147483646 h 344"/>
                <a:gd name="T34" fmla="*/ 0 w 282"/>
                <a:gd name="T35" fmla="*/ 2147483646 h 344"/>
                <a:gd name="T36" fmla="*/ 2147483646 w 282"/>
                <a:gd name="T37" fmla="*/ 2147483646 h 344"/>
                <a:gd name="T38" fmla="*/ 2147483646 w 282"/>
                <a:gd name="T39" fmla="*/ 2147483646 h 344"/>
                <a:gd name="T40" fmla="*/ 2147483646 w 282"/>
                <a:gd name="T41" fmla="*/ 2147483646 h 344"/>
                <a:gd name="T42" fmla="*/ 2147483646 w 282"/>
                <a:gd name="T43" fmla="*/ 2147483646 h 344"/>
                <a:gd name="T44" fmla="*/ 2147483646 w 282"/>
                <a:gd name="T45" fmla="*/ 2147483646 h 344"/>
                <a:gd name="T46" fmla="*/ 2147483646 w 282"/>
                <a:gd name="T47" fmla="*/ 2147483646 h 344"/>
                <a:gd name="T48" fmla="*/ 2147483646 w 282"/>
                <a:gd name="T49" fmla="*/ 2147483646 h 344"/>
                <a:gd name="T50" fmla="*/ 2147483646 w 282"/>
                <a:gd name="T51" fmla="*/ 2147483646 h 344"/>
                <a:gd name="T52" fmla="*/ 2147483646 w 282"/>
                <a:gd name="T53" fmla="*/ 2147483646 h 344"/>
                <a:gd name="T54" fmla="*/ 2147483646 w 282"/>
                <a:gd name="T55" fmla="*/ 2147483646 h 344"/>
                <a:gd name="T56" fmla="*/ 2147483646 w 282"/>
                <a:gd name="T57" fmla="*/ 2147483646 h 344"/>
                <a:gd name="T58" fmla="*/ 2147483646 w 282"/>
                <a:gd name="T59" fmla="*/ 2147483646 h 344"/>
                <a:gd name="T60" fmla="*/ 2147483646 w 282"/>
                <a:gd name="T61" fmla="*/ 2147483646 h 344"/>
                <a:gd name="T62" fmla="*/ 2147483646 w 282"/>
                <a:gd name="T63" fmla="*/ 2147483646 h 344"/>
                <a:gd name="T64" fmla="*/ 2147483646 w 282"/>
                <a:gd name="T65" fmla="*/ 2147483646 h 344"/>
                <a:gd name="T66" fmla="*/ 2147483646 w 282"/>
                <a:gd name="T67" fmla="*/ 2147483646 h 344"/>
                <a:gd name="T68" fmla="*/ 2147483646 w 282"/>
                <a:gd name="T69" fmla="*/ 2147483646 h 344"/>
                <a:gd name="T70" fmla="*/ 2147483646 w 282"/>
                <a:gd name="T71" fmla="*/ 2147483646 h 344"/>
                <a:gd name="T72" fmla="*/ 2147483646 w 282"/>
                <a:gd name="T73" fmla="*/ 2147483646 h 344"/>
                <a:gd name="T74" fmla="*/ 2147483646 w 282"/>
                <a:gd name="T75" fmla="*/ 2147483646 h 344"/>
                <a:gd name="T76" fmla="*/ 2147483646 w 282"/>
                <a:gd name="T77" fmla="*/ 2147483646 h 344"/>
                <a:gd name="T78" fmla="*/ 2147483646 w 282"/>
                <a:gd name="T79" fmla="*/ 2147483646 h 344"/>
                <a:gd name="T80" fmla="*/ 2147483646 w 282"/>
                <a:gd name="T81" fmla="*/ 2147483646 h 344"/>
                <a:gd name="T82" fmla="*/ 2147483646 w 282"/>
                <a:gd name="T83" fmla="*/ 2147483646 h 344"/>
                <a:gd name="T84" fmla="*/ 2147483646 w 282"/>
                <a:gd name="T85" fmla="*/ 2147483646 h 344"/>
                <a:gd name="T86" fmla="*/ 2147483646 w 282"/>
                <a:gd name="T87" fmla="*/ 2147483646 h 344"/>
                <a:gd name="T88" fmla="*/ 2147483646 w 282"/>
                <a:gd name="T89" fmla="*/ 2147483646 h 344"/>
                <a:gd name="T90" fmla="*/ 2147483646 w 282"/>
                <a:gd name="T91" fmla="*/ 2147483646 h 344"/>
                <a:gd name="T92" fmla="*/ 2147483646 w 282"/>
                <a:gd name="T93" fmla="*/ 2147483646 h 344"/>
                <a:gd name="T94" fmla="*/ 2147483646 w 282"/>
                <a:gd name="T95" fmla="*/ 2147483646 h 344"/>
                <a:gd name="T96" fmla="*/ 2147483646 w 282"/>
                <a:gd name="T97" fmla="*/ 2147483646 h 344"/>
                <a:gd name="T98" fmla="*/ 2147483646 w 282"/>
                <a:gd name="T99" fmla="*/ 2147483646 h 344"/>
                <a:gd name="T100" fmla="*/ 2147483646 w 282"/>
                <a:gd name="T101" fmla="*/ 2147483646 h 344"/>
                <a:gd name="T102" fmla="*/ 2147483646 w 282"/>
                <a:gd name="T103" fmla="*/ 0 h 34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82" h="344">
                  <a:moveTo>
                    <a:pt x="146" y="14"/>
                  </a:moveTo>
                  <a:lnTo>
                    <a:pt x="146" y="14"/>
                  </a:lnTo>
                  <a:lnTo>
                    <a:pt x="132" y="24"/>
                  </a:lnTo>
                  <a:lnTo>
                    <a:pt x="120" y="38"/>
                  </a:lnTo>
                  <a:lnTo>
                    <a:pt x="118" y="38"/>
                  </a:lnTo>
                  <a:lnTo>
                    <a:pt x="118" y="40"/>
                  </a:lnTo>
                  <a:lnTo>
                    <a:pt x="102" y="40"/>
                  </a:lnTo>
                  <a:lnTo>
                    <a:pt x="92" y="34"/>
                  </a:lnTo>
                  <a:lnTo>
                    <a:pt x="84" y="38"/>
                  </a:lnTo>
                  <a:lnTo>
                    <a:pt x="78" y="42"/>
                  </a:lnTo>
                  <a:lnTo>
                    <a:pt x="74" y="50"/>
                  </a:lnTo>
                  <a:lnTo>
                    <a:pt x="70" y="60"/>
                  </a:lnTo>
                  <a:lnTo>
                    <a:pt x="70" y="74"/>
                  </a:lnTo>
                  <a:lnTo>
                    <a:pt x="80" y="66"/>
                  </a:lnTo>
                  <a:lnTo>
                    <a:pt x="74" y="92"/>
                  </a:lnTo>
                  <a:lnTo>
                    <a:pt x="74" y="94"/>
                  </a:lnTo>
                  <a:lnTo>
                    <a:pt x="46" y="116"/>
                  </a:lnTo>
                  <a:lnTo>
                    <a:pt x="42" y="124"/>
                  </a:lnTo>
                  <a:lnTo>
                    <a:pt x="42" y="128"/>
                  </a:lnTo>
                  <a:lnTo>
                    <a:pt x="48" y="134"/>
                  </a:lnTo>
                  <a:lnTo>
                    <a:pt x="54" y="140"/>
                  </a:lnTo>
                  <a:lnTo>
                    <a:pt x="56" y="142"/>
                  </a:lnTo>
                  <a:lnTo>
                    <a:pt x="56" y="146"/>
                  </a:lnTo>
                  <a:lnTo>
                    <a:pt x="56" y="148"/>
                  </a:lnTo>
                  <a:lnTo>
                    <a:pt x="54" y="152"/>
                  </a:lnTo>
                  <a:lnTo>
                    <a:pt x="36" y="166"/>
                  </a:lnTo>
                  <a:lnTo>
                    <a:pt x="38" y="174"/>
                  </a:lnTo>
                  <a:lnTo>
                    <a:pt x="36" y="184"/>
                  </a:lnTo>
                  <a:lnTo>
                    <a:pt x="36" y="186"/>
                  </a:lnTo>
                  <a:lnTo>
                    <a:pt x="30" y="190"/>
                  </a:lnTo>
                  <a:lnTo>
                    <a:pt x="28" y="194"/>
                  </a:lnTo>
                  <a:lnTo>
                    <a:pt x="24" y="200"/>
                  </a:lnTo>
                  <a:lnTo>
                    <a:pt x="14" y="208"/>
                  </a:lnTo>
                  <a:lnTo>
                    <a:pt x="14" y="210"/>
                  </a:lnTo>
                  <a:lnTo>
                    <a:pt x="16" y="216"/>
                  </a:lnTo>
                  <a:lnTo>
                    <a:pt x="14" y="226"/>
                  </a:lnTo>
                  <a:lnTo>
                    <a:pt x="16" y="236"/>
                  </a:lnTo>
                  <a:lnTo>
                    <a:pt x="16" y="238"/>
                  </a:lnTo>
                  <a:lnTo>
                    <a:pt x="14" y="242"/>
                  </a:lnTo>
                  <a:lnTo>
                    <a:pt x="6" y="250"/>
                  </a:lnTo>
                  <a:lnTo>
                    <a:pt x="4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6" y="272"/>
                  </a:lnTo>
                  <a:lnTo>
                    <a:pt x="28" y="272"/>
                  </a:lnTo>
                  <a:lnTo>
                    <a:pt x="50" y="272"/>
                  </a:lnTo>
                  <a:lnTo>
                    <a:pt x="52" y="272"/>
                  </a:lnTo>
                  <a:lnTo>
                    <a:pt x="52" y="274"/>
                  </a:lnTo>
                  <a:lnTo>
                    <a:pt x="70" y="290"/>
                  </a:lnTo>
                  <a:lnTo>
                    <a:pt x="70" y="292"/>
                  </a:lnTo>
                  <a:lnTo>
                    <a:pt x="82" y="322"/>
                  </a:lnTo>
                  <a:lnTo>
                    <a:pt x="102" y="342"/>
                  </a:lnTo>
                  <a:lnTo>
                    <a:pt x="112" y="344"/>
                  </a:lnTo>
                  <a:lnTo>
                    <a:pt x="112" y="320"/>
                  </a:lnTo>
                  <a:lnTo>
                    <a:pt x="132" y="340"/>
                  </a:lnTo>
                  <a:lnTo>
                    <a:pt x="136" y="336"/>
                  </a:lnTo>
                  <a:lnTo>
                    <a:pt x="150" y="306"/>
                  </a:lnTo>
                  <a:lnTo>
                    <a:pt x="152" y="290"/>
                  </a:lnTo>
                  <a:lnTo>
                    <a:pt x="154" y="290"/>
                  </a:lnTo>
                  <a:lnTo>
                    <a:pt x="156" y="290"/>
                  </a:lnTo>
                  <a:lnTo>
                    <a:pt x="172" y="292"/>
                  </a:lnTo>
                  <a:lnTo>
                    <a:pt x="170" y="280"/>
                  </a:lnTo>
                  <a:lnTo>
                    <a:pt x="170" y="278"/>
                  </a:lnTo>
                  <a:lnTo>
                    <a:pt x="170" y="276"/>
                  </a:lnTo>
                  <a:lnTo>
                    <a:pt x="174" y="276"/>
                  </a:lnTo>
                  <a:lnTo>
                    <a:pt x="194" y="276"/>
                  </a:lnTo>
                  <a:lnTo>
                    <a:pt x="200" y="270"/>
                  </a:lnTo>
                  <a:lnTo>
                    <a:pt x="204" y="262"/>
                  </a:lnTo>
                  <a:lnTo>
                    <a:pt x="208" y="256"/>
                  </a:lnTo>
                  <a:lnTo>
                    <a:pt x="208" y="250"/>
                  </a:lnTo>
                  <a:lnTo>
                    <a:pt x="206" y="222"/>
                  </a:lnTo>
                  <a:lnTo>
                    <a:pt x="222" y="226"/>
                  </a:lnTo>
                  <a:lnTo>
                    <a:pt x="228" y="218"/>
                  </a:lnTo>
                  <a:lnTo>
                    <a:pt x="220" y="210"/>
                  </a:lnTo>
                  <a:lnTo>
                    <a:pt x="218" y="208"/>
                  </a:lnTo>
                  <a:lnTo>
                    <a:pt x="234" y="192"/>
                  </a:lnTo>
                  <a:lnTo>
                    <a:pt x="234" y="194"/>
                  </a:lnTo>
                  <a:lnTo>
                    <a:pt x="236" y="194"/>
                  </a:lnTo>
                  <a:lnTo>
                    <a:pt x="246" y="198"/>
                  </a:lnTo>
                  <a:lnTo>
                    <a:pt x="246" y="196"/>
                  </a:lnTo>
                  <a:lnTo>
                    <a:pt x="238" y="182"/>
                  </a:lnTo>
                  <a:lnTo>
                    <a:pt x="242" y="180"/>
                  </a:lnTo>
                  <a:lnTo>
                    <a:pt x="246" y="178"/>
                  </a:lnTo>
                  <a:lnTo>
                    <a:pt x="244" y="172"/>
                  </a:lnTo>
                  <a:lnTo>
                    <a:pt x="236" y="156"/>
                  </a:lnTo>
                  <a:lnTo>
                    <a:pt x="238" y="156"/>
                  </a:lnTo>
                  <a:lnTo>
                    <a:pt x="238" y="154"/>
                  </a:lnTo>
                  <a:lnTo>
                    <a:pt x="260" y="142"/>
                  </a:lnTo>
                  <a:lnTo>
                    <a:pt x="262" y="134"/>
                  </a:lnTo>
                  <a:lnTo>
                    <a:pt x="240" y="120"/>
                  </a:lnTo>
                  <a:lnTo>
                    <a:pt x="236" y="116"/>
                  </a:lnTo>
                  <a:lnTo>
                    <a:pt x="234" y="112"/>
                  </a:lnTo>
                  <a:lnTo>
                    <a:pt x="236" y="108"/>
                  </a:lnTo>
                  <a:lnTo>
                    <a:pt x="242" y="108"/>
                  </a:lnTo>
                  <a:lnTo>
                    <a:pt x="266" y="112"/>
                  </a:lnTo>
                  <a:lnTo>
                    <a:pt x="266" y="98"/>
                  </a:lnTo>
                  <a:lnTo>
                    <a:pt x="266" y="96"/>
                  </a:lnTo>
                  <a:lnTo>
                    <a:pt x="278" y="84"/>
                  </a:lnTo>
                  <a:lnTo>
                    <a:pt x="282" y="74"/>
                  </a:lnTo>
                  <a:lnTo>
                    <a:pt x="276" y="72"/>
                  </a:lnTo>
                  <a:lnTo>
                    <a:pt x="270" y="66"/>
                  </a:lnTo>
                  <a:lnTo>
                    <a:pt x="270" y="64"/>
                  </a:lnTo>
                  <a:lnTo>
                    <a:pt x="270" y="60"/>
                  </a:lnTo>
                  <a:lnTo>
                    <a:pt x="270" y="58"/>
                  </a:lnTo>
                  <a:lnTo>
                    <a:pt x="268" y="58"/>
                  </a:lnTo>
                  <a:lnTo>
                    <a:pt x="266" y="58"/>
                  </a:lnTo>
                  <a:lnTo>
                    <a:pt x="262" y="62"/>
                  </a:lnTo>
                  <a:lnTo>
                    <a:pt x="256" y="64"/>
                  </a:lnTo>
                  <a:lnTo>
                    <a:pt x="250" y="62"/>
                  </a:lnTo>
                  <a:lnTo>
                    <a:pt x="244" y="62"/>
                  </a:lnTo>
                  <a:lnTo>
                    <a:pt x="234" y="54"/>
                  </a:lnTo>
                  <a:lnTo>
                    <a:pt x="226" y="42"/>
                  </a:lnTo>
                  <a:lnTo>
                    <a:pt x="226" y="44"/>
                  </a:lnTo>
                  <a:lnTo>
                    <a:pt x="222" y="50"/>
                  </a:lnTo>
                  <a:lnTo>
                    <a:pt x="216" y="58"/>
                  </a:lnTo>
                  <a:lnTo>
                    <a:pt x="208" y="60"/>
                  </a:lnTo>
                  <a:lnTo>
                    <a:pt x="200" y="62"/>
                  </a:lnTo>
                  <a:lnTo>
                    <a:pt x="194" y="62"/>
                  </a:lnTo>
                  <a:lnTo>
                    <a:pt x="186" y="60"/>
                  </a:lnTo>
                  <a:lnTo>
                    <a:pt x="182" y="58"/>
                  </a:lnTo>
                  <a:lnTo>
                    <a:pt x="178" y="54"/>
                  </a:lnTo>
                  <a:lnTo>
                    <a:pt x="174" y="46"/>
                  </a:lnTo>
                  <a:lnTo>
                    <a:pt x="170" y="30"/>
                  </a:lnTo>
                  <a:lnTo>
                    <a:pt x="166" y="12"/>
                  </a:lnTo>
                  <a:lnTo>
                    <a:pt x="164" y="6"/>
                  </a:lnTo>
                  <a:lnTo>
                    <a:pt x="160" y="2"/>
                  </a:lnTo>
                  <a:lnTo>
                    <a:pt x="154" y="0"/>
                  </a:lnTo>
                  <a:lnTo>
                    <a:pt x="146" y="0"/>
                  </a:lnTo>
                  <a:lnTo>
                    <a:pt x="148" y="14"/>
                  </a:lnTo>
                  <a:lnTo>
                    <a:pt x="14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69" name="浙江"/>
            <p:cNvSpPr>
              <a:spLocks/>
            </p:cNvSpPr>
            <p:nvPr/>
          </p:nvSpPr>
          <p:spPr bwMode="auto">
            <a:xfrm>
              <a:off x="6430963" y="4043363"/>
              <a:ext cx="441325" cy="511175"/>
            </a:xfrm>
            <a:custGeom>
              <a:avLst/>
              <a:gdLst>
                <a:gd name="T0" fmla="*/ 2147483646 w 242"/>
                <a:gd name="T1" fmla="*/ 2147483646 h 280"/>
                <a:gd name="T2" fmla="*/ 2147483646 w 242"/>
                <a:gd name="T3" fmla="*/ 2147483646 h 280"/>
                <a:gd name="T4" fmla="*/ 2147483646 w 242"/>
                <a:gd name="T5" fmla="*/ 2147483646 h 280"/>
                <a:gd name="T6" fmla="*/ 2147483646 w 242"/>
                <a:gd name="T7" fmla="*/ 2147483646 h 280"/>
                <a:gd name="T8" fmla="*/ 2147483646 w 242"/>
                <a:gd name="T9" fmla="*/ 2147483646 h 280"/>
                <a:gd name="T10" fmla="*/ 2147483646 w 242"/>
                <a:gd name="T11" fmla="*/ 2147483646 h 280"/>
                <a:gd name="T12" fmla="*/ 2147483646 w 242"/>
                <a:gd name="T13" fmla="*/ 2147483646 h 280"/>
                <a:gd name="T14" fmla="*/ 2147483646 w 242"/>
                <a:gd name="T15" fmla="*/ 2147483646 h 280"/>
                <a:gd name="T16" fmla="*/ 2147483646 w 242"/>
                <a:gd name="T17" fmla="*/ 2147483646 h 280"/>
                <a:gd name="T18" fmla="*/ 0 w 242"/>
                <a:gd name="T19" fmla="*/ 2147483646 h 280"/>
                <a:gd name="T20" fmla="*/ 2147483646 w 242"/>
                <a:gd name="T21" fmla="*/ 2147483646 h 280"/>
                <a:gd name="T22" fmla="*/ 2147483646 w 242"/>
                <a:gd name="T23" fmla="*/ 2147483646 h 280"/>
                <a:gd name="T24" fmla="*/ 2147483646 w 242"/>
                <a:gd name="T25" fmla="*/ 2147483646 h 280"/>
                <a:gd name="T26" fmla="*/ 2147483646 w 242"/>
                <a:gd name="T27" fmla="*/ 2147483646 h 280"/>
                <a:gd name="T28" fmla="*/ 2147483646 w 242"/>
                <a:gd name="T29" fmla="*/ 2147483646 h 280"/>
                <a:gd name="T30" fmla="*/ 2147483646 w 242"/>
                <a:gd name="T31" fmla="*/ 2147483646 h 280"/>
                <a:gd name="T32" fmla="*/ 2147483646 w 242"/>
                <a:gd name="T33" fmla="*/ 2147483646 h 280"/>
                <a:gd name="T34" fmla="*/ 2147483646 w 242"/>
                <a:gd name="T35" fmla="*/ 2147483646 h 280"/>
                <a:gd name="T36" fmla="*/ 2147483646 w 242"/>
                <a:gd name="T37" fmla="*/ 2147483646 h 280"/>
                <a:gd name="T38" fmla="*/ 2147483646 w 242"/>
                <a:gd name="T39" fmla="*/ 2147483646 h 280"/>
                <a:gd name="T40" fmla="*/ 2147483646 w 242"/>
                <a:gd name="T41" fmla="*/ 2147483646 h 280"/>
                <a:gd name="T42" fmla="*/ 2147483646 w 242"/>
                <a:gd name="T43" fmla="*/ 2147483646 h 280"/>
                <a:gd name="T44" fmla="*/ 2147483646 w 242"/>
                <a:gd name="T45" fmla="*/ 2147483646 h 280"/>
                <a:gd name="T46" fmla="*/ 2147483646 w 242"/>
                <a:gd name="T47" fmla="*/ 2147483646 h 280"/>
                <a:gd name="T48" fmla="*/ 2147483646 w 242"/>
                <a:gd name="T49" fmla="*/ 2147483646 h 280"/>
                <a:gd name="T50" fmla="*/ 2147483646 w 242"/>
                <a:gd name="T51" fmla="*/ 2147483646 h 280"/>
                <a:gd name="T52" fmla="*/ 2147483646 w 242"/>
                <a:gd name="T53" fmla="*/ 2147483646 h 280"/>
                <a:gd name="T54" fmla="*/ 2147483646 w 242"/>
                <a:gd name="T55" fmla="*/ 2147483646 h 280"/>
                <a:gd name="T56" fmla="*/ 2147483646 w 242"/>
                <a:gd name="T57" fmla="*/ 2147483646 h 280"/>
                <a:gd name="T58" fmla="*/ 2147483646 w 242"/>
                <a:gd name="T59" fmla="*/ 2147483646 h 280"/>
                <a:gd name="T60" fmla="*/ 2147483646 w 242"/>
                <a:gd name="T61" fmla="*/ 2147483646 h 280"/>
                <a:gd name="T62" fmla="*/ 2147483646 w 242"/>
                <a:gd name="T63" fmla="*/ 2147483646 h 280"/>
                <a:gd name="T64" fmla="*/ 2147483646 w 242"/>
                <a:gd name="T65" fmla="*/ 2147483646 h 280"/>
                <a:gd name="T66" fmla="*/ 2147483646 w 242"/>
                <a:gd name="T67" fmla="*/ 2147483646 h 280"/>
                <a:gd name="T68" fmla="*/ 2147483646 w 242"/>
                <a:gd name="T69" fmla="*/ 2147483646 h 280"/>
                <a:gd name="T70" fmla="*/ 2147483646 w 242"/>
                <a:gd name="T71" fmla="*/ 2147483646 h 280"/>
                <a:gd name="T72" fmla="*/ 2147483646 w 242"/>
                <a:gd name="T73" fmla="*/ 2147483646 h 280"/>
                <a:gd name="T74" fmla="*/ 2147483646 w 242"/>
                <a:gd name="T75" fmla="*/ 2147483646 h 280"/>
                <a:gd name="T76" fmla="*/ 2147483646 w 242"/>
                <a:gd name="T77" fmla="*/ 2147483646 h 280"/>
                <a:gd name="T78" fmla="*/ 2147483646 w 242"/>
                <a:gd name="T79" fmla="*/ 2147483646 h 280"/>
                <a:gd name="T80" fmla="*/ 2147483646 w 242"/>
                <a:gd name="T81" fmla="*/ 2147483646 h 280"/>
                <a:gd name="T82" fmla="*/ 2147483646 w 242"/>
                <a:gd name="T83" fmla="*/ 2147483646 h 280"/>
                <a:gd name="T84" fmla="*/ 2147483646 w 242"/>
                <a:gd name="T85" fmla="*/ 2147483646 h 280"/>
                <a:gd name="T86" fmla="*/ 2147483646 w 242"/>
                <a:gd name="T87" fmla="*/ 2147483646 h 280"/>
                <a:gd name="T88" fmla="*/ 2147483646 w 242"/>
                <a:gd name="T89" fmla="*/ 2147483646 h 280"/>
                <a:gd name="T90" fmla="*/ 2147483646 w 242"/>
                <a:gd name="T91" fmla="*/ 2147483646 h 28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2" h="280">
                  <a:moveTo>
                    <a:pt x="148" y="4"/>
                  </a:moveTo>
                  <a:lnTo>
                    <a:pt x="148" y="4"/>
                  </a:lnTo>
                  <a:lnTo>
                    <a:pt x="136" y="8"/>
                  </a:lnTo>
                  <a:lnTo>
                    <a:pt x="126" y="12"/>
                  </a:lnTo>
                  <a:lnTo>
                    <a:pt x="116" y="10"/>
                  </a:lnTo>
                  <a:lnTo>
                    <a:pt x="102" y="6"/>
                  </a:lnTo>
                  <a:lnTo>
                    <a:pt x="84" y="4"/>
                  </a:lnTo>
                  <a:lnTo>
                    <a:pt x="78" y="6"/>
                  </a:lnTo>
                  <a:lnTo>
                    <a:pt x="74" y="12"/>
                  </a:lnTo>
                  <a:lnTo>
                    <a:pt x="62" y="28"/>
                  </a:lnTo>
                  <a:lnTo>
                    <a:pt x="74" y="52"/>
                  </a:lnTo>
                  <a:lnTo>
                    <a:pt x="54" y="64"/>
                  </a:lnTo>
                  <a:lnTo>
                    <a:pt x="38" y="60"/>
                  </a:lnTo>
                  <a:lnTo>
                    <a:pt x="44" y="74"/>
                  </a:lnTo>
                  <a:lnTo>
                    <a:pt x="44" y="78"/>
                  </a:lnTo>
                  <a:lnTo>
                    <a:pt x="44" y="82"/>
                  </a:lnTo>
                  <a:lnTo>
                    <a:pt x="42" y="88"/>
                  </a:lnTo>
                  <a:lnTo>
                    <a:pt x="36" y="100"/>
                  </a:lnTo>
                  <a:lnTo>
                    <a:pt x="32" y="106"/>
                  </a:lnTo>
                  <a:lnTo>
                    <a:pt x="4" y="132"/>
                  </a:lnTo>
                  <a:lnTo>
                    <a:pt x="10" y="136"/>
                  </a:lnTo>
                  <a:lnTo>
                    <a:pt x="6" y="140"/>
                  </a:lnTo>
                  <a:lnTo>
                    <a:pt x="2" y="14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0" y="156"/>
                  </a:lnTo>
                  <a:lnTo>
                    <a:pt x="20" y="186"/>
                  </a:lnTo>
                  <a:lnTo>
                    <a:pt x="30" y="202"/>
                  </a:lnTo>
                  <a:lnTo>
                    <a:pt x="30" y="204"/>
                  </a:lnTo>
                  <a:lnTo>
                    <a:pt x="30" y="206"/>
                  </a:lnTo>
                  <a:lnTo>
                    <a:pt x="30" y="208"/>
                  </a:lnTo>
                  <a:lnTo>
                    <a:pt x="28" y="210"/>
                  </a:lnTo>
                  <a:lnTo>
                    <a:pt x="34" y="210"/>
                  </a:lnTo>
                  <a:lnTo>
                    <a:pt x="40" y="214"/>
                  </a:lnTo>
                  <a:lnTo>
                    <a:pt x="44" y="218"/>
                  </a:lnTo>
                  <a:lnTo>
                    <a:pt x="48" y="224"/>
                  </a:lnTo>
                  <a:lnTo>
                    <a:pt x="50" y="234"/>
                  </a:lnTo>
                  <a:lnTo>
                    <a:pt x="52" y="246"/>
                  </a:lnTo>
                  <a:lnTo>
                    <a:pt x="56" y="262"/>
                  </a:lnTo>
                  <a:lnTo>
                    <a:pt x="58" y="266"/>
                  </a:lnTo>
                  <a:lnTo>
                    <a:pt x="64" y="270"/>
                  </a:lnTo>
                  <a:lnTo>
                    <a:pt x="68" y="272"/>
                  </a:lnTo>
                  <a:lnTo>
                    <a:pt x="74" y="272"/>
                  </a:lnTo>
                  <a:lnTo>
                    <a:pt x="80" y="270"/>
                  </a:lnTo>
                  <a:lnTo>
                    <a:pt x="84" y="268"/>
                  </a:lnTo>
                  <a:lnTo>
                    <a:pt x="90" y="264"/>
                  </a:lnTo>
                  <a:lnTo>
                    <a:pt x="90" y="260"/>
                  </a:lnTo>
                  <a:lnTo>
                    <a:pt x="90" y="258"/>
                  </a:lnTo>
                  <a:lnTo>
                    <a:pt x="104" y="248"/>
                  </a:lnTo>
                  <a:lnTo>
                    <a:pt x="104" y="250"/>
                  </a:lnTo>
                  <a:lnTo>
                    <a:pt x="116" y="268"/>
                  </a:lnTo>
                  <a:lnTo>
                    <a:pt x="122" y="270"/>
                  </a:lnTo>
                  <a:lnTo>
                    <a:pt x="130" y="272"/>
                  </a:lnTo>
                  <a:lnTo>
                    <a:pt x="134" y="272"/>
                  </a:lnTo>
                  <a:lnTo>
                    <a:pt x="130" y="262"/>
                  </a:lnTo>
                  <a:lnTo>
                    <a:pt x="146" y="268"/>
                  </a:lnTo>
                  <a:lnTo>
                    <a:pt x="150" y="268"/>
                  </a:lnTo>
                  <a:lnTo>
                    <a:pt x="152" y="270"/>
                  </a:lnTo>
                  <a:lnTo>
                    <a:pt x="166" y="280"/>
                  </a:lnTo>
                  <a:lnTo>
                    <a:pt x="170" y="274"/>
                  </a:lnTo>
                  <a:lnTo>
                    <a:pt x="168" y="248"/>
                  </a:lnTo>
                  <a:lnTo>
                    <a:pt x="170" y="246"/>
                  </a:lnTo>
                  <a:lnTo>
                    <a:pt x="180" y="234"/>
                  </a:lnTo>
                  <a:lnTo>
                    <a:pt x="180" y="232"/>
                  </a:lnTo>
                  <a:lnTo>
                    <a:pt x="176" y="226"/>
                  </a:lnTo>
                  <a:lnTo>
                    <a:pt x="172" y="224"/>
                  </a:lnTo>
                  <a:lnTo>
                    <a:pt x="174" y="222"/>
                  </a:lnTo>
                  <a:lnTo>
                    <a:pt x="176" y="220"/>
                  </a:lnTo>
                  <a:lnTo>
                    <a:pt x="178" y="220"/>
                  </a:lnTo>
                  <a:lnTo>
                    <a:pt x="198" y="186"/>
                  </a:lnTo>
                  <a:lnTo>
                    <a:pt x="200" y="188"/>
                  </a:lnTo>
                  <a:lnTo>
                    <a:pt x="204" y="188"/>
                  </a:lnTo>
                  <a:lnTo>
                    <a:pt x="204" y="190"/>
                  </a:lnTo>
                  <a:lnTo>
                    <a:pt x="204" y="204"/>
                  </a:lnTo>
                  <a:lnTo>
                    <a:pt x="228" y="184"/>
                  </a:lnTo>
                  <a:lnTo>
                    <a:pt x="226" y="172"/>
                  </a:lnTo>
                  <a:lnTo>
                    <a:pt x="222" y="172"/>
                  </a:lnTo>
                  <a:lnTo>
                    <a:pt x="214" y="174"/>
                  </a:lnTo>
                  <a:lnTo>
                    <a:pt x="228" y="136"/>
                  </a:lnTo>
                  <a:lnTo>
                    <a:pt x="216" y="136"/>
                  </a:lnTo>
                  <a:lnTo>
                    <a:pt x="214" y="136"/>
                  </a:lnTo>
                  <a:lnTo>
                    <a:pt x="214" y="134"/>
                  </a:lnTo>
                  <a:lnTo>
                    <a:pt x="210" y="128"/>
                  </a:lnTo>
                  <a:lnTo>
                    <a:pt x="208" y="122"/>
                  </a:lnTo>
                  <a:lnTo>
                    <a:pt x="210" y="116"/>
                  </a:lnTo>
                  <a:lnTo>
                    <a:pt x="230" y="116"/>
                  </a:lnTo>
                  <a:lnTo>
                    <a:pt x="242" y="116"/>
                  </a:lnTo>
                  <a:lnTo>
                    <a:pt x="240" y="106"/>
                  </a:lnTo>
                  <a:lnTo>
                    <a:pt x="232" y="92"/>
                  </a:lnTo>
                  <a:lnTo>
                    <a:pt x="216" y="86"/>
                  </a:lnTo>
                  <a:lnTo>
                    <a:pt x="232" y="70"/>
                  </a:lnTo>
                  <a:lnTo>
                    <a:pt x="232" y="66"/>
                  </a:lnTo>
                  <a:lnTo>
                    <a:pt x="224" y="68"/>
                  </a:lnTo>
                  <a:lnTo>
                    <a:pt x="220" y="68"/>
                  </a:lnTo>
                  <a:lnTo>
                    <a:pt x="220" y="66"/>
                  </a:lnTo>
                  <a:lnTo>
                    <a:pt x="220" y="64"/>
                  </a:lnTo>
                  <a:lnTo>
                    <a:pt x="218" y="58"/>
                  </a:lnTo>
                  <a:lnTo>
                    <a:pt x="214" y="54"/>
                  </a:lnTo>
                  <a:lnTo>
                    <a:pt x="210" y="50"/>
                  </a:lnTo>
                  <a:lnTo>
                    <a:pt x="204" y="48"/>
                  </a:lnTo>
                  <a:lnTo>
                    <a:pt x="172" y="48"/>
                  </a:lnTo>
                  <a:lnTo>
                    <a:pt x="160" y="64"/>
                  </a:lnTo>
                  <a:lnTo>
                    <a:pt x="156" y="64"/>
                  </a:lnTo>
                  <a:lnTo>
                    <a:pt x="104" y="48"/>
                  </a:lnTo>
                  <a:lnTo>
                    <a:pt x="154" y="36"/>
                  </a:lnTo>
                  <a:lnTo>
                    <a:pt x="158" y="34"/>
                  </a:lnTo>
                  <a:lnTo>
                    <a:pt x="162" y="30"/>
                  </a:lnTo>
                  <a:lnTo>
                    <a:pt x="178" y="12"/>
                  </a:lnTo>
                  <a:lnTo>
                    <a:pt x="162" y="0"/>
                  </a:lnTo>
                  <a:lnTo>
                    <a:pt x="148" y="4"/>
                  </a:lnTo>
                  <a:close/>
                </a:path>
              </a:pathLst>
            </a:cu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70" name="安徽"/>
            <p:cNvSpPr>
              <a:spLocks/>
            </p:cNvSpPr>
            <p:nvPr/>
          </p:nvSpPr>
          <p:spPr bwMode="auto">
            <a:xfrm>
              <a:off x="5999163" y="3600450"/>
              <a:ext cx="558800" cy="684213"/>
            </a:xfrm>
            <a:custGeom>
              <a:avLst/>
              <a:gdLst>
                <a:gd name="T0" fmla="*/ 2147483646 w 306"/>
                <a:gd name="T1" fmla="*/ 2147483646 h 374"/>
                <a:gd name="T2" fmla="*/ 2147483646 w 306"/>
                <a:gd name="T3" fmla="*/ 2147483646 h 374"/>
                <a:gd name="T4" fmla="*/ 2147483646 w 306"/>
                <a:gd name="T5" fmla="*/ 2147483646 h 374"/>
                <a:gd name="T6" fmla="*/ 2147483646 w 306"/>
                <a:gd name="T7" fmla="*/ 2147483646 h 374"/>
                <a:gd name="T8" fmla="*/ 2147483646 w 306"/>
                <a:gd name="T9" fmla="*/ 2147483646 h 374"/>
                <a:gd name="T10" fmla="*/ 2147483646 w 306"/>
                <a:gd name="T11" fmla="*/ 2147483646 h 374"/>
                <a:gd name="T12" fmla="*/ 2147483646 w 306"/>
                <a:gd name="T13" fmla="*/ 2147483646 h 374"/>
                <a:gd name="T14" fmla="*/ 2147483646 w 306"/>
                <a:gd name="T15" fmla="*/ 2147483646 h 374"/>
                <a:gd name="T16" fmla="*/ 2147483646 w 306"/>
                <a:gd name="T17" fmla="*/ 2147483646 h 374"/>
                <a:gd name="T18" fmla="*/ 2147483646 w 306"/>
                <a:gd name="T19" fmla="*/ 2147483646 h 374"/>
                <a:gd name="T20" fmla="*/ 2147483646 w 306"/>
                <a:gd name="T21" fmla="*/ 2147483646 h 374"/>
                <a:gd name="T22" fmla="*/ 2147483646 w 306"/>
                <a:gd name="T23" fmla="*/ 2147483646 h 374"/>
                <a:gd name="T24" fmla="*/ 2147483646 w 306"/>
                <a:gd name="T25" fmla="*/ 2147483646 h 374"/>
                <a:gd name="T26" fmla="*/ 2147483646 w 306"/>
                <a:gd name="T27" fmla="*/ 2147483646 h 374"/>
                <a:gd name="T28" fmla="*/ 2147483646 w 306"/>
                <a:gd name="T29" fmla="*/ 2147483646 h 374"/>
                <a:gd name="T30" fmla="*/ 2147483646 w 306"/>
                <a:gd name="T31" fmla="*/ 2147483646 h 374"/>
                <a:gd name="T32" fmla="*/ 2147483646 w 306"/>
                <a:gd name="T33" fmla="*/ 2147483646 h 374"/>
                <a:gd name="T34" fmla="*/ 2147483646 w 306"/>
                <a:gd name="T35" fmla="*/ 2147483646 h 374"/>
                <a:gd name="T36" fmla="*/ 2147483646 w 306"/>
                <a:gd name="T37" fmla="*/ 2147483646 h 374"/>
                <a:gd name="T38" fmla="*/ 2147483646 w 306"/>
                <a:gd name="T39" fmla="*/ 2147483646 h 374"/>
                <a:gd name="T40" fmla="*/ 2147483646 w 306"/>
                <a:gd name="T41" fmla="*/ 2147483646 h 374"/>
                <a:gd name="T42" fmla="*/ 2147483646 w 306"/>
                <a:gd name="T43" fmla="*/ 2147483646 h 374"/>
                <a:gd name="T44" fmla="*/ 2147483646 w 306"/>
                <a:gd name="T45" fmla="*/ 2147483646 h 374"/>
                <a:gd name="T46" fmla="*/ 2147483646 w 306"/>
                <a:gd name="T47" fmla="*/ 2147483646 h 374"/>
                <a:gd name="T48" fmla="*/ 2147483646 w 306"/>
                <a:gd name="T49" fmla="*/ 2147483646 h 374"/>
                <a:gd name="T50" fmla="*/ 2147483646 w 306"/>
                <a:gd name="T51" fmla="*/ 2147483646 h 374"/>
                <a:gd name="T52" fmla="*/ 2147483646 w 306"/>
                <a:gd name="T53" fmla="*/ 2147483646 h 374"/>
                <a:gd name="T54" fmla="*/ 2147483646 w 306"/>
                <a:gd name="T55" fmla="*/ 2147483646 h 374"/>
                <a:gd name="T56" fmla="*/ 2147483646 w 306"/>
                <a:gd name="T57" fmla="*/ 2147483646 h 374"/>
                <a:gd name="T58" fmla="*/ 2147483646 w 306"/>
                <a:gd name="T59" fmla="*/ 2147483646 h 374"/>
                <a:gd name="T60" fmla="*/ 2147483646 w 306"/>
                <a:gd name="T61" fmla="*/ 2147483646 h 374"/>
                <a:gd name="T62" fmla="*/ 2147483646 w 306"/>
                <a:gd name="T63" fmla="*/ 2147483646 h 374"/>
                <a:gd name="T64" fmla="*/ 2147483646 w 306"/>
                <a:gd name="T65" fmla="*/ 2147483646 h 374"/>
                <a:gd name="T66" fmla="*/ 2147483646 w 306"/>
                <a:gd name="T67" fmla="*/ 2147483646 h 374"/>
                <a:gd name="T68" fmla="*/ 2147483646 w 306"/>
                <a:gd name="T69" fmla="*/ 2147483646 h 374"/>
                <a:gd name="T70" fmla="*/ 2147483646 w 306"/>
                <a:gd name="T71" fmla="*/ 2147483646 h 374"/>
                <a:gd name="T72" fmla="*/ 2147483646 w 306"/>
                <a:gd name="T73" fmla="*/ 2147483646 h 374"/>
                <a:gd name="T74" fmla="*/ 2147483646 w 306"/>
                <a:gd name="T75" fmla="*/ 2147483646 h 374"/>
                <a:gd name="T76" fmla="*/ 2147483646 w 306"/>
                <a:gd name="T77" fmla="*/ 2147483646 h 374"/>
                <a:gd name="T78" fmla="*/ 2147483646 w 306"/>
                <a:gd name="T79" fmla="*/ 2147483646 h 374"/>
                <a:gd name="T80" fmla="*/ 2147483646 w 306"/>
                <a:gd name="T81" fmla="*/ 2147483646 h 374"/>
                <a:gd name="T82" fmla="*/ 2147483646 w 306"/>
                <a:gd name="T83" fmla="*/ 2147483646 h 374"/>
                <a:gd name="T84" fmla="*/ 2147483646 w 306"/>
                <a:gd name="T85" fmla="*/ 2147483646 h 374"/>
                <a:gd name="T86" fmla="*/ 2147483646 w 306"/>
                <a:gd name="T87" fmla="*/ 2147483646 h 374"/>
                <a:gd name="T88" fmla="*/ 2147483646 w 306"/>
                <a:gd name="T89" fmla="*/ 2147483646 h 374"/>
                <a:gd name="T90" fmla="*/ 2147483646 w 306"/>
                <a:gd name="T91" fmla="*/ 2147483646 h 374"/>
                <a:gd name="T92" fmla="*/ 2147483646 w 306"/>
                <a:gd name="T93" fmla="*/ 2147483646 h 374"/>
                <a:gd name="T94" fmla="*/ 2147483646 w 306"/>
                <a:gd name="T95" fmla="*/ 2147483646 h 374"/>
                <a:gd name="T96" fmla="*/ 2147483646 w 306"/>
                <a:gd name="T97" fmla="*/ 2147483646 h 374"/>
                <a:gd name="T98" fmla="*/ 2147483646 w 306"/>
                <a:gd name="T99" fmla="*/ 2147483646 h 374"/>
                <a:gd name="T100" fmla="*/ 2147483646 w 306"/>
                <a:gd name="T101" fmla="*/ 2147483646 h 374"/>
                <a:gd name="T102" fmla="*/ 2147483646 w 306"/>
                <a:gd name="T103" fmla="*/ 2147483646 h 374"/>
                <a:gd name="T104" fmla="*/ 2147483646 w 306"/>
                <a:gd name="T105" fmla="*/ 2147483646 h 374"/>
                <a:gd name="T106" fmla="*/ 2147483646 w 306"/>
                <a:gd name="T107" fmla="*/ 2147483646 h 374"/>
                <a:gd name="T108" fmla="*/ 2147483646 w 306"/>
                <a:gd name="T109" fmla="*/ 2147483646 h 374"/>
                <a:gd name="T110" fmla="*/ 2147483646 w 306"/>
                <a:gd name="T111" fmla="*/ 2147483646 h 374"/>
                <a:gd name="T112" fmla="*/ 2147483646 w 306"/>
                <a:gd name="T113" fmla="*/ 2147483646 h 374"/>
                <a:gd name="T114" fmla="*/ 2147483646 w 306"/>
                <a:gd name="T115" fmla="*/ 2147483646 h 37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06" h="374">
                  <a:moveTo>
                    <a:pt x="192" y="106"/>
                  </a:moveTo>
                  <a:lnTo>
                    <a:pt x="192" y="106"/>
                  </a:lnTo>
                  <a:lnTo>
                    <a:pt x="186" y="86"/>
                  </a:lnTo>
                  <a:lnTo>
                    <a:pt x="180" y="70"/>
                  </a:lnTo>
                  <a:lnTo>
                    <a:pt x="174" y="60"/>
                  </a:lnTo>
                  <a:lnTo>
                    <a:pt x="170" y="56"/>
                  </a:lnTo>
                  <a:lnTo>
                    <a:pt x="142" y="46"/>
                  </a:lnTo>
                  <a:lnTo>
                    <a:pt x="122" y="40"/>
                  </a:lnTo>
                  <a:lnTo>
                    <a:pt x="110" y="34"/>
                  </a:lnTo>
                  <a:lnTo>
                    <a:pt x="104" y="30"/>
                  </a:lnTo>
                  <a:lnTo>
                    <a:pt x="96" y="22"/>
                  </a:lnTo>
                  <a:lnTo>
                    <a:pt x="80" y="0"/>
                  </a:lnTo>
                  <a:lnTo>
                    <a:pt x="74" y="0"/>
                  </a:lnTo>
                  <a:lnTo>
                    <a:pt x="76" y="2"/>
                  </a:lnTo>
                  <a:lnTo>
                    <a:pt x="82" y="14"/>
                  </a:lnTo>
                  <a:lnTo>
                    <a:pt x="96" y="34"/>
                  </a:lnTo>
                  <a:lnTo>
                    <a:pt x="98" y="36"/>
                  </a:lnTo>
                  <a:lnTo>
                    <a:pt x="98" y="38"/>
                  </a:lnTo>
                  <a:lnTo>
                    <a:pt x="86" y="60"/>
                  </a:lnTo>
                  <a:lnTo>
                    <a:pt x="78" y="70"/>
                  </a:lnTo>
                  <a:lnTo>
                    <a:pt x="74" y="72"/>
                  </a:lnTo>
                  <a:lnTo>
                    <a:pt x="72" y="72"/>
                  </a:lnTo>
                  <a:lnTo>
                    <a:pt x="64" y="66"/>
                  </a:lnTo>
                  <a:lnTo>
                    <a:pt x="52" y="50"/>
                  </a:lnTo>
                  <a:lnTo>
                    <a:pt x="38" y="46"/>
                  </a:lnTo>
                  <a:lnTo>
                    <a:pt x="40" y="54"/>
                  </a:lnTo>
                  <a:lnTo>
                    <a:pt x="46" y="70"/>
                  </a:lnTo>
                  <a:lnTo>
                    <a:pt x="46" y="72"/>
                  </a:lnTo>
                  <a:lnTo>
                    <a:pt x="46" y="74"/>
                  </a:lnTo>
                  <a:lnTo>
                    <a:pt x="44" y="82"/>
                  </a:lnTo>
                  <a:lnTo>
                    <a:pt x="28" y="88"/>
                  </a:lnTo>
                  <a:lnTo>
                    <a:pt x="24" y="90"/>
                  </a:lnTo>
                  <a:lnTo>
                    <a:pt x="22" y="94"/>
                  </a:lnTo>
                  <a:lnTo>
                    <a:pt x="22" y="102"/>
                  </a:lnTo>
                  <a:lnTo>
                    <a:pt x="24" y="116"/>
                  </a:lnTo>
                  <a:lnTo>
                    <a:pt x="20" y="124"/>
                  </a:lnTo>
                  <a:lnTo>
                    <a:pt x="18" y="126"/>
                  </a:lnTo>
                  <a:lnTo>
                    <a:pt x="16" y="126"/>
                  </a:lnTo>
                  <a:lnTo>
                    <a:pt x="0" y="122"/>
                  </a:lnTo>
                  <a:lnTo>
                    <a:pt x="2" y="126"/>
                  </a:lnTo>
                  <a:lnTo>
                    <a:pt x="8" y="130"/>
                  </a:lnTo>
                  <a:lnTo>
                    <a:pt x="18" y="144"/>
                  </a:lnTo>
                  <a:lnTo>
                    <a:pt x="28" y="160"/>
                  </a:lnTo>
                  <a:lnTo>
                    <a:pt x="28" y="162"/>
                  </a:lnTo>
                  <a:lnTo>
                    <a:pt x="36" y="162"/>
                  </a:lnTo>
                  <a:lnTo>
                    <a:pt x="42" y="160"/>
                  </a:lnTo>
                  <a:lnTo>
                    <a:pt x="48" y="162"/>
                  </a:lnTo>
                  <a:lnTo>
                    <a:pt x="54" y="164"/>
                  </a:lnTo>
                  <a:lnTo>
                    <a:pt x="60" y="166"/>
                  </a:lnTo>
                  <a:lnTo>
                    <a:pt x="70" y="178"/>
                  </a:lnTo>
                  <a:lnTo>
                    <a:pt x="68" y="200"/>
                  </a:lnTo>
                  <a:lnTo>
                    <a:pt x="72" y="204"/>
                  </a:lnTo>
                  <a:lnTo>
                    <a:pt x="72" y="210"/>
                  </a:lnTo>
                  <a:lnTo>
                    <a:pt x="68" y="214"/>
                  </a:lnTo>
                  <a:lnTo>
                    <a:pt x="60" y="218"/>
                  </a:lnTo>
                  <a:lnTo>
                    <a:pt x="56" y="218"/>
                  </a:lnTo>
                  <a:lnTo>
                    <a:pt x="54" y="220"/>
                  </a:lnTo>
                  <a:lnTo>
                    <a:pt x="52" y="224"/>
                  </a:lnTo>
                  <a:lnTo>
                    <a:pt x="50" y="230"/>
                  </a:lnTo>
                  <a:lnTo>
                    <a:pt x="44" y="244"/>
                  </a:lnTo>
                  <a:lnTo>
                    <a:pt x="52" y="254"/>
                  </a:lnTo>
                  <a:lnTo>
                    <a:pt x="74" y="258"/>
                  </a:lnTo>
                  <a:lnTo>
                    <a:pt x="76" y="258"/>
                  </a:lnTo>
                  <a:lnTo>
                    <a:pt x="86" y="268"/>
                  </a:lnTo>
                  <a:lnTo>
                    <a:pt x="72" y="288"/>
                  </a:lnTo>
                  <a:lnTo>
                    <a:pt x="102" y="352"/>
                  </a:lnTo>
                  <a:lnTo>
                    <a:pt x="104" y="354"/>
                  </a:lnTo>
                  <a:lnTo>
                    <a:pt x="98" y="358"/>
                  </a:lnTo>
                  <a:lnTo>
                    <a:pt x="100" y="364"/>
                  </a:lnTo>
                  <a:lnTo>
                    <a:pt x="156" y="330"/>
                  </a:lnTo>
                  <a:lnTo>
                    <a:pt x="146" y="346"/>
                  </a:lnTo>
                  <a:lnTo>
                    <a:pt x="138" y="362"/>
                  </a:lnTo>
                  <a:lnTo>
                    <a:pt x="134" y="374"/>
                  </a:lnTo>
                  <a:lnTo>
                    <a:pt x="140" y="372"/>
                  </a:lnTo>
                  <a:lnTo>
                    <a:pt x="146" y="366"/>
                  </a:lnTo>
                  <a:lnTo>
                    <a:pt x="152" y="360"/>
                  </a:lnTo>
                  <a:lnTo>
                    <a:pt x="156" y="350"/>
                  </a:lnTo>
                  <a:lnTo>
                    <a:pt x="158" y="350"/>
                  </a:lnTo>
                  <a:lnTo>
                    <a:pt x="172" y="342"/>
                  </a:lnTo>
                  <a:lnTo>
                    <a:pt x="174" y="340"/>
                  </a:lnTo>
                  <a:lnTo>
                    <a:pt x="196" y="358"/>
                  </a:lnTo>
                  <a:lnTo>
                    <a:pt x="220" y="360"/>
                  </a:lnTo>
                  <a:lnTo>
                    <a:pt x="232" y="368"/>
                  </a:lnTo>
                  <a:lnTo>
                    <a:pt x="260" y="342"/>
                  </a:lnTo>
                  <a:lnTo>
                    <a:pt x="264" y="336"/>
                  </a:lnTo>
                  <a:lnTo>
                    <a:pt x="268" y="326"/>
                  </a:lnTo>
                  <a:lnTo>
                    <a:pt x="272" y="320"/>
                  </a:lnTo>
                  <a:lnTo>
                    <a:pt x="270" y="312"/>
                  </a:lnTo>
                  <a:lnTo>
                    <a:pt x="260" y="296"/>
                  </a:lnTo>
                  <a:lnTo>
                    <a:pt x="254" y="286"/>
                  </a:lnTo>
                  <a:lnTo>
                    <a:pt x="288" y="298"/>
                  </a:lnTo>
                  <a:lnTo>
                    <a:pt x="300" y="292"/>
                  </a:lnTo>
                  <a:lnTo>
                    <a:pt x="288" y="270"/>
                  </a:lnTo>
                  <a:lnTo>
                    <a:pt x="288" y="268"/>
                  </a:lnTo>
                  <a:lnTo>
                    <a:pt x="306" y="246"/>
                  </a:lnTo>
                  <a:lnTo>
                    <a:pt x="298" y="234"/>
                  </a:lnTo>
                  <a:lnTo>
                    <a:pt x="290" y="226"/>
                  </a:lnTo>
                  <a:lnTo>
                    <a:pt x="284" y="222"/>
                  </a:lnTo>
                  <a:lnTo>
                    <a:pt x="282" y="222"/>
                  </a:lnTo>
                  <a:lnTo>
                    <a:pt x="272" y="232"/>
                  </a:lnTo>
                  <a:lnTo>
                    <a:pt x="272" y="230"/>
                  </a:lnTo>
                  <a:lnTo>
                    <a:pt x="270" y="230"/>
                  </a:lnTo>
                  <a:lnTo>
                    <a:pt x="256" y="226"/>
                  </a:lnTo>
                  <a:lnTo>
                    <a:pt x="252" y="214"/>
                  </a:lnTo>
                  <a:lnTo>
                    <a:pt x="244" y="210"/>
                  </a:lnTo>
                  <a:lnTo>
                    <a:pt x="236" y="204"/>
                  </a:lnTo>
                  <a:lnTo>
                    <a:pt x="226" y="198"/>
                  </a:lnTo>
                  <a:lnTo>
                    <a:pt x="218" y="192"/>
                  </a:lnTo>
                  <a:lnTo>
                    <a:pt x="216" y="190"/>
                  </a:lnTo>
                  <a:lnTo>
                    <a:pt x="216" y="186"/>
                  </a:lnTo>
                  <a:lnTo>
                    <a:pt x="214" y="184"/>
                  </a:lnTo>
                  <a:lnTo>
                    <a:pt x="216" y="180"/>
                  </a:lnTo>
                  <a:lnTo>
                    <a:pt x="220" y="170"/>
                  </a:lnTo>
                  <a:lnTo>
                    <a:pt x="230" y="152"/>
                  </a:lnTo>
                  <a:lnTo>
                    <a:pt x="232" y="144"/>
                  </a:lnTo>
                  <a:lnTo>
                    <a:pt x="234" y="138"/>
                  </a:lnTo>
                  <a:lnTo>
                    <a:pt x="234" y="128"/>
                  </a:lnTo>
                  <a:lnTo>
                    <a:pt x="240" y="128"/>
                  </a:lnTo>
                  <a:lnTo>
                    <a:pt x="258" y="130"/>
                  </a:lnTo>
                  <a:lnTo>
                    <a:pt x="260" y="122"/>
                  </a:lnTo>
                  <a:lnTo>
                    <a:pt x="264" y="106"/>
                  </a:lnTo>
                  <a:lnTo>
                    <a:pt x="260" y="104"/>
                  </a:lnTo>
                  <a:lnTo>
                    <a:pt x="242" y="116"/>
                  </a:lnTo>
                  <a:lnTo>
                    <a:pt x="230" y="122"/>
                  </a:lnTo>
                  <a:lnTo>
                    <a:pt x="222" y="122"/>
                  </a:lnTo>
                  <a:lnTo>
                    <a:pt x="214" y="120"/>
                  </a:lnTo>
                  <a:lnTo>
                    <a:pt x="204" y="114"/>
                  </a:lnTo>
                  <a:lnTo>
                    <a:pt x="194" y="108"/>
                  </a:lnTo>
                  <a:lnTo>
                    <a:pt x="194" y="106"/>
                  </a:lnTo>
                  <a:lnTo>
                    <a:pt x="192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71" name="天津"/>
            <p:cNvSpPr>
              <a:spLocks/>
            </p:cNvSpPr>
            <p:nvPr/>
          </p:nvSpPr>
          <p:spPr bwMode="auto">
            <a:xfrm>
              <a:off x="6108700" y="2811463"/>
              <a:ext cx="146050" cy="211137"/>
            </a:xfrm>
            <a:custGeom>
              <a:avLst/>
              <a:gdLst>
                <a:gd name="T0" fmla="*/ 2147483646 w 80"/>
                <a:gd name="T1" fmla="*/ 2147483646 h 116"/>
                <a:gd name="T2" fmla="*/ 2147483646 w 80"/>
                <a:gd name="T3" fmla="*/ 0 h 116"/>
                <a:gd name="T4" fmla="*/ 2147483646 w 80"/>
                <a:gd name="T5" fmla="*/ 0 h 116"/>
                <a:gd name="T6" fmla="*/ 2147483646 w 80"/>
                <a:gd name="T7" fmla="*/ 2147483646 h 116"/>
                <a:gd name="T8" fmla="*/ 2147483646 w 80"/>
                <a:gd name="T9" fmla="*/ 2147483646 h 116"/>
                <a:gd name="T10" fmla="*/ 2147483646 w 80"/>
                <a:gd name="T11" fmla="*/ 2147483646 h 116"/>
                <a:gd name="T12" fmla="*/ 2147483646 w 80"/>
                <a:gd name="T13" fmla="*/ 2147483646 h 116"/>
                <a:gd name="T14" fmla="*/ 2147483646 w 80"/>
                <a:gd name="T15" fmla="*/ 2147483646 h 116"/>
                <a:gd name="T16" fmla="*/ 2147483646 w 80"/>
                <a:gd name="T17" fmla="*/ 2147483646 h 116"/>
                <a:gd name="T18" fmla="*/ 2147483646 w 80"/>
                <a:gd name="T19" fmla="*/ 2147483646 h 116"/>
                <a:gd name="T20" fmla="*/ 2147483646 w 80"/>
                <a:gd name="T21" fmla="*/ 2147483646 h 116"/>
                <a:gd name="T22" fmla="*/ 2147483646 w 80"/>
                <a:gd name="T23" fmla="*/ 2147483646 h 116"/>
                <a:gd name="T24" fmla="*/ 2147483646 w 80"/>
                <a:gd name="T25" fmla="*/ 2147483646 h 116"/>
                <a:gd name="T26" fmla="*/ 2147483646 w 80"/>
                <a:gd name="T27" fmla="*/ 2147483646 h 116"/>
                <a:gd name="T28" fmla="*/ 2147483646 w 80"/>
                <a:gd name="T29" fmla="*/ 2147483646 h 116"/>
                <a:gd name="T30" fmla="*/ 2147483646 w 80"/>
                <a:gd name="T31" fmla="*/ 2147483646 h 116"/>
                <a:gd name="T32" fmla="*/ 2147483646 w 80"/>
                <a:gd name="T33" fmla="*/ 2147483646 h 116"/>
                <a:gd name="T34" fmla="*/ 0 w 80"/>
                <a:gd name="T35" fmla="*/ 2147483646 h 116"/>
                <a:gd name="T36" fmla="*/ 0 w 80"/>
                <a:gd name="T37" fmla="*/ 2147483646 h 116"/>
                <a:gd name="T38" fmla="*/ 0 w 80"/>
                <a:gd name="T39" fmla="*/ 2147483646 h 116"/>
                <a:gd name="T40" fmla="*/ 0 w 80"/>
                <a:gd name="T41" fmla="*/ 2147483646 h 116"/>
                <a:gd name="T42" fmla="*/ 2147483646 w 80"/>
                <a:gd name="T43" fmla="*/ 2147483646 h 116"/>
                <a:gd name="T44" fmla="*/ 2147483646 w 80"/>
                <a:gd name="T45" fmla="*/ 2147483646 h 116"/>
                <a:gd name="T46" fmla="*/ 2147483646 w 80"/>
                <a:gd name="T47" fmla="*/ 2147483646 h 116"/>
                <a:gd name="T48" fmla="*/ 2147483646 w 80"/>
                <a:gd name="T49" fmla="*/ 2147483646 h 116"/>
                <a:gd name="T50" fmla="*/ 2147483646 w 80"/>
                <a:gd name="T51" fmla="*/ 2147483646 h 116"/>
                <a:gd name="T52" fmla="*/ 2147483646 w 80"/>
                <a:gd name="T53" fmla="*/ 2147483646 h 116"/>
                <a:gd name="T54" fmla="*/ 2147483646 w 80"/>
                <a:gd name="T55" fmla="*/ 2147483646 h 116"/>
                <a:gd name="T56" fmla="*/ 2147483646 w 80"/>
                <a:gd name="T57" fmla="*/ 2147483646 h 116"/>
                <a:gd name="T58" fmla="*/ 2147483646 w 80"/>
                <a:gd name="T59" fmla="*/ 2147483646 h 116"/>
                <a:gd name="T60" fmla="*/ 2147483646 w 80"/>
                <a:gd name="T61" fmla="*/ 2147483646 h 116"/>
                <a:gd name="T62" fmla="*/ 2147483646 w 80"/>
                <a:gd name="T63" fmla="*/ 2147483646 h 116"/>
                <a:gd name="T64" fmla="*/ 2147483646 w 80"/>
                <a:gd name="T65" fmla="*/ 2147483646 h 116"/>
                <a:gd name="T66" fmla="*/ 2147483646 w 80"/>
                <a:gd name="T67" fmla="*/ 2147483646 h 116"/>
                <a:gd name="T68" fmla="*/ 2147483646 w 80"/>
                <a:gd name="T69" fmla="*/ 2147483646 h 116"/>
                <a:gd name="T70" fmla="*/ 2147483646 w 80"/>
                <a:gd name="T71" fmla="*/ 2147483646 h 116"/>
                <a:gd name="T72" fmla="*/ 2147483646 w 80"/>
                <a:gd name="T73" fmla="*/ 2147483646 h 116"/>
                <a:gd name="T74" fmla="*/ 2147483646 w 80"/>
                <a:gd name="T75" fmla="*/ 2147483646 h 116"/>
                <a:gd name="T76" fmla="*/ 2147483646 w 80"/>
                <a:gd name="T77" fmla="*/ 2147483646 h 116"/>
                <a:gd name="T78" fmla="*/ 2147483646 w 80"/>
                <a:gd name="T79" fmla="*/ 2147483646 h 116"/>
                <a:gd name="T80" fmla="*/ 2147483646 w 80"/>
                <a:gd name="T81" fmla="*/ 2147483646 h 116"/>
                <a:gd name="T82" fmla="*/ 2147483646 w 80"/>
                <a:gd name="T83" fmla="*/ 2147483646 h 116"/>
                <a:gd name="T84" fmla="*/ 2147483646 w 80"/>
                <a:gd name="T85" fmla="*/ 2147483646 h 116"/>
                <a:gd name="T86" fmla="*/ 2147483646 w 80"/>
                <a:gd name="T87" fmla="*/ 2147483646 h 116"/>
                <a:gd name="T88" fmla="*/ 2147483646 w 80"/>
                <a:gd name="T89" fmla="*/ 2147483646 h 116"/>
                <a:gd name="T90" fmla="*/ 2147483646 w 80"/>
                <a:gd name="T91" fmla="*/ 2147483646 h 116"/>
                <a:gd name="T92" fmla="*/ 2147483646 w 80"/>
                <a:gd name="T93" fmla="*/ 2147483646 h 116"/>
                <a:gd name="T94" fmla="*/ 2147483646 w 80"/>
                <a:gd name="T95" fmla="*/ 2147483646 h 11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80" h="116">
                  <a:moveTo>
                    <a:pt x="46" y="2"/>
                  </a:moveTo>
                  <a:lnTo>
                    <a:pt x="44" y="0"/>
                  </a:lnTo>
                  <a:lnTo>
                    <a:pt x="40" y="2"/>
                  </a:lnTo>
                  <a:lnTo>
                    <a:pt x="38" y="4"/>
                  </a:lnTo>
                  <a:lnTo>
                    <a:pt x="32" y="14"/>
                  </a:lnTo>
                  <a:lnTo>
                    <a:pt x="28" y="12"/>
                  </a:lnTo>
                  <a:lnTo>
                    <a:pt x="28" y="14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0" y="26"/>
                  </a:lnTo>
                  <a:lnTo>
                    <a:pt x="8" y="32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0" y="60"/>
                  </a:lnTo>
                  <a:lnTo>
                    <a:pt x="0" y="66"/>
                  </a:lnTo>
                  <a:lnTo>
                    <a:pt x="0" y="78"/>
                  </a:lnTo>
                  <a:lnTo>
                    <a:pt x="4" y="102"/>
                  </a:lnTo>
                  <a:lnTo>
                    <a:pt x="8" y="106"/>
                  </a:lnTo>
                  <a:lnTo>
                    <a:pt x="18" y="112"/>
                  </a:lnTo>
                  <a:lnTo>
                    <a:pt x="36" y="116"/>
                  </a:lnTo>
                  <a:lnTo>
                    <a:pt x="44" y="114"/>
                  </a:lnTo>
                  <a:lnTo>
                    <a:pt x="54" y="11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2" y="90"/>
                  </a:lnTo>
                  <a:lnTo>
                    <a:pt x="60" y="74"/>
                  </a:lnTo>
                  <a:lnTo>
                    <a:pt x="76" y="74"/>
                  </a:lnTo>
                  <a:lnTo>
                    <a:pt x="80" y="74"/>
                  </a:lnTo>
                  <a:lnTo>
                    <a:pt x="74" y="64"/>
                  </a:lnTo>
                  <a:lnTo>
                    <a:pt x="64" y="48"/>
                  </a:lnTo>
                  <a:lnTo>
                    <a:pt x="58" y="40"/>
                  </a:lnTo>
                  <a:lnTo>
                    <a:pt x="54" y="30"/>
                  </a:lnTo>
                  <a:lnTo>
                    <a:pt x="52" y="18"/>
                  </a:lnTo>
                  <a:lnTo>
                    <a:pt x="48" y="8"/>
                  </a:lnTo>
                  <a:lnTo>
                    <a:pt x="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72" name="北京"/>
            <p:cNvSpPr>
              <a:spLocks/>
            </p:cNvSpPr>
            <p:nvPr/>
          </p:nvSpPr>
          <p:spPr bwMode="auto">
            <a:xfrm>
              <a:off x="5962650" y="2716213"/>
              <a:ext cx="193675" cy="207962"/>
            </a:xfrm>
            <a:custGeom>
              <a:avLst/>
              <a:gdLst>
                <a:gd name="T0" fmla="*/ 2147483646 w 106"/>
                <a:gd name="T1" fmla="*/ 2147483646 h 114"/>
                <a:gd name="T2" fmla="*/ 2147483646 w 106"/>
                <a:gd name="T3" fmla="*/ 2147483646 h 114"/>
                <a:gd name="T4" fmla="*/ 2147483646 w 106"/>
                <a:gd name="T5" fmla="*/ 2147483646 h 114"/>
                <a:gd name="T6" fmla="*/ 2147483646 w 106"/>
                <a:gd name="T7" fmla="*/ 2147483646 h 114"/>
                <a:gd name="T8" fmla="*/ 2147483646 w 106"/>
                <a:gd name="T9" fmla="*/ 2147483646 h 114"/>
                <a:gd name="T10" fmla="*/ 2147483646 w 106"/>
                <a:gd name="T11" fmla="*/ 2147483646 h 114"/>
                <a:gd name="T12" fmla="*/ 2147483646 w 106"/>
                <a:gd name="T13" fmla="*/ 2147483646 h 114"/>
                <a:gd name="T14" fmla="*/ 2147483646 w 106"/>
                <a:gd name="T15" fmla="*/ 2147483646 h 114"/>
                <a:gd name="T16" fmla="*/ 2147483646 w 106"/>
                <a:gd name="T17" fmla="*/ 2147483646 h 114"/>
                <a:gd name="T18" fmla="*/ 0 w 106"/>
                <a:gd name="T19" fmla="*/ 2147483646 h 114"/>
                <a:gd name="T20" fmla="*/ 2147483646 w 106"/>
                <a:gd name="T21" fmla="*/ 2147483646 h 114"/>
                <a:gd name="T22" fmla="*/ 2147483646 w 106"/>
                <a:gd name="T23" fmla="*/ 2147483646 h 114"/>
                <a:gd name="T24" fmla="*/ 2147483646 w 106"/>
                <a:gd name="T25" fmla="*/ 2147483646 h 114"/>
                <a:gd name="T26" fmla="*/ 2147483646 w 106"/>
                <a:gd name="T27" fmla="*/ 2147483646 h 114"/>
                <a:gd name="T28" fmla="*/ 2147483646 w 106"/>
                <a:gd name="T29" fmla="*/ 2147483646 h 114"/>
                <a:gd name="T30" fmla="*/ 2147483646 w 106"/>
                <a:gd name="T31" fmla="*/ 2147483646 h 114"/>
                <a:gd name="T32" fmla="*/ 2147483646 w 106"/>
                <a:gd name="T33" fmla="*/ 2147483646 h 114"/>
                <a:gd name="T34" fmla="*/ 2147483646 w 106"/>
                <a:gd name="T35" fmla="*/ 2147483646 h 114"/>
                <a:gd name="T36" fmla="*/ 2147483646 w 106"/>
                <a:gd name="T37" fmla="*/ 2147483646 h 114"/>
                <a:gd name="T38" fmla="*/ 2147483646 w 106"/>
                <a:gd name="T39" fmla="*/ 2147483646 h 114"/>
                <a:gd name="T40" fmla="*/ 2147483646 w 106"/>
                <a:gd name="T41" fmla="*/ 2147483646 h 114"/>
                <a:gd name="T42" fmla="*/ 2147483646 w 106"/>
                <a:gd name="T43" fmla="*/ 2147483646 h 114"/>
                <a:gd name="T44" fmla="*/ 2147483646 w 106"/>
                <a:gd name="T45" fmla="*/ 2147483646 h 114"/>
                <a:gd name="T46" fmla="*/ 2147483646 w 106"/>
                <a:gd name="T47" fmla="*/ 2147483646 h 114"/>
                <a:gd name="T48" fmla="*/ 2147483646 w 106"/>
                <a:gd name="T49" fmla="*/ 2147483646 h 114"/>
                <a:gd name="T50" fmla="*/ 2147483646 w 106"/>
                <a:gd name="T51" fmla="*/ 2147483646 h 114"/>
                <a:gd name="T52" fmla="*/ 2147483646 w 106"/>
                <a:gd name="T53" fmla="*/ 2147483646 h 114"/>
                <a:gd name="T54" fmla="*/ 2147483646 w 106"/>
                <a:gd name="T55" fmla="*/ 2147483646 h 114"/>
                <a:gd name="T56" fmla="*/ 2147483646 w 106"/>
                <a:gd name="T57" fmla="*/ 2147483646 h 114"/>
                <a:gd name="T58" fmla="*/ 2147483646 w 106"/>
                <a:gd name="T59" fmla="*/ 2147483646 h 114"/>
                <a:gd name="T60" fmla="*/ 2147483646 w 106"/>
                <a:gd name="T61" fmla="*/ 2147483646 h 114"/>
                <a:gd name="T62" fmla="*/ 2147483646 w 106"/>
                <a:gd name="T63" fmla="*/ 2147483646 h 11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06" h="114">
                  <a:moveTo>
                    <a:pt x="52" y="24"/>
                  </a:moveTo>
                  <a:lnTo>
                    <a:pt x="52" y="26"/>
                  </a:lnTo>
                  <a:lnTo>
                    <a:pt x="48" y="26"/>
                  </a:lnTo>
                  <a:lnTo>
                    <a:pt x="38" y="24"/>
                  </a:lnTo>
                  <a:lnTo>
                    <a:pt x="38" y="28"/>
                  </a:lnTo>
                  <a:lnTo>
                    <a:pt x="38" y="30"/>
                  </a:lnTo>
                  <a:lnTo>
                    <a:pt x="36" y="30"/>
                  </a:lnTo>
                  <a:lnTo>
                    <a:pt x="18" y="38"/>
                  </a:lnTo>
                  <a:lnTo>
                    <a:pt x="18" y="40"/>
                  </a:lnTo>
                  <a:lnTo>
                    <a:pt x="16" y="44"/>
                  </a:lnTo>
                  <a:lnTo>
                    <a:pt x="18" y="48"/>
                  </a:lnTo>
                  <a:lnTo>
                    <a:pt x="24" y="56"/>
                  </a:lnTo>
                  <a:lnTo>
                    <a:pt x="24" y="58"/>
                  </a:lnTo>
                  <a:lnTo>
                    <a:pt x="24" y="60"/>
                  </a:lnTo>
                  <a:lnTo>
                    <a:pt x="14" y="72"/>
                  </a:lnTo>
                  <a:lnTo>
                    <a:pt x="4" y="82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4" y="96"/>
                  </a:lnTo>
                  <a:lnTo>
                    <a:pt x="14" y="100"/>
                  </a:lnTo>
                  <a:lnTo>
                    <a:pt x="20" y="100"/>
                  </a:lnTo>
                  <a:lnTo>
                    <a:pt x="32" y="102"/>
                  </a:lnTo>
                  <a:lnTo>
                    <a:pt x="36" y="102"/>
                  </a:lnTo>
                  <a:lnTo>
                    <a:pt x="40" y="106"/>
                  </a:lnTo>
                  <a:lnTo>
                    <a:pt x="48" y="110"/>
                  </a:lnTo>
                  <a:lnTo>
                    <a:pt x="56" y="114"/>
                  </a:lnTo>
                  <a:lnTo>
                    <a:pt x="62" y="114"/>
                  </a:lnTo>
                  <a:lnTo>
                    <a:pt x="66" y="112"/>
                  </a:lnTo>
                  <a:lnTo>
                    <a:pt x="72" y="106"/>
                  </a:lnTo>
                  <a:lnTo>
                    <a:pt x="78" y="98"/>
                  </a:lnTo>
                  <a:lnTo>
                    <a:pt x="84" y="84"/>
                  </a:lnTo>
                  <a:lnTo>
                    <a:pt x="80" y="66"/>
                  </a:lnTo>
                  <a:lnTo>
                    <a:pt x="86" y="68"/>
                  </a:lnTo>
                  <a:lnTo>
                    <a:pt x="96" y="68"/>
                  </a:lnTo>
                  <a:lnTo>
                    <a:pt x="100" y="66"/>
                  </a:lnTo>
                  <a:lnTo>
                    <a:pt x="102" y="62"/>
                  </a:lnTo>
                  <a:lnTo>
                    <a:pt x="94" y="38"/>
                  </a:lnTo>
                  <a:lnTo>
                    <a:pt x="96" y="30"/>
                  </a:lnTo>
                  <a:lnTo>
                    <a:pt x="102" y="26"/>
                  </a:lnTo>
                  <a:lnTo>
                    <a:pt x="106" y="22"/>
                  </a:lnTo>
                  <a:lnTo>
                    <a:pt x="104" y="18"/>
                  </a:lnTo>
                  <a:lnTo>
                    <a:pt x="86" y="18"/>
                  </a:lnTo>
                  <a:lnTo>
                    <a:pt x="68" y="6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48" y="2"/>
                  </a:lnTo>
                  <a:lnTo>
                    <a:pt x="44" y="2"/>
                  </a:lnTo>
                  <a:lnTo>
                    <a:pt x="44" y="8"/>
                  </a:lnTo>
                  <a:lnTo>
                    <a:pt x="50" y="10"/>
                  </a:lnTo>
                  <a:lnTo>
                    <a:pt x="54" y="16"/>
                  </a:lnTo>
                  <a:lnTo>
                    <a:pt x="54" y="20"/>
                  </a:lnTo>
                  <a:lnTo>
                    <a:pt x="5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73" name="辽宁"/>
            <p:cNvSpPr>
              <a:spLocks/>
            </p:cNvSpPr>
            <p:nvPr/>
          </p:nvSpPr>
          <p:spPr bwMode="auto">
            <a:xfrm>
              <a:off x="6291263" y="2303463"/>
              <a:ext cx="687387" cy="654050"/>
            </a:xfrm>
            <a:custGeom>
              <a:avLst/>
              <a:gdLst>
                <a:gd name="T0" fmla="*/ 2147483646 w 376"/>
                <a:gd name="T1" fmla="*/ 2147483646 h 358"/>
                <a:gd name="T2" fmla="*/ 2147483646 w 376"/>
                <a:gd name="T3" fmla="*/ 2147483646 h 358"/>
                <a:gd name="T4" fmla="*/ 2147483646 w 376"/>
                <a:gd name="T5" fmla="*/ 2147483646 h 358"/>
                <a:gd name="T6" fmla="*/ 2147483646 w 376"/>
                <a:gd name="T7" fmla="*/ 2147483646 h 358"/>
                <a:gd name="T8" fmla="*/ 2147483646 w 376"/>
                <a:gd name="T9" fmla="*/ 2147483646 h 358"/>
                <a:gd name="T10" fmla="*/ 2147483646 w 376"/>
                <a:gd name="T11" fmla="*/ 2147483646 h 358"/>
                <a:gd name="T12" fmla="*/ 2147483646 w 376"/>
                <a:gd name="T13" fmla="*/ 2147483646 h 358"/>
                <a:gd name="T14" fmla="*/ 2147483646 w 376"/>
                <a:gd name="T15" fmla="*/ 2147483646 h 358"/>
                <a:gd name="T16" fmla="*/ 2147483646 w 376"/>
                <a:gd name="T17" fmla="*/ 2147483646 h 358"/>
                <a:gd name="T18" fmla="*/ 2147483646 w 376"/>
                <a:gd name="T19" fmla="*/ 2147483646 h 358"/>
                <a:gd name="T20" fmla="*/ 2147483646 w 376"/>
                <a:gd name="T21" fmla="*/ 2147483646 h 358"/>
                <a:gd name="T22" fmla="*/ 2147483646 w 376"/>
                <a:gd name="T23" fmla="*/ 2147483646 h 358"/>
                <a:gd name="T24" fmla="*/ 2147483646 w 376"/>
                <a:gd name="T25" fmla="*/ 2147483646 h 358"/>
                <a:gd name="T26" fmla="*/ 2147483646 w 376"/>
                <a:gd name="T27" fmla="*/ 2147483646 h 358"/>
                <a:gd name="T28" fmla="*/ 2147483646 w 376"/>
                <a:gd name="T29" fmla="*/ 2147483646 h 358"/>
                <a:gd name="T30" fmla="*/ 2147483646 w 376"/>
                <a:gd name="T31" fmla="*/ 2147483646 h 358"/>
                <a:gd name="T32" fmla="*/ 2147483646 w 376"/>
                <a:gd name="T33" fmla="*/ 2147483646 h 358"/>
                <a:gd name="T34" fmla="*/ 2147483646 w 376"/>
                <a:gd name="T35" fmla="*/ 2147483646 h 358"/>
                <a:gd name="T36" fmla="*/ 2147483646 w 376"/>
                <a:gd name="T37" fmla="*/ 2147483646 h 358"/>
                <a:gd name="T38" fmla="*/ 2147483646 w 376"/>
                <a:gd name="T39" fmla="*/ 2147483646 h 358"/>
                <a:gd name="T40" fmla="*/ 2147483646 w 376"/>
                <a:gd name="T41" fmla="*/ 2147483646 h 358"/>
                <a:gd name="T42" fmla="*/ 2147483646 w 376"/>
                <a:gd name="T43" fmla="*/ 2147483646 h 358"/>
                <a:gd name="T44" fmla="*/ 2147483646 w 376"/>
                <a:gd name="T45" fmla="*/ 2147483646 h 358"/>
                <a:gd name="T46" fmla="*/ 2147483646 w 376"/>
                <a:gd name="T47" fmla="*/ 2147483646 h 358"/>
                <a:gd name="T48" fmla="*/ 2147483646 w 376"/>
                <a:gd name="T49" fmla="*/ 2147483646 h 358"/>
                <a:gd name="T50" fmla="*/ 2147483646 w 376"/>
                <a:gd name="T51" fmla="*/ 2147483646 h 358"/>
                <a:gd name="T52" fmla="*/ 2147483646 w 376"/>
                <a:gd name="T53" fmla="*/ 2147483646 h 358"/>
                <a:gd name="T54" fmla="*/ 2147483646 w 376"/>
                <a:gd name="T55" fmla="*/ 2147483646 h 358"/>
                <a:gd name="T56" fmla="*/ 2147483646 w 376"/>
                <a:gd name="T57" fmla="*/ 2147483646 h 358"/>
                <a:gd name="T58" fmla="*/ 2147483646 w 376"/>
                <a:gd name="T59" fmla="*/ 2147483646 h 358"/>
                <a:gd name="T60" fmla="*/ 2147483646 w 376"/>
                <a:gd name="T61" fmla="*/ 2147483646 h 358"/>
                <a:gd name="T62" fmla="*/ 2147483646 w 376"/>
                <a:gd name="T63" fmla="*/ 2147483646 h 358"/>
                <a:gd name="T64" fmla="*/ 2147483646 w 376"/>
                <a:gd name="T65" fmla="*/ 2147483646 h 358"/>
                <a:gd name="T66" fmla="*/ 2147483646 w 376"/>
                <a:gd name="T67" fmla="*/ 2147483646 h 358"/>
                <a:gd name="T68" fmla="*/ 2147483646 w 376"/>
                <a:gd name="T69" fmla="*/ 2147483646 h 358"/>
                <a:gd name="T70" fmla="*/ 2147483646 w 376"/>
                <a:gd name="T71" fmla="*/ 2147483646 h 358"/>
                <a:gd name="T72" fmla="*/ 2147483646 w 376"/>
                <a:gd name="T73" fmla="*/ 2147483646 h 358"/>
                <a:gd name="T74" fmla="*/ 2147483646 w 376"/>
                <a:gd name="T75" fmla="*/ 2147483646 h 358"/>
                <a:gd name="T76" fmla="*/ 2147483646 w 376"/>
                <a:gd name="T77" fmla="*/ 2147483646 h 358"/>
                <a:gd name="T78" fmla="*/ 2147483646 w 376"/>
                <a:gd name="T79" fmla="*/ 2147483646 h 358"/>
                <a:gd name="T80" fmla="*/ 2147483646 w 376"/>
                <a:gd name="T81" fmla="*/ 2147483646 h 358"/>
                <a:gd name="T82" fmla="*/ 2147483646 w 376"/>
                <a:gd name="T83" fmla="*/ 2147483646 h 358"/>
                <a:gd name="T84" fmla="*/ 2147483646 w 376"/>
                <a:gd name="T85" fmla="*/ 2147483646 h 358"/>
                <a:gd name="T86" fmla="*/ 2147483646 w 376"/>
                <a:gd name="T87" fmla="*/ 2147483646 h 358"/>
                <a:gd name="T88" fmla="*/ 2147483646 w 376"/>
                <a:gd name="T89" fmla="*/ 2147483646 h 358"/>
                <a:gd name="T90" fmla="*/ 2147483646 w 376"/>
                <a:gd name="T91" fmla="*/ 2147483646 h 358"/>
                <a:gd name="T92" fmla="*/ 2147483646 w 376"/>
                <a:gd name="T93" fmla="*/ 2147483646 h 358"/>
                <a:gd name="T94" fmla="*/ 2147483646 w 376"/>
                <a:gd name="T95" fmla="*/ 2147483646 h 358"/>
                <a:gd name="T96" fmla="*/ 2147483646 w 376"/>
                <a:gd name="T97" fmla="*/ 2147483646 h 358"/>
                <a:gd name="T98" fmla="*/ 2147483646 w 376"/>
                <a:gd name="T99" fmla="*/ 2147483646 h 358"/>
                <a:gd name="T100" fmla="*/ 2147483646 w 376"/>
                <a:gd name="T101" fmla="*/ 2147483646 h 358"/>
                <a:gd name="T102" fmla="*/ 2147483646 w 376"/>
                <a:gd name="T103" fmla="*/ 2147483646 h 358"/>
                <a:gd name="T104" fmla="*/ 2147483646 w 376"/>
                <a:gd name="T105" fmla="*/ 0 h 358"/>
                <a:gd name="T106" fmla="*/ 2147483646 w 376"/>
                <a:gd name="T107" fmla="*/ 2147483646 h 358"/>
                <a:gd name="T108" fmla="*/ 2147483646 w 376"/>
                <a:gd name="T109" fmla="*/ 2147483646 h 358"/>
                <a:gd name="T110" fmla="*/ 2147483646 w 376"/>
                <a:gd name="T111" fmla="*/ 2147483646 h 358"/>
                <a:gd name="T112" fmla="*/ 2147483646 w 376"/>
                <a:gd name="T113" fmla="*/ 2147483646 h 35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76" h="358">
                  <a:moveTo>
                    <a:pt x="172" y="46"/>
                  </a:moveTo>
                  <a:lnTo>
                    <a:pt x="162" y="60"/>
                  </a:lnTo>
                  <a:lnTo>
                    <a:pt x="160" y="64"/>
                  </a:lnTo>
                  <a:lnTo>
                    <a:pt x="160" y="74"/>
                  </a:lnTo>
                  <a:lnTo>
                    <a:pt x="160" y="80"/>
                  </a:lnTo>
                  <a:lnTo>
                    <a:pt x="142" y="80"/>
                  </a:lnTo>
                  <a:lnTo>
                    <a:pt x="140" y="80"/>
                  </a:lnTo>
                  <a:lnTo>
                    <a:pt x="128" y="76"/>
                  </a:lnTo>
                  <a:lnTo>
                    <a:pt x="116" y="92"/>
                  </a:lnTo>
                  <a:lnTo>
                    <a:pt x="102" y="100"/>
                  </a:lnTo>
                  <a:lnTo>
                    <a:pt x="92" y="112"/>
                  </a:lnTo>
                  <a:lnTo>
                    <a:pt x="90" y="116"/>
                  </a:lnTo>
                  <a:lnTo>
                    <a:pt x="70" y="138"/>
                  </a:lnTo>
                  <a:lnTo>
                    <a:pt x="70" y="140"/>
                  </a:lnTo>
                  <a:lnTo>
                    <a:pt x="68" y="140"/>
                  </a:lnTo>
                  <a:lnTo>
                    <a:pt x="54" y="148"/>
                  </a:lnTo>
                  <a:lnTo>
                    <a:pt x="42" y="140"/>
                  </a:lnTo>
                  <a:lnTo>
                    <a:pt x="42" y="138"/>
                  </a:lnTo>
                  <a:lnTo>
                    <a:pt x="30" y="126"/>
                  </a:lnTo>
                  <a:lnTo>
                    <a:pt x="24" y="122"/>
                  </a:lnTo>
                  <a:lnTo>
                    <a:pt x="28" y="156"/>
                  </a:lnTo>
                  <a:lnTo>
                    <a:pt x="34" y="172"/>
                  </a:lnTo>
                  <a:lnTo>
                    <a:pt x="22" y="184"/>
                  </a:lnTo>
                  <a:lnTo>
                    <a:pt x="4" y="208"/>
                  </a:lnTo>
                  <a:lnTo>
                    <a:pt x="4" y="220"/>
                  </a:lnTo>
                  <a:lnTo>
                    <a:pt x="0" y="226"/>
                  </a:lnTo>
                  <a:lnTo>
                    <a:pt x="2" y="232"/>
                  </a:lnTo>
                  <a:lnTo>
                    <a:pt x="8" y="232"/>
                  </a:lnTo>
                  <a:lnTo>
                    <a:pt x="32" y="238"/>
                  </a:lnTo>
                  <a:lnTo>
                    <a:pt x="34" y="238"/>
                  </a:lnTo>
                  <a:lnTo>
                    <a:pt x="34" y="240"/>
                  </a:lnTo>
                  <a:lnTo>
                    <a:pt x="40" y="244"/>
                  </a:lnTo>
                  <a:lnTo>
                    <a:pt x="46" y="248"/>
                  </a:lnTo>
                  <a:lnTo>
                    <a:pt x="48" y="248"/>
                  </a:lnTo>
                  <a:lnTo>
                    <a:pt x="50" y="252"/>
                  </a:lnTo>
                  <a:lnTo>
                    <a:pt x="52" y="258"/>
                  </a:lnTo>
                  <a:lnTo>
                    <a:pt x="54" y="264"/>
                  </a:lnTo>
                  <a:lnTo>
                    <a:pt x="78" y="272"/>
                  </a:lnTo>
                  <a:lnTo>
                    <a:pt x="86" y="270"/>
                  </a:lnTo>
                  <a:lnTo>
                    <a:pt x="92" y="260"/>
                  </a:lnTo>
                  <a:lnTo>
                    <a:pt x="112" y="224"/>
                  </a:lnTo>
                  <a:lnTo>
                    <a:pt x="122" y="212"/>
                  </a:lnTo>
                  <a:lnTo>
                    <a:pt x="122" y="210"/>
                  </a:lnTo>
                  <a:lnTo>
                    <a:pt x="138" y="204"/>
                  </a:lnTo>
                  <a:lnTo>
                    <a:pt x="148" y="202"/>
                  </a:lnTo>
                  <a:lnTo>
                    <a:pt x="154" y="196"/>
                  </a:lnTo>
                  <a:lnTo>
                    <a:pt x="160" y="192"/>
                  </a:lnTo>
                  <a:lnTo>
                    <a:pt x="164" y="194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200"/>
                  </a:lnTo>
                  <a:lnTo>
                    <a:pt x="188" y="220"/>
                  </a:lnTo>
                  <a:lnTo>
                    <a:pt x="188" y="222"/>
                  </a:lnTo>
                  <a:lnTo>
                    <a:pt x="190" y="238"/>
                  </a:lnTo>
                  <a:lnTo>
                    <a:pt x="188" y="254"/>
                  </a:lnTo>
                  <a:lnTo>
                    <a:pt x="184" y="268"/>
                  </a:lnTo>
                  <a:lnTo>
                    <a:pt x="184" y="270"/>
                  </a:lnTo>
                  <a:lnTo>
                    <a:pt x="174" y="284"/>
                  </a:lnTo>
                  <a:lnTo>
                    <a:pt x="168" y="294"/>
                  </a:lnTo>
                  <a:lnTo>
                    <a:pt x="170" y="312"/>
                  </a:lnTo>
                  <a:lnTo>
                    <a:pt x="172" y="312"/>
                  </a:lnTo>
                  <a:lnTo>
                    <a:pt x="176" y="308"/>
                  </a:lnTo>
                  <a:lnTo>
                    <a:pt x="184" y="304"/>
                  </a:lnTo>
                  <a:lnTo>
                    <a:pt x="184" y="302"/>
                  </a:lnTo>
                  <a:lnTo>
                    <a:pt x="186" y="300"/>
                  </a:lnTo>
                  <a:lnTo>
                    <a:pt x="194" y="308"/>
                  </a:lnTo>
                  <a:lnTo>
                    <a:pt x="194" y="320"/>
                  </a:lnTo>
                  <a:lnTo>
                    <a:pt x="192" y="320"/>
                  </a:lnTo>
                  <a:lnTo>
                    <a:pt x="186" y="324"/>
                  </a:lnTo>
                  <a:lnTo>
                    <a:pt x="184" y="328"/>
                  </a:lnTo>
                  <a:lnTo>
                    <a:pt x="184" y="334"/>
                  </a:lnTo>
                  <a:lnTo>
                    <a:pt x="182" y="336"/>
                  </a:lnTo>
                  <a:lnTo>
                    <a:pt x="178" y="344"/>
                  </a:lnTo>
                  <a:lnTo>
                    <a:pt x="176" y="344"/>
                  </a:lnTo>
                  <a:lnTo>
                    <a:pt x="168" y="346"/>
                  </a:lnTo>
                  <a:lnTo>
                    <a:pt x="162" y="348"/>
                  </a:lnTo>
                  <a:lnTo>
                    <a:pt x="158" y="356"/>
                  </a:lnTo>
                  <a:lnTo>
                    <a:pt x="158" y="358"/>
                  </a:lnTo>
                  <a:lnTo>
                    <a:pt x="184" y="354"/>
                  </a:lnTo>
                  <a:lnTo>
                    <a:pt x="190" y="350"/>
                  </a:lnTo>
                  <a:lnTo>
                    <a:pt x="198" y="328"/>
                  </a:lnTo>
                  <a:lnTo>
                    <a:pt x="258" y="266"/>
                  </a:lnTo>
                  <a:lnTo>
                    <a:pt x="260" y="266"/>
                  </a:lnTo>
                  <a:lnTo>
                    <a:pt x="272" y="260"/>
                  </a:lnTo>
                  <a:lnTo>
                    <a:pt x="284" y="260"/>
                  </a:lnTo>
                  <a:lnTo>
                    <a:pt x="294" y="258"/>
                  </a:lnTo>
                  <a:lnTo>
                    <a:pt x="304" y="252"/>
                  </a:lnTo>
                  <a:lnTo>
                    <a:pt x="312" y="244"/>
                  </a:lnTo>
                  <a:lnTo>
                    <a:pt x="326" y="208"/>
                  </a:lnTo>
                  <a:lnTo>
                    <a:pt x="376" y="156"/>
                  </a:lnTo>
                  <a:lnTo>
                    <a:pt x="372" y="128"/>
                  </a:lnTo>
                  <a:lnTo>
                    <a:pt x="368" y="126"/>
                  </a:lnTo>
                  <a:lnTo>
                    <a:pt x="364" y="122"/>
                  </a:lnTo>
                  <a:lnTo>
                    <a:pt x="364" y="120"/>
                  </a:lnTo>
                  <a:lnTo>
                    <a:pt x="364" y="122"/>
                  </a:lnTo>
                  <a:lnTo>
                    <a:pt x="356" y="122"/>
                  </a:lnTo>
                  <a:lnTo>
                    <a:pt x="350" y="120"/>
                  </a:lnTo>
                  <a:lnTo>
                    <a:pt x="346" y="116"/>
                  </a:lnTo>
                  <a:lnTo>
                    <a:pt x="344" y="110"/>
                  </a:lnTo>
                  <a:lnTo>
                    <a:pt x="342" y="108"/>
                  </a:lnTo>
                  <a:lnTo>
                    <a:pt x="342" y="66"/>
                  </a:lnTo>
                  <a:lnTo>
                    <a:pt x="336" y="62"/>
                  </a:lnTo>
                  <a:lnTo>
                    <a:pt x="328" y="56"/>
                  </a:lnTo>
                  <a:lnTo>
                    <a:pt x="316" y="44"/>
                  </a:lnTo>
                  <a:lnTo>
                    <a:pt x="308" y="30"/>
                  </a:lnTo>
                  <a:lnTo>
                    <a:pt x="306" y="24"/>
                  </a:lnTo>
                  <a:lnTo>
                    <a:pt x="306" y="16"/>
                  </a:lnTo>
                  <a:lnTo>
                    <a:pt x="308" y="12"/>
                  </a:lnTo>
                  <a:lnTo>
                    <a:pt x="302" y="4"/>
                  </a:lnTo>
                  <a:lnTo>
                    <a:pt x="300" y="10"/>
                  </a:lnTo>
                  <a:lnTo>
                    <a:pt x="294" y="24"/>
                  </a:lnTo>
                  <a:lnTo>
                    <a:pt x="292" y="24"/>
                  </a:lnTo>
                  <a:lnTo>
                    <a:pt x="282" y="24"/>
                  </a:lnTo>
                  <a:lnTo>
                    <a:pt x="274" y="20"/>
                  </a:lnTo>
                  <a:lnTo>
                    <a:pt x="270" y="16"/>
                  </a:lnTo>
                  <a:lnTo>
                    <a:pt x="268" y="10"/>
                  </a:lnTo>
                  <a:lnTo>
                    <a:pt x="268" y="8"/>
                  </a:lnTo>
                  <a:lnTo>
                    <a:pt x="264" y="8"/>
                  </a:lnTo>
                  <a:lnTo>
                    <a:pt x="248" y="12"/>
                  </a:lnTo>
                  <a:lnTo>
                    <a:pt x="236" y="0"/>
                  </a:lnTo>
                  <a:lnTo>
                    <a:pt x="232" y="0"/>
                  </a:lnTo>
                  <a:lnTo>
                    <a:pt x="228" y="4"/>
                  </a:lnTo>
                  <a:lnTo>
                    <a:pt x="234" y="12"/>
                  </a:lnTo>
                  <a:lnTo>
                    <a:pt x="236" y="14"/>
                  </a:lnTo>
                  <a:lnTo>
                    <a:pt x="228" y="30"/>
                  </a:lnTo>
                  <a:lnTo>
                    <a:pt x="226" y="30"/>
                  </a:lnTo>
                  <a:lnTo>
                    <a:pt x="226" y="32"/>
                  </a:lnTo>
                  <a:lnTo>
                    <a:pt x="212" y="48"/>
                  </a:lnTo>
                  <a:lnTo>
                    <a:pt x="210" y="48"/>
                  </a:lnTo>
                  <a:lnTo>
                    <a:pt x="208" y="48"/>
                  </a:lnTo>
                  <a:lnTo>
                    <a:pt x="186" y="50"/>
                  </a:lnTo>
                  <a:lnTo>
                    <a:pt x="172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74" name="吉林"/>
            <p:cNvSpPr>
              <a:spLocks/>
            </p:cNvSpPr>
            <p:nvPr/>
          </p:nvSpPr>
          <p:spPr bwMode="auto">
            <a:xfrm>
              <a:off x="6445250" y="1908175"/>
              <a:ext cx="979488" cy="665163"/>
            </a:xfrm>
            <a:custGeom>
              <a:avLst/>
              <a:gdLst>
                <a:gd name="T0" fmla="*/ 2147483646 w 536"/>
                <a:gd name="T1" fmla="*/ 2147483646 h 364"/>
                <a:gd name="T2" fmla="*/ 2147483646 w 536"/>
                <a:gd name="T3" fmla="*/ 2147483646 h 364"/>
                <a:gd name="T4" fmla="*/ 2147483646 w 536"/>
                <a:gd name="T5" fmla="*/ 2147483646 h 364"/>
                <a:gd name="T6" fmla="*/ 2147483646 w 536"/>
                <a:gd name="T7" fmla="*/ 2147483646 h 364"/>
                <a:gd name="T8" fmla="*/ 2147483646 w 536"/>
                <a:gd name="T9" fmla="*/ 2147483646 h 364"/>
                <a:gd name="T10" fmla="*/ 2147483646 w 536"/>
                <a:gd name="T11" fmla="*/ 2147483646 h 364"/>
                <a:gd name="T12" fmla="*/ 2147483646 w 536"/>
                <a:gd name="T13" fmla="*/ 2147483646 h 364"/>
                <a:gd name="T14" fmla="*/ 2147483646 w 536"/>
                <a:gd name="T15" fmla="*/ 2147483646 h 364"/>
                <a:gd name="T16" fmla="*/ 2147483646 w 536"/>
                <a:gd name="T17" fmla="*/ 2147483646 h 364"/>
                <a:gd name="T18" fmla="*/ 2147483646 w 536"/>
                <a:gd name="T19" fmla="*/ 2147483646 h 364"/>
                <a:gd name="T20" fmla="*/ 2147483646 w 536"/>
                <a:gd name="T21" fmla="*/ 2147483646 h 364"/>
                <a:gd name="T22" fmla="*/ 2147483646 w 536"/>
                <a:gd name="T23" fmla="*/ 2147483646 h 364"/>
                <a:gd name="T24" fmla="*/ 2147483646 w 536"/>
                <a:gd name="T25" fmla="*/ 2147483646 h 364"/>
                <a:gd name="T26" fmla="*/ 2147483646 w 536"/>
                <a:gd name="T27" fmla="*/ 2147483646 h 364"/>
                <a:gd name="T28" fmla="*/ 2147483646 w 536"/>
                <a:gd name="T29" fmla="*/ 2147483646 h 364"/>
                <a:gd name="T30" fmla="*/ 2147483646 w 536"/>
                <a:gd name="T31" fmla="*/ 2147483646 h 364"/>
                <a:gd name="T32" fmla="*/ 2147483646 w 536"/>
                <a:gd name="T33" fmla="*/ 2147483646 h 364"/>
                <a:gd name="T34" fmla="*/ 2147483646 w 536"/>
                <a:gd name="T35" fmla="*/ 2147483646 h 364"/>
                <a:gd name="T36" fmla="*/ 2147483646 w 536"/>
                <a:gd name="T37" fmla="*/ 2147483646 h 364"/>
                <a:gd name="T38" fmla="*/ 2147483646 w 536"/>
                <a:gd name="T39" fmla="*/ 2147483646 h 364"/>
                <a:gd name="T40" fmla="*/ 2147483646 w 536"/>
                <a:gd name="T41" fmla="*/ 2147483646 h 364"/>
                <a:gd name="T42" fmla="*/ 2147483646 w 536"/>
                <a:gd name="T43" fmla="*/ 2147483646 h 364"/>
                <a:gd name="T44" fmla="*/ 2147483646 w 536"/>
                <a:gd name="T45" fmla="*/ 2147483646 h 364"/>
                <a:gd name="T46" fmla="*/ 2147483646 w 536"/>
                <a:gd name="T47" fmla="*/ 2147483646 h 364"/>
                <a:gd name="T48" fmla="*/ 2147483646 w 536"/>
                <a:gd name="T49" fmla="*/ 2147483646 h 364"/>
                <a:gd name="T50" fmla="*/ 2147483646 w 536"/>
                <a:gd name="T51" fmla="*/ 2147483646 h 364"/>
                <a:gd name="T52" fmla="*/ 2147483646 w 536"/>
                <a:gd name="T53" fmla="*/ 2147483646 h 364"/>
                <a:gd name="T54" fmla="*/ 2147483646 w 536"/>
                <a:gd name="T55" fmla="*/ 2147483646 h 364"/>
                <a:gd name="T56" fmla="*/ 2147483646 w 536"/>
                <a:gd name="T57" fmla="*/ 2147483646 h 364"/>
                <a:gd name="T58" fmla="*/ 2147483646 w 536"/>
                <a:gd name="T59" fmla="*/ 2147483646 h 364"/>
                <a:gd name="T60" fmla="*/ 2147483646 w 536"/>
                <a:gd name="T61" fmla="*/ 2147483646 h 364"/>
                <a:gd name="T62" fmla="*/ 2147483646 w 536"/>
                <a:gd name="T63" fmla="*/ 2147483646 h 364"/>
                <a:gd name="T64" fmla="*/ 2147483646 w 536"/>
                <a:gd name="T65" fmla="*/ 2147483646 h 364"/>
                <a:gd name="T66" fmla="*/ 2147483646 w 536"/>
                <a:gd name="T67" fmla="*/ 2147483646 h 364"/>
                <a:gd name="T68" fmla="*/ 2147483646 w 536"/>
                <a:gd name="T69" fmla="*/ 2147483646 h 364"/>
                <a:gd name="T70" fmla="*/ 2147483646 w 536"/>
                <a:gd name="T71" fmla="*/ 2147483646 h 364"/>
                <a:gd name="T72" fmla="*/ 2147483646 w 536"/>
                <a:gd name="T73" fmla="*/ 2147483646 h 364"/>
                <a:gd name="T74" fmla="*/ 2147483646 w 536"/>
                <a:gd name="T75" fmla="*/ 2147483646 h 364"/>
                <a:gd name="T76" fmla="*/ 2147483646 w 536"/>
                <a:gd name="T77" fmla="*/ 2147483646 h 364"/>
                <a:gd name="T78" fmla="*/ 2147483646 w 536"/>
                <a:gd name="T79" fmla="*/ 2147483646 h 364"/>
                <a:gd name="T80" fmla="*/ 2147483646 w 536"/>
                <a:gd name="T81" fmla="*/ 2147483646 h 364"/>
                <a:gd name="T82" fmla="*/ 2147483646 w 536"/>
                <a:gd name="T83" fmla="*/ 2147483646 h 364"/>
                <a:gd name="T84" fmla="*/ 2147483646 w 536"/>
                <a:gd name="T85" fmla="*/ 2147483646 h 364"/>
                <a:gd name="T86" fmla="*/ 2147483646 w 536"/>
                <a:gd name="T87" fmla="*/ 2147483646 h 364"/>
                <a:gd name="T88" fmla="*/ 2147483646 w 536"/>
                <a:gd name="T89" fmla="*/ 2147483646 h 364"/>
                <a:gd name="T90" fmla="*/ 2147483646 w 536"/>
                <a:gd name="T91" fmla="*/ 2147483646 h 364"/>
                <a:gd name="T92" fmla="*/ 2147483646 w 536"/>
                <a:gd name="T93" fmla="*/ 2147483646 h 364"/>
                <a:gd name="T94" fmla="*/ 2147483646 w 536"/>
                <a:gd name="T95" fmla="*/ 2147483646 h 364"/>
                <a:gd name="T96" fmla="*/ 2147483646 w 536"/>
                <a:gd name="T97" fmla="*/ 2147483646 h 364"/>
                <a:gd name="T98" fmla="*/ 2147483646 w 536"/>
                <a:gd name="T99" fmla="*/ 2147483646 h 364"/>
                <a:gd name="T100" fmla="*/ 2147483646 w 536"/>
                <a:gd name="T101" fmla="*/ 2147483646 h 364"/>
                <a:gd name="T102" fmla="*/ 2147483646 w 536"/>
                <a:gd name="T103" fmla="*/ 2147483646 h 36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36" h="364">
                  <a:moveTo>
                    <a:pt x="104" y="18"/>
                  </a:moveTo>
                  <a:lnTo>
                    <a:pt x="102" y="0"/>
                  </a:lnTo>
                  <a:lnTo>
                    <a:pt x="94" y="6"/>
                  </a:lnTo>
                  <a:lnTo>
                    <a:pt x="92" y="6"/>
                  </a:lnTo>
                  <a:lnTo>
                    <a:pt x="74" y="12"/>
                  </a:lnTo>
                  <a:lnTo>
                    <a:pt x="72" y="12"/>
                  </a:lnTo>
                  <a:lnTo>
                    <a:pt x="70" y="10"/>
                  </a:lnTo>
                  <a:lnTo>
                    <a:pt x="70" y="20"/>
                  </a:lnTo>
                  <a:lnTo>
                    <a:pt x="68" y="20"/>
                  </a:lnTo>
                  <a:lnTo>
                    <a:pt x="60" y="34"/>
                  </a:lnTo>
                  <a:lnTo>
                    <a:pt x="58" y="34"/>
                  </a:lnTo>
                  <a:lnTo>
                    <a:pt x="58" y="36"/>
                  </a:lnTo>
                  <a:lnTo>
                    <a:pt x="44" y="48"/>
                  </a:lnTo>
                  <a:lnTo>
                    <a:pt x="42" y="48"/>
                  </a:lnTo>
                  <a:lnTo>
                    <a:pt x="40" y="48"/>
                  </a:lnTo>
                  <a:lnTo>
                    <a:pt x="28" y="40"/>
                  </a:lnTo>
                  <a:lnTo>
                    <a:pt x="22" y="34"/>
                  </a:lnTo>
                  <a:lnTo>
                    <a:pt x="18" y="32"/>
                  </a:lnTo>
                  <a:lnTo>
                    <a:pt x="8" y="34"/>
                  </a:lnTo>
                  <a:lnTo>
                    <a:pt x="0" y="40"/>
                  </a:lnTo>
                  <a:lnTo>
                    <a:pt x="18" y="54"/>
                  </a:lnTo>
                  <a:lnTo>
                    <a:pt x="32" y="60"/>
                  </a:lnTo>
                  <a:lnTo>
                    <a:pt x="34" y="62"/>
                  </a:lnTo>
                  <a:lnTo>
                    <a:pt x="34" y="64"/>
                  </a:lnTo>
                  <a:lnTo>
                    <a:pt x="36" y="80"/>
                  </a:lnTo>
                  <a:lnTo>
                    <a:pt x="36" y="104"/>
                  </a:lnTo>
                  <a:lnTo>
                    <a:pt x="40" y="118"/>
                  </a:lnTo>
                  <a:lnTo>
                    <a:pt x="50" y="140"/>
                  </a:lnTo>
                  <a:lnTo>
                    <a:pt x="60" y="152"/>
                  </a:lnTo>
                  <a:lnTo>
                    <a:pt x="70" y="144"/>
                  </a:lnTo>
                  <a:lnTo>
                    <a:pt x="76" y="136"/>
                  </a:lnTo>
                  <a:lnTo>
                    <a:pt x="88" y="122"/>
                  </a:lnTo>
                  <a:lnTo>
                    <a:pt x="98" y="132"/>
                  </a:lnTo>
                  <a:lnTo>
                    <a:pt x="108" y="152"/>
                  </a:lnTo>
                  <a:lnTo>
                    <a:pt x="120" y="156"/>
                  </a:lnTo>
                  <a:lnTo>
                    <a:pt x="126" y="176"/>
                  </a:lnTo>
                  <a:lnTo>
                    <a:pt x="124" y="194"/>
                  </a:lnTo>
                  <a:lnTo>
                    <a:pt x="124" y="196"/>
                  </a:lnTo>
                  <a:lnTo>
                    <a:pt x="120" y="212"/>
                  </a:lnTo>
                  <a:lnTo>
                    <a:pt x="128" y="220"/>
                  </a:lnTo>
                  <a:lnTo>
                    <a:pt x="138" y="214"/>
                  </a:lnTo>
                  <a:lnTo>
                    <a:pt x="148" y="204"/>
                  </a:lnTo>
                  <a:lnTo>
                    <a:pt x="150" y="206"/>
                  </a:lnTo>
                  <a:lnTo>
                    <a:pt x="158" y="208"/>
                  </a:lnTo>
                  <a:lnTo>
                    <a:pt x="168" y="218"/>
                  </a:lnTo>
                  <a:lnTo>
                    <a:pt x="178" y="216"/>
                  </a:lnTo>
                  <a:lnTo>
                    <a:pt x="184" y="214"/>
                  </a:lnTo>
                  <a:lnTo>
                    <a:pt x="188" y="216"/>
                  </a:lnTo>
                  <a:lnTo>
                    <a:pt x="190" y="218"/>
                  </a:lnTo>
                  <a:lnTo>
                    <a:pt x="192" y="220"/>
                  </a:lnTo>
                  <a:lnTo>
                    <a:pt x="192" y="228"/>
                  </a:lnTo>
                  <a:lnTo>
                    <a:pt x="194" y="228"/>
                  </a:lnTo>
                  <a:lnTo>
                    <a:pt x="204" y="232"/>
                  </a:lnTo>
                  <a:lnTo>
                    <a:pt x="210" y="222"/>
                  </a:lnTo>
                  <a:lnTo>
                    <a:pt x="210" y="218"/>
                  </a:lnTo>
                  <a:lnTo>
                    <a:pt x="210" y="214"/>
                  </a:lnTo>
                  <a:lnTo>
                    <a:pt x="212" y="210"/>
                  </a:lnTo>
                  <a:lnTo>
                    <a:pt x="220" y="212"/>
                  </a:lnTo>
                  <a:lnTo>
                    <a:pt x="226" y="214"/>
                  </a:lnTo>
                  <a:lnTo>
                    <a:pt x="230" y="218"/>
                  </a:lnTo>
                  <a:lnTo>
                    <a:pt x="232" y="222"/>
                  </a:lnTo>
                  <a:lnTo>
                    <a:pt x="232" y="228"/>
                  </a:lnTo>
                  <a:lnTo>
                    <a:pt x="232" y="232"/>
                  </a:lnTo>
                  <a:lnTo>
                    <a:pt x="232" y="242"/>
                  </a:lnTo>
                  <a:lnTo>
                    <a:pt x="240" y="256"/>
                  </a:lnTo>
                  <a:lnTo>
                    <a:pt x="250" y="266"/>
                  </a:lnTo>
                  <a:lnTo>
                    <a:pt x="256" y="272"/>
                  </a:lnTo>
                  <a:lnTo>
                    <a:pt x="262" y="274"/>
                  </a:lnTo>
                  <a:lnTo>
                    <a:pt x="264" y="274"/>
                  </a:lnTo>
                  <a:lnTo>
                    <a:pt x="266" y="278"/>
                  </a:lnTo>
                  <a:lnTo>
                    <a:pt x="268" y="288"/>
                  </a:lnTo>
                  <a:lnTo>
                    <a:pt x="268" y="324"/>
                  </a:lnTo>
                  <a:lnTo>
                    <a:pt x="270" y="328"/>
                  </a:lnTo>
                  <a:lnTo>
                    <a:pt x="274" y="330"/>
                  </a:lnTo>
                  <a:lnTo>
                    <a:pt x="276" y="330"/>
                  </a:lnTo>
                  <a:lnTo>
                    <a:pt x="282" y="330"/>
                  </a:lnTo>
                  <a:lnTo>
                    <a:pt x="288" y="332"/>
                  </a:lnTo>
                  <a:lnTo>
                    <a:pt x="290" y="334"/>
                  </a:lnTo>
                  <a:lnTo>
                    <a:pt x="294" y="338"/>
                  </a:lnTo>
                  <a:lnTo>
                    <a:pt x="298" y="344"/>
                  </a:lnTo>
                  <a:lnTo>
                    <a:pt x="300" y="364"/>
                  </a:lnTo>
                  <a:lnTo>
                    <a:pt x="318" y="328"/>
                  </a:lnTo>
                  <a:lnTo>
                    <a:pt x="322" y="314"/>
                  </a:lnTo>
                  <a:lnTo>
                    <a:pt x="326" y="304"/>
                  </a:lnTo>
                  <a:lnTo>
                    <a:pt x="332" y="296"/>
                  </a:lnTo>
                  <a:lnTo>
                    <a:pt x="338" y="294"/>
                  </a:lnTo>
                  <a:lnTo>
                    <a:pt x="344" y="294"/>
                  </a:lnTo>
                  <a:lnTo>
                    <a:pt x="352" y="294"/>
                  </a:lnTo>
                  <a:lnTo>
                    <a:pt x="372" y="304"/>
                  </a:lnTo>
                  <a:lnTo>
                    <a:pt x="424" y="308"/>
                  </a:lnTo>
                  <a:lnTo>
                    <a:pt x="424" y="296"/>
                  </a:lnTo>
                  <a:lnTo>
                    <a:pt x="400" y="272"/>
                  </a:lnTo>
                  <a:lnTo>
                    <a:pt x="388" y="264"/>
                  </a:lnTo>
                  <a:lnTo>
                    <a:pt x="386" y="262"/>
                  </a:lnTo>
                  <a:lnTo>
                    <a:pt x="386" y="258"/>
                  </a:lnTo>
                  <a:lnTo>
                    <a:pt x="404" y="260"/>
                  </a:lnTo>
                  <a:lnTo>
                    <a:pt x="412" y="260"/>
                  </a:lnTo>
                  <a:lnTo>
                    <a:pt x="418" y="260"/>
                  </a:lnTo>
                  <a:lnTo>
                    <a:pt x="424" y="260"/>
                  </a:lnTo>
                  <a:lnTo>
                    <a:pt x="430" y="256"/>
                  </a:lnTo>
                  <a:lnTo>
                    <a:pt x="436" y="252"/>
                  </a:lnTo>
                  <a:lnTo>
                    <a:pt x="442" y="246"/>
                  </a:lnTo>
                  <a:lnTo>
                    <a:pt x="452" y="228"/>
                  </a:lnTo>
                  <a:lnTo>
                    <a:pt x="454" y="228"/>
                  </a:lnTo>
                  <a:lnTo>
                    <a:pt x="472" y="212"/>
                  </a:lnTo>
                  <a:lnTo>
                    <a:pt x="474" y="174"/>
                  </a:lnTo>
                  <a:lnTo>
                    <a:pt x="474" y="170"/>
                  </a:lnTo>
                  <a:lnTo>
                    <a:pt x="476" y="170"/>
                  </a:lnTo>
                  <a:lnTo>
                    <a:pt x="478" y="170"/>
                  </a:lnTo>
                  <a:lnTo>
                    <a:pt x="492" y="168"/>
                  </a:lnTo>
                  <a:lnTo>
                    <a:pt x="494" y="168"/>
                  </a:lnTo>
                  <a:lnTo>
                    <a:pt x="496" y="168"/>
                  </a:lnTo>
                  <a:lnTo>
                    <a:pt x="524" y="198"/>
                  </a:lnTo>
                  <a:lnTo>
                    <a:pt x="532" y="196"/>
                  </a:lnTo>
                  <a:lnTo>
                    <a:pt x="532" y="190"/>
                  </a:lnTo>
                  <a:lnTo>
                    <a:pt x="518" y="176"/>
                  </a:lnTo>
                  <a:lnTo>
                    <a:pt x="516" y="174"/>
                  </a:lnTo>
                  <a:lnTo>
                    <a:pt x="514" y="172"/>
                  </a:lnTo>
                  <a:lnTo>
                    <a:pt x="536" y="158"/>
                  </a:lnTo>
                  <a:lnTo>
                    <a:pt x="536" y="124"/>
                  </a:lnTo>
                  <a:lnTo>
                    <a:pt x="526" y="126"/>
                  </a:lnTo>
                  <a:lnTo>
                    <a:pt x="524" y="126"/>
                  </a:lnTo>
                  <a:lnTo>
                    <a:pt x="512" y="120"/>
                  </a:lnTo>
                  <a:lnTo>
                    <a:pt x="504" y="118"/>
                  </a:lnTo>
                  <a:lnTo>
                    <a:pt x="492" y="110"/>
                  </a:lnTo>
                  <a:lnTo>
                    <a:pt x="486" y="106"/>
                  </a:lnTo>
                  <a:lnTo>
                    <a:pt x="484" y="102"/>
                  </a:lnTo>
                  <a:lnTo>
                    <a:pt x="484" y="104"/>
                  </a:lnTo>
                  <a:lnTo>
                    <a:pt x="482" y="108"/>
                  </a:lnTo>
                  <a:lnTo>
                    <a:pt x="480" y="108"/>
                  </a:lnTo>
                  <a:lnTo>
                    <a:pt x="476" y="110"/>
                  </a:lnTo>
                  <a:lnTo>
                    <a:pt x="470" y="112"/>
                  </a:lnTo>
                  <a:lnTo>
                    <a:pt x="468" y="112"/>
                  </a:lnTo>
                  <a:lnTo>
                    <a:pt x="468" y="110"/>
                  </a:lnTo>
                  <a:lnTo>
                    <a:pt x="456" y="102"/>
                  </a:lnTo>
                  <a:lnTo>
                    <a:pt x="446" y="110"/>
                  </a:lnTo>
                  <a:lnTo>
                    <a:pt x="440" y="116"/>
                  </a:lnTo>
                  <a:lnTo>
                    <a:pt x="438" y="120"/>
                  </a:lnTo>
                  <a:lnTo>
                    <a:pt x="444" y="132"/>
                  </a:lnTo>
                  <a:lnTo>
                    <a:pt x="446" y="136"/>
                  </a:lnTo>
                  <a:lnTo>
                    <a:pt x="444" y="138"/>
                  </a:lnTo>
                  <a:lnTo>
                    <a:pt x="440" y="142"/>
                  </a:lnTo>
                  <a:lnTo>
                    <a:pt x="434" y="144"/>
                  </a:lnTo>
                  <a:lnTo>
                    <a:pt x="428" y="146"/>
                  </a:lnTo>
                  <a:lnTo>
                    <a:pt x="422" y="148"/>
                  </a:lnTo>
                  <a:lnTo>
                    <a:pt x="418" y="146"/>
                  </a:lnTo>
                  <a:lnTo>
                    <a:pt x="416" y="144"/>
                  </a:lnTo>
                  <a:lnTo>
                    <a:pt x="414" y="140"/>
                  </a:lnTo>
                  <a:lnTo>
                    <a:pt x="392" y="120"/>
                  </a:lnTo>
                  <a:lnTo>
                    <a:pt x="382" y="114"/>
                  </a:lnTo>
                  <a:lnTo>
                    <a:pt x="376" y="108"/>
                  </a:lnTo>
                  <a:lnTo>
                    <a:pt x="374" y="104"/>
                  </a:lnTo>
                  <a:lnTo>
                    <a:pt x="374" y="100"/>
                  </a:lnTo>
                  <a:lnTo>
                    <a:pt x="372" y="92"/>
                  </a:lnTo>
                  <a:lnTo>
                    <a:pt x="370" y="86"/>
                  </a:lnTo>
                  <a:lnTo>
                    <a:pt x="366" y="88"/>
                  </a:lnTo>
                  <a:lnTo>
                    <a:pt x="364" y="90"/>
                  </a:lnTo>
                  <a:lnTo>
                    <a:pt x="366" y="94"/>
                  </a:lnTo>
                  <a:lnTo>
                    <a:pt x="368" y="98"/>
                  </a:lnTo>
                  <a:lnTo>
                    <a:pt x="368" y="100"/>
                  </a:lnTo>
                  <a:lnTo>
                    <a:pt x="370" y="100"/>
                  </a:lnTo>
                  <a:lnTo>
                    <a:pt x="368" y="102"/>
                  </a:lnTo>
                  <a:lnTo>
                    <a:pt x="358" y="120"/>
                  </a:lnTo>
                  <a:lnTo>
                    <a:pt x="340" y="116"/>
                  </a:lnTo>
                  <a:lnTo>
                    <a:pt x="336" y="114"/>
                  </a:lnTo>
                  <a:lnTo>
                    <a:pt x="336" y="112"/>
                  </a:lnTo>
                  <a:lnTo>
                    <a:pt x="336" y="106"/>
                  </a:lnTo>
                  <a:lnTo>
                    <a:pt x="336" y="100"/>
                  </a:lnTo>
                  <a:lnTo>
                    <a:pt x="332" y="94"/>
                  </a:lnTo>
                  <a:lnTo>
                    <a:pt x="318" y="84"/>
                  </a:lnTo>
                  <a:lnTo>
                    <a:pt x="316" y="82"/>
                  </a:lnTo>
                  <a:lnTo>
                    <a:pt x="314" y="84"/>
                  </a:lnTo>
                  <a:lnTo>
                    <a:pt x="312" y="86"/>
                  </a:lnTo>
                  <a:lnTo>
                    <a:pt x="298" y="84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8" y="76"/>
                  </a:lnTo>
                  <a:lnTo>
                    <a:pt x="288" y="70"/>
                  </a:lnTo>
                  <a:lnTo>
                    <a:pt x="290" y="68"/>
                  </a:lnTo>
                  <a:lnTo>
                    <a:pt x="284" y="56"/>
                  </a:lnTo>
                  <a:lnTo>
                    <a:pt x="256" y="58"/>
                  </a:lnTo>
                  <a:lnTo>
                    <a:pt x="256" y="64"/>
                  </a:lnTo>
                  <a:lnTo>
                    <a:pt x="254" y="68"/>
                  </a:lnTo>
                  <a:lnTo>
                    <a:pt x="252" y="70"/>
                  </a:lnTo>
                  <a:lnTo>
                    <a:pt x="248" y="72"/>
                  </a:lnTo>
                  <a:lnTo>
                    <a:pt x="240" y="72"/>
                  </a:lnTo>
                  <a:lnTo>
                    <a:pt x="234" y="68"/>
                  </a:lnTo>
                  <a:lnTo>
                    <a:pt x="234" y="66"/>
                  </a:lnTo>
                  <a:lnTo>
                    <a:pt x="226" y="56"/>
                  </a:lnTo>
                  <a:lnTo>
                    <a:pt x="224" y="48"/>
                  </a:lnTo>
                  <a:lnTo>
                    <a:pt x="220" y="40"/>
                  </a:lnTo>
                  <a:lnTo>
                    <a:pt x="212" y="46"/>
                  </a:lnTo>
                  <a:lnTo>
                    <a:pt x="202" y="50"/>
                  </a:lnTo>
                  <a:lnTo>
                    <a:pt x="200" y="50"/>
                  </a:lnTo>
                  <a:lnTo>
                    <a:pt x="196" y="48"/>
                  </a:lnTo>
                  <a:lnTo>
                    <a:pt x="194" y="46"/>
                  </a:lnTo>
                  <a:lnTo>
                    <a:pt x="186" y="48"/>
                  </a:lnTo>
                  <a:lnTo>
                    <a:pt x="164" y="54"/>
                  </a:lnTo>
                  <a:lnTo>
                    <a:pt x="158" y="58"/>
                  </a:lnTo>
                  <a:lnTo>
                    <a:pt x="152" y="58"/>
                  </a:lnTo>
                  <a:lnTo>
                    <a:pt x="150" y="58"/>
                  </a:lnTo>
                  <a:lnTo>
                    <a:pt x="140" y="56"/>
                  </a:lnTo>
                  <a:lnTo>
                    <a:pt x="134" y="52"/>
                  </a:lnTo>
                  <a:lnTo>
                    <a:pt x="120" y="42"/>
                  </a:lnTo>
                  <a:lnTo>
                    <a:pt x="104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75" name="黑龙江"/>
            <p:cNvSpPr>
              <a:spLocks/>
            </p:cNvSpPr>
            <p:nvPr/>
          </p:nvSpPr>
          <p:spPr bwMode="auto">
            <a:xfrm>
              <a:off x="6237288" y="968375"/>
              <a:ext cx="1311275" cy="1192213"/>
            </a:xfrm>
            <a:custGeom>
              <a:avLst/>
              <a:gdLst>
                <a:gd name="T0" fmla="*/ 2147483646 w 718"/>
                <a:gd name="T1" fmla="*/ 2147483646 h 652"/>
                <a:gd name="T2" fmla="*/ 2147483646 w 718"/>
                <a:gd name="T3" fmla="*/ 2147483646 h 652"/>
                <a:gd name="T4" fmla="*/ 2147483646 w 718"/>
                <a:gd name="T5" fmla="*/ 2147483646 h 652"/>
                <a:gd name="T6" fmla="*/ 2147483646 w 718"/>
                <a:gd name="T7" fmla="*/ 2147483646 h 652"/>
                <a:gd name="T8" fmla="*/ 2147483646 w 718"/>
                <a:gd name="T9" fmla="*/ 2147483646 h 652"/>
                <a:gd name="T10" fmla="*/ 2147483646 w 718"/>
                <a:gd name="T11" fmla="*/ 2147483646 h 652"/>
                <a:gd name="T12" fmla="*/ 2147483646 w 718"/>
                <a:gd name="T13" fmla="*/ 2147483646 h 652"/>
                <a:gd name="T14" fmla="*/ 2147483646 w 718"/>
                <a:gd name="T15" fmla="*/ 2147483646 h 652"/>
                <a:gd name="T16" fmla="*/ 2147483646 w 718"/>
                <a:gd name="T17" fmla="*/ 2147483646 h 652"/>
                <a:gd name="T18" fmla="*/ 2147483646 w 718"/>
                <a:gd name="T19" fmla="*/ 2147483646 h 652"/>
                <a:gd name="T20" fmla="*/ 2147483646 w 718"/>
                <a:gd name="T21" fmla="*/ 2147483646 h 652"/>
                <a:gd name="T22" fmla="*/ 2147483646 w 718"/>
                <a:gd name="T23" fmla="*/ 2147483646 h 652"/>
                <a:gd name="T24" fmla="*/ 2147483646 w 718"/>
                <a:gd name="T25" fmla="*/ 2147483646 h 652"/>
                <a:gd name="T26" fmla="*/ 2147483646 w 718"/>
                <a:gd name="T27" fmla="*/ 0 h 652"/>
                <a:gd name="T28" fmla="*/ 2147483646 w 718"/>
                <a:gd name="T29" fmla="*/ 2147483646 h 652"/>
                <a:gd name="T30" fmla="*/ 2147483646 w 718"/>
                <a:gd name="T31" fmla="*/ 2147483646 h 652"/>
                <a:gd name="T32" fmla="*/ 0 w 718"/>
                <a:gd name="T33" fmla="*/ 2147483646 h 652"/>
                <a:gd name="T34" fmla="*/ 2147483646 w 718"/>
                <a:gd name="T35" fmla="*/ 2147483646 h 652"/>
                <a:gd name="T36" fmla="*/ 2147483646 w 718"/>
                <a:gd name="T37" fmla="*/ 2147483646 h 652"/>
                <a:gd name="T38" fmla="*/ 2147483646 w 718"/>
                <a:gd name="T39" fmla="*/ 2147483646 h 652"/>
                <a:gd name="T40" fmla="*/ 2147483646 w 718"/>
                <a:gd name="T41" fmla="*/ 2147483646 h 652"/>
                <a:gd name="T42" fmla="*/ 2147483646 w 718"/>
                <a:gd name="T43" fmla="*/ 2147483646 h 652"/>
                <a:gd name="T44" fmla="*/ 2147483646 w 718"/>
                <a:gd name="T45" fmla="*/ 2147483646 h 652"/>
                <a:gd name="T46" fmla="*/ 2147483646 w 718"/>
                <a:gd name="T47" fmla="*/ 2147483646 h 652"/>
                <a:gd name="T48" fmla="*/ 2147483646 w 718"/>
                <a:gd name="T49" fmla="*/ 2147483646 h 652"/>
                <a:gd name="T50" fmla="*/ 2147483646 w 718"/>
                <a:gd name="T51" fmla="*/ 2147483646 h 652"/>
                <a:gd name="T52" fmla="*/ 2147483646 w 718"/>
                <a:gd name="T53" fmla="*/ 2147483646 h 652"/>
                <a:gd name="T54" fmla="*/ 2147483646 w 718"/>
                <a:gd name="T55" fmla="*/ 2147483646 h 652"/>
                <a:gd name="T56" fmla="*/ 2147483646 w 718"/>
                <a:gd name="T57" fmla="*/ 2147483646 h 652"/>
                <a:gd name="T58" fmla="*/ 2147483646 w 718"/>
                <a:gd name="T59" fmla="*/ 2147483646 h 652"/>
                <a:gd name="T60" fmla="*/ 2147483646 w 718"/>
                <a:gd name="T61" fmla="*/ 2147483646 h 652"/>
                <a:gd name="T62" fmla="*/ 2147483646 w 718"/>
                <a:gd name="T63" fmla="*/ 2147483646 h 652"/>
                <a:gd name="T64" fmla="*/ 2147483646 w 718"/>
                <a:gd name="T65" fmla="*/ 2147483646 h 652"/>
                <a:gd name="T66" fmla="*/ 2147483646 w 718"/>
                <a:gd name="T67" fmla="*/ 2147483646 h 652"/>
                <a:gd name="T68" fmla="*/ 2147483646 w 718"/>
                <a:gd name="T69" fmla="*/ 2147483646 h 652"/>
                <a:gd name="T70" fmla="*/ 2147483646 w 718"/>
                <a:gd name="T71" fmla="*/ 2147483646 h 652"/>
                <a:gd name="T72" fmla="*/ 2147483646 w 718"/>
                <a:gd name="T73" fmla="*/ 2147483646 h 652"/>
                <a:gd name="T74" fmla="*/ 2147483646 w 718"/>
                <a:gd name="T75" fmla="*/ 2147483646 h 652"/>
                <a:gd name="T76" fmla="*/ 2147483646 w 718"/>
                <a:gd name="T77" fmla="*/ 2147483646 h 652"/>
                <a:gd name="T78" fmla="*/ 2147483646 w 718"/>
                <a:gd name="T79" fmla="*/ 2147483646 h 652"/>
                <a:gd name="T80" fmla="*/ 2147483646 w 718"/>
                <a:gd name="T81" fmla="*/ 2147483646 h 652"/>
                <a:gd name="T82" fmla="*/ 2147483646 w 718"/>
                <a:gd name="T83" fmla="*/ 2147483646 h 652"/>
                <a:gd name="T84" fmla="*/ 2147483646 w 718"/>
                <a:gd name="T85" fmla="*/ 2147483646 h 652"/>
                <a:gd name="T86" fmla="*/ 2147483646 w 718"/>
                <a:gd name="T87" fmla="*/ 2147483646 h 652"/>
                <a:gd name="T88" fmla="*/ 2147483646 w 718"/>
                <a:gd name="T89" fmla="*/ 2147483646 h 652"/>
                <a:gd name="T90" fmla="*/ 2147483646 w 718"/>
                <a:gd name="T91" fmla="*/ 2147483646 h 652"/>
                <a:gd name="T92" fmla="*/ 2147483646 w 718"/>
                <a:gd name="T93" fmla="*/ 2147483646 h 652"/>
                <a:gd name="T94" fmla="*/ 2147483646 w 718"/>
                <a:gd name="T95" fmla="*/ 2147483646 h 652"/>
                <a:gd name="T96" fmla="*/ 2147483646 w 718"/>
                <a:gd name="T97" fmla="*/ 2147483646 h 652"/>
                <a:gd name="T98" fmla="*/ 2147483646 w 718"/>
                <a:gd name="T99" fmla="*/ 2147483646 h 652"/>
                <a:gd name="T100" fmla="*/ 2147483646 w 718"/>
                <a:gd name="T101" fmla="*/ 2147483646 h 652"/>
                <a:gd name="T102" fmla="*/ 2147483646 w 718"/>
                <a:gd name="T103" fmla="*/ 2147483646 h 652"/>
                <a:gd name="T104" fmla="*/ 2147483646 w 718"/>
                <a:gd name="T105" fmla="*/ 2147483646 h 652"/>
                <a:gd name="T106" fmla="*/ 2147483646 w 718"/>
                <a:gd name="T107" fmla="*/ 2147483646 h 652"/>
                <a:gd name="T108" fmla="*/ 2147483646 w 718"/>
                <a:gd name="T109" fmla="*/ 2147483646 h 652"/>
                <a:gd name="T110" fmla="*/ 2147483646 w 718"/>
                <a:gd name="T111" fmla="*/ 2147483646 h 652"/>
                <a:gd name="T112" fmla="*/ 2147483646 w 718"/>
                <a:gd name="T113" fmla="*/ 2147483646 h 652"/>
                <a:gd name="T114" fmla="*/ 2147483646 w 718"/>
                <a:gd name="T115" fmla="*/ 2147483646 h 652"/>
                <a:gd name="T116" fmla="*/ 2147483646 w 718"/>
                <a:gd name="T117" fmla="*/ 2147483646 h 652"/>
                <a:gd name="T118" fmla="*/ 2147483646 w 718"/>
                <a:gd name="T119" fmla="*/ 2147483646 h 652"/>
                <a:gd name="T120" fmla="*/ 2147483646 w 718"/>
                <a:gd name="T121" fmla="*/ 2147483646 h 652"/>
                <a:gd name="T122" fmla="*/ 2147483646 w 718"/>
                <a:gd name="T123" fmla="*/ 2147483646 h 65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18" h="652">
                  <a:moveTo>
                    <a:pt x="716" y="382"/>
                  </a:moveTo>
                  <a:lnTo>
                    <a:pt x="704" y="302"/>
                  </a:lnTo>
                  <a:lnTo>
                    <a:pt x="706" y="302"/>
                  </a:lnTo>
                  <a:lnTo>
                    <a:pt x="712" y="290"/>
                  </a:lnTo>
                  <a:lnTo>
                    <a:pt x="714" y="284"/>
                  </a:lnTo>
                  <a:lnTo>
                    <a:pt x="714" y="280"/>
                  </a:lnTo>
                  <a:lnTo>
                    <a:pt x="710" y="274"/>
                  </a:lnTo>
                  <a:lnTo>
                    <a:pt x="704" y="270"/>
                  </a:lnTo>
                  <a:lnTo>
                    <a:pt x="700" y="260"/>
                  </a:lnTo>
                  <a:lnTo>
                    <a:pt x="700" y="250"/>
                  </a:lnTo>
                  <a:lnTo>
                    <a:pt x="700" y="234"/>
                  </a:lnTo>
                  <a:lnTo>
                    <a:pt x="692" y="234"/>
                  </a:lnTo>
                  <a:lnTo>
                    <a:pt x="684" y="236"/>
                  </a:lnTo>
                  <a:lnTo>
                    <a:pt x="674" y="240"/>
                  </a:lnTo>
                  <a:lnTo>
                    <a:pt x="666" y="248"/>
                  </a:lnTo>
                  <a:lnTo>
                    <a:pt x="662" y="254"/>
                  </a:lnTo>
                  <a:lnTo>
                    <a:pt x="660" y="262"/>
                  </a:lnTo>
                  <a:lnTo>
                    <a:pt x="652" y="268"/>
                  </a:lnTo>
                  <a:lnTo>
                    <a:pt x="644" y="272"/>
                  </a:lnTo>
                  <a:lnTo>
                    <a:pt x="632" y="276"/>
                  </a:lnTo>
                  <a:lnTo>
                    <a:pt x="628" y="302"/>
                  </a:lnTo>
                  <a:lnTo>
                    <a:pt x="626" y="302"/>
                  </a:lnTo>
                  <a:lnTo>
                    <a:pt x="618" y="318"/>
                  </a:lnTo>
                  <a:lnTo>
                    <a:pt x="618" y="320"/>
                  </a:lnTo>
                  <a:lnTo>
                    <a:pt x="616" y="320"/>
                  </a:lnTo>
                  <a:lnTo>
                    <a:pt x="536" y="334"/>
                  </a:lnTo>
                  <a:lnTo>
                    <a:pt x="534" y="334"/>
                  </a:lnTo>
                  <a:lnTo>
                    <a:pt x="510" y="308"/>
                  </a:lnTo>
                  <a:lnTo>
                    <a:pt x="518" y="302"/>
                  </a:lnTo>
                  <a:lnTo>
                    <a:pt x="508" y="290"/>
                  </a:lnTo>
                  <a:lnTo>
                    <a:pt x="498" y="282"/>
                  </a:lnTo>
                  <a:lnTo>
                    <a:pt x="496" y="280"/>
                  </a:lnTo>
                  <a:lnTo>
                    <a:pt x="496" y="278"/>
                  </a:lnTo>
                  <a:lnTo>
                    <a:pt x="492" y="258"/>
                  </a:lnTo>
                  <a:lnTo>
                    <a:pt x="470" y="258"/>
                  </a:lnTo>
                  <a:lnTo>
                    <a:pt x="452" y="246"/>
                  </a:lnTo>
                  <a:lnTo>
                    <a:pt x="388" y="236"/>
                  </a:lnTo>
                  <a:lnTo>
                    <a:pt x="336" y="234"/>
                  </a:lnTo>
                  <a:lnTo>
                    <a:pt x="334" y="234"/>
                  </a:lnTo>
                  <a:lnTo>
                    <a:pt x="332" y="234"/>
                  </a:lnTo>
                  <a:lnTo>
                    <a:pt x="330" y="232"/>
                  </a:lnTo>
                  <a:lnTo>
                    <a:pt x="298" y="164"/>
                  </a:lnTo>
                  <a:lnTo>
                    <a:pt x="286" y="146"/>
                  </a:lnTo>
                  <a:lnTo>
                    <a:pt x="258" y="110"/>
                  </a:lnTo>
                  <a:lnTo>
                    <a:pt x="230" y="76"/>
                  </a:lnTo>
                  <a:lnTo>
                    <a:pt x="216" y="62"/>
                  </a:lnTo>
                  <a:lnTo>
                    <a:pt x="170" y="18"/>
                  </a:lnTo>
                  <a:lnTo>
                    <a:pt x="164" y="14"/>
                  </a:lnTo>
                  <a:lnTo>
                    <a:pt x="108" y="12"/>
                  </a:lnTo>
                  <a:lnTo>
                    <a:pt x="106" y="12"/>
                  </a:lnTo>
                  <a:lnTo>
                    <a:pt x="106" y="10"/>
                  </a:lnTo>
                  <a:lnTo>
                    <a:pt x="94" y="6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54" y="4"/>
                  </a:lnTo>
                  <a:lnTo>
                    <a:pt x="34" y="12"/>
                  </a:lnTo>
                  <a:lnTo>
                    <a:pt x="8" y="24"/>
                  </a:lnTo>
                  <a:lnTo>
                    <a:pt x="6" y="26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0" y="72"/>
                  </a:lnTo>
                  <a:lnTo>
                    <a:pt x="4" y="82"/>
                  </a:lnTo>
                  <a:lnTo>
                    <a:pt x="10" y="86"/>
                  </a:lnTo>
                  <a:lnTo>
                    <a:pt x="22" y="86"/>
                  </a:lnTo>
                  <a:lnTo>
                    <a:pt x="32" y="88"/>
                  </a:lnTo>
                  <a:lnTo>
                    <a:pt x="36" y="86"/>
                  </a:lnTo>
                  <a:lnTo>
                    <a:pt x="38" y="76"/>
                  </a:lnTo>
                  <a:lnTo>
                    <a:pt x="42" y="70"/>
                  </a:lnTo>
                  <a:lnTo>
                    <a:pt x="50" y="70"/>
                  </a:lnTo>
                  <a:lnTo>
                    <a:pt x="78" y="78"/>
                  </a:lnTo>
                  <a:lnTo>
                    <a:pt x="84" y="80"/>
                  </a:lnTo>
                  <a:lnTo>
                    <a:pt x="74" y="94"/>
                  </a:lnTo>
                  <a:lnTo>
                    <a:pt x="74" y="114"/>
                  </a:lnTo>
                  <a:lnTo>
                    <a:pt x="76" y="118"/>
                  </a:lnTo>
                  <a:lnTo>
                    <a:pt x="80" y="124"/>
                  </a:lnTo>
                  <a:lnTo>
                    <a:pt x="96" y="140"/>
                  </a:lnTo>
                  <a:lnTo>
                    <a:pt x="108" y="148"/>
                  </a:lnTo>
                  <a:lnTo>
                    <a:pt x="116" y="150"/>
                  </a:lnTo>
                  <a:lnTo>
                    <a:pt x="120" y="150"/>
                  </a:lnTo>
                  <a:lnTo>
                    <a:pt x="124" y="148"/>
                  </a:lnTo>
                  <a:lnTo>
                    <a:pt x="138" y="134"/>
                  </a:lnTo>
                  <a:lnTo>
                    <a:pt x="148" y="128"/>
                  </a:lnTo>
                  <a:lnTo>
                    <a:pt x="170" y="124"/>
                  </a:lnTo>
                  <a:lnTo>
                    <a:pt x="176" y="110"/>
                  </a:lnTo>
                  <a:lnTo>
                    <a:pt x="194" y="100"/>
                  </a:lnTo>
                  <a:lnTo>
                    <a:pt x="212" y="110"/>
                  </a:lnTo>
                  <a:lnTo>
                    <a:pt x="214" y="110"/>
                  </a:lnTo>
                  <a:lnTo>
                    <a:pt x="230" y="138"/>
                  </a:lnTo>
                  <a:lnTo>
                    <a:pt x="236" y="156"/>
                  </a:lnTo>
                  <a:lnTo>
                    <a:pt x="236" y="158"/>
                  </a:lnTo>
                  <a:lnTo>
                    <a:pt x="232" y="182"/>
                  </a:lnTo>
                  <a:lnTo>
                    <a:pt x="238" y="196"/>
                  </a:lnTo>
                  <a:lnTo>
                    <a:pt x="238" y="198"/>
                  </a:lnTo>
                  <a:lnTo>
                    <a:pt x="234" y="216"/>
                  </a:lnTo>
                  <a:lnTo>
                    <a:pt x="234" y="232"/>
                  </a:lnTo>
                  <a:lnTo>
                    <a:pt x="240" y="250"/>
                  </a:lnTo>
                  <a:lnTo>
                    <a:pt x="242" y="258"/>
                  </a:lnTo>
                  <a:lnTo>
                    <a:pt x="240" y="272"/>
                  </a:lnTo>
                  <a:lnTo>
                    <a:pt x="240" y="274"/>
                  </a:lnTo>
                  <a:lnTo>
                    <a:pt x="232" y="284"/>
                  </a:lnTo>
                  <a:lnTo>
                    <a:pt x="232" y="286"/>
                  </a:lnTo>
                  <a:lnTo>
                    <a:pt x="224" y="294"/>
                  </a:lnTo>
                  <a:lnTo>
                    <a:pt x="222" y="312"/>
                  </a:lnTo>
                  <a:lnTo>
                    <a:pt x="228" y="330"/>
                  </a:lnTo>
                  <a:lnTo>
                    <a:pt x="228" y="332"/>
                  </a:lnTo>
                  <a:lnTo>
                    <a:pt x="222" y="360"/>
                  </a:lnTo>
                  <a:lnTo>
                    <a:pt x="218" y="364"/>
                  </a:lnTo>
                  <a:lnTo>
                    <a:pt x="214" y="366"/>
                  </a:lnTo>
                  <a:lnTo>
                    <a:pt x="206" y="364"/>
                  </a:lnTo>
                  <a:lnTo>
                    <a:pt x="198" y="356"/>
                  </a:lnTo>
                  <a:lnTo>
                    <a:pt x="190" y="358"/>
                  </a:lnTo>
                  <a:lnTo>
                    <a:pt x="180" y="370"/>
                  </a:lnTo>
                  <a:lnTo>
                    <a:pt x="168" y="402"/>
                  </a:lnTo>
                  <a:lnTo>
                    <a:pt x="168" y="404"/>
                  </a:lnTo>
                  <a:lnTo>
                    <a:pt x="156" y="414"/>
                  </a:lnTo>
                  <a:lnTo>
                    <a:pt x="154" y="414"/>
                  </a:lnTo>
                  <a:lnTo>
                    <a:pt x="148" y="414"/>
                  </a:lnTo>
                  <a:lnTo>
                    <a:pt x="136" y="434"/>
                  </a:lnTo>
                  <a:lnTo>
                    <a:pt x="142" y="446"/>
                  </a:lnTo>
                  <a:lnTo>
                    <a:pt x="144" y="446"/>
                  </a:lnTo>
                  <a:lnTo>
                    <a:pt x="160" y="466"/>
                  </a:lnTo>
                  <a:lnTo>
                    <a:pt x="160" y="468"/>
                  </a:lnTo>
                  <a:lnTo>
                    <a:pt x="160" y="474"/>
                  </a:lnTo>
                  <a:lnTo>
                    <a:pt x="178" y="476"/>
                  </a:lnTo>
                  <a:lnTo>
                    <a:pt x="180" y="492"/>
                  </a:lnTo>
                  <a:lnTo>
                    <a:pt x="180" y="494"/>
                  </a:lnTo>
                  <a:lnTo>
                    <a:pt x="182" y="512"/>
                  </a:lnTo>
                  <a:lnTo>
                    <a:pt x="188" y="516"/>
                  </a:lnTo>
                  <a:lnTo>
                    <a:pt x="204" y="512"/>
                  </a:lnTo>
                  <a:lnTo>
                    <a:pt x="218" y="502"/>
                  </a:lnTo>
                  <a:lnTo>
                    <a:pt x="222" y="502"/>
                  </a:lnTo>
                  <a:lnTo>
                    <a:pt x="226" y="528"/>
                  </a:lnTo>
                  <a:lnTo>
                    <a:pt x="234" y="538"/>
                  </a:lnTo>
                  <a:lnTo>
                    <a:pt x="236" y="540"/>
                  </a:lnTo>
                  <a:lnTo>
                    <a:pt x="242" y="550"/>
                  </a:lnTo>
                  <a:lnTo>
                    <a:pt x="254" y="560"/>
                  </a:lnTo>
                  <a:lnTo>
                    <a:pt x="258" y="562"/>
                  </a:lnTo>
                  <a:lnTo>
                    <a:pt x="262" y="562"/>
                  </a:lnTo>
                  <a:lnTo>
                    <a:pt x="266" y="564"/>
                  </a:lnTo>
                  <a:lnTo>
                    <a:pt x="274" y="560"/>
                  </a:lnTo>
                  <a:lnTo>
                    <a:pt x="282" y="558"/>
                  </a:lnTo>
                  <a:lnTo>
                    <a:pt x="292" y="554"/>
                  </a:lnTo>
                  <a:lnTo>
                    <a:pt x="296" y="552"/>
                  </a:lnTo>
                  <a:lnTo>
                    <a:pt x="308" y="552"/>
                  </a:lnTo>
                  <a:lnTo>
                    <a:pt x="312" y="552"/>
                  </a:lnTo>
                  <a:lnTo>
                    <a:pt x="316" y="554"/>
                  </a:lnTo>
                  <a:lnTo>
                    <a:pt x="332" y="544"/>
                  </a:lnTo>
                  <a:lnTo>
                    <a:pt x="334" y="544"/>
                  </a:lnTo>
                  <a:lnTo>
                    <a:pt x="334" y="546"/>
                  </a:lnTo>
                  <a:lnTo>
                    <a:pt x="336" y="544"/>
                  </a:lnTo>
                  <a:lnTo>
                    <a:pt x="338" y="546"/>
                  </a:lnTo>
                  <a:lnTo>
                    <a:pt x="344" y="556"/>
                  </a:lnTo>
                  <a:lnTo>
                    <a:pt x="346" y="562"/>
                  </a:lnTo>
                  <a:lnTo>
                    <a:pt x="354" y="574"/>
                  </a:lnTo>
                  <a:lnTo>
                    <a:pt x="360" y="576"/>
                  </a:lnTo>
                  <a:lnTo>
                    <a:pt x="362" y="576"/>
                  </a:lnTo>
                  <a:lnTo>
                    <a:pt x="360" y="574"/>
                  </a:lnTo>
                  <a:lnTo>
                    <a:pt x="360" y="570"/>
                  </a:lnTo>
                  <a:lnTo>
                    <a:pt x="360" y="566"/>
                  </a:lnTo>
                  <a:lnTo>
                    <a:pt x="364" y="564"/>
                  </a:lnTo>
                  <a:lnTo>
                    <a:pt x="370" y="562"/>
                  </a:lnTo>
                  <a:lnTo>
                    <a:pt x="398" y="562"/>
                  </a:lnTo>
                  <a:lnTo>
                    <a:pt x="400" y="562"/>
                  </a:lnTo>
                  <a:lnTo>
                    <a:pt x="402" y="562"/>
                  </a:lnTo>
                  <a:lnTo>
                    <a:pt x="412" y="580"/>
                  </a:lnTo>
                  <a:lnTo>
                    <a:pt x="410" y="588"/>
                  </a:lnTo>
                  <a:lnTo>
                    <a:pt x="422" y="590"/>
                  </a:lnTo>
                  <a:lnTo>
                    <a:pt x="422" y="588"/>
                  </a:lnTo>
                  <a:lnTo>
                    <a:pt x="422" y="586"/>
                  </a:lnTo>
                  <a:lnTo>
                    <a:pt x="426" y="584"/>
                  </a:lnTo>
                  <a:lnTo>
                    <a:pt x="454" y="602"/>
                  </a:lnTo>
                  <a:lnTo>
                    <a:pt x="456" y="608"/>
                  </a:lnTo>
                  <a:lnTo>
                    <a:pt x="458" y="612"/>
                  </a:lnTo>
                  <a:lnTo>
                    <a:pt x="458" y="624"/>
                  </a:lnTo>
                  <a:lnTo>
                    <a:pt x="468" y="626"/>
                  </a:lnTo>
                  <a:lnTo>
                    <a:pt x="474" y="616"/>
                  </a:lnTo>
                  <a:lnTo>
                    <a:pt x="470" y="608"/>
                  </a:lnTo>
                  <a:lnTo>
                    <a:pt x="470" y="602"/>
                  </a:lnTo>
                  <a:lnTo>
                    <a:pt x="472" y="598"/>
                  </a:lnTo>
                  <a:lnTo>
                    <a:pt x="474" y="596"/>
                  </a:lnTo>
                  <a:lnTo>
                    <a:pt x="478" y="594"/>
                  </a:lnTo>
                  <a:lnTo>
                    <a:pt x="478" y="592"/>
                  </a:lnTo>
                  <a:lnTo>
                    <a:pt x="480" y="590"/>
                  </a:lnTo>
                  <a:lnTo>
                    <a:pt x="486" y="590"/>
                  </a:lnTo>
                  <a:lnTo>
                    <a:pt x="490" y="594"/>
                  </a:lnTo>
                  <a:lnTo>
                    <a:pt x="492" y="598"/>
                  </a:lnTo>
                  <a:lnTo>
                    <a:pt x="496" y="614"/>
                  </a:lnTo>
                  <a:lnTo>
                    <a:pt x="496" y="616"/>
                  </a:lnTo>
                  <a:lnTo>
                    <a:pt x="498" y="618"/>
                  </a:lnTo>
                  <a:lnTo>
                    <a:pt x="502" y="622"/>
                  </a:lnTo>
                  <a:lnTo>
                    <a:pt x="510" y="626"/>
                  </a:lnTo>
                  <a:lnTo>
                    <a:pt x="512" y="626"/>
                  </a:lnTo>
                  <a:lnTo>
                    <a:pt x="538" y="652"/>
                  </a:lnTo>
                  <a:lnTo>
                    <a:pt x="550" y="648"/>
                  </a:lnTo>
                  <a:lnTo>
                    <a:pt x="548" y="644"/>
                  </a:lnTo>
                  <a:lnTo>
                    <a:pt x="544" y="638"/>
                  </a:lnTo>
                  <a:lnTo>
                    <a:pt x="544" y="634"/>
                  </a:lnTo>
                  <a:lnTo>
                    <a:pt x="544" y="630"/>
                  </a:lnTo>
                  <a:lnTo>
                    <a:pt x="546" y="626"/>
                  </a:lnTo>
                  <a:lnTo>
                    <a:pt x="556" y="618"/>
                  </a:lnTo>
                  <a:lnTo>
                    <a:pt x="570" y="606"/>
                  </a:lnTo>
                  <a:lnTo>
                    <a:pt x="586" y="616"/>
                  </a:lnTo>
                  <a:lnTo>
                    <a:pt x="588" y="616"/>
                  </a:lnTo>
                  <a:lnTo>
                    <a:pt x="592" y="598"/>
                  </a:lnTo>
                  <a:lnTo>
                    <a:pt x="592" y="596"/>
                  </a:lnTo>
                  <a:lnTo>
                    <a:pt x="594" y="594"/>
                  </a:lnTo>
                  <a:lnTo>
                    <a:pt x="608" y="596"/>
                  </a:lnTo>
                  <a:lnTo>
                    <a:pt x="610" y="600"/>
                  </a:lnTo>
                  <a:lnTo>
                    <a:pt x="612" y="606"/>
                  </a:lnTo>
                  <a:lnTo>
                    <a:pt x="610" y="610"/>
                  </a:lnTo>
                  <a:lnTo>
                    <a:pt x="606" y="616"/>
                  </a:lnTo>
                  <a:lnTo>
                    <a:pt x="610" y="618"/>
                  </a:lnTo>
                  <a:lnTo>
                    <a:pt x="620" y="622"/>
                  </a:lnTo>
                  <a:lnTo>
                    <a:pt x="628" y="626"/>
                  </a:lnTo>
                  <a:lnTo>
                    <a:pt x="630" y="626"/>
                  </a:lnTo>
                  <a:lnTo>
                    <a:pt x="640" y="630"/>
                  </a:lnTo>
                  <a:lnTo>
                    <a:pt x="648" y="630"/>
                  </a:lnTo>
                  <a:lnTo>
                    <a:pt x="636" y="572"/>
                  </a:lnTo>
                  <a:lnTo>
                    <a:pt x="630" y="568"/>
                  </a:lnTo>
                  <a:lnTo>
                    <a:pt x="624" y="562"/>
                  </a:lnTo>
                  <a:lnTo>
                    <a:pt x="614" y="546"/>
                  </a:lnTo>
                  <a:lnTo>
                    <a:pt x="610" y="538"/>
                  </a:lnTo>
                  <a:lnTo>
                    <a:pt x="612" y="528"/>
                  </a:lnTo>
                  <a:lnTo>
                    <a:pt x="616" y="518"/>
                  </a:lnTo>
                  <a:lnTo>
                    <a:pt x="624" y="506"/>
                  </a:lnTo>
                  <a:lnTo>
                    <a:pt x="636" y="494"/>
                  </a:lnTo>
                  <a:lnTo>
                    <a:pt x="650" y="482"/>
                  </a:lnTo>
                  <a:lnTo>
                    <a:pt x="662" y="482"/>
                  </a:lnTo>
                  <a:lnTo>
                    <a:pt x="672" y="486"/>
                  </a:lnTo>
                  <a:lnTo>
                    <a:pt x="692" y="486"/>
                  </a:lnTo>
                  <a:lnTo>
                    <a:pt x="698" y="482"/>
                  </a:lnTo>
                  <a:lnTo>
                    <a:pt x="704" y="476"/>
                  </a:lnTo>
                  <a:lnTo>
                    <a:pt x="714" y="452"/>
                  </a:lnTo>
                  <a:lnTo>
                    <a:pt x="718" y="442"/>
                  </a:lnTo>
                  <a:lnTo>
                    <a:pt x="718" y="426"/>
                  </a:lnTo>
                  <a:lnTo>
                    <a:pt x="716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76" name="山东"/>
            <p:cNvSpPr>
              <a:spLocks/>
            </p:cNvSpPr>
            <p:nvPr/>
          </p:nvSpPr>
          <p:spPr bwMode="auto">
            <a:xfrm>
              <a:off x="5976938" y="3106738"/>
              <a:ext cx="793750" cy="498475"/>
            </a:xfrm>
            <a:custGeom>
              <a:avLst/>
              <a:gdLst>
                <a:gd name="T0" fmla="*/ 2147483646 w 434"/>
                <a:gd name="T1" fmla="*/ 2147483646 h 272"/>
                <a:gd name="T2" fmla="*/ 2147483646 w 434"/>
                <a:gd name="T3" fmla="*/ 2147483646 h 272"/>
                <a:gd name="T4" fmla="*/ 2147483646 w 434"/>
                <a:gd name="T5" fmla="*/ 0 h 272"/>
                <a:gd name="T6" fmla="*/ 2147483646 w 434"/>
                <a:gd name="T7" fmla="*/ 2147483646 h 272"/>
                <a:gd name="T8" fmla="*/ 2147483646 w 434"/>
                <a:gd name="T9" fmla="*/ 2147483646 h 272"/>
                <a:gd name="T10" fmla="*/ 2147483646 w 434"/>
                <a:gd name="T11" fmla="*/ 2147483646 h 272"/>
                <a:gd name="T12" fmla="*/ 2147483646 w 434"/>
                <a:gd name="T13" fmla="*/ 2147483646 h 272"/>
                <a:gd name="T14" fmla="*/ 2147483646 w 434"/>
                <a:gd name="T15" fmla="*/ 2147483646 h 272"/>
                <a:gd name="T16" fmla="*/ 2147483646 w 434"/>
                <a:gd name="T17" fmla="*/ 0 h 272"/>
                <a:gd name="T18" fmla="*/ 2147483646 w 434"/>
                <a:gd name="T19" fmla="*/ 2147483646 h 272"/>
                <a:gd name="T20" fmla="*/ 2147483646 w 434"/>
                <a:gd name="T21" fmla="*/ 2147483646 h 272"/>
                <a:gd name="T22" fmla="*/ 2147483646 w 434"/>
                <a:gd name="T23" fmla="*/ 2147483646 h 272"/>
                <a:gd name="T24" fmla="*/ 2147483646 w 434"/>
                <a:gd name="T25" fmla="*/ 2147483646 h 272"/>
                <a:gd name="T26" fmla="*/ 2147483646 w 434"/>
                <a:gd name="T27" fmla="*/ 2147483646 h 272"/>
                <a:gd name="T28" fmla="*/ 2147483646 w 434"/>
                <a:gd name="T29" fmla="*/ 2147483646 h 272"/>
                <a:gd name="T30" fmla="*/ 2147483646 w 434"/>
                <a:gd name="T31" fmla="*/ 2147483646 h 272"/>
                <a:gd name="T32" fmla="*/ 0 w 434"/>
                <a:gd name="T33" fmla="*/ 2147483646 h 272"/>
                <a:gd name="T34" fmla="*/ 2147483646 w 434"/>
                <a:gd name="T35" fmla="*/ 2147483646 h 272"/>
                <a:gd name="T36" fmla="*/ 2147483646 w 434"/>
                <a:gd name="T37" fmla="*/ 2147483646 h 272"/>
                <a:gd name="T38" fmla="*/ 2147483646 w 434"/>
                <a:gd name="T39" fmla="*/ 2147483646 h 272"/>
                <a:gd name="T40" fmla="*/ 2147483646 w 434"/>
                <a:gd name="T41" fmla="*/ 2147483646 h 272"/>
                <a:gd name="T42" fmla="*/ 2147483646 w 434"/>
                <a:gd name="T43" fmla="*/ 2147483646 h 272"/>
                <a:gd name="T44" fmla="*/ 2147483646 w 434"/>
                <a:gd name="T45" fmla="*/ 2147483646 h 272"/>
                <a:gd name="T46" fmla="*/ 2147483646 w 434"/>
                <a:gd name="T47" fmla="*/ 2147483646 h 272"/>
                <a:gd name="T48" fmla="*/ 2147483646 w 434"/>
                <a:gd name="T49" fmla="*/ 2147483646 h 272"/>
                <a:gd name="T50" fmla="*/ 2147483646 w 434"/>
                <a:gd name="T51" fmla="*/ 2147483646 h 272"/>
                <a:gd name="T52" fmla="*/ 2147483646 w 434"/>
                <a:gd name="T53" fmla="*/ 2147483646 h 272"/>
                <a:gd name="T54" fmla="*/ 2147483646 w 434"/>
                <a:gd name="T55" fmla="*/ 2147483646 h 272"/>
                <a:gd name="T56" fmla="*/ 2147483646 w 434"/>
                <a:gd name="T57" fmla="*/ 2147483646 h 272"/>
                <a:gd name="T58" fmla="*/ 2147483646 w 434"/>
                <a:gd name="T59" fmla="*/ 2147483646 h 272"/>
                <a:gd name="T60" fmla="*/ 2147483646 w 434"/>
                <a:gd name="T61" fmla="*/ 2147483646 h 272"/>
                <a:gd name="T62" fmla="*/ 2147483646 w 434"/>
                <a:gd name="T63" fmla="*/ 2147483646 h 272"/>
                <a:gd name="T64" fmla="*/ 2147483646 w 434"/>
                <a:gd name="T65" fmla="*/ 2147483646 h 272"/>
                <a:gd name="T66" fmla="*/ 2147483646 w 434"/>
                <a:gd name="T67" fmla="*/ 2147483646 h 272"/>
                <a:gd name="T68" fmla="*/ 2147483646 w 434"/>
                <a:gd name="T69" fmla="*/ 2147483646 h 272"/>
                <a:gd name="T70" fmla="*/ 2147483646 w 434"/>
                <a:gd name="T71" fmla="*/ 2147483646 h 272"/>
                <a:gd name="T72" fmla="*/ 2147483646 w 434"/>
                <a:gd name="T73" fmla="*/ 2147483646 h 272"/>
                <a:gd name="T74" fmla="*/ 2147483646 w 434"/>
                <a:gd name="T75" fmla="*/ 2147483646 h 272"/>
                <a:gd name="T76" fmla="*/ 2147483646 w 434"/>
                <a:gd name="T77" fmla="*/ 2147483646 h 272"/>
                <a:gd name="T78" fmla="*/ 2147483646 w 434"/>
                <a:gd name="T79" fmla="*/ 2147483646 h 272"/>
                <a:gd name="T80" fmla="*/ 2147483646 w 434"/>
                <a:gd name="T81" fmla="*/ 2147483646 h 272"/>
                <a:gd name="T82" fmla="*/ 2147483646 w 434"/>
                <a:gd name="T83" fmla="*/ 2147483646 h 272"/>
                <a:gd name="T84" fmla="*/ 2147483646 w 434"/>
                <a:gd name="T85" fmla="*/ 2147483646 h 272"/>
                <a:gd name="T86" fmla="*/ 2147483646 w 434"/>
                <a:gd name="T87" fmla="*/ 2147483646 h 272"/>
                <a:gd name="T88" fmla="*/ 2147483646 w 434"/>
                <a:gd name="T89" fmla="*/ 2147483646 h 272"/>
                <a:gd name="T90" fmla="*/ 2147483646 w 434"/>
                <a:gd name="T91" fmla="*/ 2147483646 h 272"/>
                <a:gd name="T92" fmla="*/ 2147483646 w 434"/>
                <a:gd name="T93" fmla="*/ 2147483646 h 272"/>
                <a:gd name="T94" fmla="*/ 2147483646 w 434"/>
                <a:gd name="T95" fmla="*/ 2147483646 h 272"/>
                <a:gd name="T96" fmla="*/ 2147483646 w 434"/>
                <a:gd name="T97" fmla="*/ 2147483646 h 272"/>
                <a:gd name="T98" fmla="*/ 2147483646 w 434"/>
                <a:gd name="T99" fmla="*/ 2147483646 h 272"/>
                <a:gd name="T100" fmla="*/ 2147483646 w 434"/>
                <a:gd name="T101" fmla="*/ 2147483646 h 27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4" h="272">
                  <a:moveTo>
                    <a:pt x="396" y="8"/>
                  </a:moveTo>
                  <a:lnTo>
                    <a:pt x="396" y="8"/>
                  </a:lnTo>
                  <a:lnTo>
                    <a:pt x="394" y="12"/>
                  </a:lnTo>
                  <a:lnTo>
                    <a:pt x="388" y="14"/>
                  </a:lnTo>
                  <a:lnTo>
                    <a:pt x="358" y="12"/>
                  </a:lnTo>
                  <a:lnTo>
                    <a:pt x="330" y="6"/>
                  </a:lnTo>
                  <a:lnTo>
                    <a:pt x="314" y="0"/>
                  </a:lnTo>
                  <a:lnTo>
                    <a:pt x="270" y="42"/>
                  </a:lnTo>
                  <a:lnTo>
                    <a:pt x="272" y="60"/>
                  </a:lnTo>
                  <a:lnTo>
                    <a:pt x="268" y="62"/>
                  </a:lnTo>
                  <a:lnTo>
                    <a:pt x="246" y="64"/>
                  </a:lnTo>
                  <a:lnTo>
                    <a:pt x="228" y="62"/>
                  </a:lnTo>
                  <a:lnTo>
                    <a:pt x="222" y="62"/>
                  </a:lnTo>
                  <a:lnTo>
                    <a:pt x="218" y="60"/>
                  </a:lnTo>
                  <a:lnTo>
                    <a:pt x="214" y="56"/>
                  </a:lnTo>
                  <a:lnTo>
                    <a:pt x="212" y="52"/>
                  </a:lnTo>
                  <a:lnTo>
                    <a:pt x="208" y="2"/>
                  </a:lnTo>
                  <a:lnTo>
                    <a:pt x="168" y="0"/>
                  </a:lnTo>
                  <a:lnTo>
                    <a:pt x="152" y="36"/>
                  </a:lnTo>
                  <a:lnTo>
                    <a:pt x="150" y="20"/>
                  </a:lnTo>
                  <a:lnTo>
                    <a:pt x="148" y="6"/>
                  </a:lnTo>
                  <a:lnTo>
                    <a:pt x="144" y="0"/>
                  </a:lnTo>
                  <a:lnTo>
                    <a:pt x="128" y="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02" y="24"/>
                  </a:lnTo>
                  <a:lnTo>
                    <a:pt x="78" y="48"/>
                  </a:lnTo>
                  <a:lnTo>
                    <a:pt x="56" y="70"/>
                  </a:lnTo>
                  <a:lnTo>
                    <a:pt x="12" y="128"/>
                  </a:lnTo>
                  <a:lnTo>
                    <a:pt x="22" y="148"/>
                  </a:lnTo>
                  <a:lnTo>
                    <a:pt x="22" y="152"/>
                  </a:lnTo>
                  <a:lnTo>
                    <a:pt x="20" y="152"/>
                  </a:lnTo>
                  <a:lnTo>
                    <a:pt x="20" y="156"/>
                  </a:lnTo>
                  <a:lnTo>
                    <a:pt x="20" y="160"/>
                  </a:lnTo>
                  <a:lnTo>
                    <a:pt x="24" y="172"/>
                  </a:lnTo>
                  <a:lnTo>
                    <a:pt x="32" y="188"/>
                  </a:lnTo>
                  <a:lnTo>
                    <a:pt x="34" y="198"/>
                  </a:lnTo>
                  <a:lnTo>
                    <a:pt x="34" y="206"/>
                  </a:lnTo>
                  <a:lnTo>
                    <a:pt x="34" y="208"/>
                  </a:lnTo>
                  <a:lnTo>
                    <a:pt x="0" y="228"/>
                  </a:lnTo>
                  <a:lnTo>
                    <a:pt x="0" y="236"/>
                  </a:lnTo>
                  <a:lnTo>
                    <a:pt x="16" y="244"/>
                  </a:lnTo>
                  <a:lnTo>
                    <a:pt x="18" y="248"/>
                  </a:lnTo>
                  <a:lnTo>
                    <a:pt x="18" y="252"/>
                  </a:lnTo>
                  <a:lnTo>
                    <a:pt x="22" y="256"/>
                  </a:lnTo>
                  <a:lnTo>
                    <a:pt x="36" y="264"/>
                  </a:lnTo>
                  <a:lnTo>
                    <a:pt x="64" y="272"/>
                  </a:lnTo>
                  <a:lnTo>
                    <a:pt x="74" y="266"/>
                  </a:lnTo>
                  <a:lnTo>
                    <a:pt x="84" y="252"/>
                  </a:lnTo>
                  <a:lnTo>
                    <a:pt x="92" y="230"/>
                  </a:lnTo>
                  <a:lnTo>
                    <a:pt x="114" y="238"/>
                  </a:lnTo>
                  <a:lnTo>
                    <a:pt x="118" y="240"/>
                  </a:lnTo>
                  <a:lnTo>
                    <a:pt x="118" y="242"/>
                  </a:lnTo>
                  <a:lnTo>
                    <a:pt x="118" y="244"/>
                  </a:lnTo>
                  <a:lnTo>
                    <a:pt x="116" y="250"/>
                  </a:lnTo>
                  <a:lnTo>
                    <a:pt x="116" y="256"/>
                  </a:lnTo>
                  <a:lnTo>
                    <a:pt x="118" y="260"/>
                  </a:lnTo>
                  <a:lnTo>
                    <a:pt x="124" y="264"/>
                  </a:lnTo>
                  <a:lnTo>
                    <a:pt x="148" y="264"/>
                  </a:lnTo>
                  <a:lnTo>
                    <a:pt x="160" y="260"/>
                  </a:lnTo>
                  <a:lnTo>
                    <a:pt x="170" y="256"/>
                  </a:lnTo>
                  <a:lnTo>
                    <a:pt x="172" y="252"/>
                  </a:lnTo>
                  <a:lnTo>
                    <a:pt x="176" y="252"/>
                  </a:lnTo>
                  <a:lnTo>
                    <a:pt x="184" y="252"/>
                  </a:lnTo>
                  <a:lnTo>
                    <a:pt x="198" y="256"/>
                  </a:lnTo>
                  <a:lnTo>
                    <a:pt x="202" y="258"/>
                  </a:lnTo>
                  <a:lnTo>
                    <a:pt x="208" y="264"/>
                  </a:lnTo>
                  <a:lnTo>
                    <a:pt x="212" y="250"/>
                  </a:lnTo>
                  <a:lnTo>
                    <a:pt x="214" y="248"/>
                  </a:lnTo>
                  <a:lnTo>
                    <a:pt x="216" y="248"/>
                  </a:lnTo>
                  <a:lnTo>
                    <a:pt x="220" y="242"/>
                  </a:lnTo>
                  <a:lnTo>
                    <a:pt x="224" y="236"/>
                  </a:lnTo>
                  <a:lnTo>
                    <a:pt x="230" y="228"/>
                  </a:lnTo>
                  <a:lnTo>
                    <a:pt x="238" y="220"/>
                  </a:lnTo>
                  <a:lnTo>
                    <a:pt x="248" y="214"/>
                  </a:lnTo>
                  <a:lnTo>
                    <a:pt x="250" y="212"/>
                  </a:lnTo>
                  <a:lnTo>
                    <a:pt x="250" y="214"/>
                  </a:lnTo>
                  <a:lnTo>
                    <a:pt x="252" y="214"/>
                  </a:lnTo>
                  <a:lnTo>
                    <a:pt x="258" y="216"/>
                  </a:lnTo>
                  <a:lnTo>
                    <a:pt x="260" y="216"/>
                  </a:lnTo>
                  <a:lnTo>
                    <a:pt x="268" y="176"/>
                  </a:lnTo>
                  <a:lnTo>
                    <a:pt x="280" y="172"/>
                  </a:lnTo>
                  <a:lnTo>
                    <a:pt x="290" y="166"/>
                  </a:lnTo>
                  <a:lnTo>
                    <a:pt x="296" y="160"/>
                  </a:lnTo>
                  <a:lnTo>
                    <a:pt x="298" y="156"/>
                  </a:lnTo>
                  <a:lnTo>
                    <a:pt x="300" y="150"/>
                  </a:lnTo>
                  <a:lnTo>
                    <a:pt x="296" y="138"/>
                  </a:lnTo>
                  <a:lnTo>
                    <a:pt x="294" y="128"/>
                  </a:lnTo>
                  <a:lnTo>
                    <a:pt x="296" y="122"/>
                  </a:lnTo>
                  <a:lnTo>
                    <a:pt x="298" y="120"/>
                  </a:lnTo>
                  <a:lnTo>
                    <a:pt x="302" y="120"/>
                  </a:lnTo>
                  <a:lnTo>
                    <a:pt x="310" y="120"/>
                  </a:lnTo>
                  <a:lnTo>
                    <a:pt x="320" y="124"/>
                  </a:lnTo>
                  <a:lnTo>
                    <a:pt x="322" y="112"/>
                  </a:lnTo>
                  <a:lnTo>
                    <a:pt x="322" y="110"/>
                  </a:lnTo>
                  <a:lnTo>
                    <a:pt x="322" y="108"/>
                  </a:lnTo>
                  <a:lnTo>
                    <a:pt x="336" y="102"/>
                  </a:lnTo>
                  <a:lnTo>
                    <a:pt x="338" y="96"/>
                  </a:lnTo>
                  <a:lnTo>
                    <a:pt x="330" y="96"/>
                  </a:lnTo>
                  <a:lnTo>
                    <a:pt x="328" y="94"/>
                  </a:lnTo>
                  <a:lnTo>
                    <a:pt x="328" y="90"/>
                  </a:lnTo>
                  <a:lnTo>
                    <a:pt x="328" y="88"/>
                  </a:lnTo>
                  <a:lnTo>
                    <a:pt x="330" y="86"/>
                  </a:lnTo>
                  <a:lnTo>
                    <a:pt x="332" y="86"/>
                  </a:lnTo>
                  <a:lnTo>
                    <a:pt x="334" y="86"/>
                  </a:lnTo>
                  <a:lnTo>
                    <a:pt x="342" y="84"/>
                  </a:lnTo>
                  <a:lnTo>
                    <a:pt x="352" y="76"/>
                  </a:lnTo>
                  <a:lnTo>
                    <a:pt x="404" y="40"/>
                  </a:lnTo>
                  <a:lnTo>
                    <a:pt x="420" y="48"/>
                  </a:lnTo>
                  <a:lnTo>
                    <a:pt x="428" y="48"/>
                  </a:lnTo>
                  <a:lnTo>
                    <a:pt x="424" y="30"/>
                  </a:lnTo>
                  <a:lnTo>
                    <a:pt x="424" y="28"/>
                  </a:lnTo>
                  <a:lnTo>
                    <a:pt x="434" y="12"/>
                  </a:lnTo>
                  <a:lnTo>
                    <a:pt x="432" y="12"/>
                  </a:lnTo>
                  <a:lnTo>
                    <a:pt x="426" y="12"/>
                  </a:lnTo>
                  <a:lnTo>
                    <a:pt x="426" y="14"/>
                  </a:lnTo>
                  <a:lnTo>
                    <a:pt x="424" y="14"/>
                  </a:lnTo>
                  <a:lnTo>
                    <a:pt x="408" y="16"/>
                  </a:lnTo>
                  <a:lnTo>
                    <a:pt x="404" y="16"/>
                  </a:lnTo>
                  <a:lnTo>
                    <a:pt x="404" y="12"/>
                  </a:lnTo>
                  <a:lnTo>
                    <a:pt x="400" y="8"/>
                  </a:lnTo>
                  <a:lnTo>
                    <a:pt x="39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77" name="上海"/>
            <p:cNvSpPr>
              <a:spLocks/>
            </p:cNvSpPr>
            <p:nvPr/>
          </p:nvSpPr>
          <p:spPr bwMode="auto">
            <a:xfrm>
              <a:off x="6718300" y="3933825"/>
              <a:ext cx="125413" cy="109538"/>
            </a:xfrm>
            <a:custGeom>
              <a:avLst/>
              <a:gdLst>
                <a:gd name="T0" fmla="*/ 2147483646 w 68"/>
                <a:gd name="T1" fmla="*/ 2147483646 h 60"/>
                <a:gd name="T2" fmla="*/ 2147483646 w 68"/>
                <a:gd name="T3" fmla="*/ 2147483646 h 60"/>
                <a:gd name="T4" fmla="*/ 2147483646 w 68"/>
                <a:gd name="T5" fmla="*/ 2147483646 h 60"/>
                <a:gd name="T6" fmla="*/ 2147483646 w 68"/>
                <a:gd name="T7" fmla="*/ 2147483646 h 60"/>
                <a:gd name="T8" fmla="*/ 2147483646 w 68"/>
                <a:gd name="T9" fmla="*/ 2147483646 h 60"/>
                <a:gd name="T10" fmla="*/ 2147483646 w 68"/>
                <a:gd name="T11" fmla="*/ 2147483646 h 60"/>
                <a:gd name="T12" fmla="*/ 2147483646 w 68"/>
                <a:gd name="T13" fmla="*/ 2147483646 h 60"/>
                <a:gd name="T14" fmla="*/ 2147483646 w 68"/>
                <a:gd name="T15" fmla="*/ 2147483646 h 60"/>
                <a:gd name="T16" fmla="*/ 2147483646 w 68"/>
                <a:gd name="T17" fmla="*/ 0 h 60"/>
                <a:gd name="T18" fmla="*/ 2147483646 w 68"/>
                <a:gd name="T19" fmla="*/ 0 h 60"/>
                <a:gd name="T20" fmla="*/ 2147483646 w 68"/>
                <a:gd name="T21" fmla="*/ 0 h 60"/>
                <a:gd name="T22" fmla="*/ 2147483646 w 68"/>
                <a:gd name="T23" fmla="*/ 2147483646 h 60"/>
                <a:gd name="T24" fmla="*/ 2147483646 w 68"/>
                <a:gd name="T25" fmla="*/ 2147483646 h 60"/>
                <a:gd name="T26" fmla="*/ 2147483646 w 68"/>
                <a:gd name="T27" fmla="*/ 2147483646 h 60"/>
                <a:gd name="T28" fmla="*/ 2147483646 w 68"/>
                <a:gd name="T29" fmla="*/ 2147483646 h 60"/>
                <a:gd name="T30" fmla="*/ 2147483646 w 68"/>
                <a:gd name="T31" fmla="*/ 2147483646 h 60"/>
                <a:gd name="T32" fmla="*/ 0 w 68"/>
                <a:gd name="T33" fmla="*/ 2147483646 h 60"/>
                <a:gd name="T34" fmla="*/ 2147483646 w 68"/>
                <a:gd name="T35" fmla="*/ 2147483646 h 60"/>
                <a:gd name="T36" fmla="*/ 2147483646 w 68"/>
                <a:gd name="T37" fmla="*/ 2147483646 h 60"/>
                <a:gd name="T38" fmla="*/ 2147483646 w 68"/>
                <a:gd name="T39" fmla="*/ 2147483646 h 60"/>
                <a:gd name="T40" fmla="*/ 2147483646 w 68"/>
                <a:gd name="T41" fmla="*/ 2147483646 h 60"/>
                <a:gd name="T42" fmla="*/ 2147483646 w 68"/>
                <a:gd name="T43" fmla="*/ 2147483646 h 60"/>
                <a:gd name="T44" fmla="*/ 2147483646 w 68"/>
                <a:gd name="T45" fmla="*/ 2147483646 h 60"/>
                <a:gd name="T46" fmla="*/ 2147483646 w 68"/>
                <a:gd name="T47" fmla="*/ 2147483646 h 60"/>
                <a:gd name="T48" fmla="*/ 2147483646 w 68"/>
                <a:gd name="T49" fmla="*/ 2147483646 h 60"/>
                <a:gd name="T50" fmla="*/ 2147483646 w 68"/>
                <a:gd name="T51" fmla="*/ 2147483646 h 60"/>
                <a:gd name="T52" fmla="*/ 2147483646 w 68"/>
                <a:gd name="T53" fmla="*/ 2147483646 h 60"/>
                <a:gd name="T54" fmla="*/ 2147483646 w 68"/>
                <a:gd name="T55" fmla="*/ 2147483646 h 60"/>
                <a:gd name="T56" fmla="*/ 2147483646 w 68"/>
                <a:gd name="T57" fmla="*/ 2147483646 h 60"/>
                <a:gd name="T58" fmla="*/ 2147483646 w 68"/>
                <a:gd name="T59" fmla="*/ 2147483646 h 60"/>
                <a:gd name="T60" fmla="*/ 2147483646 w 68"/>
                <a:gd name="T61" fmla="*/ 2147483646 h 60"/>
                <a:gd name="T62" fmla="*/ 2147483646 w 68"/>
                <a:gd name="T63" fmla="*/ 2147483646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68" h="60">
                  <a:moveTo>
                    <a:pt x="62" y="32"/>
                  </a:moveTo>
                  <a:lnTo>
                    <a:pt x="68" y="24"/>
                  </a:lnTo>
                  <a:lnTo>
                    <a:pt x="48" y="8"/>
                  </a:lnTo>
                  <a:lnTo>
                    <a:pt x="40" y="4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14" y="2"/>
                  </a:lnTo>
                  <a:lnTo>
                    <a:pt x="14" y="20"/>
                  </a:lnTo>
                  <a:lnTo>
                    <a:pt x="10" y="28"/>
                  </a:lnTo>
                  <a:lnTo>
                    <a:pt x="4" y="36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0" y="48"/>
                  </a:lnTo>
                  <a:lnTo>
                    <a:pt x="12" y="56"/>
                  </a:lnTo>
                  <a:lnTo>
                    <a:pt x="22" y="60"/>
                  </a:lnTo>
                  <a:lnTo>
                    <a:pt x="28" y="56"/>
                  </a:lnTo>
                  <a:lnTo>
                    <a:pt x="34" y="54"/>
                  </a:lnTo>
                  <a:lnTo>
                    <a:pt x="52" y="58"/>
                  </a:lnTo>
                  <a:lnTo>
                    <a:pt x="52" y="52"/>
                  </a:lnTo>
                  <a:lnTo>
                    <a:pt x="54" y="44"/>
                  </a:lnTo>
                  <a:lnTo>
                    <a:pt x="56" y="38"/>
                  </a:lnTo>
                  <a:lnTo>
                    <a:pt x="58" y="34"/>
                  </a:lnTo>
                  <a:lnTo>
                    <a:pt x="62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78" name="江苏"/>
            <p:cNvSpPr>
              <a:spLocks/>
            </p:cNvSpPr>
            <p:nvPr/>
          </p:nvSpPr>
          <p:spPr bwMode="auto">
            <a:xfrm>
              <a:off x="6137275" y="3513138"/>
              <a:ext cx="692150" cy="533400"/>
            </a:xfrm>
            <a:custGeom>
              <a:avLst/>
              <a:gdLst>
                <a:gd name="T0" fmla="*/ 2147483646 w 378"/>
                <a:gd name="T1" fmla="*/ 2147483646 h 292"/>
                <a:gd name="T2" fmla="*/ 2147483646 w 378"/>
                <a:gd name="T3" fmla="*/ 2147483646 h 292"/>
                <a:gd name="T4" fmla="*/ 2147483646 w 378"/>
                <a:gd name="T5" fmla="*/ 2147483646 h 292"/>
                <a:gd name="T6" fmla="*/ 2147483646 w 378"/>
                <a:gd name="T7" fmla="*/ 2147483646 h 292"/>
                <a:gd name="T8" fmla="*/ 2147483646 w 378"/>
                <a:gd name="T9" fmla="*/ 2147483646 h 292"/>
                <a:gd name="T10" fmla="*/ 2147483646 w 378"/>
                <a:gd name="T11" fmla="*/ 0 h 292"/>
                <a:gd name="T12" fmla="*/ 2147483646 w 378"/>
                <a:gd name="T13" fmla="*/ 2147483646 h 292"/>
                <a:gd name="T14" fmla="*/ 2147483646 w 378"/>
                <a:gd name="T15" fmla="*/ 2147483646 h 292"/>
                <a:gd name="T16" fmla="*/ 2147483646 w 378"/>
                <a:gd name="T17" fmla="*/ 2147483646 h 292"/>
                <a:gd name="T18" fmla="*/ 2147483646 w 378"/>
                <a:gd name="T19" fmla="*/ 2147483646 h 292"/>
                <a:gd name="T20" fmla="*/ 2147483646 w 378"/>
                <a:gd name="T21" fmla="*/ 2147483646 h 292"/>
                <a:gd name="T22" fmla="*/ 2147483646 w 378"/>
                <a:gd name="T23" fmla="*/ 2147483646 h 292"/>
                <a:gd name="T24" fmla="*/ 2147483646 w 378"/>
                <a:gd name="T25" fmla="*/ 2147483646 h 292"/>
                <a:gd name="T26" fmla="*/ 2147483646 w 378"/>
                <a:gd name="T27" fmla="*/ 2147483646 h 292"/>
                <a:gd name="T28" fmla="*/ 2147483646 w 378"/>
                <a:gd name="T29" fmla="*/ 2147483646 h 292"/>
                <a:gd name="T30" fmla="*/ 2147483646 w 378"/>
                <a:gd name="T31" fmla="*/ 2147483646 h 292"/>
                <a:gd name="T32" fmla="*/ 2147483646 w 378"/>
                <a:gd name="T33" fmla="*/ 2147483646 h 292"/>
                <a:gd name="T34" fmla="*/ 2147483646 w 378"/>
                <a:gd name="T35" fmla="*/ 2147483646 h 292"/>
                <a:gd name="T36" fmla="*/ 2147483646 w 378"/>
                <a:gd name="T37" fmla="*/ 2147483646 h 292"/>
                <a:gd name="T38" fmla="*/ 2147483646 w 378"/>
                <a:gd name="T39" fmla="*/ 2147483646 h 292"/>
                <a:gd name="T40" fmla="*/ 2147483646 w 378"/>
                <a:gd name="T41" fmla="*/ 2147483646 h 292"/>
                <a:gd name="T42" fmla="*/ 2147483646 w 378"/>
                <a:gd name="T43" fmla="*/ 2147483646 h 292"/>
                <a:gd name="T44" fmla="*/ 2147483646 w 378"/>
                <a:gd name="T45" fmla="*/ 2147483646 h 292"/>
                <a:gd name="T46" fmla="*/ 2147483646 w 378"/>
                <a:gd name="T47" fmla="*/ 2147483646 h 292"/>
                <a:gd name="T48" fmla="*/ 2147483646 w 378"/>
                <a:gd name="T49" fmla="*/ 2147483646 h 292"/>
                <a:gd name="T50" fmla="*/ 2147483646 w 378"/>
                <a:gd name="T51" fmla="*/ 2147483646 h 292"/>
                <a:gd name="T52" fmla="*/ 2147483646 w 378"/>
                <a:gd name="T53" fmla="*/ 2147483646 h 292"/>
                <a:gd name="T54" fmla="*/ 2147483646 w 378"/>
                <a:gd name="T55" fmla="*/ 2147483646 h 292"/>
                <a:gd name="T56" fmla="*/ 2147483646 w 378"/>
                <a:gd name="T57" fmla="*/ 2147483646 h 292"/>
                <a:gd name="T58" fmla="*/ 2147483646 w 378"/>
                <a:gd name="T59" fmla="*/ 2147483646 h 292"/>
                <a:gd name="T60" fmla="*/ 2147483646 w 378"/>
                <a:gd name="T61" fmla="*/ 2147483646 h 292"/>
                <a:gd name="T62" fmla="*/ 2147483646 w 378"/>
                <a:gd name="T63" fmla="*/ 2147483646 h 292"/>
                <a:gd name="T64" fmla="*/ 2147483646 w 378"/>
                <a:gd name="T65" fmla="*/ 2147483646 h 292"/>
                <a:gd name="T66" fmla="*/ 2147483646 w 378"/>
                <a:gd name="T67" fmla="*/ 2147483646 h 292"/>
                <a:gd name="T68" fmla="*/ 2147483646 w 378"/>
                <a:gd name="T69" fmla="*/ 2147483646 h 292"/>
                <a:gd name="T70" fmla="*/ 2147483646 w 378"/>
                <a:gd name="T71" fmla="*/ 2147483646 h 292"/>
                <a:gd name="T72" fmla="*/ 2147483646 w 378"/>
                <a:gd name="T73" fmla="*/ 2147483646 h 292"/>
                <a:gd name="T74" fmla="*/ 2147483646 w 378"/>
                <a:gd name="T75" fmla="*/ 2147483646 h 292"/>
                <a:gd name="T76" fmla="*/ 2147483646 w 378"/>
                <a:gd name="T77" fmla="*/ 2147483646 h 292"/>
                <a:gd name="T78" fmla="*/ 2147483646 w 378"/>
                <a:gd name="T79" fmla="*/ 2147483646 h 292"/>
                <a:gd name="T80" fmla="*/ 2147483646 w 378"/>
                <a:gd name="T81" fmla="*/ 2147483646 h 292"/>
                <a:gd name="T82" fmla="*/ 2147483646 w 378"/>
                <a:gd name="T83" fmla="*/ 2147483646 h 292"/>
                <a:gd name="T84" fmla="*/ 2147483646 w 378"/>
                <a:gd name="T85" fmla="*/ 2147483646 h 292"/>
                <a:gd name="T86" fmla="*/ 2147483646 w 378"/>
                <a:gd name="T87" fmla="*/ 2147483646 h 292"/>
                <a:gd name="T88" fmla="*/ 2147483646 w 378"/>
                <a:gd name="T89" fmla="*/ 2147483646 h 292"/>
                <a:gd name="T90" fmla="*/ 2147483646 w 378"/>
                <a:gd name="T91" fmla="*/ 2147483646 h 292"/>
                <a:gd name="T92" fmla="*/ 2147483646 w 378"/>
                <a:gd name="T93" fmla="*/ 2147483646 h 292"/>
                <a:gd name="T94" fmla="*/ 2147483646 w 378"/>
                <a:gd name="T95" fmla="*/ 2147483646 h 292"/>
                <a:gd name="T96" fmla="*/ 2147483646 w 378"/>
                <a:gd name="T97" fmla="*/ 2147483646 h 292"/>
                <a:gd name="T98" fmla="*/ 2147483646 w 378"/>
                <a:gd name="T99" fmla="*/ 2147483646 h 292"/>
                <a:gd name="T100" fmla="*/ 2147483646 w 378"/>
                <a:gd name="T101" fmla="*/ 2147483646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78" h="292">
                  <a:moveTo>
                    <a:pt x="264" y="86"/>
                  </a:moveTo>
                  <a:lnTo>
                    <a:pt x="264" y="86"/>
                  </a:lnTo>
                  <a:lnTo>
                    <a:pt x="258" y="78"/>
                  </a:lnTo>
                  <a:lnTo>
                    <a:pt x="252" y="70"/>
                  </a:lnTo>
                  <a:lnTo>
                    <a:pt x="240" y="46"/>
                  </a:lnTo>
                  <a:lnTo>
                    <a:pt x="226" y="44"/>
                  </a:lnTo>
                  <a:lnTo>
                    <a:pt x="214" y="42"/>
                  </a:lnTo>
                  <a:lnTo>
                    <a:pt x="204" y="38"/>
                  </a:lnTo>
                  <a:lnTo>
                    <a:pt x="198" y="34"/>
                  </a:lnTo>
                  <a:lnTo>
                    <a:pt x="194" y="28"/>
                  </a:lnTo>
                  <a:lnTo>
                    <a:pt x="188" y="24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4" y="0"/>
                  </a:lnTo>
                  <a:lnTo>
                    <a:pt x="152" y="8"/>
                  </a:lnTo>
                  <a:lnTo>
                    <a:pt x="148" y="12"/>
                  </a:lnTo>
                  <a:lnTo>
                    <a:pt x="144" y="16"/>
                  </a:lnTo>
                  <a:lnTo>
                    <a:pt x="140" y="26"/>
                  </a:lnTo>
                  <a:lnTo>
                    <a:pt x="132" y="32"/>
                  </a:lnTo>
                  <a:lnTo>
                    <a:pt x="126" y="46"/>
                  </a:lnTo>
                  <a:lnTo>
                    <a:pt x="124" y="50"/>
                  </a:lnTo>
                  <a:lnTo>
                    <a:pt x="120" y="52"/>
                  </a:lnTo>
                  <a:lnTo>
                    <a:pt x="118" y="52"/>
                  </a:lnTo>
                  <a:lnTo>
                    <a:pt x="116" y="48"/>
                  </a:lnTo>
                  <a:lnTo>
                    <a:pt x="108" y="42"/>
                  </a:lnTo>
                  <a:lnTo>
                    <a:pt x="102" y="40"/>
                  </a:lnTo>
                  <a:lnTo>
                    <a:pt x="96" y="38"/>
                  </a:lnTo>
                  <a:lnTo>
                    <a:pt x="88" y="40"/>
                  </a:lnTo>
                  <a:lnTo>
                    <a:pt x="76" y="46"/>
                  </a:lnTo>
                  <a:lnTo>
                    <a:pt x="62" y="50"/>
                  </a:lnTo>
                  <a:lnTo>
                    <a:pt x="32" y="50"/>
                  </a:lnTo>
                  <a:lnTo>
                    <a:pt x="26" y="44"/>
                  </a:lnTo>
                  <a:lnTo>
                    <a:pt x="22" y="38"/>
                  </a:lnTo>
                  <a:lnTo>
                    <a:pt x="20" y="32"/>
                  </a:lnTo>
                  <a:lnTo>
                    <a:pt x="20" y="22"/>
                  </a:lnTo>
                  <a:lnTo>
                    <a:pt x="8" y="18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0" y="40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28" y="66"/>
                  </a:lnTo>
                  <a:lnTo>
                    <a:pt x="40" y="76"/>
                  </a:lnTo>
                  <a:lnTo>
                    <a:pt x="68" y="86"/>
                  </a:lnTo>
                  <a:lnTo>
                    <a:pt x="98" y="96"/>
                  </a:lnTo>
                  <a:lnTo>
                    <a:pt x="104" y="102"/>
                  </a:lnTo>
                  <a:lnTo>
                    <a:pt x="112" y="112"/>
                  </a:lnTo>
                  <a:lnTo>
                    <a:pt x="118" y="128"/>
                  </a:lnTo>
                  <a:lnTo>
                    <a:pt x="124" y="150"/>
                  </a:lnTo>
                  <a:lnTo>
                    <a:pt x="140" y="158"/>
                  </a:lnTo>
                  <a:lnTo>
                    <a:pt x="146" y="162"/>
                  </a:lnTo>
                  <a:lnTo>
                    <a:pt x="152" y="162"/>
                  </a:lnTo>
                  <a:lnTo>
                    <a:pt x="180" y="144"/>
                  </a:lnTo>
                  <a:lnTo>
                    <a:pt x="182" y="142"/>
                  </a:lnTo>
                  <a:lnTo>
                    <a:pt x="184" y="144"/>
                  </a:lnTo>
                  <a:lnTo>
                    <a:pt x="198" y="146"/>
                  </a:lnTo>
                  <a:lnTo>
                    <a:pt x="200" y="146"/>
                  </a:lnTo>
                  <a:lnTo>
                    <a:pt x="200" y="150"/>
                  </a:lnTo>
                  <a:lnTo>
                    <a:pt x="198" y="152"/>
                  </a:lnTo>
                  <a:lnTo>
                    <a:pt x="192" y="174"/>
                  </a:lnTo>
                  <a:lnTo>
                    <a:pt x="186" y="186"/>
                  </a:lnTo>
                  <a:lnTo>
                    <a:pt x="168" y="186"/>
                  </a:lnTo>
                  <a:lnTo>
                    <a:pt x="166" y="194"/>
                  </a:lnTo>
                  <a:lnTo>
                    <a:pt x="164" y="202"/>
                  </a:lnTo>
                  <a:lnTo>
                    <a:pt x="152" y="222"/>
                  </a:lnTo>
                  <a:lnTo>
                    <a:pt x="148" y="228"/>
                  </a:lnTo>
                  <a:lnTo>
                    <a:pt x="148" y="234"/>
                  </a:lnTo>
                  <a:lnTo>
                    <a:pt x="166" y="246"/>
                  </a:lnTo>
                  <a:lnTo>
                    <a:pt x="172" y="252"/>
                  </a:lnTo>
                  <a:lnTo>
                    <a:pt x="178" y="254"/>
                  </a:lnTo>
                  <a:lnTo>
                    <a:pt x="182" y="254"/>
                  </a:lnTo>
                  <a:lnTo>
                    <a:pt x="186" y="266"/>
                  </a:lnTo>
                  <a:lnTo>
                    <a:pt x="194" y="270"/>
                  </a:lnTo>
                  <a:lnTo>
                    <a:pt x="200" y="266"/>
                  </a:lnTo>
                  <a:lnTo>
                    <a:pt x="204" y="262"/>
                  </a:lnTo>
                  <a:lnTo>
                    <a:pt x="208" y="262"/>
                  </a:lnTo>
                  <a:lnTo>
                    <a:pt x="214" y="264"/>
                  </a:lnTo>
                  <a:lnTo>
                    <a:pt x="218" y="266"/>
                  </a:lnTo>
                  <a:lnTo>
                    <a:pt x="224" y="270"/>
                  </a:lnTo>
                  <a:lnTo>
                    <a:pt x="230" y="278"/>
                  </a:lnTo>
                  <a:lnTo>
                    <a:pt x="236" y="286"/>
                  </a:lnTo>
                  <a:lnTo>
                    <a:pt x="238" y="286"/>
                  </a:lnTo>
                  <a:lnTo>
                    <a:pt x="242" y="284"/>
                  </a:lnTo>
                  <a:lnTo>
                    <a:pt x="248" y="284"/>
                  </a:lnTo>
                  <a:lnTo>
                    <a:pt x="264" y="288"/>
                  </a:lnTo>
                  <a:lnTo>
                    <a:pt x="284" y="292"/>
                  </a:lnTo>
                  <a:lnTo>
                    <a:pt x="304" y="286"/>
                  </a:lnTo>
                  <a:lnTo>
                    <a:pt x="312" y="282"/>
                  </a:lnTo>
                  <a:lnTo>
                    <a:pt x="318" y="278"/>
                  </a:lnTo>
                  <a:lnTo>
                    <a:pt x="312" y="272"/>
                  </a:lnTo>
                  <a:lnTo>
                    <a:pt x="312" y="268"/>
                  </a:lnTo>
                  <a:lnTo>
                    <a:pt x="316" y="262"/>
                  </a:lnTo>
                  <a:lnTo>
                    <a:pt x="322" y="256"/>
                  </a:lnTo>
                  <a:lnTo>
                    <a:pt x="324" y="248"/>
                  </a:lnTo>
                  <a:lnTo>
                    <a:pt x="324" y="238"/>
                  </a:lnTo>
                  <a:lnTo>
                    <a:pt x="324" y="232"/>
                  </a:lnTo>
                  <a:lnTo>
                    <a:pt x="326" y="230"/>
                  </a:lnTo>
                  <a:lnTo>
                    <a:pt x="330" y="226"/>
                  </a:lnTo>
                  <a:lnTo>
                    <a:pt x="340" y="222"/>
                  </a:lnTo>
                  <a:lnTo>
                    <a:pt x="348" y="222"/>
                  </a:lnTo>
                  <a:lnTo>
                    <a:pt x="356" y="226"/>
                  </a:lnTo>
                  <a:lnTo>
                    <a:pt x="366" y="230"/>
                  </a:lnTo>
                  <a:lnTo>
                    <a:pt x="378" y="238"/>
                  </a:lnTo>
                  <a:lnTo>
                    <a:pt x="372" y="222"/>
                  </a:lnTo>
                  <a:lnTo>
                    <a:pt x="364" y="210"/>
                  </a:lnTo>
                  <a:lnTo>
                    <a:pt x="362" y="196"/>
                  </a:lnTo>
                  <a:lnTo>
                    <a:pt x="348" y="194"/>
                  </a:lnTo>
                  <a:lnTo>
                    <a:pt x="312" y="172"/>
                  </a:lnTo>
                  <a:lnTo>
                    <a:pt x="294" y="170"/>
                  </a:lnTo>
                  <a:lnTo>
                    <a:pt x="294" y="166"/>
                  </a:lnTo>
                  <a:lnTo>
                    <a:pt x="292" y="146"/>
                  </a:lnTo>
                  <a:lnTo>
                    <a:pt x="276" y="106"/>
                  </a:lnTo>
                  <a:lnTo>
                    <a:pt x="270" y="94"/>
                  </a:lnTo>
                  <a:lnTo>
                    <a:pt x="264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79" name="河北"/>
            <p:cNvSpPr>
              <a:spLocks/>
            </p:cNvSpPr>
            <p:nvPr/>
          </p:nvSpPr>
          <p:spPr bwMode="auto">
            <a:xfrm>
              <a:off x="5776913" y="2492375"/>
              <a:ext cx="642937" cy="917575"/>
            </a:xfrm>
            <a:custGeom>
              <a:avLst/>
              <a:gdLst>
                <a:gd name="T0" fmla="*/ 2147483646 w 352"/>
                <a:gd name="T1" fmla="*/ 2147483646 h 502"/>
                <a:gd name="T2" fmla="*/ 2147483646 w 352"/>
                <a:gd name="T3" fmla="*/ 2147483646 h 502"/>
                <a:gd name="T4" fmla="*/ 2147483646 w 352"/>
                <a:gd name="T5" fmla="*/ 2147483646 h 502"/>
                <a:gd name="T6" fmla="*/ 2147483646 w 352"/>
                <a:gd name="T7" fmla="*/ 2147483646 h 502"/>
                <a:gd name="T8" fmla="*/ 2147483646 w 352"/>
                <a:gd name="T9" fmla="*/ 2147483646 h 502"/>
                <a:gd name="T10" fmla="*/ 2147483646 w 352"/>
                <a:gd name="T11" fmla="*/ 2147483646 h 502"/>
                <a:gd name="T12" fmla="*/ 2147483646 w 352"/>
                <a:gd name="T13" fmla="*/ 2147483646 h 502"/>
                <a:gd name="T14" fmla="*/ 2147483646 w 352"/>
                <a:gd name="T15" fmla="*/ 2147483646 h 502"/>
                <a:gd name="T16" fmla="*/ 2147483646 w 352"/>
                <a:gd name="T17" fmla="*/ 2147483646 h 502"/>
                <a:gd name="T18" fmla="*/ 2147483646 w 352"/>
                <a:gd name="T19" fmla="*/ 2147483646 h 502"/>
                <a:gd name="T20" fmla="*/ 2147483646 w 352"/>
                <a:gd name="T21" fmla="*/ 2147483646 h 502"/>
                <a:gd name="T22" fmla="*/ 2147483646 w 352"/>
                <a:gd name="T23" fmla="*/ 2147483646 h 502"/>
                <a:gd name="T24" fmla="*/ 2147483646 w 352"/>
                <a:gd name="T25" fmla="*/ 2147483646 h 502"/>
                <a:gd name="T26" fmla="*/ 2147483646 w 352"/>
                <a:gd name="T27" fmla="*/ 2147483646 h 502"/>
                <a:gd name="T28" fmla="*/ 2147483646 w 352"/>
                <a:gd name="T29" fmla="*/ 2147483646 h 502"/>
                <a:gd name="T30" fmla="*/ 2147483646 w 352"/>
                <a:gd name="T31" fmla="*/ 2147483646 h 502"/>
                <a:gd name="T32" fmla="*/ 2147483646 w 352"/>
                <a:gd name="T33" fmla="*/ 2147483646 h 502"/>
                <a:gd name="T34" fmla="*/ 2147483646 w 352"/>
                <a:gd name="T35" fmla="*/ 2147483646 h 502"/>
                <a:gd name="T36" fmla="*/ 2147483646 w 352"/>
                <a:gd name="T37" fmla="*/ 2147483646 h 502"/>
                <a:gd name="T38" fmla="*/ 2147483646 w 352"/>
                <a:gd name="T39" fmla="*/ 2147483646 h 502"/>
                <a:gd name="T40" fmla="*/ 2147483646 w 352"/>
                <a:gd name="T41" fmla="*/ 2147483646 h 502"/>
                <a:gd name="T42" fmla="*/ 2147483646 w 352"/>
                <a:gd name="T43" fmla="*/ 2147483646 h 502"/>
                <a:gd name="T44" fmla="*/ 2147483646 w 352"/>
                <a:gd name="T45" fmla="*/ 2147483646 h 502"/>
                <a:gd name="T46" fmla="*/ 2147483646 w 352"/>
                <a:gd name="T47" fmla="*/ 2147483646 h 502"/>
                <a:gd name="T48" fmla="*/ 2147483646 w 352"/>
                <a:gd name="T49" fmla="*/ 2147483646 h 502"/>
                <a:gd name="T50" fmla="*/ 2147483646 w 352"/>
                <a:gd name="T51" fmla="*/ 2147483646 h 502"/>
                <a:gd name="T52" fmla="*/ 2147483646 w 352"/>
                <a:gd name="T53" fmla="*/ 2147483646 h 502"/>
                <a:gd name="T54" fmla="*/ 2147483646 w 352"/>
                <a:gd name="T55" fmla="*/ 2147483646 h 502"/>
                <a:gd name="T56" fmla="*/ 2147483646 w 352"/>
                <a:gd name="T57" fmla="*/ 2147483646 h 502"/>
                <a:gd name="T58" fmla="*/ 2147483646 w 352"/>
                <a:gd name="T59" fmla="*/ 2147483646 h 502"/>
                <a:gd name="T60" fmla="*/ 2147483646 w 352"/>
                <a:gd name="T61" fmla="*/ 2147483646 h 502"/>
                <a:gd name="T62" fmla="*/ 2147483646 w 352"/>
                <a:gd name="T63" fmla="*/ 2147483646 h 502"/>
                <a:gd name="T64" fmla="*/ 2147483646 w 352"/>
                <a:gd name="T65" fmla="*/ 2147483646 h 502"/>
                <a:gd name="T66" fmla="*/ 2147483646 w 352"/>
                <a:gd name="T67" fmla="*/ 2147483646 h 502"/>
                <a:gd name="T68" fmla="*/ 2147483646 w 352"/>
                <a:gd name="T69" fmla="*/ 2147483646 h 502"/>
                <a:gd name="T70" fmla="*/ 2147483646 w 352"/>
                <a:gd name="T71" fmla="*/ 2147483646 h 502"/>
                <a:gd name="T72" fmla="*/ 2147483646 w 352"/>
                <a:gd name="T73" fmla="*/ 2147483646 h 502"/>
                <a:gd name="T74" fmla="*/ 2147483646 w 352"/>
                <a:gd name="T75" fmla="*/ 2147483646 h 502"/>
                <a:gd name="T76" fmla="*/ 2147483646 w 352"/>
                <a:gd name="T77" fmla="*/ 2147483646 h 502"/>
                <a:gd name="T78" fmla="*/ 2147483646 w 352"/>
                <a:gd name="T79" fmla="*/ 2147483646 h 502"/>
                <a:gd name="T80" fmla="*/ 2147483646 w 352"/>
                <a:gd name="T81" fmla="*/ 2147483646 h 502"/>
                <a:gd name="T82" fmla="*/ 2147483646 w 352"/>
                <a:gd name="T83" fmla="*/ 2147483646 h 502"/>
                <a:gd name="T84" fmla="*/ 2147483646 w 352"/>
                <a:gd name="T85" fmla="*/ 2147483646 h 502"/>
                <a:gd name="T86" fmla="*/ 2147483646 w 352"/>
                <a:gd name="T87" fmla="*/ 2147483646 h 502"/>
                <a:gd name="T88" fmla="*/ 2147483646 w 352"/>
                <a:gd name="T89" fmla="*/ 2147483646 h 502"/>
                <a:gd name="T90" fmla="*/ 2147483646 w 352"/>
                <a:gd name="T91" fmla="*/ 2147483646 h 502"/>
                <a:gd name="T92" fmla="*/ 2147483646 w 352"/>
                <a:gd name="T93" fmla="*/ 2147483646 h 502"/>
                <a:gd name="T94" fmla="*/ 2147483646 w 352"/>
                <a:gd name="T95" fmla="*/ 2147483646 h 502"/>
                <a:gd name="T96" fmla="*/ 2147483646 w 352"/>
                <a:gd name="T97" fmla="*/ 2147483646 h 502"/>
                <a:gd name="T98" fmla="*/ 2147483646 w 352"/>
                <a:gd name="T99" fmla="*/ 2147483646 h 502"/>
                <a:gd name="T100" fmla="*/ 2147483646 w 352"/>
                <a:gd name="T101" fmla="*/ 2147483646 h 502"/>
                <a:gd name="T102" fmla="*/ 2147483646 w 352"/>
                <a:gd name="T103" fmla="*/ 2147483646 h 502"/>
                <a:gd name="T104" fmla="*/ 2147483646 w 352"/>
                <a:gd name="T105" fmla="*/ 2147483646 h 502"/>
                <a:gd name="T106" fmla="*/ 2147483646 w 352"/>
                <a:gd name="T107" fmla="*/ 2147483646 h 502"/>
                <a:gd name="T108" fmla="*/ 2147483646 w 352"/>
                <a:gd name="T109" fmla="*/ 2147483646 h 50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52" h="502">
                  <a:moveTo>
                    <a:pt x="324" y="152"/>
                  </a:moveTo>
                  <a:lnTo>
                    <a:pt x="318" y="148"/>
                  </a:lnTo>
                  <a:lnTo>
                    <a:pt x="316" y="148"/>
                  </a:lnTo>
                  <a:lnTo>
                    <a:pt x="312" y="144"/>
                  </a:lnTo>
                  <a:lnTo>
                    <a:pt x="290" y="136"/>
                  </a:lnTo>
                  <a:lnTo>
                    <a:pt x="284" y="136"/>
                  </a:lnTo>
                  <a:lnTo>
                    <a:pt x="280" y="138"/>
                  </a:lnTo>
                  <a:lnTo>
                    <a:pt x="270" y="122"/>
                  </a:lnTo>
                  <a:lnTo>
                    <a:pt x="272" y="120"/>
                  </a:lnTo>
                  <a:lnTo>
                    <a:pt x="278" y="112"/>
                  </a:lnTo>
                  <a:lnTo>
                    <a:pt x="278" y="104"/>
                  </a:lnTo>
                  <a:lnTo>
                    <a:pt x="278" y="102"/>
                  </a:lnTo>
                  <a:lnTo>
                    <a:pt x="282" y="96"/>
                  </a:lnTo>
                  <a:lnTo>
                    <a:pt x="280" y="94"/>
                  </a:lnTo>
                  <a:lnTo>
                    <a:pt x="268" y="92"/>
                  </a:lnTo>
                  <a:lnTo>
                    <a:pt x="246" y="88"/>
                  </a:lnTo>
                  <a:lnTo>
                    <a:pt x="234" y="76"/>
                  </a:lnTo>
                  <a:lnTo>
                    <a:pt x="230" y="68"/>
                  </a:lnTo>
                  <a:lnTo>
                    <a:pt x="228" y="64"/>
                  </a:lnTo>
                  <a:lnTo>
                    <a:pt x="234" y="48"/>
                  </a:lnTo>
                  <a:lnTo>
                    <a:pt x="234" y="36"/>
                  </a:lnTo>
                  <a:lnTo>
                    <a:pt x="234" y="32"/>
                  </a:lnTo>
                  <a:lnTo>
                    <a:pt x="228" y="40"/>
                  </a:lnTo>
                  <a:lnTo>
                    <a:pt x="226" y="40"/>
                  </a:lnTo>
                  <a:lnTo>
                    <a:pt x="226" y="42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10" y="30"/>
                  </a:lnTo>
                  <a:lnTo>
                    <a:pt x="208" y="28"/>
                  </a:lnTo>
                  <a:lnTo>
                    <a:pt x="208" y="26"/>
                  </a:lnTo>
                  <a:lnTo>
                    <a:pt x="206" y="8"/>
                  </a:lnTo>
                  <a:lnTo>
                    <a:pt x="200" y="0"/>
                  </a:lnTo>
                  <a:lnTo>
                    <a:pt x="188" y="0"/>
                  </a:lnTo>
                  <a:lnTo>
                    <a:pt x="180" y="14"/>
                  </a:lnTo>
                  <a:lnTo>
                    <a:pt x="180" y="16"/>
                  </a:lnTo>
                  <a:lnTo>
                    <a:pt x="178" y="16"/>
                  </a:lnTo>
                  <a:lnTo>
                    <a:pt x="160" y="12"/>
                  </a:lnTo>
                  <a:lnTo>
                    <a:pt x="156" y="30"/>
                  </a:lnTo>
                  <a:lnTo>
                    <a:pt x="156" y="48"/>
                  </a:lnTo>
                  <a:lnTo>
                    <a:pt x="146" y="64"/>
                  </a:lnTo>
                  <a:lnTo>
                    <a:pt x="146" y="66"/>
                  </a:lnTo>
                  <a:lnTo>
                    <a:pt x="144" y="66"/>
                  </a:lnTo>
                  <a:lnTo>
                    <a:pt x="142" y="66"/>
                  </a:lnTo>
                  <a:lnTo>
                    <a:pt x="130" y="68"/>
                  </a:lnTo>
                  <a:lnTo>
                    <a:pt x="118" y="76"/>
                  </a:lnTo>
                  <a:lnTo>
                    <a:pt x="118" y="78"/>
                  </a:lnTo>
                  <a:lnTo>
                    <a:pt x="116" y="78"/>
                  </a:lnTo>
                  <a:lnTo>
                    <a:pt x="114" y="78"/>
                  </a:lnTo>
                  <a:lnTo>
                    <a:pt x="92" y="70"/>
                  </a:lnTo>
                  <a:lnTo>
                    <a:pt x="90" y="78"/>
                  </a:lnTo>
                  <a:lnTo>
                    <a:pt x="90" y="80"/>
                  </a:lnTo>
                  <a:lnTo>
                    <a:pt x="80" y="96"/>
                  </a:lnTo>
                  <a:lnTo>
                    <a:pt x="76" y="100"/>
                  </a:lnTo>
                  <a:lnTo>
                    <a:pt x="74" y="100"/>
                  </a:lnTo>
                  <a:lnTo>
                    <a:pt x="64" y="100"/>
                  </a:lnTo>
                  <a:lnTo>
                    <a:pt x="50" y="94"/>
                  </a:lnTo>
                  <a:lnTo>
                    <a:pt x="48" y="92"/>
                  </a:lnTo>
                  <a:lnTo>
                    <a:pt x="48" y="90"/>
                  </a:lnTo>
                  <a:lnTo>
                    <a:pt x="46" y="72"/>
                  </a:lnTo>
                  <a:lnTo>
                    <a:pt x="42" y="56"/>
                  </a:lnTo>
                  <a:lnTo>
                    <a:pt x="38" y="52"/>
                  </a:lnTo>
                  <a:lnTo>
                    <a:pt x="34" y="64"/>
                  </a:lnTo>
                  <a:lnTo>
                    <a:pt x="24" y="76"/>
                  </a:lnTo>
                  <a:lnTo>
                    <a:pt x="16" y="96"/>
                  </a:lnTo>
                  <a:lnTo>
                    <a:pt x="14" y="96"/>
                  </a:lnTo>
                  <a:lnTo>
                    <a:pt x="8" y="108"/>
                  </a:lnTo>
                  <a:lnTo>
                    <a:pt x="6" y="114"/>
                  </a:lnTo>
                  <a:lnTo>
                    <a:pt x="0" y="122"/>
                  </a:lnTo>
                  <a:lnTo>
                    <a:pt x="6" y="140"/>
                  </a:lnTo>
                  <a:lnTo>
                    <a:pt x="30" y="168"/>
                  </a:lnTo>
                  <a:lnTo>
                    <a:pt x="38" y="184"/>
                  </a:lnTo>
                  <a:lnTo>
                    <a:pt x="38" y="186"/>
                  </a:lnTo>
                  <a:lnTo>
                    <a:pt x="36" y="188"/>
                  </a:lnTo>
                  <a:lnTo>
                    <a:pt x="30" y="196"/>
                  </a:lnTo>
                  <a:lnTo>
                    <a:pt x="28" y="196"/>
                  </a:lnTo>
                  <a:lnTo>
                    <a:pt x="12" y="200"/>
                  </a:lnTo>
                  <a:lnTo>
                    <a:pt x="14" y="212"/>
                  </a:lnTo>
                  <a:lnTo>
                    <a:pt x="26" y="220"/>
                  </a:lnTo>
                  <a:lnTo>
                    <a:pt x="42" y="224"/>
                  </a:lnTo>
                  <a:lnTo>
                    <a:pt x="48" y="240"/>
                  </a:lnTo>
                  <a:lnTo>
                    <a:pt x="44" y="268"/>
                  </a:lnTo>
                  <a:lnTo>
                    <a:pt x="38" y="280"/>
                  </a:lnTo>
                  <a:lnTo>
                    <a:pt x="38" y="284"/>
                  </a:lnTo>
                  <a:lnTo>
                    <a:pt x="36" y="284"/>
                  </a:lnTo>
                  <a:lnTo>
                    <a:pt x="16" y="286"/>
                  </a:lnTo>
                  <a:lnTo>
                    <a:pt x="16" y="294"/>
                  </a:lnTo>
                  <a:lnTo>
                    <a:pt x="10" y="312"/>
                  </a:lnTo>
                  <a:lnTo>
                    <a:pt x="8" y="332"/>
                  </a:lnTo>
                  <a:lnTo>
                    <a:pt x="12" y="344"/>
                  </a:lnTo>
                  <a:lnTo>
                    <a:pt x="36" y="358"/>
                  </a:lnTo>
                  <a:lnTo>
                    <a:pt x="38" y="360"/>
                  </a:lnTo>
                  <a:lnTo>
                    <a:pt x="48" y="376"/>
                  </a:lnTo>
                  <a:lnTo>
                    <a:pt x="48" y="378"/>
                  </a:lnTo>
                  <a:lnTo>
                    <a:pt x="48" y="380"/>
                  </a:lnTo>
                  <a:lnTo>
                    <a:pt x="34" y="408"/>
                  </a:lnTo>
                  <a:lnTo>
                    <a:pt x="32" y="416"/>
                  </a:lnTo>
                  <a:lnTo>
                    <a:pt x="24" y="434"/>
                  </a:lnTo>
                  <a:lnTo>
                    <a:pt x="20" y="448"/>
                  </a:lnTo>
                  <a:lnTo>
                    <a:pt x="20" y="450"/>
                  </a:lnTo>
                  <a:lnTo>
                    <a:pt x="14" y="456"/>
                  </a:lnTo>
                  <a:lnTo>
                    <a:pt x="12" y="462"/>
                  </a:lnTo>
                  <a:lnTo>
                    <a:pt x="12" y="464"/>
                  </a:lnTo>
                  <a:lnTo>
                    <a:pt x="12" y="466"/>
                  </a:lnTo>
                  <a:lnTo>
                    <a:pt x="14" y="468"/>
                  </a:lnTo>
                  <a:lnTo>
                    <a:pt x="22" y="476"/>
                  </a:lnTo>
                  <a:lnTo>
                    <a:pt x="26" y="482"/>
                  </a:lnTo>
                  <a:lnTo>
                    <a:pt x="28" y="484"/>
                  </a:lnTo>
                  <a:lnTo>
                    <a:pt x="28" y="488"/>
                  </a:lnTo>
                  <a:lnTo>
                    <a:pt x="30" y="492"/>
                  </a:lnTo>
                  <a:lnTo>
                    <a:pt x="36" y="496"/>
                  </a:lnTo>
                  <a:lnTo>
                    <a:pt x="66" y="502"/>
                  </a:lnTo>
                  <a:lnTo>
                    <a:pt x="80" y="500"/>
                  </a:lnTo>
                  <a:lnTo>
                    <a:pt x="94" y="496"/>
                  </a:lnTo>
                  <a:lnTo>
                    <a:pt x="108" y="492"/>
                  </a:lnTo>
                  <a:lnTo>
                    <a:pt x="122" y="492"/>
                  </a:lnTo>
                  <a:lnTo>
                    <a:pt x="122" y="486"/>
                  </a:lnTo>
                  <a:lnTo>
                    <a:pt x="114" y="464"/>
                  </a:lnTo>
                  <a:lnTo>
                    <a:pt x="112" y="464"/>
                  </a:lnTo>
                  <a:lnTo>
                    <a:pt x="114" y="464"/>
                  </a:lnTo>
                  <a:lnTo>
                    <a:pt x="158" y="400"/>
                  </a:lnTo>
                  <a:lnTo>
                    <a:pt x="208" y="352"/>
                  </a:lnTo>
                  <a:lnTo>
                    <a:pt x="224" y="348"/>
                  </a:lnTo>
                  <a:lnTo>
                    <a:pt x="232" y="338"/>
                  </a:lnTo>
                  <a:lnTo>
                    <a:pt x="240" y="332"/>
                  </a:lnTo>
                  <a:lnTo>
                    <a:pt x="250" y="328"/>
                  </a:lnTo>
                  <a:lnTo>
                    <a:pt x="246" y="324"/>
                  </a:lnTo>
                  <a:lnTo>
                    <a:pt x="234" y="312"/>
                  </a:lnTo>
                  <a:lnTo>
                    <a:pt x="226" y="302"/>
                  </a:lnTo>
                  <a:lnTo>
                    <a:pt x="226" y="300"/>
                  </a:lnTo>
                  <a:lnTo>
                    <a:pt x="230" y="294"/>
                  </a:lnTo>
                  <a:lnTo>
                    <a:pt x="218" y="296"/>
                  </a:lnTo>
                  <a:lnTo>
                    <a:pt x="196" y="292"/>
                  </a:lnTo>
                  <a:lnTo>
                    <a:pt x="186" y="284"/>
                  </a:lnTo>
                  <a:lnTo>
                    <a:pt x="182" y="280"/>
                  </a:lnTo>
                  <a:lnTo>
                    <a:pt x="180" y="276"/>
                  </a:lnTo>
                  <a:lnTo>
                    <a:pt x="176" y="256"/>
                  </a:lnTo>
                  <a:lnTo>
                    <a:pt x="174" y="238"/>
                  </a:lnTo>
                  <a:lnTo>
                    <a:pt x="170" y="242"/>
                  </a:lnTo>
                  <a:lnTo>
                    <a:pt x="164" y="244"/>
                  </a:lnTo>
                  <a:lnTo>
                    <a:pt x="146" y="240"/>
                  </a:lnTo>
                  <a:lnTo>
                    <a:pt x="136" y="232"/>
                  </a:lnTo>
                  <a:lnTo>
                    <a:pt x="122" y="228"/>
                  </a:lnTo>
                  <a:lnTo>
                    <a:pt x="116" y="228"/>
                  </a:lnTo>
                  <a:lnTo>
                    <a:pt x="110" y="226"/>
                  </a:lnTo>
                  <a:lnTo>
                    <a:pt x="104" y="224"/>
                  </a:lnTo>
                  <a:lnTo>
                    <a:pt x="98" y="218"/>
                  </a:lnTo>
                  <a:lnTo>
                    <a:pt x="96" y="214"/>
                  </a:lnTo>
                  <a:lnTo>
                    <a:pt x="96" y="210"/>
                  </a:lnTo>
                  <a:lnTo>
                    <a:pt x="96" y="206"/>
                  </a:lnTo>
                  <a:lnTo>
                    <a:pt x="98" y="202"/>
                  </a:lnTo>
                  <a:lnTo>
                    <a:pt x="102" y="200"/>
                  </a:lnTo>
                  <a:lnTo>
                    <a:pt x="110" y="192"/>
                  </a:lnTo>
                  <a:lnTo>
                    <a:pt x="118" y="180"/>
                  </a:lnTo>
                  <a:lnTo>
                    <a:pt x="116" y="176"/>
                  </a:lnTo>
                  <a:lnTo>
                    <a:pt x="114" y="170"/>
                  </a:lnTo>
                  <a:lnTo>
                    <a:pt x="112" y="164"/>
                  </a:lnTo>
                  <a:lnTo>
                    <a:pt x="114" y="160"/>
                  </a:lnTo>
                  <a:lnTo>
                    <a:pt x="114" y="158"/>
                  </a:lnTo>
                  <a:lnTo>
                    <a:pt x="116" y="156"/>
                  </a:lnTo>
                  <a:lnTo>
                    <a:pt x="120" y="152"/>
                  </a:lnTo>
                  <a:lnTo>
                    <a:pt x="134" y="148"/>
                  </a:lnTo>
                  <a:lnTo>
                    <a:pt x="136" y="142"/>
                  </a:lnTo>
                  <a:lnTo>
                    <a:pt x="138" y="140"/>
                  </a:lnTo>
                  <a:lnTo>
                    <a:pt x="150" y="140"/>
                  </a:lnTo>
                  <a:lnTo>
                    <a:pt x="148" y="140"/>
                  </a:lnTo>
                  <a:lnTo>
                    <a:pt x="142" y="136"/>
                  </a:lnTo>
                  <a:lnTo>
                    <a:pt x="140" y="132"/>
                  </a:lnTo>
                  <a:lnTo>
                    <a:pt x="140" y="128"/>
                  </a:lnTo>
                  <a:lnTo>
                    <a:pt x="142" y="122"/>
                  </a:lnTo>
                  <a:lnTo>
                    <a:pt x="148" y="118"/>
                  </a:lnTo>
                  <a:lnTo>
                    <a:pt x="154" y="116"/>
                  </a:lnTo>
                  <a:lnTo>
                    <a:pt x="160" y="116"/>
                  </a:lnTo>
                  <a:lnTo>
                    <a:pt x="166" y="118"/>
                  </a:lnTo>
                  <a:lnTo>
                    <a:pt x="172" y="120"/>
                  </a:lnTo>
                  <a:lnTo>
                    <a:pt x="190" y="134"/>
                  </a:lnTo>
                  <a:lnTo>
                    <a:pt x="208" y="134"/>
                  </a:lnTo>
                  <a:lnTo>
                    <a:pt x="214" y="138"/>
                  </a:lnTo>
                  <a:lnTo>
                    <a:pt x="214" y="144"/>
                  </a:lnTo>
                  <a:lnTo>
                    <a:pt x="214" y="150"/>
                  </a:lnTo>
                  <a:lnTo>
                    <a:pt x="210" y="152"/>
                  </a:lnTo>
                  <a:lnTo>
                    <a:pt x="206" y="152"/>
                  </a:lnTo>
                  <a:lnTo>
                    <a:pt x="204" y="154"/>
                  </a:lnTo>
                  <a:lnTo>
                    <a:pt x="202" y="160"/>
                  </a:lnTo>
                  <a:lnTo>
                    <a:pt x="210" y="180"/>
                  </a:lnTo>
                  <a:lnTo>
                    <a:pt x="218" y="170"/>
                  </a:lnTo>
                  <a:lnTo>
                    <a:pt x="226" y="168"/>
                  </a:lnTo>
                  <a:lnTo>
                    <a:pt x="230" y="168"/>
                  </a:lnTo>
                  <a:lnTo>
                    <a:pt x="234" y="172"/>
                  </a:lnTo>
                  <a:lnTo>
                    <a:pt x="236" y="180"/>
                  </a:lnTo>
                  <a:lnTo>
                    <a:pt x="240" y="190"/>
                  </a:lnTo>
                  <a:lnTo>
                    <a:pt x="242" y="202"/>
                  </a:lnTo>
                  <a:lnTo>
                    <a:pt x="246" y="210"/>
                  </a:lnTo>
                  <a:lnTo>
                    <a:pt x="252" y="220"/>
                  </a:lnTo>
                  <a:lnTo>
                    <a:pt x="264" y="236"/>
                  </a:lnTo>
                  <a:lnTo>
                    <a:pt x="268" y="248"/>
                  </a:lnTo>
                  <a:lnTo>
                    <a:pt x="300" y="244"/>
                  </a:lnTo>
                  <a:lnTo>
                    <a:pt x="314" y="236"/>
                  </a:lnTo>
                  <a:lnTo>
                    <a:pt x="326" y="220"/>
                  </a:lnTo>
                  <a:lnTo>
                    <a:pt x="332" y="204"/>
                  </a:lnTo>
                  <a:lnTo>
                    <a:pt x="336" y="188"/>
                  </a:lnTo>
                  <a:lnTo>
                    <a:pt x="336" y="186"/>
                  </a:lnTo>
                  <a:lnTo>
                    <a:pt x="336" y="184"/>
                  </a:lnTo>
                  <a:lnTo>
                    <a:pt x="338" y="184"/>
                  </a:lnTo>
                  <a:lnTo>
                    <a:pt x="350" y="176"/>
                  </a:lnTo>
                  <a:lnTo>
                    <a:pt x="352" y="176"/>
                  </a:lnTo>
                  <a:lnTo>
                    <a:pt x="350" y="174"/>
                  </a:lnTo>
                  <a:lnTo>
                    <a:pt x="330" y="168"/>
                  </a:lnTo>
                  <a:lnTo>
                    <a:pt x="326" y="156"/>
                  </a:lnTo>
                  <a:lnTo>
                    <a:pt x="324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80" name="河南"/>
            <p:cNvSpPr>
              <a:spLocks/>
            </p:cNvSpPr>
            <p:nvPr/>
          </p:nvSpPr>
          <p:spPr bwMode="auto">
            <a:xfrm>
              <a:off x="5483225" y="3373438"/>
              <a:ext cx="676275" cy="669925"/>
            </a:xfrm>
            <a:custGeom>
              <a:avLst/>
              <a:gdLst>
                <a:gd name="T0" fmla="*/ 2147483646 w 370"/>
                <a:gd name="T1" fmla="*/ 2147483646 h 366"/>
                <a:gd name="T2" fmla="*/ 0 w 370"/>
                <a:gd name="T3" fmla="*/ 2147483646 h 366"/>
                <a:gd name="T4" fmla="*/ 2147483646 w 370"/>
                <a:gd name="T5" fmla="*/ 2147483646 h 366"/>
                <a:gd name="T6" fmla="*/ 2147483646 w 370"/>
                <a:gd name="T7" fmla="*/ 2147483646 h 366"/>
                <a:gd name="T8" fmla="*/ 2147483646 w 370"/>
                <a:gd name="T9" fmla="*/ 2147483646 h 366"/>
                <a:gd name="T10" fmla="*/ 2147483646 w 370"/>
                <a:gd name="T11" fmla="*/ 2147483646 h 366"/>
                <a:gd name="T12" fmla="*/ 2147483646 w 370"/>
                <a:gd name="T13" fmla="*/ 2147483646 h 366"/>
                <a:gd name="T14" fmla="*/ 2147483646 w 370"/>
                <a:gd name="T15" fmla="*/ 2147483646 h 366"/>
                <a:gd name="T16" fmla="*/ 2147483646 w 370"/>
                <a:gd name="T17" fmla="*/ 2147483646 h 366"/>
                <a:gd name="T18" fmla="*/ 2147483646 w 370"/>
                <a:gd name="T19" fmla="*/ 2147483646 h 366"/>
                <a:gd name="T20" fmla="*/ 2147483646 w 370"/>
                <a:gd name="T21" fmla="*/ 2147483646 h 366"/>
                <a:gd name="T22" fmla="*/ 2147483646 w 370"/>
                <a:gd name="T23" fmla="*/ 2147483646 h 366"/>
                <a:gd name="T24" fmla="*/ 2147483646 w 370"/>
                <a:gd name="T25" fmla="*/ 2147483646 h 366"/>
                <a:gd name="T26" fmla="*/ 2147483646 w 370"/>
                <a:gd name="T27" fmla="*/ 2147483646 h 366"/>
                <a:gd name="T28" fmla="*/ 2147483646 w 370"/>
                <a:gd name="T29" fmla="*/ 2147483646 h 366"/>
                <a:gd name="T30" fmla="*/ 2147483646 w 370"/>
                <a:gd name="T31" fmla="*/ 2147483646 h 366"/>
                <a:gd name="T32" fmla="*/ 2147483646 w 370"/>
                <a:gd name="T33" fmla="*/ 2147483646 h 366"/>
                <a:gd name="T34" fmla="*/ 2147483646 w 370"/>
                <a:gd name="T35" fmla="*/ 2147483646 h 366"/>
                <a:gd name="T36" fmla="*/ 2147483646 w 370"/>
                <a:gd name="T37" fmla="*/ 2147483646 h 366"/>
                <a:gd name="T38" fmla="*/ 2147483646 w 370"/>
                <a:gd name="T39" fmla="*/ 2147483646 h 366"/>
                <a:gd name="T40" fmla="*/ 2147483646 w 370"/>
                <a:gd name="T41" fmla="*/ 2147483646 h 366"/>
                <a:gd name="T42" fmla="*/ 2147483646 w 370"/>
                <a:gd name="T43" fmla="*/ 2147483646 h 366"/>
                <a:gd name="T44" fmla="*/ 2147483646 w 370"/>
                <a:gd name="T45" fmla="*/ 2147483646 h 366"/>
                <a:gd name="T46" fmla="*/ 2147483646 w 370"/>
                <a:gd name="T47" fmla="*/ 2147483646 h 366"/>
                <a:gd name="T48" fmla="*/ 2147483646 w 370"/>
                <a:gd name="T49" fmla="*/ 2147483646 h 366"/>
                <a:gd name="T50" fmla="*/ 2147483646 w 370"/>
                <a:gd name="T51" fmla="*/ 2147483646 h 366"/>
                <a:gd name="T52" fmla="*/ 2147483646 w 370"/>
                <a:gd name="T53" fmla="*/ 2147483646 h 366"/>
                <a:gd name="T54" fmla="*/ 2147483646 w 370"/>
                <a:gd name="T55" fmla="*/ 2147483646 h 366"/>
                <a:gd name="T56" fmla="*/ 2147483646 w 370"/>
                <a:gd name="T57" fmla="*/ 2147483646 h 366"/>
                <a:gd name="T58" fmla="*/ 2147483646 w 370"/>
                <a:gd name="T59" fmla="*/ 2147483646 h 366"/>
                <a:gd name="T60" fmla="*/ 2147483646 w 370"/>
                <a:gd name="T61" fmla="*/ 2147483646 h 366"/>
                <a:gd name="T62" fmla="*/ 2147483646 w 370"/>
                <a:gd name="T63" fmla="*/ 2147483646 h 366"/>
                <a:gd name="T64" fmla="*/ 2147483646 w 370"/>
                <a:gd name="T65" fmla="*/ 2147483646 h 366"/>
                <a:gd name="T66" fmla="*/ 2147483646 w 370"/>
                <a:gd name="T67" fmla="*/ 2147483646 h 366"/>
                <a:gd name="T68" fmla="*/ 2147483646 w 370"/>
                <a:gd name="T69" fmla="*/ 2147483646 h 366"/>
                <a:gd name="T70" fmla="*/ 2147483646 w 370"/>
                <a:gd name="T71" fmla="*/ 2147483646 h 366"/>
                <a:gd name="T72" fmla="*/ 2147483646 w 370"/>
                <a:gd name="T73" fmla="*/ 2147483646 h 366"/>
                <a:gd name="T74" fmla="*/ 2147483646 w 370"/>
                <a:gd name="T75" fmla="*/ 2147483646 h 366"/>
                <a:gd name="T76" fmla="*/ 2147483646 w 370"/>
                <a:gd name="T77" fmla="*/ 2147483646 h 366"/>
                <a:gd name="T78" fmla="*/ 2147483646 w 370"/>
                <a:gd name="T79" fmla="*/ 2147483646 h 366"/>
                <a:gd name="T80" fmla="*/ 2147483646 w 370"/>
                <a:gd name="T81" fmla="*/ 2147483646 h 366"/>
                <a:gd name="T82" fmla="*/ 2147483646 w 370"/>
                <a:gd name="T83" fmla="*/ 2147483646 h 366"/>
                <a:gd name="T84" fmla="*/ 2147483646 w 370"/>
                <a:gd name="T85" fmla="*/ 2147483646 h 366"/>
                <a:gd name="T86" fmla="*/ 2147483646 w 370"/>
                <a:gd name="T87" fmla="*/ 2147483646 h 366"/>
                <a:gd name="T88" fmla="*/ 2147483646 w 370"/>
                <a:gd name="T89" fmla="*/ 2147483646 h 366"/>
                <a:gd name="T90" fmla="*/ 2147483646 w 370"/>
                <a:gd name="T91" fmla="*/ 2147483646 h 366"/>
                <a:gd name="T92" fmla="*/ 2147483646 w 370"/>
                <a:gd name="T93" fmla="*/ 2147483646 h 366"/>
                <a:gd name="T94" fmla="*/ 2147483646 w 370"/>
                <a:gd name="T95" fmla="*/ 0 h 366"/>
                <a:gd name="T96" fmla="*/ 2147483646 w 370"/>
                <a:gd name="T97" fmla="*/ 2147483646 h 366"/>
                <a:gd name="T98" fmla="*/ 2147483646 w 370"/>
                <a:gd name="T99" fmla="*/ 2147483646 h 366"/>
                <a:gd name="T100" fmla="*/ 2147483646 w 370"/>
                <a:gd name="T101" fmla="*/ 2147483646 h 366"/>
                <a:gd name="T102" fmla="*/ 2147483646 w 370"/>
                <a:gd name="T103" fmla="*/ 2147483646 h 366"/>
                <a:gd name="T104" fmla="*/ 2147483646 w 370"/>
                <a:gd name="T105" fmla="*/ 2147483646 h 366"/>
                <a:gd name="T106" fmla="*/ 2147483646 w 370"/>
                <a:gd name="T107" fmla="*/ 2147483646 h 366"/>
                <a:gd name="T108" fmla="*/ 2147483646 w 370"/>
                <a:gd name="T109" fmla="*/ 2147483646 h 36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70" h="366">
                  <a:moveTo>
                    <a:pt x="82" y="120"/>
                  </a:moveTo>
                  <a:lnTo>
                    <a:pt x="80" y="120"/>
                  </a:lnTo>
                  <a:lnTo>
                    <a:pt x="20" y="146"/>
                  </a:lnTo>
                  <a:lnTo>
                    <a:pt x="2" y="162"/>
                  </a:lnTo>
                  <a:lnTo>
                    <a:pt x="0" y="182"/>
                  </a:lnTo>
                  <a:lnTo>
                    <a:pt x="2" y="196"/>
                  </a:lnTo>
                  <a:lnTo>
                    <a:pt x="4" y="206"/>
                  </a:lnTo>
                  <a:lnTo>
                    <a:pt x="10" y="210"/>
                  </a:lnTo>
                  <a:lnTo>
                    <a:pt x="28" y="222"/>
                  </a:lnTo>
                  <a:lnTo>
                    <a:pt x="30" y="222"/>
                  </a:lnTo>
                  <a:lnTo>
                    <a:pt x="34" y="252"/>
                  </a:lnTo>
                  <a:lnTo>
                    <a:pt x="54" y="276"/>
                  </a:lnTo>
                  <a:lnTo>
                    <a:pt x="60" y="282"/>
                  </a:lnTo>
                  <a:lnTo>
                    <a:pt x="66" y="286"/>
                  </a:lnTo>
                  <a:lnTo>
                    <a:pt x="82" y="290"/>
                  </a:lnTo>
                  <a:lnTo>
                    <a:pt x="86" y="290"/>
                  </a:lnTo>
                  <a:lnTo>
                    <a:pt x="92" y="296"/>
                  </a:lnTo>
                  <a:lnTo>
                    <a:pt x="104" y="300"/>
                  </a:lnTo>
                  <a:lnTo>
                    <a:pt x="152" y="302"/>
                  </a:lnTo>
                  <a:lnTo>
                    <a:pt x="194" y="304"/>
                  </a:lnTo>
                  <a:lnTo>
                    <a:pt x="204" y="306"/>
                  </a:lnTo>
                  <a:lnTo>
                    <a:pt x="210" y="310"/>
                  </a:lnTo>
                  <a:lnTo>
                    <a:pt x="214" y="312"/>
                  </a:lnTo>
                  <a:lnTo>
                    <a:pt x="214" y="318"/>
                  </a:lnTo>
                  <a:lnTo>
                    <a:pt x="214" y="332"/>
                  </a:lnTo>
                  <a:lnTo>
                    <a:pt x="214" y="342"/>
                  </a:lnTo>
                  <a:lnTo>
                    <a:pt x="216" y="346"/>
                  </a:lnTo>
                  <a:lnTo>
                    <a:pt x="234" y="342"/>
                  </a:lnTo>
                  <a:lnTo>
                    <a:pt x="242" y="340"/>
                  </a:lnTo>
                  <a:lnTo>
                    <a:pt x="250" y="338"/>
                  </a:lnTo>
                  <a:lnTo>
                    <a:pt x="256" y="340"/>
                  </a:lnTo>
                  <a:lnTo>
                    <a:pt x="258" y="342"/>
                  </a:lnTo>
                  <a:lnTo>
                    <a:pt x="266" y="350"/>
                  </a:lnTo>
                  <a:lnTo>
                    <a:pt x="278" y="362"/>
                  </a:lnTo>
                  <a:lnTo>
                    <a:pt x="280" y="364"/>
                  </a:lnTo>
                  <a:lnTo>
                    <a:pt x="282" y="366"/>
                  </a:lnTo>
                  <a:lnTo>
                    <a:pt x="290" y="360"/>
                  </a:lnTo>
                  <a:lnTo>
                    <a:pt x="298" y="350"/>
                  </a:lnTo>
                  <a:lnTo>
                    <a:pt x="300" y="348"/>
                  </a:lnTo>
                  <a:lnTo>
                    <a:pt x="314" y="358"/>
                  </a:lnTo>
                  <a:lnTo>
                    <a:pt x="324" y="350"/>
                  </a:lnTo>
                  <a:lnTo>
                    <a:pt x="326" y="342"/>
                  </a:lnTo>
                  <a:lnTo>
                    <a:pt x="330" y="338"/>
                  </a:lnTo>
                  <a:lnTo>
                    <a:pt x="334" y="334"/>
                  </a:lnTo>
                  <a:lnTo>
                    <a:pt x="342" y="332"/>
                  </a:lnTo>
                  <a:lnTo>
                    <a:pt x="346" y="330"/>
                  </a:lnTo>
                  <a:lnTo>
                    <a:pt x="344" y="328"/>
                  </a:lnTo>
                  <a:lnTo>
                    <a:pt x="342" y="326"/>
                  </a:lnTo>
                  <a:lnTo>
                    <a:pt x="344" y="306"/>
                  </a:lnTo>
                  <a:lnTo>
                    <a:pt x="338" y="300"/>
                  </a:lnTo>
                  <a:lnTo>
                    <a:pt x="334" y="296"/>
                  </a:lnTo>
                  <a:lnTo>
                    <a:pt x="328" y="294"/>
                  </a:lnTo>
                  <a:lnTo>
                    <a:pt x="320" y="294"/>
                  </a:lnTo>
                  <a:lnTo>
                    <a:pt x="310" y="296"/>
                  </a:lnTo>
                  <a:lnTo>
                    <a:pt x="306" y="296"/>
                  </a:lnTo>
                  <a:lnTo>
                    <a:pt x="302" y="294"/>
                  </a:lnTo>
                  <a:lnTo>
                    <a:pt x="302" y="290"/>
                  </a:lnTo>
                  <a:lnTo>
                    <a:pt x="302" y="286"/>
                  </a:lnTo>
                  <a:lnTo>
                    <a:pt x="292" y="272"/>
                  </a:lnTo>
                  <a:lnTo>
                    <a:pt x="282" y="262"/>
                  </a:lnTo>
                  <a:lnTo>
                    <a:pt x="278" y="256"/>
                  </a:lnTo>
                  <a:lnTo>
                    <a:pt x="274" y="250"/>
                  </a:lnTo>
                  <a:lnTo>
                    <a:pt x="272" y="244"/>
                  </a:lnTo>
                  <a:lnTo>
                    <a:pt x="274" y="238"/>
                  </a:lnTo>
                  <a:lnTo>
                    <a:pt x="274" y="236"/>
                  </a:lnTo>
                  <a:lnTo>
                    <a:pt x="298" y="240"/>
                  </a:lnTo>
                  <a:lnTo>
                    <a:pt x="296" y="226"/>
                  </a:lnTo>
                  <a:lnTo>
                    <a:pt x="296" y="216"/>
                  </a:lnTo>
                  <a:lnTo>
                    <a:pt x="298" y="212"/>
                  </a:lnTo>
                  <a:lnTo>
                    <a:pt x="300" y="210"/>
                  </a:lnTo>
                  <a:lnTo>
                    <a:pt x="304" y="206"/>
                  </a:lnTo>
                  <a:lnTo>
                    <a:pt x="310" y="204"/>
                  </a:lnTo>
                  <a:lnTo>
                    <a:pt x="318" y="200"/>
                  </a:lnTo>
                  <a:lnTo>
                    <a:pt x="318" y="196"/>
                  </a:lnTo>
                  <a:lnTo>
                    <a:pt x="312" y="178"/>
                  </a:lnTo>
                  <a:lnTo>
                    <a:pt x="312" y="170"/>
                  </a:lnTo>
                  <a:lnTo>
                    <a:pt x="312" y="166"/>
                  </a:lnTo>
                  <a:lnTo>
                    <a:pt x="318" y="162"/>
                  </a:lnTo>
                  <a:lnTo>
                    <a:pt x="324" y="162"/>
                  </a:lnTo>
                  <a:lnTo>
                    <a:pt x="338" y="166"/>
                  </a:lnTo>
                  <a:lnTo>
                    <a:pt x="340" y="166"/>
                  </a:lnTo>
                  <a:lnTo>
                    <a:pt x="340" y="168"/>
                  </a:lnTo>
                  <a:lnTo>
                    <a:pt x="356" y="186"/>
                  </a:lnTo>
                  <a:lnTo>
                    <a:pt x="370" y="162"/>
                  </a:lnTo>
                  <a:lnTo>
                    <a:pt x="356" y="140"/>
                  </a:lnTo>
                  <a:lnTo>
                    <a:pt x="348" y="128"/>
                  </a:lnTo>
                  <a:lnTo>
                    <a:pt x="336" y="136"/>
                  </a:lnTo>
                  <a:lnTo>
                    <a:pt x="334" y="134"/>
                  </a:lnTo>
                  <a:lnTo>
                    <a:pt x="302" y="126"/>
                  </a:lnTo>
                  <a:lnTo>
                    <a:pt x="292" y="122"/>
                  </a:lnTo>
                  <a:lnTo>
                    <a:pt x="286" y="116"/>
                  </a:lnTo>
                  <a:lnTo>
                    <a:pt x="280" y="110"/>
                  </a:lnTo>
                  <a:lnTo>
                    <a:pt x="278" y="106"/>
                  </a:lnTo>
                  <a:lnTo>
                    <a:pt x="260" y="96"/>
                  </a:lnTo>
                  <a:lnTo>
                    <a:pt x="260" y="78"/>
                  </a:lnTo>
                  <a:lnTo>
                    <a:pt x="294" y="58"/>
                  </a:lnTo>
                  <a:lnTo>
                    <a:pt x="292" y="44"/>
                  </a:lnTo>
                  <a:lnTo>
                    <a:pt x="286" y="30"/>
                  </a:lnTo>
                  <a:lnTo>
                    <a:pt x="282" y="18"/>
                  </a:lnTo>
                  <a:lnTo>
                    <a:pt x="258" y="22"/>
                  </a:lnTo>
                  <a:lnTo>
                    <a:pt x="242" y="26"/>
                  </a:lnTo>
                  <a:lnTo>
                    <a:pt x="226" y="28"/>
                  </a:lnTo>
                  <a:lnTo>
                    <a:pt x="200" y="22"/>
                  </a:lnTo>
                  <a:lnTo>
                    <a:pt x="200" y="14"/>
                  </a:lnTo>
                  <a:lnTo>
                    <a:pt x="196" y="14"/>
                  </a:lnTo>
                  <a:lnTo>
                    <a:pt x="190" y="10"/>
                  </a:lnTo>
                  <a:lnTo>
                    <a:pt x="188" y="6"/>
                  </a:lnTo>
                  <a:lnTo>
                    <a:pt x="186" y="2"/>
                  </a:lnTo>
                  <a:lnTo>
                    <a:pt x="186" y="0"/>
                  </a:lnTo>
                  <a:lnTo>
                    <a:pt x="184" y="22"/>
                  </a:lnTo>
                  <a:lnTo>
                    <a:pt x="182" y="28"/>
                  </a:lnTo>
                  <a:lnTo>
                    <a:pt x="180" y="34"/>
                  </a:lnTo>
                  <a:lnTo>
                    <a:pt x="182" y="36"/>
                  </a:lnTo>
                  <a:lnTo>
                    <a:pt x="184" y="40"/>
                  </a:lnTo>
                  <a:lnTo>
                    <a:pt x="184" y="46"/>
                  </a:lnTo>
                  <a:lnTo>
                    <a:pt x="182" y="50"/>
                  </a:lnTo>
                  <a:lnTo>
                    <a:pt x="180" y="54"/>
                  </a:lnTo>
                  <a:lnTo>
                    <a:pt x="184" y="68"/>
                  </a:lnTo>
                  <a:lnTo>
                    <a:pt x="182" y="68"/>
                  </a:lnTo>
                  <a:lnTo>
                    <a:pt x="182" y="70"/>
                  </a:lnTo>
                  <a:lnTo>
                    <a:pt x="172" y="78"/>
                  </a:lnTo>
                  <a:lnTo>
                    <a:pt x="172" y="96"/>
                  </a:lnTo>
                  <a:lnTo>
                    <a:pt x="170" y="98"/>
                  </a:lnTo>
                  <a:lnTo>
                    <a:pt x="148" y="106"/>
                  </a:lnTo>
                  <a:lnTo>
                    <a:pt x="132" y="110"/>
                  </a:lnTo>
                  <a:lnTo>
                    <a:pt x="98" y="106"/>
                  </a:lnTo>
                  <a:lnTo>
                    <a:pt x="8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81" name="台湾"/>
            <p:cNvSpPr>
              <a:spLocks/>
            </p:cNvSpPr>
            <p:nvPr/>
          </p:nvSpPr>
          <p:spPr bwMode="auto">
            <a:xfrm>
              <a:off x="6754813" y="4803775"/>
              <a:ext cx="193675" cy="468313"/>
            </a:xfrm>
            <a:custGeom>
              <a:avLst/>
              <a:gdLst>
                <a:gd name="T0" fmla="*/ 2147483646 w 106"/>
                <a:gd name="T1" fmla="*/ 0 h 256"/>
                <a:gd name="T2" fmla="*/ 2147483646 w 106"/>
                <a:gd name="T3" fmla="*/ 0 h 256"/>
                <a:gd name="T4" fmla="*/ 2147483646 w 106"/>
                <a:gd name="T5" fmla="*/ 2147483646 h 256"/>
                <a:gd name="T6" fmla="*/ 2147483646 w 106"/>
                <a:gd name="T7" fmla="*/ 2147483646 h 256"/>
                <a:gd name="T8" fmla="*/ 2147483646 w 106"/>
                <a:gd name="T9" fmla="*/ 2147483646 h 256"/>
                <a:gd name="T10" fmla="*/ 2147483646 w 106"/>
                <a:gd name="T11" fmla="*/ 2147483646 h 256"/>
                <a:gd name="T12" fmla="*/ 2147483646 w 106"/>
                <a:gd name="T13" fmla="*/ 2147483646 h 256"/>
                <a:gd name="T14" fmla="*/ 2147483646 w 106"/>
                <a:gd name="T15" fmla="*/ 2147483646 h 256"/>
                <a:gd name="T16" fmla="*/ 2147483646 w 106"/>
                <a:gd name="T17" fmla="*/ 2147483646 h 256"/>
                <a:gd name="T18" fmla="*/ 0 w 106"/>
                <a:gd name="T19" fmla="*/ 2147483646 h 256"/>
                <a:gd name="T20" fmla="*/ 2147483646 w 106"/>
                <a:gd name="T21" fmla="*/ 2147483646 h 256"/>
                <a:gd name="T22" fmla="*/ 2147483646 w 106"/>
                <a:gd name="T23" fmla="*/ 2147483646 h 256"/>
                <a:gd name="T24" fmla="*/ 2147483646 w 106"/>
                <a:gd name="T25" fmla="*/ 2147483646 h 256"/>
                <a:gd name="T26" fmla="*/ 2147483646 w 106"/>
                <a:gd name="T27" fmla="*/ 2147483646 h 256"/>
                <a:gd name="T28" fmla="*/ 2147483646 w 106"/>
                <a:gd name="T29" fmla="*/ 2147483646 h 256"/>
                <a:gd name="T30" fmla="*/ 2147483646 w 106"/>
                <a:gd name="T31" fmla="*/ 2147483646 h 256"/>
                <a:gd name="T32" fmla="*/ 2147483646 w 106"/>
                <a:gd name="T33" fmla="*/ 2147483646 h 256"/>
                <a:gd name="T34" fmla="*/ 2147483646 w 106"/>
                <a:gd name="T35" fmla="*/ 2147483646 h 256"/>
                <a:gd name="T36" fmla="*/ 2147483646 w 106"/>
                <a:gd name="T37" fmla="*/ 2147483646 h 256"/>
                <a:gd name="T38" fmla="*/ 2147483646 w 106"/>
                <a:gd name="T39" fmla="*/ 2147483646 h 256"/>
                <a:gd name="T40" fmla="*/ 2147483646 w 106"/>
                <a:gd name="T41" fmla="*/ 2147483646 h 256"/>
                <a:gd name="T42" fmla="*/ 2147483646 w 106"/>
                <a:gd name="T43" fmla="*/ 2147483646 h 256"/>
                <a:gd name="T44" fmla="*/ 2147483646 w 106"/>
                <a:gd name="T45" fmla="*/ 2147483646 h 256"/>
                <a:gd name="T46" fmla="*/ 2147483646 w 106"/>
                <a:gd name="T47" fmla="*/ 2147483646 h 256"/>
                <a:gd name="T48" fmla="*/ 2147483646 w 106"/>
                <a:gd name="T49" fmla="*/ 2147483646 h 256"/>
                <a:gd name="T50" fmla="*/ 2147483646 w 106"/>
                <a:gd name="T51" fmla="*/ 2147483646 h 256"/>
                <a:gd name="T52" fmla="*/ 2147483646 w 106"/>
                <a:gd name="T53" fmla="*/ 2147483646 h 256"/>
                <a:gd name="T54" fmla="*/ 2147483646 w 106"/>
                <a:gd name="T55" fmla="*/ 2147483646 h 256"/>
                <a:gd name="T56" fmla="*/ 2147483646 w 106"/>
                <a:gd name="T57" fmla="*/ 2147483646 h 256"/>
                <a:gd name="T58" fmla="*/ 2147483646 w 106"/>
                <a:gd name="T59" fmla="*/ 2147483646 h 256"/>
                <a:gd name="T60" fmla="*/ 2147483646 w 106"/>
                <a:gd name="T61" fmla="*/ 2147483646 h 256"/>
                <a:gd name="T62" fmla="*/ 2147483646 w 106"/>
                <a:gd name="T63" fmla="*/ 2147483646 h 256"/>
                <a:gd name="T64" fmla="*/ 2147483646 w 106"/>
                <a:gd name="T65" fmla="*/ 2147483646 h 256"/>
                <a:gd name="T66" fmla="*/ 2147483646 w 106"/>
                <a:gd name="T67" fmla="*/ 2147483646 h 256"/>
                <a:gd name="T68" fmla="*/ 2147483646 w 106"/>
                <a:gd name="T69" fmla="*/ 2147483646 h 256"/>
                <a:gd name="T70" fmla="*/ 2147483646 w 106"/>
                <a:gd name="T71" fmla="*/ 2147483646 h 256"/>
                <a:gd name="T72" fmla="*/ 2147483646 w 106"/>
                <a:gd name="T73" fmla="*/ 2147483646 h 256"/>
                <a:gd name="T74" fmla="*/ 2147483646 w 106"/>
                <a:gd name="T75" fmla="*/ 2147483646 h 256"/>
                <a:gd name="T76" fmla="*/ 2147483646 w 106"/>
                <a:gd name="T77" fmla="*/ 2147483646 h 256"/>
                <a:gd name="T78" fmla="*/ 2147483646 w 106"/>
                <a:gd name="T79" fmla="*/ 2147483646 h 256"/>
                <a:gd name="T80" fmla="*/ 2147483646 w 106"/>
                <a:gd name="T81" fmla="*/ 2147483646 h 256"/>
                <a:gd name="T82" fmla="*/ 2147483646 w 106"/>
                <a:gd name="T83" fmla="*/ 2147483646 h 256"/>
                <a:gd name="T84" fmla="*/ 2147483646 w 106"/>
                <a:gd name="T85" fmla="*/ 2147483646 h 256"/>
                <a:gd name="T86" fmla="*/ 2147483646 w 106"/>
                <a:gd name="T87" fmla="*/ 2147483646 h 256"/>
                <a:gd name="T88" fmla="*/ 2147483646 w 106"/>
                <a:gd name="T89" fmla="*/ 0 h 25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6" h="256">
                  <a:moveTo>
                    <a:pt x="80" y="0"/>
                  </a:moveTo>
                  <a:lnTo>
                    <a:pt x="80" y="0"/>
                  </a:lnTo>
                  <a:lnTo>
                    <a:pt x="62" y="14"/>
                  </a:lnTo>
                  <a:lnTo>
                    <a:pt x="46" y="32"/>
                  </a:lnTo>
                  <a:lnTo>
                    <a:pt x="34" y="50"/>
                  </a:lnTo>
                  <a:lnTo>
                    <a:pt x="24" y="70"/>
                  </a:lnTo>
                  <a:lnTo>
                    <a:pt x="10" y="98"/>
                  </a:lnTo>
                  <a:lnTo>
                    <a:pt x="4" y="104"/>
                  </a:lnTo>
                  <a:lnTo>
                    <a:pt x="0" y="108"/>
                  </a:lnTo>
                  <a:lnTo>
                    <a:pt x="6" y="152"/>
                  </a:lnTo>
                  <a:lnTo>
                    <a:pt x="6" y="154"/>
                  </a:lnTo>
                  <a:lnTo>
                    <a:pt x="2" y="184"/>
                  </a:lnTo>
                  <a:lnTo>
                    <a:pt x="2" y="196"/>
                  </a:lnTo>
                  <a:lnTo>
                    <a:pt x="2" y="200"/>
                  </a:lnTo>
                  <a:lnTo>
                    <a:pt x="4" y="202"/>
                  </a:lnTo>
                  <a:lnTo>
                    <a:pt x="36" y="224"/>
                  </a:lnTo>
                  <a:lnTo>
                    <a:pt x="38" y="224"/>
                  </a:lnTo>
                  <a:lnTo>
                    <a:pt x="38" y="226"/>
                  </a:lnTo>
                  <a:lnTo>
                    <a:pt x="42" y="236"/>
                  </a:lnTo>
                  <a:lnTo>
                    <a:pt x="50" y="248"/>
                  </a:lnTo>
                  <a:lnTo>
                    <a:pt x="56" y="252"/>
                  </a:lnTo>
                  <a:lnTo>
                    <a:pt x="62" y="25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90" y="146"/>
                  </a:lnTo>
                  <a:lnTo>
                    <a:pt x="98" y="80"/>
                  </a:lnTo>
                  <a:lnTo>
                    <a:pt x="98" y="78"/>
                  </a:lnTo>
                  <a:lnTo>
                    <a:pt x="106" y="60"/>
                  </a:lnTo>
                  <a:lnTo>
                    <a:pt x="100" y="44"/>
                  </a:lnTo>
                  <a:lnTo>
                    <a:pt x="98" y="44"/>
                  </a:lnTo>
                  <a:lnTo>
                    <a:pt x="98" y="24"/>
                  </a:lnTo>
                  <a:lnTo>
                    <a:pt x="98" y="22"/>
                  </a:lnTo>
                  <a:lnTo>
                    <a:pt x="102" y="16"/>
                  </a:lnTo>
                  <a:lnTo>
                    <a:pt x="106" y="12"/>
                  </a:lnTo>
                  <a:lnTo>
                    <a:pt x="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82" name="海南"/>
            <p:cNvSpPr>
              <a:spLocks/>
            </p:cNvSpPr>
            <p:nvPr/>
          </p:nvSpPr>
          <p:spPr bwMode="auto">
            <a:xfrm>
              <a:off x="5330825" y="5634038"/>
              <a:ext cx="292100" cy="255587"/>
            </a:xfrm>
            <a:custGeom>
              <a:avLst/>
              <a:gdLst>
                <a:gd name="T0" fmla="*/ 2147483646 w 160"/>
                <a:gd name="T1" fmla="*/ 2147483646 h 140"/>
                <a:gd name="T2" fmla="*/ 2147483646 w 160"/>
                <a:gd name="T3" fmla="*/ 2147483646 h 140"/>
                <a:gd name="T4" fmla="*/ 2147483646 w 160"/>
                <a:gd name="T5" fmla="*/ 2147483646 h 140"/>
                <a:gd name="T6" fmla="*/ 2147483646 w 160"/>
                <a:gd name="T7" fmla="*/ 2147483646 h 140"/>
                <a:gd name="T8" fmla="*/ 2147483646 w 160"/>
                <a:gd name="T9" fmla="*/ 2147483646 h 140"/>
                <a:gd name="T10" fmla="*/ 2147483646 w 160"/>
                <a:gd name="T11" fmla="*/ 2147483646 h 140"/>
                <a:gd name="T12" fmla="*/ 2147483646 w 160"/>
                <a:gd name="T13" fmla="*/ 2147483646 h 140"/>
                <a:gd name="T14" fmla="*/ 2147483646 w 160"/>
                <a:gd name="T15" fmla="*/ 2147483646 h 140"/>
                <a:gd name="T16" fmla="*/ 2147483646 w 160"/>
                <a:gd name="T17" fmla="*/ 2147483646 h 140"/>
                <a:gd name="T18" fmla="*/ 2147483646 w 160"/>
                <a:gd name="T19" fmla="*/ 2147483646 h 140"/>
                <a:gd name="T20" fmla="*/ 2147483646 w 160"/>
                <a:gd name="T21" fmla="*/ 2147483646 h 140"/>
                <a:gd name="T22" fmla="*/ 2147483646 w 160"/>
                <a:gd name="T23" fmla="*/ 2147483646 h 140"/>
                <a:gd name="T24" fmla="*/ 2147483646 w 160"/>
                <a:gd name="T25" fmla="*/ 2147483646 h 140"/>
                <a:gd name="T26" fmla="*/ 0 w 160"/>
                <a:gd name="T27" fmla="*/ 2147483646 h 140"/>
                <a:gd name="T28" fmla="*/ 2147483646 w 160"/>
                <a:gd name="T29" fmla="*/ 2147483646 h 140"/>
                <a:gd name="T30" fmla="*/ 2147483646 w 160"/>
                <a:gd name="T31" fmla="*/ 2147483646 h 140"/>
                <a:gd name="T32" fmla="*/ 2147483646 w 160"/>
                <a:gd name="T33" fmla="*/ 2147483646 h 140"/>
                <a:gd name="T34" fmla="*/ 2147483646 w 160"/>
                <a:gd name="T35" fmla="*/ 2147483646 h 140"/>
                <a:gd name="T36" fmla="*/ 2147483646 w 160"/>
                <a:gd name="T37" fmla="*/ 2147483646 h 140"/>
                <a:gd name="T38" fmla="*/ 2147483646 w 160"/>
                <a:gd name="T39" fmla="*/ 2147483646 h 140"/>
                <a:gd name="T40" fmla="*/ 2147483646 w 160"/>
                <a:gd name="T41" fmla="*/ 2147483646 h 140"/>
                <a:gd name="T42" fmla="*/ 2147483646 w 160"/>
                <a:gd name="T43" fmla="*/ 2147483646 h 140"/>
                <a:gd name="T44" fmla="*/ 2147483646 w 160"/>
                <a:gd name="T45" fmla="*/ 2147483646 h 140"/>
                <a:gd name="T46" fmla="*/ 2147483646 w 160"/>
                <a:gd name="T47" fmla="*/ 2147483646 h 140"/>
                <a:gd name="T48" fmla="*/ 2147483646 w 160"/>
                <a:gd name="T49" fmla="*/ 2147483646 h 140"/>
                <a:gd name="T50" fmla="*/ 2147483646 w 160"/>
                <a:gd name="T51" fmla="*/ 2147483646 h 140"/>
                <a:gd name="T52" fmla="*/ 2147483646 w 160"/>
                <a:gd name="T53" fmla="*/ 2147483646 h 140"/>
                <a:gd name="T54" fmla="*/ 2147483646 w 160"/>
                <a:gd name="T55" fmla="*/ 2147483646 h 140"/>
                <a:gd name="T56" fmla="*/ 2147483646 w 160"/>
                <a:gd name="T57" fmla="*/ 2147483646 h 140"/>
                <a:gd name="T58" fmla="*/ 2147483646 w 160"/>
                <a:gd name="T59" fmla="*/ 2147483646 h 140"/>
                <a:gd name="T60" fmla="*/ 2147483646 w 160"/>
                <a:gd name="T61" fmla="*/ 2147483646 h 140"/>
                <a:gd name="T62" fmla="*/ 2147483646 w 160"/>
                <a:gd name="T63" fmla="*/ 2147483646 h 140"/>
                <a:gd name="T64" fmla="*/ 2147483646 w 160"/>
                <a:gd name="T65" fmla="*/ 2147483646 h 140"/>
                <a:gd name="T66" fmla="*/ 2147483646 w 160"/>
                <a:gd name="T67" fmla="*/ 2147483646 h 140"/>
                <a:gd name="T68" fmla="*/ 2147483646 w 160"/>
                <a:gd name="T69" fmla="*/ 2147483646 h 140"/>
                <a:gd name="T70" fmla="*/ 2147483646 w 160"/>
                <a:gd name="T71" fmla="*/ 2147483646 h 140"/>
                <a:gd name="T72" fmla="*/ 2147483646 w 160"/>
                <a:gd name="T73" fmla="*/ 2147483646 h 140"/>
                <a:gd name="T74" fmla="*/ 2147483646 w 160"/>
                <a:gd name="T75" fmla="*/ 2147483646 h 140"/>
                <a:gd name="T76" fmla="*/ 2147483646 w 160"/>
                <a:gd name="T77" fmla="*/ 2147483646 h 140"/>
                <a:gd name="T78" fmla="*/ 2147483646 w 160"/>
                <a:gd name="T79" fmla="*/ 2147483646 h 140"/>
                <a:gd name="T80" fmla="*/ 2147483646 w 160"/>
                <a:gd name="T81" fmla="*/ 2147483646 h 140"/>
                <a:gd name="T82" fmla="*/ 2147483646 w 160"/>
                <a:gd name="T83" fmla="*/ 0 h 140"/>
                <a:gd name="T84" fmla="*/ 2147483646 w 160"/>
                <a:gd name="T85" fmla="*/ 2147483646 h 140"/>
                <a:gd name="T86" fmla="*/ 2147483646 w 160"/>
                <a:gd name="T87" fmla="*/ 2147483646 h 140"/>
                <a:gd name="T88" fmla="*/ 2147483646 w 160"/>
                <a:gd name="T89" fmla="*/ 2147483646 h 140"/>
                <a:gd name="T90" fmla="*/ 2147483646 w 160"/>
                <a:gd name="T91" fmla="*/ 2147483646 h 140"/>
                <a:gd name="T92" fmla="*/ 2147483646 w 160"/>
                <a:gd name="T93" fmla="*/ 2147483646 h 140"/>
                <a:gd name="T94" fmla="*/ 2147483646 w 160"/>
                <a:gd name="T95" fmla="*/ 2147483646 h 14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60" h="140">
                  <a:moveTo>
                    <a:pt x="72" y="14"/>
                  </a:moveTo>
                  <a:lnTo>
                    <a:pt x="70" y="18"/>
                  </a:lnTo>
                  <a:lnTo>
                    <a:pt x="68" y="20"/>
                  </a:lnTo>
                  <a:lnTo>
                    <a:pt x="36" y="28"/>
                  </a:lnTo>
                  <a:lnTo>
                    <a:pt x="38" y="32"/>
                  </a:lnTo>
                  <a:lnTo>
                    <a:pt x="48" y="44"/>
                  </a:lnTo>
                  <a:lnTo>
                    <a:pt x="44" y="46"/>
                  </a:lnTo>
                  <a:lnTo>
                    <a:pt x="30" y="54"/>
                  </a:lnTo>
                  <a:lnTo>
                    <a:pt x="6" y="72"/>
                  </a:lnTo>
                  <a:lnTo>
                    <a:pt x="2" y="80"/>
                  </a:lnTo>
                  <a:lnTo>
                    <a:pt x="0" y="92"/>
                  </a:lnTo>
                  <a:lnTo>
                    <a:pt x="4" y="108"/>
                  </a:lnTo>
                  <a:lnTo>
                    <a:pt x="10" y="126"/>
                  </a:lnTo>
                  <a:lnTo>
                    <a:pt x="34" y="128"/>
                  </a:lnTo>
                  <a:lnTo>
                    <a:pt x="36" y="128"/>
                  </a:lnTo>
                  <a:lnTo>
                    <a:pt x="60" y="140"/>
                  </a:lnTo>
                  <a:lnTo>
                    <a:pt x="86" y="136"/>
                  </a:lnTo>
                  <a:lnTo>
                    <a:pt x="94" y="132"/>
                  </a:lnTo>
                  <a:lnTo>
                    <a:pt x="102" y="126"/>
                  </a:lnTo>
                  <a:lnTo>
                    <a:pt x="112" y="118"/>
                  </a:lnTo>
                  <a:lnTo>
                    <a:pt x="122" y="106"/>
                  </a:lnTo>
                  <a:lnTo>
                    <a:pt x="124" y="106"/>
                  </a:lnTo>
                  <a:lnTo>
                    <a:pt x="126" y="104"/>
                  </a:lnTo>
                  <a:lnTo>
                    <a:pt x="136" y="100"/>
                  </a:lnTo>
                  <a:lnTo>
                    <a:pt x="134" y="66"/>
                  </a:lnTo>
                  <a:lnTo>
                    <a:pt x="148" y="44"/>
                  </a:lnTo>
                  <a:lnTo>
                    <a:pt x="160" y="34"/>
                  </a:lnTo>
                  <a:lnTo>
                    <a:pt x="160" y="22"/>
                  </a:lnTo>
                  <a:lnTo>
                    <a:pt x="158" y="14"/>
                  </a:lnTo>
                  <a:lnTo>
                    <a:pt x="156" y="10"/>
                  </a:lnTo>
                  <a:lnTo>
                    <a:pt x="152" y="2"/>
                  </a:lnTo>
                  <a:lnTo>
                    <a:pt x="146" y="0"/>
                  </a:lnTo>
                  <a:lnTo>
                    <a:pt x="146" y="12"/>
                  </a:lnTo>
                  <a:lnTo>
                    <a:pt x="126" y="8"/>
                  </a:lnTo>
                  <a:lnTo>
                    <a:pt x="116" y="14"/>
                  </a:lnTo>
                  <a:lnTo>
                    <a:pt x="114" y="14"/>
                  </a:lnTo>
                  <a:lnTo>
                    <a:pt x="7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cxnSp>
        <p:nvCxnSpPr>
          <p:cNvPr id="83" name="Straight Connector 363"/>
          <p:cNvCxnSpPr/>
          <p:nvPr/>
        </p:nvCxnSpPr>
        <p:spPr>
          <a:xfrm rot="5400000">
            <a:off x="3579871" y="3550753"/>
            <a:ext cx="3643338" cy="1588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ysDot"/>
            <a:miter lim="800000"/>
          </a:ln>
          <a:effectLst/>
        </p:spPr>
      </p:cxnSp>
      <p:cxnSp>
        <p:nvCxnSpPr>
          <p:cNvPr id="84" name="Straight Connector 370"/>
          <p:cNvCxnSpPr/>
          <p:nvPr/>
        </p:nvCxnSpPr>
        <p:spPr>
          <a:xfrm rot="10800000">
            <a:off x="6038383" y="2812012"/>
            <a:ext cx="2571768" cy="1588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ysDot"/>
            <a:miter lim="800000"/>
          </a:ln>
          <a:effectLst/>
        </p:spPr>
      </p:cxnSp>
      <p:cxnSp>
        <p:nvCxnSpPr>
          <p:cNvPr id="85" name="Straight Connector 371"/>
          <p:cNvCxnSpPr/>
          <p:nvPr/>
        </p:nvCxnSpPr>
        <p:spPr>
          <a:xfrm rot="10800000">
            <a:off x="6038383" y="4097896"/>
            <a:ext cx="2571768" cy="1588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ysDot"/>
            <a:miter lim="800000"/>
          </a:ln>
          <a:effectLst/>
        </p:spPr>
      </p:cxnSp>
      <p:grpSp>
        <p:nvGrpSpPr>
          <p:cNvPr id="86" name="组合 85"/>
          <p:cNvGrpSpPr/>
          <p:nvPr/>
        </p:nvGrpSpPr>
        <p:grpSpPr>
          <a:xfrm>
            <a:off x="7147541" y="1744925"/>
            <a:ext cx="1685490" cy="823501"/>
            <a:chOff x="7147541" y="1318217"/>
            <a:chExt cx="1685490" cy="823501"/>
          </a:xfrm>
        </p:grpSpPr>
        <p:sp>
          <p:nvSpPr>
            <p:cNvPr id="87" name="Rectangle 364"/>
            <p:cNvSpPr/>
            <p:nvPr/>
          </p:nvSpPr>
          <p:spPr>
            <a:xfrm>
              <a:off x="7147541" y="1318217"/>
              <a:ext cx="16854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ea typeface="Open Sans" pitchFamily="34" charset="0"/>
                  <a:cs typeface="Open Sans" pitchFamily="34" charset="0"/>
                </a:rPr>
                <a:t>G</a:t>
              </a:r>
              <a:r>
                <a:rPr lang="en-US" altLang="zh-CN" sz="1400" dirty="0">
                  <a:solidFill>
                    <a:srgbClr val="FFFFFF"/>
                  </a:solidFill>
                  <a:latin typeface="Arial"/>
                  <a:ea typeface="Open Sans" pitchFamily="34" charset="0"/>
                  <a:cs typeface="Open Sans" pitchFamily="34" charset="0"/>
                </a:rPr>
                <a:t>uang Dong</a:t>
              </a:r>
              <a:endParaRPr lang="en-US" sz="1400" dirty="0">
                <a:solidFill>
                  <a:srgbClr val="FFFFFF"/>
                </a:solidFill>
                <a:latin typeface="Arial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88" name="Rectangle 373"/>
            <p:cNvSpPr/>
            <p:nvPr/>
          </p:nvSpPr>
          <p:spPr>
            <a:xfrm>
              <a:off x="7175249" y="1618883"/>
              <a:ext cx="1655734" cy="5228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800" dirty="0">
                  <a:solidFill>
                    <a:srgbClr val="FFFFFF"/>
                  </a:solidFill>
                  <a:latin typeface="微软雅黑" pitchFamily="34" charset="-122"/>
                  <a:ea typeface="微软雅黑"/>
                </a:rPr>
                <a:t>您的内容打在这里，或者通过复制您的文本后，在此框中选择粘贴，并选择只保留文字</a:t>
              </a:r>
              <a:endParaRPr lang="id-ID" sz="800" dirty="0">
                <a:solidFill>
                  <a:srgbClr val="FFFFFF"/>
                </a:solidFill>
                <a:latin typeface="Arial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89" name="广东"/>
          <p:cNvSpPr>
            <a:spLocks/>
          </p:cNvSpPr>
          <p:nvPr/>
        </p:nvSpPr>
        <p:spPr bwMode="auto">
          <a:xfrm>
            <a:off x="5996701" y="1837657"/>
            <a:ext cx="903053" cy="714725"/>
          </a:xfrm>
          <a:custGeom>
            <a:avLst/>
            <a:gdLst>
              <a:gd name="T0" fmla="*/ 2147483646 w 508"/>
              <a:gd name="T1" fmla="*/ 2147483646 h 402"/>
              <a:gd name="T2" fmla="*/ 2147483646 w 508"/>
              <a:gd name="T3" fmla="*/ 2147483646 h 402"/>
              <a:gd name="T4" fmla="*/ 2147483646 w 508"/>
              <a:gd name="T5" fmla="*/ 2147483646 h 402"/>
              <a:gd name="T6" fmla="*/ 2147483646 w 508"/>
              <a:gd name="T7" fmla="*/ 2147483646 h 402"/>
              <a:gd name="T8" fmla="*/ 2147483646 w 508"/>
              <a:gd name="T9" fmla="*/ 2147483646 h 402"/>
              <a:gd name="T10" fmla="*/ 2147483646 w 508"/>
              <a:gd name="T11" fmla="*/ 2147483646 h 402"/>
              <a:gd name="T12" fmla="*/ 2147483646 w 508"/>
              <a:gd name="T13" fmla="*/ 2147483646 h 402"/>
              <a:gd name="T14" fmla="*/ 2147483646 w 508"/>
              <a:gd name="T15" fmla="*/ 2147483646 h 402"/>
              <a:gd name="T16" fmla="*/ 2147483646 w 508"/>
              <a:gd name="T17" fmla="*/ 2147483646 h 402"/>
              <a:gd name="T18" fmla="*/ 2147483646 w 508"/>
              <a:gd name="T19" fmla="*/ 2147483646 h 402"/>
              <a:gd name="T20" fmla="*/ 2147483646 w 508"/>
              <a:gd name="T21" fmla="*/ 2147483646 h 402"/>
              <a:gd name="T22" fmla="*/ 2147483646 w 508"/>
              <a:gd name="T23" fmla="*/ 2147483646 h 402"/>
              <a:gd name="T24" fmla="*/ 2147483646 w 508"/>
              <a:gd name="T25" fmla="*/ 2147483646 h 402"/>
              <a:gd name="T26" fmla="*/ 2147483646 w 508"/>
              <a:gd name="T27" fmla="*/ 2147483646 h 402"/>
              <a:gd name="T28" fmla="*/ 2147483646 w 508"/>
              <a:gd name="T29" fmla="*/ 2147483646 h 402"/>
              <a:gd name="T30" fmla="*/ 2147483646 w 508"/>
              <a:gd name="T31" fmla="*/ 2147483646 h 402"/>
              <a:gd name="T32" fmla="*/ 2147483646 w 508"/>
              <a:gd name="T33" fmla="*/ 2147483646 h 402"/>
              <a:gd name="T34" fmla="*/ 2147483646 w 508"/>
              <a:gd name="T35" fmla="*/ 2147483646 h 402"/>
              <a:gd name="T36" fmla="*/ 2147483646 w 508"/>
              <a:gd name="T37" fmla="*/ 2147483646 h 402"/>
              <a:gd name="T38" fmla="*/ 2147483646 w 508"/>
              <a:gd name="T39" fmla="*/ 2147483646 h 402"/>
              <a:gd name="T40" fmla="*/ 2147483646 w 508"/>
              <a:gd name="T41" fmla="*/ 2147483646 h 402"/>
              <a:gd name="T42" fmla="*/ 2147483646 w 508"/>
              <a:gd name="T43" fmla="*/ 2147483646 h 402"/>
              <a:gd name="T44" fmla="*/ 2147483646 w 508"/>
              <a:gd name="T45" fmla="*/ 2147483646 h 402"/>
              <a:gd name="T46" fmla="*/ 2147483646 w 508"/>
              <a:gd name="T47" fmla="*/ 2147483646 h 402"/>
              <a:gd name="T48" fmla="*/ 2147483646 w 508"/>
              <a:gd name="T49" fmla="*/ 2147483646 h 402"/>
              <a:gd name="T50" fmla="*/ 2147483646 w 508"/>
              <a:gd name="T51" fmla="*/ 2147483646 h 402"/>
              <a:gd name="T52" fmla="*/ 2147483646 w 508"/>
              <a:gd name="T53" fmla="*/ 2147483646 h 402"/>
              <a:gd name="T54" fmla="*/ 2147483646 w 508"/>
              <a:gd name="T55" fmla="*/ 2147483646 h 402"/>
              <a:gd name="T56" fmla="*/ 2147483646 w 508"/>
              <a:gd name="T57" fmla="*/ 2147483646 h 402"/>
              <a:gd name="T58" fmla="*/ 2147483646 w 508"/>
              <a:gd name="T59" fmla="*/ 2147483646 h 402"/>
              <a:gd name="T60" fmla="*/ 2147483646 w 508"/>
              <a:gd name="T61" fmla="*/ 2147483646 h 402"/>
              <a:gd name="T62" fmla="*/ 2147483646 w 508"/>
              <a:gd name="T63" fmla="*/ 2147483646 h 402"/>
              <a:gd name="T64" fmla="*/ 2147483646 w 508"/>
              <a:gd name="T65" fmla="*/ 2147483646 h 402"/>
              <a:gd name="T66" fmla="*/ 2147483646 w 508"/>
              <a:gd name="T67" fmla="*/ 2147483646 h 402"/>
              <a:gd name="T68" fmla="*/ 2147483646 w 508"/>
              <a:gd name="T69" fmla="*/ 2147483646 h 402"/>
              <a:gd name="T70" fmla="*/ 2147483646 w 508"/>
              <a:gd name="T71" fmla="*/ 2147483646 h 402"/>
              <a:gd name="T72" fmla="*/ 2147483646 w 508"/>
              <a:gd name="T73" fmla="*/ 2147483646 h 402"/>
              <a:gd name="T74" fmla="*/ 2147483646 w 508"/>
              <a:gd name="T75" fmla="*/ 2147483646 h 402"/>
              <a:gd name="T76" fmla="*/ 2147483646 w 508"/>
              <a:gd name="T77" fmla="*/ 2147483646 h 402"/>
              <a:gd name="T78" fmla="*/ 2147483646 w 508"/>
              <a:gd name="T79" fmla="*/ 2147483646 h 402"/>
              <a:gd name="T80" fmla="*/ 2147483646 w 508"/>
              <a:gd name="T81" fmla="*/ 2147483646 h 402"/>
              <a:gd name="T82" fmla="*/ 2147483646 w 508"/>
              <a:gd name="T83" fmla="*/ 2147483646 h 402"/>
              <a:gd name="T84" fmla="*/ 2147483646 w 508"/>
              <a:gd name="T85" fmla="*/ 2147483646 h 402"/>
              <a:gd name="T86" fmla="*/ 2147483646 w 508"/>
              <a:gd name="T87" fmla="*/ 2147483646 h 402"/>
              <a:gd name="T88" fmla="*/ 2147483646 w 508"/>
              <a:gd name="T89" fmla="*/ 2147483646 h 402"/>
              <a:gd name="T90" fmla="*/ 2147483646 w 508"/>
              <a:gd name="T91" fmla="*/ 2147483646 h 402"/>
              <a:gd name="T92" fmla="*/ 2147483646 w 508"/>
              <a:gd name="T93" fmla="*/ 2147483646 h 402"/>
              <a:gd name="T94" fmla="*/ 2147483646 w 508"/>
              <a:gd name="T95" fmla="*/ 2147483646 h 402"/>
              <a:gd name="T96" fmla="*/ 2147483646 w 508"/>
              <a:gd name="T97" fmla="*/ 2147483646 h 402"/>
              <a:gd name="T98" fmla="*/ 2147483646 w 508"/>
              <a:gd name="T99" fmla="*/ 2147483646 h 402"/>
              <a:gd name="T100" fmla="*/ 2147483646 w 508"/>
              <a:gd name="T101" fmla="*/ 2147483646 h 40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508" h="402">
                <a:moveTo>
                  <a:pt x="476" y="138"/>
                </a:moveTo>
                <a:lnTo>
                  <a:pt x="476" y="138"/>
                </a:lnTo>
                <a:lnTo>
                  <a:pt x="484" y="134"/>
                </a:lnTo>
                <a:lnTo>
                  <a:pt x="488" y="130"/>
                </a:lnTo>
                <a:lnTo>
                  <a:pt x="488" y="128"/>
                </a:lnTo>
                <a:lnTo>
                  <a:pt x="490" y="126"/>
                </a:lnTo>
                <a:lnTo>
                  <a:pt x="492" y="126"/>
                </a:lnTo>
                <a:lnTo>
                  <a:pt x="508" y="126"/>
                </a:lnTo>
                <a:lnTo>
                  <a:pt x="508" y="116"/>
                </a:lnTo>
                <a:lnTo>
                  <a:pt x="502" y="114"/>
                </a:lnTo>
                <a:lnTo>
                  <a:pt x="496" y="110"/>
                </a:lnTo>
                <a:lnTo>
                  <a:pt x="472" y="88"/>
                </a:lnTo>
                <a:lnTo>
                  <a:pt x="460" y="58"/>
                </a:lnTo>
                <a:lnTo>
                  <a:pt x="446" y="44"/>
                </a:lnTo>
                <a:lnTo>
                  <a:pt x="424" y="42"/>
                </a:lnTo>
                <a:lnTo>
                  <a:pt x="406" y="44"/>
                </a:lnTo>
                <a:lnTo>
                  <a:pt x="402" y="44"/>
                </a:lnTo>
                <a:lnTo>
                  <a:pt x="404" y="54"/>
                </a:lnTo>
                <a:lnTo>
                  <a:pt x="404" y="56"/>
                </a:lnTo>
                <a:lnTo>
                  <a:pt x="404" y="58"/>
                </a:lnTo>
                <a:lnTo>
                  <a:pt x="400" y="58"/>
                </a:lnTo>
                <a:lnTo>
                  <a:pt x="388" y="64"/>
                </a:lnTo>
                <a:lnTo>
                  <a:pt x="386" y="62"/>
                </a:lnTo>
                <a:lnTo>
                  <a:pt x="372" y="50"/>
                </a:lnTo>
                <a:lnTo>
                  <a:pt x="368" y="50"/>
                </a:lnTo>
                <a:lnTo>
                  <a:pt x="364" y="50"/>
                </a:lnTo>
                <a:lnTo>
                  <a:pt x="332" y="64"/>
                </a:lnTo>
                <a:lnTo>
                  <a:pt x="322" y="68"/>
                </a:lnTo>
                <a:lnTo>
                  <a:pt x="316" y="66"/>
                </a:lnTo>
                <a:lnTo>
                  <a:pt x="310" y="70"/>
                </a:lnTo>
                <a:lnTo>
                  <a:pt x="304" y="76"/>
                </a:lnTo>
                <a:lnTo>
                  <a:pt x="300" y="80"/>
                </a:lnTo>
                <a:lnTo>
                  <a:pt x="298" y="76"/>
                </a:lnTo>
                <a:lnTo>
                  <a:pt x="288" y="66"/>
                </a:lnTo>
                <a:lnTo>
                  <a:pt x="286" y="62"/>
                </a:lnTo>
                <a:lnTo>
                  <a:pt x="286" y="58"/>
                </a:lnTo>
                <a:lnTo>
                  <a:pt x="290" y="50"/>
                </a:lnTo>
                <a:lnTo>
                  <a:pt x="300" y="38"/>
                </a:lnTo>
                <a:lnTo>
                  <a:pt x="314" y="22"/>
                </a:lnTo>
                <a:lnTo>
                  <a:pt x="318" y="16"/>
                </a:lnTo>
                <a:lnTo>
                  <a:pt x="316" y="12"/>
                </a:lnTo>
                <a:lnTo>
                  <a:pt x="312" y="12"/>
                </a:lnTo>
                <a:lnTo>
                  <a:pt x="308" y="14"/>
                </a:lnTo>
                <a:lnTo>
                  <a:pt x="298" y="20"/>
                </a:lnTo>
                <a:lnTo>
                  <a:pt x="288" y="26"/>
                </a:lnTo>
                <a:lnTo>
                  <a:pt x="282" y="28"/>
                </a:lnTo>
                <a:lnTo>
                  <a:pt x="280" y="26"/>
                </a:lnTo>
                <a:lnTo>
                  <a:pt x="278" y="20"/>
                </a:lnTo>
                <a:lnTo>
                  <a:pt x="276" y="20"/>
                </a:lnTo>
                <a:lnTo>
                  <a:pt x="270" y="6"/>
                </a:lnTo>
                <a:lnTo>
                  <a:pt x="254" y="16"/>
                </a:lnTo>
                <a:lnTo>
                  <a:pt x="252" y="18"/>
                </a:lnTo>
                <a:lnTo>
                  <a:pt x="252" y="16"/>
                </a:lnTo>
                <a:lnTo>
                  <a:pt x="236" y="8"/>
                </a:lnTo>
                <a:lnTo>
                  <a:pt x="220" y="2"/>
                </a:lnTo>
                <a:lnTo>
                  <a:pt x="214" y="0"/>
                </a:lnTo>
                <a:lnTo>
                  <a:pt x="208" y="2"/>
                </a:lnTo>
                <a:lnTo>
                  <a:pt x="204" y="6"/>
                </a:lnTo>
                <a:lnTo>
                  <a:pt x="198" y="12"/>
                </a:lnTo>
                <a:lnTo>
                  <a:pt x="204" y="24"/>
                </a:lnTo>
                <a:lnTo>
                  <a:pt x="210" y="38"/>
                </a:lnTo>
                <a:lnTo>
                  <a:pt x="210" y="44"/>
                </a:lnTo>
                <a:lnTo>
                  <a:pt x="210" y="48"/>
                </a:lnTo>
                <a:lnTo>
                  <a:pt x="208" y="52"/>
                </a:lnTo>
                <a:lnTo>
                  <a:pt x="204" y="54"/>
                </a:lnTo>
                <a:lnTo>
                  <a:pt x="200" y="54"/>
                </a:lnTo>
                <a:lnTo>
                  <a:pt x="194" y="54"/>
                </a:lnTo>
                <a:lnTo>
                  <a:pt x="188" y="50"/>
                </a:lnTo>
                <a:lnTo>
                  <a:pt x="182" y="46"/>
                </a:lnTo>
                <a:lnTo>
                  <a:pt x="164" y="36"/>
                </a:lnTo>
                <a:lnTo>
                  <a:pt x="156" y="32"/>
                </a:lnTo>
                <a:lnTo>
                  <a:pt x="156" y="34"/>
                </a:lnTo>
                <a:lnTo>
                  <a:pt x="156" y="52"/>
                </a:lnTo>
                <a:lnTo>
                  <a:pt x="144" y="66"/>
                </a:lnTo>
                <a:lnTo>
                  <a:pt x="144" y="80"/>
                </a:lnTo>
                <a:lnTo>
                  <a:pt x="148" y="94"/>
                </a:lnTo>
                <a:lnTo>
                  <a:pt x="150" y="94"/>
                </a:lnTo>
                <a:lnTo>
                  <a:pt x="140" y="108"/>
                </a:lnTo>
                <a:lnTo>
                  <a:pt x="136" y="120"/>
                </a:lnTo>
                <a:lnTo>
                  <a:pt x="136" y="122"/>
                </a:lnTo>
                <a:lnTo>
                  <a:pt x="124" y="134"/>
                </a:lnTo>
                <a:lnTo>
                  <a:pt x="104" y="180"/>
                </a:lnTo>
                <a:lnTo>
                  <a:pt x="104" y="204"/>
                </a:lnTo>
                <a:lnTo>
                  <a:pt x="60" y="230"/>
                </a:lnTo>
                <a:lnTo>
                  <a:pt x="58" y="234"/>
                </a:lnTo>
                <a:lnTo>
                  <a:pt x="64" y="248"/>
                </a:lnTo>
                <a:lnTo>
                  <a:pt x="60" y="266"/>
                </a:lnTo>
                <a:lnTo>
                  <a:pt x="42" y="264"/>
                </a:lnTo>
                <a:lnTo>
                  <a:pt x="38" y="284"/>
                </a:lnTo>
                <a:lnTo>
                  <a:pt x="16" y="284"/>
                </a:lnTo>
                <a:lnTo>
                  <a:pt x="10" y="292"/>
                </a:lnTo>
                <a:lnTo>
                  <a:pt x="4" y="306"/>
                </a:lnTo>
                <a:lnTo>
                  <a:pt x="0" y="356"/>
                </a:lnTo>
                <a:lnTo>
                  <a:pt x="4" y="368"/>
                </a:lnTo>
                <a:lnTo>
                  <a:pt x="6" y="368"/>
                </a:lnTo>
                <a:lnTo>
                  <a:pt x="6" y="380"/>
                </a:lnTo>
                <a:lnTo>
                  <a:pt x="16" y="392"/>
                </a:lnTo>
                <a:lnTo>
                  <a:pt x="16" y="402"/>
                </a:lnTo>
                <a:lnTo>
                  <a:pt x="42" y="400"/>
                </a:lnTo>
                <a:lnTo>
                  <a:pt x="44" y="398"/>
                </a:lnTo>
                <a:lnTo>
                  <a:pt x="44" y="396"/>
                </a:lnTo>
                <a:lnTo>
                  <a:pt x="52" y="388"/>
                </a:lnTo>
                <a:lnTo>
                  <a:pt x="36" y="372"/>
                </a:lnTo>
                <a:lnTo>
                  <a:pt x="34" y="372"/>
                </a:lnTo>
                <a:lnTo>
                  <a:pt x="24" y="364"/>
                </a:lnTo>
                <a:lnTo>
                  <a:pt x="24" y="362"/>
                </a:lnTo>
                <a:lnTo>
                  <a:pt x="24" y="346"/>
                </a:lnTo>
                <a:lnTo>
                  <a:pt x="36" y="346"/>
                </a:lnTo>
                <a:lnTo>
                  <a:pt x="38" y="340"/>
                </a:lnTo>
                <a:lnTo>
                  <a:pt x="32" y="324"/>
                </a:lnTo>
                <a:lnTo>
                  <a:pt x="64" y="324"/>
                </a:lnTo>
                <a:lnTo>
                  <a:pt x="120" y="298"/>
                </a:lnTo>
                <a:lnTo>
                  <a:pt x="126" y="286"/>
                </a:lnTo>
                <a:lnTo>
                  <a:pt x="128" y="282"/>
                </a:lnTo>
                <a:lnTo>
                  <a:pt x="140" y="288"/>
                </a:lnTo>
                <a:lnTo>
                  <a:pt x="140" y="290"/>
                </a:lnTo>
                <a:lnTo>
                  <a:pt x="146" y="296"/>
                </a:lnTo>
                <a:lnTo>
                  <a:pt x="152" y="294"/>
                </a:lnTo>
                <a:lnTo>
                  <a:pt x="150" y="282"/>
                </a:lnTo>
                <a:lnTo>
                  <a:pt x="168" y="282"/>
                </a:lnTo>
                <a:lnTo>
                  <a:pt x="186" y="286"/>
                </a:lnTo>
                <a:lnTo>
                  <a:pt x="192" y="274"/>
                </a:lnTo>
                <a:lnTo>
                  <a:pt x="194" y="272"/>
                </a:lnTo>
                <a:lnTo>
                  <a:pt x="196" y="272"/>
                </a:lnTo>
                <a:lnTo>
                  <a:pt x="214" y="266"/>
                </a:lnTo>
                <a:lnTo>
                  <a:pt x="218" y="238"/>
                </a:lnTo>
                <a:lnTo>
                  <a:pt x="238" y="256"/>
                </a:lnTo>
                <a:lnTo>
                  <a:pt x="246" y="256"/>
                </a:lnTo>
                <a:lnTo>
                  <a:pt x="250" y="252"/>
                </a:lnTo>
                <a:lnTo>
                  <a:pt x="248" y="192"/>
                </a:lnTo>
                <a:lnTo>
                  <a:pt x="248" y="190"/>
                </a:lnTo>
                <a:lnTo>
                  <a:pt x="248" y="186"/>
                </a:lnTo>
                <a:lnTo>
                  <a:pt x="260" y="188"/>
                </a:lnTo>
                <a:lnTo>
                  <a:pt x="262" y="188"/>
                </a:lnTo>
                <a:lnTo>
                  <a:pt x="264" y="190"/>
                </a:lnTo>
                <a:lnTo>
                  <a:pt x="286" y="230"/>
                </a:lnTo>
                <a:lnTo>
                  <a:pt x="312" y="226"/>
                </a:lnTo>
                <a:lnTo>
                  <a:pt x="318" y="224"/>
                </a:lnTo>
                <a:lnTo>
                  <a:pt x="322" y="216"/>
                </a:lnTo>
                <a:lnTo>
                  <a:pt x="314" y="208"/>
                </a:lnTo>
                <a:lnTo>
                  <a:pt x="312" y="206"/>
                </a:lnTo>
                <a:lnTo>
                  <a:pt x="330" y="200"/>
                </a:lnTo>
                <a:lnTo>
                  <a:pt x="332" y="198"/>
                </a:lnTo>
                <a:lnTo>
                  <a:pt x="340" y="206"/>
                </a:lnTo>
                <a:lnTo>
                  <a:pt x="346" y="202"/>
                </a:lnTo>
                <a:lnTo>
                  <a:pt x="346" y="190"/>
                </a:lnTo>
                <a:lnTo>
                  <a:pt x="350" y="190"/>
                </a:lnTo>
                <a:lnTo>
                  <a:pt x="364" y="190"/>
                </a:lnTo>
                <a:lnTo>
                  <a:pt x="370" y="192"/>
                </a:lnTo>
                <a:lnTo>
                  <a:pt x="376" y="194"/>
                </a:lnTo>
                <a:lnTo>
                  <a:pt x="382" y="198"/>
                </a:lnTo>
                <a:lnTo>
                  <a:pt x="386" y="202"/>
                </a:lnTo>
                <a:lnTo>
                  <a:pt x="388" y="206"/>
                </a:lnTo>
                <a:lnTo>
                  <a:pt x="392" y="186"/>
                </a:lnTo>
                <a:lnTo>
                  <a:pt x="396" y="184"/>
                </a:lnTo>
                <a:lnTo>
                  <a:pt x="400" y="182"/>
                </a:lnTo>
                <a:lnTo>
                  <a:pt x="406" y="182"/>
                </a:lnTo>
                <a:lnTo>
                  <a:pt x="412" y="184"/>
                </a:lnTo>
                <a:lnTo>
                  <a:pt x="414" y="186"/>
                </a:lnTo>
                <a:lnTo>
                  <a:pt x="414" y="188"/>
                </a:lnTo>
                <a:lnTo>
                  <a:pt x="418" y="188"/>
                </a:lnTo>
                <a:lnTo>
                  <a:pt x="432" y="180"/>
                </a:lnTo>
                <a:lnTo>
                  <a:pt x="460" y="160"/>
                </a:lnTo>
                <a:lnTo>
                  <a:pt x="460" y="152"/>
                </a:lnTo>
                <a:lnTo>
                  <a:pt x="464" y="146"/>
                </a:lnTo>
                <a:lnTo>
                  <a:pt x="470" y="140"/>
                </a:lnTo>
                <a:lnTo>
                  <a:pt x="476" y="138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90" name="四川"/>
          <p:cNvSpPr>
            <a:spLocks/>
          </p:cNvSpPr>
          <p:nvPr/>
        </p:nvSpPr>
        <p:spPr bwMode="auto">
          <a:xfrm>
            <a:off x="6070268" y="3083032"/>
            <a:ext cx="982718" cy="862311"/>
          </a:xfrm>
          <a:custGeom>
            <a:avLst/>
            <a:gdLst>
              <a:gd name="T0" fmla="*/ 2147483646 w 702"/>
              <a:gd name="T1" fmla="*/ 2147483646 h 616"/>
              <a:gd name="T2" fmla="*/ 2147483646 w 702"/>
              <a:gd name="T3" fmla="*/ 2147483646 h 616"/>
              <a:gd name="T4" fmla="*/ 2147483646 w 702"/>
              <a:gd name="T5" fmla="*/ 2147483646 h 616"/>
              <a:gd name="T6" fmla="*/ 2147483646 w 702"/>
              <a:gd name="T7" fmla="*/ 2147483646 h 616"/>
              <a:gd name="T8" fmla="*/ 2147483646 w 702"/>
              <a:gd name="T9" fmla="*/ 2147483646 h 616"/>
              <a:gd name="T10" fmla="*/ 2147483646 w 702"/>
              <a:gd name="T11" fmla="*/ 2147483646 h 616"/>
              <a:gd name="T12" fmla="*/ 2147483646 w 702"/>
              <a:gd name="T13" fmla="*/ 2147483646 h 616"/>
              <a:gd name="T14" fmla="*/ 2147483646 w 702"/>
              <a:gd name="T15" fmla="*/ 2147483646 h 616"/>
              <a:gd name="T16" fmla="*/ 2147483646 w 702"/>
              <a:gd name="T17" fmla="*/ 2147483646 h 616"/>
              <a:gd name="T18" fmla="*/ 2147483646 w 702"/>
              <a:gd name="T19" fmla="*/ 2147483646 h 616"/>
              <a:gd name="T20" fmla="*/ 2147483646 w 702"/>
              <a:gd name="T21" fmla="*/ 2147483646 h 616"/>
              <a:gd name="T22" fmla="*/ 2147483646 w 702"/>
              <a:gd name="T23" fmla="*/ 2147483646 h 616"/>
              <a:gd name="T24" fmla="*/ 2147483646 w 702"/>
              <a:gd name="T25" fmla="*/ 2147483646 h 616"/>
              <a:gd name="T26" fmla="*/ 2147483646 w 702"/>
              <a:gd name="T27" fmla="*/ 2147483646 h 616"/>
              <a:gd name="T28" fmla="*/ 2147483646 w 702"/>
              <a:gd name="T29" fmla="*/ 2147483646 h 616"/>
              <a:gd name="T30" fmla="*/ 2147483646 w 702"/>
              <a:gd name="T31" fmla="*/ 2147483646 h 616"/>
              <a:gd name="T32" fmla="*/ 2147483646 w 702"/>
              <a:gd name="T33" fmla="*/ 2147483646 h 616"/>
              <a:gd name="T34" fmla="*/ 2147483646 w 702"/>
              <a:gd name="T35" fmla="*/ 2147483646 h 616"/>
              <a:gd name="T36" fmla="*/ 2147483646 w 702"/>
              <a:gd name="T37" fmla="*/ 2147483646 h 616"/>
              <a:gd name="T38" fmla="*/ 2147483646 w 702"/>
              <a:gd name="T39" fmla="*/ 2147483646 h 616"/>
              <a:gd name="T40" fmla="*/ 2147483646 w 702"/>
              <a:gd name="T41" fmla="*/ 2147483646 h 616"/>
              <a:gd name="T42" fmla="*/ 2147483646 w 702"/>
              <a:gd name="T43" fmla="*/ 2147483646 h 616"/>
              <a:gd name="T44" fmla="*/ 2147483646 w 702"/>
              <a:gd name="T45" fmla="*/ 2147483646 h 616"/>
              <a:gd name="T46" fmla="*/ 2147483646 w 702"/>
              <a:gd name="T47" fmla="*/ 2147483646 h 616"/>
              <a:gd name="T48" fmla="*/ 2147483646 w 702"/>
              <a:gd name="T49" fmla="*/ 2147483646 h 616"/>
              <a:gd name="T50" fmla="*/ 2147483646 w 702"/>
              <a:gd name="T51" fmla="*/ 2147483646 h 616"/>
              <a:gd name="T52" fmla="*/ 2147483646 w 702"/>
              <a:gd name="T53" fmla="*/ 2147483646 h 616"/>
              <a:gd name="T54" fmla="*/ 2147483646 w 702"/>
              <a:gd name="T55" fmla="*/ 2147483646 h 616"/>
              <a:gd name="T56" fmla="*/ 2147483646 w 702"/>
              <a:gd name="T57" fmla="*/ 2147483646 h 616"/>
              <a:gd name="T58" fmla="*/ 2147483646 w 702"/>
              <a:gd name="T59" fmla="*/ 2147483646 h 616"/>
              <a:gd name="T60" fmla="*/ 2147483646 w 702"/>
              <a:gd name="T61" fmla="*/ 2147483646 h 616"/>
              <a:gd name="T62" fmla="*/ 2147483646 w 702"/>
              <a:gd name="T63" fmla="*/ 2147483646 h 616"/>
              <a:gd name="T64" fmla="*/ 2147483646 w 702"/>
              <a:gd name="T65" fmla="*/ 2147483646 h 616"/>
              <a:gd name="T66" fmla="*/ 2147483646 w 702"/>
              <a:gd name="T67" fmla="*/ 2147483646 h 616"/>
              <a:gd name="T68" fmla="*/ 2147483646 w 702"/>
              <a:gd name="T69" fmla="*/ 2147483646 h 616"/>
              <a:gd name="T70" fmla="*/ 2147483646 w 702"/>
              <a:gd name="T71" fmla="*/ 2147483646 h 616"/>
              <a:gd name="T72" fmla="*/ 2147483646 w 702"/>
              <a:gd name="T73" fmla="*/ 2147483646 h 616"/>
              <a:gd name="T74" fmla="*/ 2147483646 w 702"/>
              <a:gd name="T75" fmla="*/ 2147483646 h 616"/>
              <a:gd name="T76" fmla="*/ 2147483646 w 702"/>
              <a:gd name="T77" fmla="*/ 2147483646 h 616"/>
              <a:gd name="T78" fmla="*/ 2147483646 w 702"/>
              <a:gd name="T79" fmla="*/ 2147483646 h 616"/>
              <a:gd name="T80" fmla="*/ 2147483646 w 702"/>
              <a:gd name="T81" fmla="*/ 2147483646 h 616"/>
              <a:gd name="T82" fmla="*/ 2147483646 w 702"/>
              <a:gd name="T83" fmla="*/ 2147483646 h 616"/>
              <a:gd name="T84" fmla="*/ 2147483646 w 702"/>
              <a:gd name="T85" fmla="*/ 2147483646 h 616"/>
              <a:gd name="T86" fmla="*/ 2147483646 w 702"/>
              <a:gd name="T87" fmla="*/ 2147483646 h 616"/>
              <a:gd name="T88" fmla="*/ 2147483646 w 702"/>
              <a:gd name="T89" fmla="*/ 2147483646 h 616"/>
              <a:gd name="T90" fmla="*/ 2147483646 w 702"/>
              <a:gd name="T91" fmla="*/ 2147483646 h 616"/>
              <a:gd name="T92" fmla="*/ 2147483646 w 702"/>
              <a:gd name="T93" fmla="*/ 2147483646 h 616"/>
              <a:gd name="T94" fmla="*/ 2147483646 w 702"/>
              <a:gd name="T95" fmla="*/ 2147483646 h 616"/>
              <a:gd name="T96" fmla="*/ 2147483646 w 702"/>
              <a:gd name="T97" fmla="*/ 2147483646 h 616"/>
              <a:gd name="T98" fmla="*/ 2147483646 w 702"/>
              <a:gd name="T99" fmla="*/ 0 h 616"/>
              <a:gd name="T100" fmla="*/ 2147483646 w 702"/>
              <a:gd name="T101" fmla="*/ 2147483646 h 616"/>
              <a:gd name="T102" fmla="*/ 2147483646 w 702"/>
              <a:gd name="T103" fmla="*/ 2147483646 h 616"/>
              <a:gd name="T104" fmla="*/ 2147483646 w 702"/>
              <a:gd name="T105" fmla="*/ 2147483646 h 616"/>
              <a:gd name="T106" fmla="*/ 2147483646 w 702"/>
              <a:gd name="T107" fmla="*/ 2147483646 h 616"/>
              <a:gd name="T108" fmla="*/ 2147483646 w 702"/>
              <a:gd name="T109" fmla="*/ 2147483646 h 616"/>
              <a:gd name="T110" fmla="*/ 2147483646 w 702"/>
              <a:gd name="T111" fmla="*/ 2147483646 h 616"/>
              <a:gd name="T112" fmla="*/ 2147483646 w 702"/>
              <a:gd name="T113" fmla="*/ 2147483646 h 616"/>
              <a:gd name="T114" fmla="*/ 2147483646 w 702"/>
              <a:gd name="T115" fmla="*/ 2147483646 h 616"/>
              <a:gd name="T116" fmla="*/ 2147483646 w 702"/>
              <a:gd name="T117" fmla="*/ 2147483646 h 616"/>
              <a:gd name="T118" fmla="*/ 2147483646 w 702"/>
              <a:gd name="T119" fmla="*/ 2147483646 h 61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702" h="616">
                <a:moveTo>
                  <a:pt x="66" y="14"/>
                </a:moveTo>
                <a:lnTo>
                  <a:pt x="46" y="10"/>
                </a:lnTo>
                <a:lnTo>
                  <a:pt x="28" y="6"/>
                </a:lnTo>
                <a:lnTo>
                  <a:pt x="22" y="14"/>
                </a:lnTo>
                <a:lnTo>
                  <a:pt x="20" y="28"/>
                </a:lnTo>
                <a:lnTo>
                  <a:pt x="26" y="50"/>
                </a:lnTo>
                <a:lnTo>
                  <a:pt x="26" y="66"/>
                </a:lnTo>
                <a:lnTo>
                  <a:pt x="26" y="70"/>
                </a:lnTo>
                <a:lnTo>
                  <a:pt x="18" y="70"/>
                </a:lnTo>
                <a:lnTo>
                  <a:pt x="22" y="90"/>
                </a:lnTo>
                <a:lnTo>
                  <a:pt x="6" y="94"/>
                </a:lnTo>
                <a:lnTo>
                  <a:pt x="0" y="106"/>
                </a:lnTo>
                <a:lnTo>
                  <a:pt x="8" y="114"/>
                </a:lnTo>
                <a:lnTo>
                  <a:pt x="10" y="114"/>
                </a:lnTo>
                <a:lnTo>
                  <a:pt x="38" y="136"/>
                </a:lnTo>
                <a:lnTo>
                  <a:pt x="38" y="138"/>
                </a:lnTo>
                <a:lnTo>
                  <a:pt x="42" y="158"/>
                </a:lnTo>
                <a:lnTo>
                  <a:pt x="56" y="178"/>
                </a:lnTo>
                <a:lnTo>
                  <a:pt x="62" y="184"/>
                </a:lnTo>
                <a:lnTo>
                  <a:pt x="70" y="194"/>
                </a:lnTo>
                <a:lnTo>
                  <a:pt x="72" y="194"/>
                </a:lnTo>
                <a:lnTo>
                  <a:pt x="70" y="196"/>
                </a:lnTo>
                <a:lnTo>
                  <a:pt x="70" y="214"/>
                </a:lnTo>
                <a:lnTo>
                  <a:pt x="74" y="226"/>
                </a:lnTo>
                <a:lnTo>
                  <a:pt x="74" y="244"/>
                </a:lnTo>
                <a:lnTo>
                  <a:pt x="82" y="258"/>
                </a:lnTo>
                <a:lnTo>
                  <a:pt x="84" y="266"/>
                </a:lnTo>
                <a:lnTo>
                  <a:pt x="86" y="274"/>
                </a:lnTo>
                <a:lnTo>
                  <a:pt x="90" y="286"/>
                </a:lnTo>
                <a:lnTo>
                  <a:pt x="92" y="302"/>
                </a:lnTo>
                <a:lnTo>
                  <a:pt x="90" y="314"/>
                </a:lnTo>
                <a:lnTo>
                  <a:pt x="88" y="320"/>
                </a:lnTo>
                <a:lnTo>
                  <a:pt x="90" y="326"/>
                </a:lnTo>
                <a:lnTo>
                  <a:pt x="94" y="336"/>
                </a:lnTo>
                <a:lnTo>
                  <a:pt x="98" y="346"/>
                </a:lnTo>
                <a:lnTo>
                  <a:pt x="100" y="346"/>
                </a:lnTo>
                <a:lnTo>
                  <a:pt x="100" y="348"/>
                </a:lnTo>
                <a:lnTo>
                  <a:pt x="100" y="350"/>
                </a:lnTo>
                <a:lnTo>
                  <a:pt x="86" y="378"/>
                </a:lnTo>
                <a:lnTo>
                  <a:pt x="90" y="386"/>
                </a:lnTo>
                <a:lnTo>
                  <a:pt x="90" y="392"/>
                </a:lnTo>
                <a:lnTo>
                  <a:pt x="86" y="418"/>
                </a:lnTo>
                <a:lnTo>
                  <a:pt x="86" y="428"/>
                </a:lnTo>
                <a:lnTo>
                  <a:pt x="88" y="432"/>
                </a:lnTo>
                <a:lnTo>
                  <a:pt x="90" y="434"/>
                </a:lnTo>
                <a:lnTo>
                  <a:pt x="94" y="436"/>
                </a:lnTo>
                <a:lnTo>
                  <a:pt x="102" y="442"/>
                </a:lnTo>
                <a:lnTo>
                  <a:pt x="104" y="448"/>
                </a:lnTo>
                <a:lnTo>
                  <a:pt x="102" y="462"/>
                </a:lnTo>
                <a:lnTo>
                  <a:pt x="106" y="462"/>
                </a:lnTo>
                <a:lnTo>
                  <a:pt x="108" y="464"/>
                </a:lnTo>
                <a:lnTo>
                  <a:pt x="110" y="462"/>
                </a:lnTo>
                <a:lnTo>
                  <a:pt x="114" y="458"/>
                </a:lnTo>
                <a:lnTo>
                  <a:pt x="116" y="452"/>
                </a:lnTo>
                <a:lnTo>
                  <a:pt x="118" y="450"/>
                </a:lnTo>
                <a:lnTo>
                  <a:pt x="118" y="448"/>
                </a:lnTo>
                <a:lnTo>
                  <a:pt x="122" y="444"/>
                </a:lnTo>
                <a:lnTo>
                  <a:pt x="126" y="440"/>
                </a:lnTo>
                <a:lnTo>
                  <a:pt x="126" y="434"/>
                </a:lnTo>
                <a:lnTo>
                  <a:pt x="124" y="426"/>
                </a:lnTo>
                <a:lnTo>
                  <a:pt x="122" y="422"/>
                </a:lnTo>
                <a:lnTo>
                  <a:pt x="126" y="420"/>
                </a:lnTo>
                <a:lnTo>
                  <a:pt x="136" y="418"/>
                </a:lnTo>
                <a:lnTo>
                  <a:pt x="142" y="418"/>
                </a:lnTo>
                <a:lnTo>
                  <a:pt x="146" y="420"/>
                </a:lnTo>
                <a:lnTo>
                  <a:pt x="150" y="424"/>
                </a:lnTo>
                <a:lnTo>
                  <a:pt x="156" y="440"/>
                </a:lnTo>
                <a:lnTo>
                  <a:pt x="156" y="442"/>
                </a:lnTo>
                <a:lnTo>
                  <a:pt x="158" y="468"/>
                </a:lnTo>
                <a:lnTo>
                  <a:pt x="170" y="474"/>
                </a:lnTo>
                <a:lnTo>
                  <a:pt x="178" y="478"/>
                </a:lnTo>
                <a:lnTo>
                  <a:pt x="184" y="472"/>
                </a:lnTo>
                <a:lnTo>
                  <a:pt x="190" y="466"/>
                </a:lnTo>
                <a:lnTo>
                  <a:pt x="194" y="466"/>
                </a:lnTo>
                <a:lnTo>
                  <a:pt x="200" y="470"/>
                </a:lnTo>
                <a:lnTo>
                  <a:pt x="204" y="478"/>
                </a:lnTo>
                <a:lnTo>
                  <a:pt x="206" y="498"/>
                </a:lnTo>
                <a:lnTo>
                  <a:pt x="208" y="502"/>
                </a:lnTo>
                <a:lnTo>
                  <a:pt x="230" y="548"/>
                </a:lnTo>
                <a:lnTo>
                  <a:pt x="238" y="556"/>
                </a:lnTo>
                <a:lnTo>
                  <a:pt x="238" y="558"/>
                </a:lnTo>
                <a:lnTo>
                  <a:pt x="242" y="578"/>
                </a:lnTo>
                <a:lnTo>
                  <a:pt x="244" y="596"/>
                </a:lnTo>
                <a:lnTo>
                  <a:pt x="246" y="598"/>
                </a:lnTo>
                <a:lnTo>
                  <a:pt x="254" y="588"/>
                </a:lnTo>
                <a:lnTo>
                  <a:pt x="256" y="586"/>
                </a:lnTo>
                <a:lnTo>
                  <a:pt x="258" y="586"/>
                </a:lnTo>
                <a:lnTo>
                  <a:pt x="262" y="588"/>
                </a:lnTo>
                <a:lnTo>
                  <a:pt x="262" y="592"/>
                </a:lnTo>
                <a:lnTo>
                  <a:pt x="262" y="598"/>
                </a:lnTo>
                <a:lnTo>
                  <a:pt x="262" y="612"/>
                </a:lnTo>
                <a:lnTo>
                  <a:pt x="262" y="616"/>
                </a:lnTo>
                <a:lnTo>
                  <a:pt x="268" y="616"/>
                </a:lnTo>
                <a:lnTo>
                  <a:pt x="270" y="614"/>
                </a:lnTo>
                <a:lnTo>
                  <a:pt x="278" y="602"/>
                </a:lnTo>
                <a:lnTo>
                  <a:pt x="288" y="594"/>
                </a:lnTo>
                <a:lnTo>
                  <a:pt x="296" y="588"/>
                </a:lnTo>
                <a:lnTo>
                  <a:pt x="306" y="586"/>
                </a:lnTo>
                <a:lnTo>
                  <a:pt x="322" y="590"/>
                </a:lnTo>
                <a:lnTo>
                  <a:pt x="328" y="588"/>
                </a:lnTo>
                <a:lnTo>
                  <a:pt x="336" y="576"/>
                </a:lnTo>
                <a:lnTo>
                  <a:pt x="334" y="558"/>
                </a:lnTo>
                <a:lnTo>
                  <a:pt x="330" y="546"/>
                </a:lnTo>
                <a:lnTo>
                  <a:pt x="328" y="540"/>
                </a:lnTo>
                <a:lnTo>
                  <a:pt x="328" y="536"/>
                </a:lnTo>
                <a:lnTo>
                  <a:pt x="330" y="522"/>
                </a:lnTo>
                <a:lnTo>
                  <a:pt x="330" y="520"/>
                </a:lnTo>
                <a:lnTo>
                  <a:pt x="332" y="518"/>
                </a:lnTo>
                <a:lnTo>
                  <a:pt x="346" y="510"/>
                </a:lnTo>
                <a:lnTo>
                  <a:pt x="348" y="510"/>
                </a:lnTo>
                <a:lnTo>
                  <a:pt x="358" y="502"/>
                </a:lnTo>
                <a:lnTo>
                  <a:pt x="372" y="484"/>
                </a:lnTo>
                <a:lnTo>
                  <a:pt x="374" y="470"/>
                </a:lnTo>
                <a:lnTo>
                  <a:pt x="358" y="436"/>
                </a:lnTo>
                <a:lnTo>
                  <a:pt x="390" y="450"/>
                </a:lnTo>
                <a:lnTo>
                  <a:pt x="390" y="438"/>
                </a:lnTo>
                <a:lnTo>
                  <a:pt x="390" y="436"/>
                </a:lnTo>
                <a:lnTo>
                  <a:pt x="402" y="426"/>
                </a:lnTo>
                <a:lnTo>
                  <a:pt x="426" y="420"/>
                </a:lnTo>
                <a:lnTo>
                  <a:pt x="428" y="420"/>
                </a:lnTo>
                <a:lnTo>
                  <a:pt x="442" y="450"/>
                </a:lnTo>
                <a:lnTo>
                  <a:pt x="440" y="462"/>
                </a:lnTo>
                <a:lnTo>
                  <a:pt x="442" y="472"/>
                </a:lnTo>
                <a:lnTo>
                  <a:pt x="444" y="478"/>
                </a:lnTo>
                <a:lnTo>
                  <a:pt x="448" y="480"/>
                </a:lnTo>
                <a:lnTo>
                  <a:pt x="454" y="478"/>
                </a:lnTo>
                <a:lnTo>
                  <a:pt x="458" y="474"/>
                </a:lnTo>
                <a:lnTo>
                  <a:pt x="458" y="472"/>
                </a:lnTo>
                <a:lnTo>
                  <a:pt x="460" y="472"/>
                </a:lnTo>
                <a:lnTo>
                  <a:pt x="478" y="466"/>
                </a:lnTo>
                <a:lnTo>
                  <a:pt x="480" y="466"/>
                </a:lnTo>
                <a:lnTo>
                  <a:pt x="492" y="468"/>
                </a:lnTo>
                <a:lnTo>
                  <a:pt x="496" y="470"/>
                </a:lnTo>
                <a:lnTo>
                  <a:pt x="498" y="472"/>
                </a:lnTo>
                <a:lnTo>
                  <a:pt x="498" y="494"/>
                </a:lnTo>
                <a:lnTo>
                  <a:pt x="502" y="496"/>
                </a:lnTo>
                <a:lnTo>
                  <a:pt x="510" y="498"/>
                </a:lnTo>
                <a:lnTo>
                  <a:pt x="522" y="498"/>
                </a:lnTo>
                <a:lnTo>
                  <a:pt x="542" y="492"/>
                </a:lnTo>
                <a:lnTo>
                  <a:pt x="554" y="482"/>
                </a:lnTo>
                <a:lnTo>
                  <a:pt x="556" y="472"/>
                </a:lnTo>
                <a:lnTo>
                  <a:pt x="550" y="466"/>
                </a:lnTo>
                <a:lnTo>
                  <a:pt x="530" y="458"/>
                </a:lnTo>
                <a:lnTo>
                  <a:pt x="528" y="458"/>
                </a:lnTo>
                <a:lnTo>
                  <a:pt x="504" y="434"/>
                </a:lnTo>
                <a:lnTo>
                  <a:pt x="506" y="432"/>
                </a:lnTo>
                <a:lnTo>
                  <a:pt x="518" y="422"/>
                </a:lnTo>
                <a:lnTo>
                  <a:pt x="518" y="420"/>
                </a:lnTo>
                <a:lnTo>
                  <a:pt x="530" y="416"/>
                </a:lnTo>
                <a:lnTo>
                  <a:pt x="534" y="416"/>
                </a:lnTo>
                <a:lnTo>
                  <a:pt x="550" y="418"/>
                </a:lnTo>
                <a:lnTo>
                  <a:pt x="550" y="420"/>
                </a:lnTo>
                <a:lnTo>
                  <a:pt x="550" y="414"/>
                </a:lnTo>
                <a:lnTo>
                  <a:pt x="544" y="402"/>
                </a:lnTo>
                <a:lnTo>
                  <a:pt x="532" y="396"/>
                </a:lnTo>
                <a:lnTo>
                  <a:pt x="518" y="374"/>
                </a:lnTo>
                <a:lnTo>
                  <a:pt x="516" y="372"/>
                </a:lnTo>
                <a:lnTo>
                  <a:pt x="510" y="346"/>
                </a:lnTo>
                <a:lnTo>
                  <a:pt x="510" y="326"/>
                </a:lnTo>
                <a:lnTo>
                  <a:pt x="522" y="314"/>
                </a:lnTo>
                <a:lnTo>
                  <a:pt x="542" y="314"/>
                </a:lnTo>
                <a:lnTo>
                  <a:pt x="586" y="318"/>
                </a:lnTo>
                <a:lnTo>
                  <a:pt x="606" y="288"/>
                </a:lnTo>
                <a:lnTo>
                  <a:pt x="606" y="286"/>
                </a:lnTo>
                <a:lnTo>
                  <a:pt x="608" y="286"/>
                </a:lnTo>
                <a:lnTo>
                  <a:pt x="626" y="278"/>
                </a:lnTo>
                <a:lnTo>
                  <a:pt x="634" y="260"/>
                </a:lnTo>
                <a:lnTo>
                  <a:pt x="634" y="258"/>
                </a:lnTo>
                <a:lnTo>
                  <a:pt x="654" y="242"/>
                </a:lnTo>
                <a:lnTo>
                  <a:pt x="664" y="224"/>
                </a:lnTo>
                <a:lnTo>
                  <a:pt x="666" y="224"/>
                </a:lnTo>
                <a:lnTo>
                  <a:pt x="666" y="222"/>
                </a:lnTo>
                <a:lnTo>
                  <a:pt x="674" y="214"/>
                </a:lnTo>
                <a:lnTo>
                  <a:pt x="682" y="198"/>
                </a:lnTo>
                <a:lnTo>
                  <a:pt x="686" y="174"/>
                </a:lnTo>
                <a:lnTo>
                  <a:pt x="686" y="172"/>
                </a:lnTo>
                <a:lnTo>
                  <a:pt x="686" y="170"/>
                </a:lnTo>
                <a:lnTo>
                  <a:pt x="700" y="162"/>
                </a:lnTo>
                <a:lnTo>
                  <a:pt x="702" y="158"/>
                </a:lnTo>
                <a:lnTo>
                  <a:pt x="684" y="156"/>
                </a:lnTo>
                <a:lnTo>
                  <a:pt x="652" y="158"/>
                </a:lnTo>
                <a:lnTo>
                  <a:pt x="650" y="156"/>
                </a:lnTo>
                <a:lnTo>
                  <a:pt x="638" y="146"/>
                </a:lnTo>
                <a:lnTo>
                  <a:pt x="630" y="136"/>
                </a:lnTo>
                <a:lnTo>
                  <a:pt x="630" y="138"/>
                </a:lnTo>
                <a:lnTo>
                  <a:pt x="628" y="138"/>
                </a:lnTo>
                <a:lnTo>
                  <a:pt x="624" y="142"/>
                </a:lnTo>
                <a:lnTo>
                  <a:pt x="618" y="142"/>
                </a:lnTo>
                <a:lnTo>
                  <a:pt x="614" y="144"/>
                </a:lnTo>
                <a:lnTo>
                  <a:pt x="612" y="146"/>
                </a:lnTo>
                <a:lnTo>
                  <a:pt x="608" y="146"/>
                </a:lnTo>
                <a:lnTo>
                  <a:pt x="606" y="144"/>
                </a:lnTo>
                <a:lnTo>
                  <a:pt x="604" y="138"/>
                </a:lnTo>
                <a:lnTo>
                  <a:pt x="602" y="132"/>
                </a:lnTo>
                <a:lnTo>
                  <a:pt x="598" y="126"/>
                </a:lnTo>
                <a:lnTo>
                  <a:pt x="596" y="126"/>
                </a:lnTo>
                <a:lnTo>
                  <a:pt x="592" y="114"/>
                </a:lnTo>
                <a:lnTo>
                  <a:pt x="588" y="114"/>
                </a:lnTo>
                <a:lnTo>
                  <a:pt x="576" y="122"/>
                </a:lnTo>
                <a:lnTo>
                  <a:pt x="576" y="124"/>
                </a:lnTo>
                <a:lnTo>
                  <a:pt x="574" y="124"/>
                </a:lnTo>
                <a:lnTo>
                  <a:pt x="546" y="130"/>
                </a:lnTo>
                <a:lnTo>
                  <a:pt x="544" y="128"/>
                </a:lnTo>
                <a:lnTo>
                  <a:pt x="526" y="116"/>
                </a:lnTo>
                <a:lnTo>
                  <a:pt x="524" y="114"/>
                </a:lnTo>
                <a:lnTo>
                  <a:pt x="518" y="104"/>
                </a:lnTo>
                <a:lnTo>
                  <a:pt x="506" y="118"/>
                </a:lnTo>
                <a:lnTo>
                  <a:pt x="498" y="126"/>
                </a:lnTo>
                <a:lnTo>
                  <a:pt x="492" y="130"/>
                </a:lnTo>
                <a:lnTo>
                  <a:pt x="488" y="132"/>
                </a:lnTo>
                <a:lnTo>
                  <a:pt x="484" y="130"/>
                </a:lnTo>
                <a:lnTo>
                  <a:pt x="466" y="120"/>
                </a:lnTo>
                <a:lnTo>
                  <a:pt x="452" y="118"/>
                </a:lnTo>
                <a:lnTo>
                  <a:pt x="450" y="120"/>
                </a:lnTo>
                <a:lnTo>
                  <a:pt x="438" y="110"/>
                </a:lnTo>
                <a:lnTo>
                  <a:pt x="436" y="110"/>
                </a:lnTo>
                <a:lnTo>
                  <a:pt x="442" y="88"/>
                </a:lnTo>
                <a:lnTo>
                  <a:pt x="442" y="80"/>
                </a:lnTo>
                <a:lnTo>
                  <a:pt x="434" y="78"/>
                </a:lnTo>
                <a:lnTo>
                  <a:pt x="416" y="58"/>
                </a:lnTo>
                <a:lnTo>
                  <a:pt x="418" y="46"/>
                </a:lnTo>
                <a:lnTo>
                  <a:pt x="376" y="42"/>
                </a:lnTo>
                <a:lnTo>
                  <a:pt x="360" y="32"/>
                </a:lnTo>
                <a:lnTo>
                  <a:pt x="354" y="28"/>
                </a:lnTo>
                <a:lnTo>
                  <a:pt x="350" y="18"/>
                </a:lnTo>
                <a:lnTo>
                  <a:pt x="348" y="12"/>
                </a:lnTo>
                <a:lnTo>
                  <a:pt x="344" y="0"/>
                </a:lnTo>
                <a:lnTo>
                  <a:pt x="338" y="0"/>
                </a:lnTo>
                <a:lnTo>
                  <a:pt x="326" y="10"/>
                </a:lnTo>
                <a:lnTo>
                  <a:pt x="310" y="30"/>
                </a:lnTo>
                <a:lnTo>
                  <a:pt x="314" y="42"/>
                </a:lnTo>
                <a:lnTo>
                  <a:pt x="318" y="60"/>
                </a:lnTo>
                <a:lnTo>
                  <a:pt x="318" y="62"/>
                </a:lnTo>
                <a:lnTo>
                  <a:pt x="320" y="62"/>
                </a:lnTo>
                <a:lnTo>
                  <a:pt x="318" y="62"/>
                </a:lnTo>
                <a:lnTo>
                  <a:pt x="318" y="66"/>
                </a:lnTo>
                <a:lnTo>
                  <a:pt x="314" y="68"/>
                </a:lnTo>
                <a:lnTo>
                  <a:pt x="306" y="70"/>
                </a:lnTo>
                <a:lnTo>
                  <a:pt x="290" y="70"/>
                </a:lnTo>
                <a:lnTo>
                  <a:pt x="280" y="66"/>
                </a:lnTo>
                <a:lnTo>
                  <a:pt x="268" y="70"/>
                </a:lnTo>
                <a:lnTo>
                  <a:pt x="266" y="70"/>
                </a:lnTo>
                <a:lnTo>
                  <a:pt x="264" y="70"/>
                </a:lnTo>
                <a:lnTo>
                  <a:pt x="262" y="82"/>
                </a:lnTo>
                <a:lnTo>
                  <a:pt x="262" y="86"/>
                </a:lnTo>
                <a:lnTo>
                  <a:pt x="258" y="86"/>
                </a:lnTo>
                <a:lnTo>
                  <a:pt x="238" y="78"/>
                </a:lnTo>
                <a:lnTo>
                  <a:pt x="240" y="88"/>
                </a:lnTo>
                <a:lnTo>
                  <a:pt x="242" y="96"/>
                </a:lnTo>
                <a:lnTo>
                  <a:pt x="246" y="104"/>
                </a:lnTo>
                <a:lnTo>
                  <a:pt x="244" y="110"/>
                </a:lnTo>
                <a:lnTo>
                  <a:pt x="242" y="116"/>
                </a:lnTo>
                <a:lnTo>
                  <a:pt x="234" y="118"/>
                </a:lnTo>
                <a:lnTo>
                  <a:pt x="222" y="118"/>
                </a:lnTo>
                <a:lnTo>
                  <a:pt x="208" y="118"/>
                </a:lnTo>
                <a:lnTo>
                  <a:pt x="206" y="142"/>
                </a:lnTo>
                <a:lnTo>
                  <a:pt x="190" y="134"/>
                </a:lnTo>
                <a:lnTo>
                  <a:pt x="188" y="134"/>
                </a:lnTo>
                <a:lnTo>
                  <a:pt x="178" y="118"/>
                </a:lnTo>
                <a:lnTo>
                  <a:pt x="160" y="110"/>
                </a:lnTo>
                <a:lnTo>
                  <a:pt x="154" y="100"/>
                </a:lnTo>
                <a:lnTo>
                  <a:pt x="148" y="106"/>
                </a:lnTo>
                <a:lnTo>
                  <a:pt x="146" y="106"/>
                </a:lnTo>
                <a:lnTo>
                  <a:pt x="134" y="108"/>
                </a:lnTo>
                <a:lnTo>
                  <a:pt x="132" y="108"/>
                </a:lnTo>
                <a:lnTo>
                  <a:pt x="126" y="94"/>
                </a:lnTo>
                <a:lnTo>
                  <a:pt x="118" y="86"/>
                </a:lnTo>
                <a:lnTo>
                  <a:pt x="118" y="84"/>
                </a:lnTo>
                <a:lnTo>
                  <a:pt x="110" y="74"/>
                </a:lnTo>
                <a:lnTo>
                  <a:pt x="106" y="66"/>
                </a:lnTo>
                <a:lnTo>
                  <a:pt x="106" y="64"/>
                </a:lnTo>
                <a:lnTo>
                  <a:pt x="102" y="62"/>
                </a:lnTo>
                <a:lnTo>
                  <a:pt x="98" y="62"/>
                </a:lnTo>
                <a:lnTo>
                  <a:pt x="90" y="56"/>
                </a:lnTo>
                <a:lnTo>
                  <a:pt x="86" y="46"/>
                </a:lnTo>
                <a:lnTo>
                  <a:pt x="82" y="34"/>
                </a:lnTo>
                <a:lnTo>
                  <a:pt x="82" y="22"/>
                </a:lnTo>
                <a:lnTo>
                  <a:pt x="78" y="12"/>
                </a:lnTo>
                <a:lnTo>
                  <a:pt x="68" y="14"/>
                </a:lnTo>
                <a:lnTo>
                  <a:pt x="66" y="14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91" name="浙江"/>
          <p:cNvSpPr>
            <a:spLocks/>
          </p:cNvSpPr>
          <p:nvPr/>
        </p:nvSpPr>
        <p:spPr bwMode="auto">
          <a:xfrm>
            <a:off x="6090521" y="4277464"/>
            <a:ext cx="856635" cy="992219"/>
          </a:xfrm>
          <a:custGeom>
            <a:avLst/>
            <a:gdLst>
              <a:gd name="T0" fmla="*/ 2147483646 w 242"/>
              <a:gd name="T1" fmla="*/ 2147483646 h 280"/>
              <a:gd name="T2" fmla="*/ 2147483646 w 242"/>
              <a:gd name="T3" fmla="*/ 2147483646 h 280"/>
              <a:gd name="T4" fmla="*/ 2147483646 w 242"/>
              <a:gd name="T5" fmla="*/ 2147483646 h 280"/>
              <a:gd name="T6" fmla="*/ 2147483646 w 242"/>
              <a:gd name="T7" fmla="*/ 2147483646 h 280"/>
              <a:gd name="T8" fmla="*/ 2147483646 w 242"/>
              <a:gd name="T9" fmla="*/ 2147483646 h 280"/>
              <a:gd name="T10" fmla="*/ 2147483646 w 242"/>
              <a:gd name="T11" fmla="*/ 2147483646 h 280"/>
              <a:gd name="T12" fmla="*/ 2147483646 w 242"/>
              <a:gd name="T13" fmla="*/ 2147483646 h 280"/>
              <a:gd name="T14" fmla="*/ 2147483646 w 242"/>
              <a:gd name="T15" fmla="*/ 2147483646 h 280"/>
              <a:gd name="T16" fmla="*/ 2147483646 w 242"/>
              <a:gd name="T17" fmla="*/ 2147483646 h 280"/>
              <a:gd name="T18" fmla="*/ 0 w 242"/>
              <a:gd name="T19" fmla="*/ 2147483646 h 280"/>
              <a:gd name="T20" fmla="*/ 2147483646 w 242"/>
              <a:gd name="T21" fmla="*/ 2147483646 h 280"/>
              <a:gd name="T22" fmla="*/ 2147483646 w 242"/>
              <a:gd name="T23" fmla="*/ 2147483646 h 280"/>
              <a:gd name="T24" fmla="*/ 2147483646 w 242"/>
              <a:gd name="T25" fmla="*/ 2147483646 h 280"/>
              <a:gd name="T26" fmla="*/ 2147483646 w 242"/>
              <a:gd name="T27" fmla="*/ 2147483646 h 280"/>
              <a:gd name="T28" fmla="*/ 2147483646 w 242"/>
              <a:gd name="T29" fmla="*/ 2147483646 h 280"/>
              <a:gd name="T30" fmla="*/ 2147483646 w 242"/>
              <a:gd name="T31" fmla="*/ 2147483646 h 280"/>
              <a:gd name="T32" fmla="*/ 2147483646 w 242"/>
              <a:gd name="T33" fmla="*/ 2147483646 h 280"/>
              <a:gd name="T34" fmla="*/ 2147483646 w 242"/>
              <a:gd name="T35" fmla="*/ 2147483646 h 280"/>
              <a:gd name="T36" fmla="*/ 2147483646 w 242"/>
              <a:gd name="T37" fmla="*/ 2147483646 h 280"/>
              <a:gd name="T38" fmla="*/ 2147483646 w 242"/>
              <a:gd name="T39" fmla="*/ 2147483646 h 280"/>
              <a:gd name="T40" fmla="*/ 2147483646 w 242"/>
              <a:gd name="T41" fmla="*/ 2147483646 h 280"/>
              <a:gd name="T42" fmla="*/ 2147483646 w 242"/>
              <a:gd name="T43" fmla="*/ 2147483646 h 280"/>
              <a:gd name="T44" fmla="*/ 2147483646 w 242"/>
              <a:gd name="T45" fmla="*/ 2147483646 h 280"/>
              <a:gd name="T46" fmla="*/ 2147483646 w 242"/>
              <a:gd name="T47" fmla="*/ 2147483646 h 280"/>
              <a:gd name="T48" fmla="*/ 2147483646 w 242"/>
              <a:gd name="T49" fmla="*/ 2147483646 h 280"/>
              <a:gd name="T50" fmla="*/ 2147483646 w 242"/>
              <a:gd name="T51" fmla="*/ 2147483646 h 280"/>
              <a:gd name="T52" fmla="*/ 2147483646 w 242"/>
              <a:gd name="T53" fmla="*/ 2147483646 h 280"/>
              <a:gd name="T54" fmla="*/ 2147483646 w 242"/>
              <a:gd name="T55" fmla="*/ 2147483646 h 280"/>
              <a:gd name="T56" fmla="*/ 2147483646 w 242"/>
              <a:gd name="T57" fmla="*/ 2147483646 h 280"/>
              <a:gd name="T58" fmla="*/ 2147483646 w 242"/>
              <a:gd name="T59" fmla="*/ 2147483646 h 280"/>
              <a:gd name="T60" fmla="*/ 2147483646 w 242"/>
              <a:gd name="T61" fmla="*/ 2147483646 h 280"/>
              <a:gd name="T62" fmla="*/ 2147483646 w 242"/>
              <a:gd name="T63" fmla="*/ 2147483646 h 280"/>
              <a:gd name="T64" fmla="*/ 2147483646 w 242"/>
              <a:gd name="T65" fmla="*/ 2147483646 h 280"/>
              <a:gd name="T66" fmla="*/ 2147483646 w 242"/>
              <a:gd name="T67" fmla="*/ 2147483646 h 280"/>
              <a:gd name="T68" fmla="*/ 2147483646 w 242"/>
              <a:gd name="T69" fmla="*/ 2147483646 h 280"/>
              <a:gd name="T70" fmla="*/ 2147483646 w 242"/>
              <a:gd name="T71" fmla="*/ 2147483646 h 280"/>
              <a:gd name="T72" fmla="*/ 2147483646 w 242"/>
              <a:gd name="T73" fmla="*/ 2147483646 h 280"/>
              <a:gd name="T74" fmla="*/ 2147483646 w 242"/>
              <a:gd name="T75" fmla="*/ 2147483646 h 280"/>
              <a:gd name="T76" fmla="*/ 2147483646 w 242"/>
              <a:gd name="T77" fmla="*/ 2147483646 h 280"/>
              <a:gd name="T78" fmla="*/ 2147483646 w 242"/>
              <a:gd name="T79" fmla="*/ 2147483646 h 280"/>
              <a:gd name="T80" fmla="*/ 2147483646 w 242"/>
              <a:gd name="T81" fmla="*/ 2147483646 h 280"/>
              <a:gd name="T82" fmla="*/ 2147483646 w 242"/>
              <a:gd name="T83" fmla="*/ 2147483646 h 280"/>
              <a:gd name="T84" fmla="*/ 2147483646 w 242"/>
              <a:gd name="T85" fmla="*/ 2147483646 h 280"/>
              <a:gd name="T86" fmla="*/ 2147483646 w 242"/>
              <a:gd name="T87" fmla="*/ 2147483646 h 280"/>
              <a:gd name="T88" fmla="*/ 2147483646 w 242"/>
              <a:gd name="T89" fmla="*/ 2147483646 h 280"/>
              <a:gd name="T90" fmla="*/ 2147483646 w 242"/>
              <a:gd name="T91" fmla="*/ 2147483646 h 28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42" h="280">
                <a:moveTo>
                  <a:pt x="148" y="4"/>
                </a:moveTo>
                <a:lnTo>
                  <a:pt x="148" y="4"/>
                </a:lnTo>
                <a:lnTo>
                  <a:pt x="136" y="8"/>
                </a:lnTo>
                <a:lnTo>
                  <a:pt x="126" y="12"/>
                </a:lnTo>
                <a:lnTo>
                  <a:pt x="116" y="10"/>
                </a:lnTo>
                <a:lnTo>
                  <a:pt x="102" y="6"/>
                </a:lnTo>
                <a:lnTo>
                  <a:pt x="84" y="4"/>
                </a:lnTo>
                <a:lnTo>
                  <a:pt x="78" y="6"/>
                </a:lnTo>
                <a:lnTo>
                  <a:pt x="74" y="12"/>
                </a:lnTo>
                <a:lnTo>
                  <a:pt x="62" y="28"/>
                </a:lnTo>
                <a:lnTo>
                  <a:pt x="74" y="52"/>
                </a:lnTo>
                <a:lnTo>
                  <a:pt x="54" y="64"/>
                </a:lnTo>
                <a:lnTo>
                  <a:pt x="38" y="60"/>
                </a:lnTo>
                <a:lnTo>
                  <a:pt x="44" y="74"/>
                </a:lnTo>
                <a:lnTo>
                  <a:pt x="44" y="78"/>
                </a:lnTo>
                <a:lnTo>
                  <a:pt x="44" y="82"/>
                </a:lnTo>
                <a:lnTo>
                  <a:pt x="42" y="88"/>
                </a:lnTo>
                <a:lnTo>
                  <a:pt x="36" y="100"/>
                </a:lnTo>
                <a:lnTo>
                  <a:pt x="32" y="106"/>
                </a:lnTo>
                <a:lnTo>
                  <a:pt x="4" y="132"/>
                </a:lnTo>
                <a:lnTo>
                  <a:pt x="10" y="136"/>
                </a:lnTo>
                <a:lnTo>
                  <a:pt x="6" y="140"/>
                </a:lnTo>
                <a:lnTo>
                  <a:pt x="2" y="144"/>
                </a:lnTo>
                <a:lnTo>
                  <a:pt x="0" y="148"/>
                </a:lnTo>
                <a:lnTo>
                  <a:pt x="0" y="152"/>
                </a:lnTo>
                <a:lnTo>
                  <a:pt x="0" y="156"/>
                </a:lnTo>
                <a:lnTo>
                  <a:pt x="20" y="186"/>
                </a:lnTo>
                <a:lnTo>
                  <a:pt x="30" y="202"/>
                </a:lnTo>
                <a:lnTo>
                  <a:pt x="30" y="204"/>
                </a:lnTo>
                <a:lnTo>
                  <a:pt x="30" y="206"/>
                </a:lnTo>
                <a:lnTo>
                  <a:pt x="30" y="208"/>
                </a:lnTo>
                <a:lnTo>
                  <a:pt x="28" y="210"/>
                </a:lnTo>
                <a:lnTo>
                  <a:pt x="34" y="210"/>
                </a:lnTo>
                <a:lnTo>
                  <a:pt x="40" y="214"/>
                </a:lnTo>
                <a:lnTo>
                  <a:pt x="44" y="218"/>
                </a:lnTo>
                <a:lnTo>
                  <a:pt x="48" y="224"/>
                </a:lnTo>
                <a:lnTo>
                  <a:pt x="50" y="234"/>
                </a:lnTo>
                <a:lnTo>
                  <a:pt x="52" y="246"/>
                </a:lnTo>
                <a:lnTo>
                  <a:pt x="56" y="262"/>
                </a:lnTo>
                <a:lnTo>
                  <a:pt x="58" y="266"/>
                </a:lnTo>
                <a:lnTo>
                  <a:pt x="64" y="270"/>
                </a:lnTo>
                <a:lnTo>
                  <a:pt x="68" y="272"/>
                </a:lnTo>
                <a:lnTo>
                  <a:pt x="74" y="272"/>
                </a:lnTo>
                <a:lnTo>
                  <a:pt x="80" y="270"/>
                </a:lnTo>
                <a:lnTo>
                  <a:pt x="84" y="268"/>
                </a:lnTo>
                <a:lnTo>
                  <a:pt x="90" y="264"/>
                </a:lnTo>
                <a:lnTo>
                  <a:pt x="90" y="260"/>
                </a:lnTo>
                <a:lnTo>
                  <a:pt x="90" y="258"/>
                </a:lnTo>
                <a:lnTo>
                  <a:pt x="104" y="248"/>
                </a:lnTo>
                <a:lnTo>
                  <a:pt x="104" y="250"/>
                </a:lnTo>
                <a:lnTo>
                  <a:pt x="116" y="268"/>
                </a:lnTo>
                <a:lnTo>
                  <a:pt x="122" y="270"/>
                </a:lnTo>
                <a:lnTo>
                  <a:pt x="130" y="272"/>
                </a:lnTo>
                <a:lnTo>
                  <a:pt x="134" y="272"/>
                </a:lnTo>
                <a:lnTo>
                  <a:pt x="130" y="262"/>
                </a:lnTo>
                <a:lnTo>
                  <a:pt x="146" y="268"/>
                </a:lnTo>
                <a:lnTo>
                  <a:pt x="150" y="268"/>
                </a:lnTo>
                <a:lnTo>
                  <a:pt x="152" y="270"/>
                </a:lnTo>
                <a:lnTo>
                  <a:pt x="166" y="280"/>
                </a:lnTo>
                <a:lnTo>
                  <a:pt x="170" y="274"/>
                </a:lnTo>
                <a:lnTo>
                  <a:pt x="168" y="248"/>
                </a:lnTo>
                <a:lnTo>
                  <a:pt x="170" y="246"/>
                </a:lnTo>
                <a:lnTo>
                  <a:pt x="180" y="234"/>
                </a:lnTo>
                <a:lnTo>
                  <a:pt x="180" y="232"/>
                </a:lnTo>
                <a:lnTo>
                  <a:pt x="176" y="226"/>
                </a:lnTo>
                <a:lnTo>
                  <a:pt x="172" y="224"/>
                </a:lnTo>
                <a:lnTo>
                  <a:pt x="174" y="222"/>
                </a:lnTo>
                <a:lnTo>
                  <a:pt x="176" y="220"/>
                </a:lnTo>
                <a:lnTo>
                  <a:pt x="178" y="220"/>
                </a:lnTo>
                <a:lnTo>
                  <a:pt x="198" y="186"/>
                </a:lnTo>
                <a:lnTo>
                  <a:pt x="200" y="188"/>
                </a:lnTo>
                <a:lnTo>
                  <a:pt x="204" y="188"/>
                </a:lnTo>
                <a:lnTo>
                  <a:pt x="204" y="190"/>
                </a:lnTo>
                <a:lnTo>
                  <a:pt x="204" y="204"/>
                </a:lnTo>
                <a:lnTo>
                  <a:pt x="228" y="184"/>
                </a:lnTo>
                <a:lnTo>
                  <a:pt x="226" y="172"/>
                </a:lnTo>
                <a:lnTo>
                  <a:pt x="222" y="172"/>
                </a:lnTo>
                <a:lnTo>
                  <a:pt x="214" y="174"/>
                </a:lnTo>
                <a:lnTo>
                  <a:pt x="228" y="136"/>
                </a:lnTo>
                <a:lnTo>
                  <a:pt x="216" y="136"/>
                </a:lnTo>
                <a:lnTo>
                  <a:pt x="214" y="136"/>
                </a:lnTo>
                <a:lnTo>
                  <a:pt x="214" y="134"/>
                </a:lnTo>
                <a:lnTo>
                  <a:pt x="210" y="128"/>
                </a:lnTo>
                <a:lnTo>
                  <a:pt x="208" y="122"/>
                </a:lnTo>
                <a:lnTo>
                  <a:pt x="210" y="116"/>
                </a:lnTo>
                <a:lnTo>
                  <a:pt x="230" y="116"/>
                </a:lnTo>
                <a:lnTo>
                  <a:pt x="242" y="116"/>
                </a:lnTo>
                <a:lnTo>
                  <a:pt x="240" y="106"/>
                </a:lnTo>
                <a:lnTo>
                  <a:pt x="232" y="92"/>
                </a:lnTo>
                <a:lnTo>
                  <a:pt x="216" y="86"/>
                </a:lnTo>
                <a:lnTo>
                  <a:pt x="232" y="70"/>
                </a:lnTo>
                <a:lnTo>
                  <a:pt x="232" y="66"/>
                </a:lnTo>
                <a:lnTo>
                  <a:pt x="224" y="68"/>
                </a:lnTo>
                <a:lnTo>
                  <a:pt x="220" y="68"/>
                </a:lnTo>
                <a:lnTo>
                  <a:pt x="220" y="66"/>
                </a:lnTo>
                <a:lnTo>
                  <a:pt x="220" y="64"/>
                </a:lnTo>
                <a:lnTo>
                  <a:pt x="218" y="58"/>
                </a:lnTo>
                <a:lnTo>
                  <a:pt x="214" y="54"/>
                </a:lnTo>
                <a:lnTo>
                  <a:pt x="210" y="50"/>
                </a:lnTo>
                <a:lnTo>
                  <a:pt x="204" y="48"/>
                </a:lnTo>
                <a:lnTo>
                  <a:pt x="172" y="48"/>
                </a:lnTo>
                <a:lnTo>
                  <a:pt x="160" y="64"/>
                </a:lnTo>
                <a:lnTo>
                  <a:pt x="156" y="64"/>
                </a:lnTo>
                <a:lnTo>
                  <a:pt x="104" y="48"/>
                </a:lnTo>
                <a:lnTo>
                  <a:pt x="154" y="36"/>
                </a:lnTo>
                <a:lnTo>
                  <a:pt x="158" y="34"/>
                </a:lnTo>
                <a:lnTo>
                  <a:pt x="162" y="30"/>
                </a:lnTo>
                <a:lnTo>
                  <a:pt x="178" y="12"/>
                </a:lnTo>
                <a:lnTo>
                  <a:pt x="162" y="0"/>
                </a:lnTo>
                <a:lnTo>
                  <a:pt x="148" y="4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FFFFFF"/>
              </a:solidFill>
              <a:latin typeface="Arial"/>
              <a:ea typeface="微软雅黑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7185134" y="3124393"/>
            <a:ext cx="1685490" cy="823501"/>
            <a:chOff x="7185134" y="2697685"/>
            <a:chExt cx="1685490" cy="823501"/>
          </a:xfrm>
        </p:grpSpPr>
        <p:sp>
          <p:nvSpPr>
            <p:cNvPr id="93" name="Rectangle 364"/>
            <p:cNvSpPr/>
            <p:nvPr/>
          </p:nvSpPr>
          <p:spPr>
            <a:xfrm>
              <a:off x="7185134" y="2697685"/>
              <a:ext cx="16854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ea typeface="Open Sans" pitchFamily="34" charset="0"/>
                  <a:cs typeface="Open Sans" pitchFamily="34" charset="0"/>
                </a:rPr>
                <a:t>S</a:t>
              </a:r>
              <a:r>
                <a:rPr lang="en-US" altLang="zh-CN" sz="1400" dirty="0">
                  <a:solidFill>
                    <a:srgbClr val="FFFFFF"/>
                  </a:solidFill>
                  <a:latin typeface="Arial"/>
                  <a:ea typeface="Open Sans" pitchFamily="34" charset="0"/>
                  <a:cs typeface="Open Sans" pitchFamily="34" charset="0"/>
                </a:rPr>
                <a:t>i Chuan</a:t>
              </a:r>
              <a:endParaRPr lang="en-US" sz="1400" dirty="0">
                <a:solidFill>
                  <a:srgbClr val="FFFFFF"/>
                </a:solidFill>
                <a:latin typeface="Arial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94" name="Rectangle 373"/>
            <p:cNvSpPr/>
            <p:nvPr/>
          </p:nvSpPr>
          <p:spPr>
            <a:xfrm>
              <a:off x="7212842" y="2998351"/>
              <a:ext cx="1655734" cy="5228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800" dirty="0">
                  <a:solidFill>
                    <a:srgbClr val="FFFFFF"/>
                  </a:solidFill>
                  <a:latin typeface="微软雅黑" pitchFamily="34" charset="-122"/>
                  <a:ea typeface="微软雅黑"/>
                </a:rPr>
                <a:t>您的内容打在这里，或者通过复制您的文本后，在此框中选择粘贴，并选择只保留文字</a:t>
              </a:r>
              <a:endParaRPr lang="id-ID" altLang="zh-CN" sz="800" dirty="0">
                <a:solidFill>
                  <a:srgbClr val="FFFFFF"/>
                </a:solidFill>
                <a:latin typeface="Arial"/>
                <a:ea typeface="Open Sans Light" pitchFamily="34" charset="0"/>
                <a:cs typeface="Open Sans Light" pitchFamily="34" charset="0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7185134" y="4308517"/>
            <a:ext cx="1685490" cy="823501"/>
            <a:chOff x="7185134" y="3881809"/>
            <a:chExt cx="1685490" cy="823501"/>
          </a:xfrm>
        </p:grpSpPr>
        <p:sp>
          <p:nvSpPr>
            <p:cNvPr id="96" name="Rectangle 364"/>
            <p:cNvSpPr/>
            <p:nvPr/>
          </p:nvSpPr>
          <p:spPr>
            <a:xfrm>
              <a:off x="7185134" y="3881809"/>
              <a:ext cx="16854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ea typeface="Open Sans" pitchFamily="34" charset="0"/>
                  <a:cs typeface="Open Sans" pitchFamily="34" charset="0"/>
                </a:rPr>
                <a:t>Z</a:t>
              </a:r>
              <a:r>
                <a:rPr lang="en-US" altLang="zh-CN" sz="1400" dirty="0">
                  <a:solidFill>
                    <a:srgbClr val="FFFFFF"/>
                  </a:solidFill>
                  <a:latin typeface="Arial"/>
                  <a:ea typeface="Open Sans" pitchFamily="34" charset="0"/>
                  <a:cs typeface="Open Sans" pitchFamily="34" charset="0"/>
                </a:rPr>
                <a:t>he Jiang</a:t>
              </a:r>
              <a:endParaRPr lang="en-US" sz="1400" dirty="0">
                <a:solidFill>
                  <a:srgbClr val="FFFFFF"/>
                </a:solidFill>
                <a:latin typeface="Arial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97" name="Rectangle 373"/>
            <p:cNvSpPr/>
            <p:nvPr/>
          </p:nvSpPr>
          <p:spPr>
            <a:xfrm>
              <a:off x="7212842" y="4182475"/>
              <a:ext cx="1655734" cy="5228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800" dirty="0">
                  <a:solidFill>
                    <a:srgbClr val="FFFFFF"/>
                  </a:solidFill>
                  <a:latin typeface="微软雅黑" pitchFamily="34" charset="-122"/>
                  <a:ea typeface="微软雅黑"/>
                </a:rPr>
                <a:t>您的内容打在这里，或者通过复制您的文本后，在此框中选择粘贴，并选择只保留文字</a:t>
              </a:r>
              <a:endParaRPr lang="id-ID" altLang="zh-CN" sz="800" dirty="0">
                <a:solidFill>
                  <a:srgbClr val="FFFFFF"/>
                </a:solidFill>
                <a:latin typeface="Arial"/>
                <a:ea typeface="Open Sans Light" pitchFamily="34" charset="0"/>
                <a:cs typeface="Open Sans Ligh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79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8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89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"/>
                            </p:stCondLst>
                            <p:childTnLst>
                              <p:par>
                                <p:cTn id="2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5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0" dur="250" fill="hold"/>
                                        <p:tgtEl>
                                          <p:spTgt spid="9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decel="10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2" dur="250" fill="hold"/>
                                        <p:tgtEl>
                                          <p:spTgt spid="90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600"/>
                            </p:stCondLst>
                            <p:childTnLst>
                              <p:par>
                                <p:cTn id="44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1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9" dur="250" fill="hold"/>
                                        <p:tgtEl>
                                          <p:spTgt spid="9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6" presetClass="emph" presetSubtype="0" decel="10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1" dur="250" fill="hold"/>
                                        <p:tgtEl>
                                          <p:spTgt spid="91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50"/>
                            </p:stCondLst>
                            <p:childTnLst>
                              <p:par>
                                <p:cTn id="63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  <p:bldP spid="89" grpId="2" animBg="1"/>
      <p:bldP spid="90" grpId="0" animBg="1"/>
      <p:bldP spid="90" grpId="1" animBg="1"/>
      <p:bldP spid="90" grpId="2" animBg="1"/>
      <p:bldP spid="91" grpId="0" animBg="1"/>
      <p:bldP spid="91" grpId="1" animBg="1"/>
      <p:bldP spid="91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3903407" y="1791178"/>
            <a:ext cx="2024098" cy="2492375"/>
            <a:chOff x="3903407" y="1347614"/>
            <a:chExt cx="2024098" cy="2492375"/>
          </a:xfrm>
        </p:grpSpPr>
        <p:grpSp>
          <p:nvGrpSpPr>
            <p:cNvPr id="24" name="组合 23"/>
            <p:cNvGrpSpPr/>
            <p:nvPr/>
          </p:nvGrpSpPr>
          <p:grpSpPr>
            <a:xfrm>
              <a:off x="3903407" y="1347614"/>
              <a:ext cx="1385318" cy="2492375"/>
              <a:chOff x="3851919" y="1591543"/>
              <a:chExt cx="1385318" cy="2492375"/>
            </a:xfrm>
          </p:grpSpPr>
          <p:sp>
            <p:nvSpPr>
              <p:cNvPr id="26" name="矩形 27"/>
              <p:cNvSpPr/>
              <p:nvPr/>
            </p:nvSpPr>
            <p:spPr>
              <a:xfrm flipH="1">
                <a:off x="4067944" y="1591543"/>
                <a:ext cx="689223" cy="1027832"/>
              </a:xfrm>
              <a:custGeom>
                <a:avLst/>
                <a:gdLst/>
                <a:ahLst/>
                <a:cxnLst/>
                <a:rect l="l" t="t" r="r" b="b"/>
                <a:pathLst>
                  <a:path w="689223" h="1027832">
                    <a:moveTo>
                      <a:pt x="439813" y="108968"/>
                    </a:moveTo>
                    <a:cubicBezTo>
                      <a:pt x="399126" y="108968"/>
                      <a:pt x="366143" y="141951"/>
                      <a:pt x="366143" y="182638"/>
                    </a:cubicBezTo>
                    <a:cubicBezTo>
                      <a:pt x="366143" y="223325"/>
                      <a:pt x="399126" y="256308"/>
                      <a:pt x="439813" y="256308"/>
                    </a:cubicBezTo>
                    <a:cubicBezTo>
                      <a:pt x="480500" y="256308"/>
                      <a:pt x="513483" y="223325"/>
                      <a:pt x="513483" y="182638"/>
                    </a:cubicBezTo>
                    <a:cubicBezTo>
                      <a:pt x="513483" y="141951"/>
                      <a:pt x="480500" y="108968"/>
                      <a:pt x="439813" y="108968"/>
                    </a:cubicBezTo>
                    <a:close/>
                    <a:moveTo>
                      <a:pt x="311944" y="0"/>
                    </a:moveTo>
                    <a:lnTo>
                      <a:pt x="689223" y="0"/>
                    </a:lnTo>
                    <a:lnTo>
                      <a:pt x="372517" y="1025450"/>
                    </a:lnTo>
                    <a:lnTo>
                      <a:pt x="0" y="1027832"/>
                    </a:lnTo>
                    <a:close/>
                  </a:path>
                </a:pathLst>
              </a:custGeom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7" name="椭圆 22"/>
              <p:cNvSpPr/>
              <p:nvPr/>
            </p:nvSpPr>
            <p:spPr>
              <a:xfrm>
                <a:off x="3851919" y="2447355"/>
                <a:ext cx="1385318" cy="1636563"/>
              </a:xfrm>
              <a:custGeom>
                <a:avLst/>
                <a:gdLst/>
                <a:ahLst/>
                <a:cxnLst/>
                <a:rect l="l" t="t" r="r" b="b"/>
                <a:pathLst>
                  <a:path w="1385318" h="1636563">
                    <a:moveTo>
                      <a:pt x="692658" y="409189"/>
                    </a:moveTo>
                    <a:cubicBezTo>
                      <a:pt x="987972" y="409189"/>
                      <a:pt x="1227372" y="648589"/>
                      <a:pt x="1227372" y="943903"/>
                    </a:cubicBezTo>
                    <a:cubicBezTo>
                      <a:pt x="1227372" y="1239217"/>
                      <a:pt x="987972" y="1478617"/>
                      <a:pt x="692658" y="1478617"/>
                    </a:cubicBezTo>
                    <a:cubicBezTo>
                      <a:pt x="397344" y="1478617"/>
                      <a:pt x="157944" y="1239217"/>
                      <a:pt x="157944" y="943903"/>
                    </a:cubicBezTo>
                    <a:cubicBezTo>
                      <a:pt x="157944" y="648589"/>
                      <a:pt x="397344" y="409189"/>
                      <a:pt x="692658" y="409189"/>
                    </a:cubicBezTo>
                    <a:close/>
                    <a:moveTo>
                      <a:pt x="692658" y="367839"/>
                    </a:moveTo>
                    <a:cubicBezTo>
                      <a:pt x="374507" y="367839"/>
                      <a:pt x="116594" y="625752"/>
                      <a:pt x="116594" y="943903"/>
                    </a:cubicBezTo>
                    <a:cubicBezTo>
                      <a:pt x="116594" y="1262054"/>
                      <a:pt x="374507" y="1519967"/>
                      <a:pt x="692658" y="1519967"/>
                    </a:cubicBezTo>
                    <a:cubicBezTo>
                      <a:pt x="1010809" y="1519967"/>
                      <a:pt x="1268722" y="1262054"/>
                      <a:pt x="1268722" y="943903"/>
                    </a:cubicBezTo>
                    <a:cubicBezTo>
                      <a:pt x="1268722" y="625752"/>
                      <a:pt x="1010809" y="367839"/>
                      <a:pt x="692658" y="367839"/>
                    </a:cubicBezTo>
                    <a:close/>
                    <a:moveTo>
                      <a:pt x="453480" y="72008"/>
                    </a:moveTo>
                    <a:lnTo>
                      <a:pt x="453480" y="296230"/>
                    </a:lnTo>
                    <a:cubicBezTo>
                      <a:pt x="527423" y="266333"/>
                      <a:pt x="608279" y="251245"/>
                      <a:pt x="692659" y="251245"/>
                    </a:cubicBezTo>
                    <a:cubicBezTo>
                      <a:pt x="786546" y="251245"/>
                      <a:pt x="876070" y="269925"/>
                      <a:pt x="957536" y="304207"/>
                    </a:cubicBezTo>
                    <a:lnTo>
                      <a:pt x="957536" y="72008"/>
                    </a:lnTo>
                    <a:close/>
                    <a:moveTo>
                      <a:pt x="381472" y="0"/>
                    </a:moveTo>
                    <a:lnTo>
                      <a:pt x="1029544" y="0"/>
                    </a:lnTo>
                    <a:lnTo>
                      <a:pt x="1029544" y="72008"/>
                    </a:lnTo>
                    <a:lnTo>
                      <a:pt x="1029544" y="342191"/>
                    </a:lnTo>
                    <a:cubicBezTo>
                      <a:pt x="1242479" y="458018"/>
                      <a:pt x="1385318" y="684280"/>
                      <a:pt x="1385318" y="943904"/>
                    </a:cubicBezTo>
                    <a:cubicBezTo>
                      <a:pt x="1385318" y="1326449"/>
                      <a:pt x="1075204" y="1636563"/>
                      <a:pt x="692659" y="1636563"/>
                    </a:cubicBezTo>
                    <a:cubicBezTo>
                      <a:pt x="310114" y="1636563"/>
                      <a:pt x="0" y="1326449"/>
                      <a:pt x="0" y="943904"/>
                    </a:cubicBezTo>
                    <a:cubicBezTo>
                      <a:pt x="0" y="673806"/>
                      <a:pt x="154597" y="439816"/>
                      <a:pt x="381472" y="328243"/>
                    </a:cubicBezTo>
                    <a:lnTo>
                      <a:pt x="381472" y="72008"/>
                    </a:lnTo>
                    <a:close/>
                  </a:path>
                </a:pathLst>
              </a:custGeom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393306" y="1591543"/>
                <a:ext cx="689223" cy="1027832"/>
              </a:xfrm>
              <a:custGeom>
                <a:avLst/>
                <a:gdLst/>
                <a:ahLst/>
                <a:cxnLst/>
                <a:rect l="l" t="t" r="r" b="b"/>
                <a:pathLst>
                  <a:path w="689223" h="1027832">
                    <a:moveTo>
                      <a:pt x="439813" y="108968"/>
                    </a:moveTo>
                    <a:cubicBezTo>
                      <a:pt x="399126" y="108968"/>
                      <a:pt x="366143" y="141951"/>
                      <a:pt x="366143" y="182638"/>
                    </a:cubicBezTo>
                    <a:cubicBezTo>
                      <a:pt x="366143" y="223325"/>
                      <a:pt x="399126" y="256308"/>
                      <a:pt x="439813" y="256308"/>
                    </a:cubicBezTo>
                    <a:cubicBezTo>
                      <a:pt x="480500" y="256308"/>
                      <a:pt x="513483" y="223325"/>
                      <a:pt x="513483" y="182638"/>
                    </a:cubicBezTo>
                    <a:cubicBezTo>
                      <a:pt x="513483" y="141951"/>
                      <a:pt x="480500" y="108968"/>
                      <a:pt x="439813" y="108968"/>
                    </a:cubicBezTo>
                    <a:close/>
                    <a:moveTo>
                      <a:pt x="311944" y="0"/>
                    </a:moveTo>
                    <a:lnTo>
                      <a:pt x="689223" y="0"/>
                    </a:lnTo>
                    <a:lnTo>
                      <a:pt x="372517" y="1025450"/>
                    </a:lnTo>
                    <a:lnTo>
                      <a:pt x="0" y="1027832"/>
                    </a:lnTo>
                    <a:close/>
                  </a:path>
                </a:pathLst>
              </a:custGeom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4276091" y="2787774"/>
              <a:ext cx="16514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kern="0" dirty="0">
                  <a:solidFill>
                    <a:prstClr val="white"/>
                  </a:solidFill>
                  <a:latin typeface="Impact" pitchFamily="34" charset="0"/>
                  <a:ea typeface="宋体"/>
                </a:rPr>
                <a:t>0home</a:t>
              </a:r>
              <a:endParaRPr lang="zh-CN" altLang="en-US" sz="4000" kern="0" dirty="0">
                <a:solidFill>
                  <a:prstClr val="white"/>
                </a:solidFill>
                <a:latin typeface="Impact" pitchFamily="34" charset="0"/>
                <a:ea typeface="宋体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522701" y="1791177"/>
            <a:ext cx="1225224" cy="2204343"/>
            <a:chOff x="1522701" y="1347614"/>
            <a:chExt cx="1225224" cy="2204343"/>
          </a:xfrm>
        </p:grpSpPr>
        <p:grpSp>
          <p:nvGrpSpPr>
            <p:cNvPr id="30" name="组合 29"/>
            <p:cNvGrpSpPr/>
            <p:nvPr/>
          </p:nvGrpSpPr>
          <p:grpSpPr>
            <a:xfrm>
              <a:off x="1522701" y="1347614"/>
              <a:ext cx="1225224" cy="2204343"/>
              <a:chOff x="3851919" y="1591543"/>
              <a:chExt cx="1385318" cy="2492375"/>
            </a:xfrm>
          </p:grpSpPr>
          <p:sp>
            <p:nvSpPr>
              <p:cNvPr id="32" name="矩形 27"/>
              <p:cNvSpPr/>
              <p:nvPr/>
            </p:nvSpPr>
            <p:spPr>
              <a:xfrm flipH="1">
                <a:off x="4067944" y="1591543"/>
                <a:ext cx="689223" cy="1027832"/>
              </a:xfrm>
              <a:custGeom>
                <a:avLst/>
                <a:gdLst/>
                <a:ahLst/>
                <a:cxnLst/>
                <a:rect l="l" t="t" r="r" b="b"/>
                <a:pathLst>
                  <a:path w="689223" h="1027832">
                    <a:moveTo>
                      <a:pt x="439813" y="108968"/>
                    </a:moveTo>
                    <a:cubicBezTo>
                      <a:pt x="399126" y="108968"/>
                      <a:pt x="366143" y="141951"/>
                      <a:pt x="366143" y="182638"/>
                    </a:cubicBezTo>
                    <a:cubicBezTo>
                      <a:pt x="366143" y="223325"/>
                      <a:pt x="399126" y="256308"/>
                      <a:pt x="439813" y="256308"/>
                    </a:cubicBezTo>
                    <a:cubicBezTo>
                      <a:pt x="480500" y="256308"/>
                      <a:pt x="513483" y="223325"/>
                      <a:pt x="513483" y="182638"/>
                    </a:cubicBezTo>
                    <a:cubicBezTo>
                      <a:pt x="513483" y="141951"/>
                      <a:pt x="480500" y="108968"/>
                      <a:pt x="439813" y="108968"/>
                    </a:cubicBezTo>
                    <a:close/>
                    <a:moveTo>
                      <a:pt x="311944" y="0"/>
                    </a:moveTo>
                    <a:lnTo>
                      <a:pt x="689223" y="0"/>
                    </a:lnTo>
                    <a:lnTo>
                      <a:pt x="372517" y="1025450"/>
                    </a:lnTo>
                    <a:lnTo>
                      <a:pt x="0" y="1027832"/>
                    </a:lnTo>
                    <a:close/>
                  </a:path>
                </a:pathLst>
              </a:cu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3" name="椭圆 22"/>
              <p:cNvSpPr/>
              <p:nvPr/>
            </p:nvSpPr>
            <p:spPr>
              <a:xfrm>
                <a:off x="3851919" y="2447355"/>
                <a:ext cx="1385318" cy="1636563"/>
              </a:xfrm>
              <a:custGeom>
                <a:avLst/>
                <a:gdLst/>
                <a:ahLst/>
                <a:cxnLst/>
                <a:rect l="l" t="t" r="r" b="b"/>
                <a:pathLst>
                  <a:path w="1385318" h="1636563">
                    <a:moveTo>
                      <a:pt x="692658" y="409189"/>
                    </a:moveTo>
                    <a:cubicBezTo>
                      <a:pt x="987972" y="409189"/>
                      <a:pt x="1227372" y="648589"/>
                      <a:pt x="1227372" y="943903"/>
                    </a:cubicBezTo>
                    <a:cubicBezTo>
                      <a:pt x="1227372" y="1239217"/>
                      <a:pt x="987972" y="1478617"/>
                      <a:pt x="692658" y="1478617"/>
                    </a:cubicBezTo>
                    <a:cubicBezTo>
                      <a:pt x="397344" y="1478617"/>
                      <a:pt x="157944" y="1239217"/>
                      <a:pt x="157944" y="943903"/>
                    </a:cubicBezTo>
                    <a:cubicBezTo>
                      <a:pt x="157944" y="648589"/>
                      <a:pt x="397344" y="409189"/>
                      <a:pt x="692658" y="409189"/>
                    </a:cubicBezTo>
                    <a:close/>
                    <a:moveTo>
                      <a:pt x="692658" y="367839"/>
                    </a:moveTo>
                    <a:cubicBezTo>
                      <a:pt x="374507" y="367839"/>
                      <a:pt x="116594" y="625752"/>
                      <a:pt x="116594" y="943903"/>
                    </a:cubicBezTo>
                    <a:cubicBezTo>
                      <a:pt x="116594" y="1262054"/>
                      <a:pt x="374507" y="1519967"/>
                      <a:pt x="692658" y="1519967"/>
                    </a:cubicBezTo>
                    <a:cubicBezTo>
                      <a:pt x="1010809" y="1519967"/>
                      <a:pt x="1268722" y="1262054"/>
                      <a:pt x="1268722" y="943903"/>
                    </a:cubicBezTo>
                    <a:cubicBezTo>
                      <a:pt x="1268722" y="625752"/>
                      <a:pt x="1010809" y="367839"/>
                      <a:pt x="692658" y="367839"/>
                    </a:cubicBezTo>
                    <a:close/>
                    <a:moveTo>
                      <a:pt x="453480" y="72008"/>
                    </a:moveTo>
                    <a:lnTo>
                      <a:pt x="453480" y="296230"/>
                    </a:lnTo>
                    <a:cubicBezTo>
                      <a:pt x="527423" y="266333"/>
                      <a:pt x="608279" y="251245"/>
                      <a:pt x="692659" y="251245"/>
                    </a:cubicBezTo>
                    <a:cubicBezTo>
                      <a:pt x="786546" y="251245"/>
                      <a:pt x="876070" y="269925"/>
                      <a:pt x="957536" y="304207"/>
                    </a:cubicBezTo>
                    <a:lnTo>
                      <a:pt x="957536" y="72008"/>
                    </a:lnTo>
                    <a:close/>
                    <a:moveTo>
                      <a:pt x="381472" y="0"/>
                    </a:moveTo>
                    <a:lnTo>
                      <a:pt x="1029544" y="0"/>
                    </a:lnTo>
                    <a:lnTo>
                      <a:pt x="1029544" y="72008"/>
                    </a:lnTo>
                    <a:lnTo>
                      <a:pt x="1029544" y="342191"/>
                    </a:lnTo>
                    <a:cubicBezTo>
                      <a:pt x="1242479" y="458018"/>
                      <a:pt x="1385318" y="684280"/>
                      <a:pt x="1385318" y="943904"/>
                    </a:cubicBezTo>
                    <a:cubicBezTo>
                      <a:pt x="1385318" y="1326449"/>
                      <a:pt x="1075204" y="1636563"/>
                      <a:pt x="692659" y="1636563"/>
                    </a:cubicBezTo>
                    <a:cubicBezTo>
                      <a:pt x="310114" y="1636563"/>
                      <a:pt x="0" y="1326449"/>
                      <a:pt x="0" y="943904"/>
                    </a:cubicBezTo>
                    <a:cubicBezTo>
                      <a:pt x="0" y="673806"/>
                      <a:pt x="154597" y="439816"/>
                      <a:pt x="381472" y="328243"/>
                    </a:cubicBezTo>
                    <a:lnTo>
                      <a:pt x="381472" y="72008"/>
                    </a:lnTo>
                    <a:close/>
                  </a:path>
                </a:pathLst>
              </a:cu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4" name="矩形 27"/>
              <p:cNvSpPr/>
              <p:nvPr/>
            </p:nvSpPr>
            <p:spPr>
              <a:xfrm>
                <a:off x="4393306" y="1591543"/>
                <a:ext cx="689223" cy="1027832"/>
              </a:xfrm>
              <a:custGeom>
                <a:avLst/>
                <a:gdLst/>
                <a:ahLst/>
                <a:cxnLst/>
                <a:rect l="l" t="t" r="r" b="b"/>
                <a:pathLst>
                  <a:path w="689223" h="1027832">
                    <a:moveTo>
                      <a:pt x="439813" y="108968"/>
                    </a:moveTo>
                    <a:cubicBezTo>
                      <a:pt x="399126" y="108968"/>
                      <a:pt x="366143" y="141951"/>
                      <a:pt x="366143" y="182638"/>
                    </a:cubicBezTo>
                    <a:cubicBezTo>
                      <a:pt x="366143" y="223325"/>
                      <a:pt x="399126" y="256308"/>
                      <a:pt x="439813" y="256308"/>
                    </a:cubicBezTo>
                    <a:cubicBezTo>
                      <a:pt x="480500" y="256308"/>
                      <a:pt x="513483" y="223325"/>
                      <a:pt x="513483" y="182638"/>
                    </a:cubicBezTo>
                    <a:cubicBezTo>
                      <a:pt x="513483" y="141951"/>
                      <a:pt x="480500" y="108968"/>
                      <a:pt x="439813" y="108968"/>
                    </a:cubicBezTo>
                    <a:close/>
                    <a:moveTo>
                      <a:pt x="311944" y="0"/>
                    </a:moveTo>
                    <a:lnTo>
                      <a:pt x="689223" y="0"/>
                    </a:lnTo>
                    <a:lnTo>
                      <a:pt x="372517" y="1025450"/>
                    </a:lnTo>
                    <a:lnTo>
                      <a:pt x="0" y="1027832"/>
                    </a:lnTo>
                    <a:close/>
                  </a:path>
                </a:pathLst>
              </a:cu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776080" y="2583944"/>
              <a:ext cx="7184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kern="0" dirty="0">
                  <a:solidFill>
                    <a:prstClr val="white"/>
                  </a:solidFill>
                  <a:latin typeface="Impact" pitchFamily="34" charset="0"/>
                  <a:ea typeface="宋体"/>
                </a:rPr>
                <a:t>02</a:t>
              </a:r>
              <a:endParaRPr lang="zh-CN" altLang="en-US" sz="4000" kern="0" dirty="0">
                <a:solidFill>
                  <a:prstClr val="white"/>
                </a:solidFill>
                <a:latin typeface="Impact" pitchFamily="34" charset="0"/>
                <a:ea typeface="宋体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444208" y="1791177"/>
            <a:ext cx="1225224" cy="2204343"/>
            <a:chOff x="6444208" y="1347614"/>
            <a:chExt cx="1225224" cy="2204343"/>
          </a:xfrm>
          <a:solidFill>
            <a:srgbClr val="4BACC6"/>
          </a:solidFill>
        </p:grpSpPr>
        <p:grpSp>
          <p:nvGrpSpPr>
            <p:cNvPr id="36" name="组合 35"/>
            <p:cNvGrpSpPr/>
            <p:nvPr/>
          </p:nvGrpSpPr>
          <p:grpSpPr>
            <a:xfrm>
              <a:off x="6444208" y="1347614"/>
              <a:ext cx="1225224" cy="2204343"/>
              <a:chOff x="3851919" y="1591543"/>
              <a:chExt cx="1385318" cy="2492375"/>
            </a:xfrm>
            <a:grpFill/>
          </p:grpSpPr>
          <p:sp>
            <p:nvSpPr>
              <p:cNvPr id="38" name="矩形 27"/>
              <p:cNvSpPr/>
              <p:nvPr/>
            </p:nvSpPr>
            <p:spPr>
              <a:xfrm flipH="1">
                <a:off x="4067944" y="1591543"/>
                <a:ext cx="689223" cy="1027832"/>
              </a:xfrm>
              <a:custGeom>
                <a:avLst/>
                <a:gdLst/>
                <a:ahLst/>
                <a:cxnLst/>
                <a:rect l="l" t="t" r="r" b="b"/>
                <a:pathLst>
                  <a:path w="689223" h="1027832">
                    <a:moveTo>
                      <a:pt x="439813" y="108968"/>
                    </a:moveTo>
                    <a:cubicBezTo>
                      <a:pt x="399126" y="108968"/>
                      <a:pt x="366143" y="141951"/>
                      <a:pt x="366143" y="182638"/>
                    </a:cubicBezTo>
                    <a:cubicBezTo>
                      <a:pt x="366143" y="223325"/>
                      <a:pt x="399126" y="256308"/>
                      <a:pt x="439813" y="256308"/>
                    </a:cubicBezTo>
                    <a:cubicBezTo>
                      <a:pt x="480500" y="256308"/>
                      <a:pt x="513483" y="223325"/>
                      <a:pt x="513483" y="182638"/>
                    </a:cubicBezTo>
                    <a:cubicBezTo>
                      <a:pt x="513483" y="141951"/>
                      <a:pt x="480500" y="108968"/>
                      <a:pt x="439813" y="108968"/>
                    </a:cubicBezTo>
                    <a:close/>
                    <a:moveTo>
                      <a:pt x="311944" y="0"/>
                    </a:moveTo>
                    <a:lnTo>
                      <a:pt x="689223" y="0"/>
                    </a:lnTo>
                    <a:lnTo>
                      <a:pt x="372517" y="1025450"/>
                    </a:lnTo>
                    <a:lnTo>
                      <a:pt x="0" y="1027832"/>
                    </a:lnTo>
                    <a:close/>
                  </a:path>
                </a:pathLst>
              </a:cu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9" name="椭圆 22"/>
              <p:cNvSpPr/>
              <p:nvPr/>
            </p:nvSpPr>
            <p:spPr>
              <a:xfrm>
                <a:off x="3851919" y="2447355"/>
                <a:ext cx="1385318" cy="1636563"/>
              </a:xfrm>
              <a:custGeom>
                <a:avLst/>
                <a:gdLst/>
                <a:ahLst/>
                <a:cxnLst/>
                <a:rect l="l" t="t" r="r" b="b"/>
                <a:pathLst>
                  <a:path w="1385318" h="1636563">
                    <a:moveTo>
                      <a:pt x="692658" y="409189"/>
                    </a:moveTo>
                    <a:cubicBezTo>
                      <a:pt x="987972" y="409189"/>
                      <a:pt x="1227372" y="648589"/>
                      <a:pt x="1227372" y="943903"/>
                    </a:cubicBezTo>
                    <a:cubicBezTo>
                      <a:pt x="1227372" y="1239217"/>
                      <a:pt x="987972" y="1478617"/>
                      <a:pt x="692658" y="1478617"/>
                    </a:cubicBezTo>
                    <a:cubicBezTo>
                      <a:pt x="397344" y="1478617"/>
                      <a:pt x="157944" y="1239217"/>
                      <a:pt x="157944" y="943903"/>
                    </a:cubicBezTo>
                    <a:cubicBezTo>
                      <a:pt x="157944" y="648589"/>
                      <a:pt x="397344" y="409189"/>
                      <a:pt x="692658" y="409189"/>
                    </a:cubicBezTo>
                    <a:close/>
                    <a:moveTo>
                      <a:pt x="692658" y="367839"/>
                    </a:moveTo>
                    <a:cubicBezTo>
                      <a:pt x="374507" y="367839"/>
                      <a:pt x="116594" y="625752"/>
                      <a:pt x="116594" y="943903"/>
                    </a:cubicBezTo>
                    <a:cubicBezTo>
                      <a:pt x="116594" y="1262054"/>
                      <a:pt x="374507" y="1519967"/>
                      <a:pt x="692658" y="1519967"/>
                    </a:cubicBezTo>
                    <a:cubicBezTo>
                      <a:pt x="1010809" y="1519967"/>
                      <a:pt x="1268722" y="1262054"/>
                      <a:pt x="1268722" y="943903"/>
                    </a:cubicBezTo>
                    <a:cubicBezTo>
                      <a:pt x="1268722" y="625752"/>
                      <a:pt x="1010809" y="367839"/>
                      <a:pt x="692658" y="367839"/>
                    </a:cubicBezTo>
                    <a:close/>
                    <a:moveTo>
                      <a:pt x="453480" y="72008"/>
                    </a:moveTo>
                    <a:lnTo>
                      <a:pt x="453480" y="296230"/>
                    </a:lnTo>
                    <a:cubicBezTo>
                      <a:pt x="527423" y="266333"/>
                      <a:pt x="608279" y="251245"/>
                      <a:pt x="692659" y="251245"/>
                    </a:cubicBezTo>
                    <a:cubicBezTo>
                      <a:pt x="786546" y="251245"/>
                      <a:pt x="876070" y="269925"/>
                      <a:pt x="957536" y="304207"/>
                    </a:cubicBezTo>
                    <a:lnTo>
                      <a:pt x="957536" y="72008"/>
                    </a:lnTo>
                    <a:close/>
                    <a:moveTo>
                      <a:pt x="381472" y="0"/>
                    </a:moveTo>
                    <a:lnTo>
                      <a:pt x="1029544" y="0"/>
                    </a:lnTo>
                    <a:lnTo>
                      <a:pt x="1029544" y="72008"/>
                    </a:lnTo>
                    <a:lnTo>
                      <a:pt x="1029544" y="342191"/>
                    </a:lnTo>
                    <a:cubicBezTo>
                      <a:pt x="1242479" y="458018"/>
                      <a:pt x="1385318" y="684280"/>
                      <a:pt x="1385318" y="943904"/>
                    </a:cubicBezTo>
                    <a:cubicBezTo>
                      <a:pt x="1385318" y="1326449"/>
                      <a:pt x="1075204" y="1636563"/>
                      <a:pt x="692659" y="1636563"/>
                    </a:cubicBezTo>
                    <a:cubicBezTo>
                      <a:pt x="310114" y="1636563"/>
                      <a:pt x="0" y="1326449"/>
                      <a:pt x="0" y="943904"/>
                    </a:cubicBezTo>
                    <a:cubicBezTo>
                      <a:pt x="0" y="673806"/>
                      <a:pt x="154597" y="439816"/>
                      <a:pt x="381472" y="328243"/>
                    </a:cubicBezTo>
                    <a:lnTo>
                      <a:pt x="381472" y="72008"/>
                    </a:lnTo>
                    <a:close/>
                  </a:path>
                </a:pathLst>
              </a:cu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0" name="矩形 27"/>
              <p:cNvSpPr/>
              <p:nvPr/>
            </p:nvSpPr>
            <p:spPr>
              <a:xfrm>
                <a:off x="4393306" y="1591543"/>
                <a:ext cx="689223" cy="1027832"/>
              </a:xfrm>
              <a:custGeom>
                <a:avLst/>
                <a:gdLst/>
                <a:ahLst/>
                <a:cxnLst/>
                <a:rect l="l" t="t" r="r" b="b"/>
                <a:pathLst>
                  <a:path w="689223" h="1027832">
                    <a:moveTo>
                      <a:pt x="439813" y="108968"/>
                    </a:moveTo>
                    <a:cubicBezTo>
                      <a:pt x="399126" y="108968"/>
                      <a:pt x="366143" y="141951"/>
                      <a:pt x="366143" y="182638"/>
                    </a:cubicBezTo>
                    <a:cubicBezTo>
                      <a:pt x="366143" y="223325"/>
                      <a:pt x="399126" y="256308"/>
                      <a:pt x="439813" y="256308"/>
                    </a:cubicBezTo>
                    <a:cubicBezTo>
                      <a:pt x="480500" y="256308"/>
                      <a:pt x="513483" y="223325"/>
                      <a:pt x="513483" y="182638"/>
                    </a:cubicBezTo>
                    <a:cubicBezTo>
                      <a:pt x="513483" y="141951"/>
                      <a:pt x="480500" y="108968"/>
                      <a:pt x="439813" y="108968"/>
                    </a:cubicBezTo>
                    <a:close/>
                    <a:moveTo>
                      <a:pt x="311944" y="0"/>
                    </a:moveTo>
                    <a:lnTo>
                      <a:pt x="689223" y="0"/>
                    </a:lnTo>
                    <a:lnTo>
                      <a:pt x="372517" y="1025450"/>
                    </a:lnTo>
                    <a:lnTo>
                      <a:pt x="0" y="1027832"/>
                    </a:lnTo>
                    <a:close/>
                  </a:path>
                </a:pathLst>
              </a:cu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6690373" y="2583944"/>
              <a:ext cx="7328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kern="0" dirty="0">
                  <a:solidFill>
                    <a:prstClr val="white"/>
                  </a:solidFill>
                  <a:latin typeface="Impact" pitchFamily="34" charset="0"/>
                  <a:ea typeface="宋体"/>
                </a:rPr>
                <a:t>03</a:t>
              </a:r>
              <a:endParaRPr lang="zh-CN" altLang="en-US" sz="4000" kern="0" dirty="0">
                <a:solidFill>
                  <a:prstClr val="white"/>
                </a:solidFill>
                <a:latin typeface="Impact" pitchFamily="34" charset="0"/>
                <a:ea typeface="宋体"/>
              </a:endParaRPr>
            </a:p>
          </p:txBody>
        </p:sp>
      </p:grp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1071701" y="4399549"/>
            <a:ext cx="1893692" cy="757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1"/>
          <p:cNvSpPr>
            <a:spLocks noChangeArrowheads="1"/>
          </p:cNvSpPr>
          <p:nvPr/>
        </p:nvSpPr>
        <p:spPr bwMode="auto">
          <a:xfrm>
            <a:off x="3590837" y="4399549"/>
            <a:ext cx="1893692" cy="757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1"/>
          <p:cNvSpPr>
            <a:spLocks noChangeArrowheads="1"/>
          </p:cNvSpPr>
          <p:nvPr/>
        </p:nvSpPr>
        <p:spPr bwMode="auto">
          <a:xfrm>
            <a:off x="6109973" y="4399549"/>
            <a:ext cx="1893692" cy="757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741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8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3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3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5" presetID="2" presetClass="entr" presetSubtype="8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0" presetID="2" presetClass="entr" presetSubtype="8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2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3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/>
          <p:bldP spid="42" grpId="0"/>
          <p:bldP spid="4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3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3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/>
          <p:bldP spid="42" grpId="0"/>
          <p:bldP spid="43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3"/>
          <p:cNvCxnSpPr/>
          <p:nvPr/>
        </p:nvCxnSpPr>
        <p:spPr>
          <a:xfrm rot="5400000">
            <a:off x="1072364" y="3530434"/>
            <a:ext cx="271464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14"/>
          <p:cNvCxnSpPr/>
          <p:nvPr/>
        </p:nvCxnSpPr>
        <p:spPr>
          <a:xfrm rot="5400000">
            <a:off x="3286942" y="3530434"/>
            <a:ext cx="271464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15"/>
          <p:cNvCxnSpPr/>
          <p:nvPr/>
        </p:nvCxnSpPr>
        <p:spPr>
          <a:xfrm rot="5400000">
            <a:off x="5501488" y="3530434"/>
            <a:ext cx="271464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KSO_Shape"/>
          <p:cNvSpPr>
            <a:spLocks/>
          </p:cNvSpPr>
          <p:nvPr/>
        </p:nvSpPr>
        <p:spPr bwMode="auto">
          <a:xfrm>
            <a:off x="409387" y="1953595"/>
            <a:ext cx="1455783" cy="1475456"/>
          </a:xfrm>
          <a:custGeom>
            <a:avLst/>
            <a:gdLst>
              <a:gd name="T0" fmla="*/ 2147483646 w 284"/>
              <a:gd name="T1" fmla="*/ 2147483646 h 288"/>
              <a:gd name="T2" fmla="*/ 2147483646 w 284"/>
              <a:gd name="T3" fmla="*/ 2147483646 h 288"/>
              <a:gd name="T4" fmla="*/ 2147483646 w 284"/>
              <a:gd name="T5" fmla="*/ 2147483646 h 288"/>
              <a:gd name="T6" fmla="*/ 2147483646 w 284"/>
              <a:gd name="T7" fmla="*/ 2147483646 h 288"/>
              <a:gd name="T8" fmla="*/ 2147483646 w 284"/>
              <a:gd name="T9" fmla="*/ 2147483646 h 288"/>
              <a:gd name="T10" fmla="*/ 2147483646 w 284"/>
              <a:gd name="T11" fmla="*/ 2147483646 h 288"/>
              <a:gd name="T12" fmla="*/ 2147483646 w 284"/>
              <a:gd name="T13" fmla="*/ 2147483646 h 288"/>
              <a:gd name="T14" fmla="*/ 2147483646 w 284"/>
              <a:gd name="T15" fmla="*/ 2147483646 h 288"/>
              <a:gd name="T16" fmla="*/ 2147483646 w 284"/>
              <a:gd name="T17" fmla="*/ 2147483646 h 288"/>
              <a:gd name="T18" fmla="*/ 2147483646 w 284"/>
              <a:gd name="T19" fmla="*/ 2147483646 h 288"/>
              <a:gd name="T20" fmla="*/ 2147483646 w 284"/>
              <a:gd name="T21" fmla="*/ 2147483646 h 288"/>
              <a:gd name="T22" fmla="*/ 2147483646 w 284"/>
              <a:gd name="T23" fmla="*/ 2147483646 h 288"/>
              <a:gd name="T24" fmla="*/ 2147483646 w 284"/>
              <a:gd name="T25" fmla="*/ 2147483646 h 288"/>
              <a:gd name="T26" fmla="*/ 2147483646 w 284"/>
              <a:gd name="T27" fmla="*/ 2147483646 h 288"/>
              <a:gd name="T28" fmla="*/ 2147483646 w 284"/>
              <a:gd name="T29" fmla="*/ 2147483646 h 288"/>
              <a:gd name="T30" fmla="*/ 2147483646 w 284"/>
              <a:gd name="T31" fmla="*/ 2147483646 h 288"/>
              <a:gd name="T32" fmla="*/ 2147483646 w 284"/>
              <a:gd name="T33" fmla="*/ 2147483646 h 288"/>
              <a:gd name="T34" fmla="*/ 2147483646 w 284"/>
              <a:gd name="T35" fmla="*/ 2147483646 h 288"/>
              <a:gd name="T36" fmla="*/ 2147483646 w 284"/>
              <a:gd name="T37" fmla="*/ 2147483646 h 288"/>
              <a:gd name="T38" fmla="*/ 2147483646 w 284"/>
              <a:gd name="T39" fmla="*/ 2147483646 h 288"/>
              <a:gd name="T40" fmla="*/ 2147483646 w 284"/>
              <a:gd name="T41" fmla="*/ 2147483646 h 288"/>
              <a:gd name="T42" fmla="*/ 2147483646 w 284"/>
              <a:gd name="T43" fmla="*/ 2147483646 h 288"/>
              <a:gd name="T44" fmla="*/ 2147483646 w 284"/>
              <a:gd name="T45" fmla="*/ 2147483646 h 288"/>
              <a:gd name="T46" fmla="*/ 2147483646 w 284"/>
              <a:gd name="T47" fmla="*/ 2147483646 h 288"/>
              <a:gd name="T48" fmla="*/ 2147483646 w 284"/>
              <a:gd name="T49" fmla="*/ 2147483646 h 288"/>
              <a:gd name="T50" fmla="*/ 2147483646 w 284"/>
              <a:gd name="T51" fmla="*/ 2147483646 h 288"/>
              <a:gd name="T52" fmla="*/ 2147483646 w 284"/>
              <a:gd name="T53" fmla="*/ 2147483646 h 288"/>
              <a:gd name="T54" fmla="*/ 2147483646 w 284"/>
              <a:gd name="T55" fmla="*/ 2147483646 h 288"/>
              <a:gd name="T56" fmla="*/ 2147483646 w 284"/>
              <a:gd name="T57" fmla="*/ 2147483646 h 288"/>
              <a:gd name="T58" fmla="*/ 2147483646 w 284"/>
              <a:gd name="T59" fmla="*/ 2147483646 h 288"/>
              <a:gd name="T60" fmla="*/ 2147483646 w 284"/>
              <a:gd name="T61" fmla="*/ 2147483646 h 288"/>
              <a:gd name="T62" fmla="*/ 2147483646 w 284"/>
              <a:gd name="T63" fmla="*/ 2147483646 h 288"/>
              <a:gd name="T64" fmla="*/ 2147483646 w 284"/>
              <a:gd name="T65" fmla="*/ 2147483646 h 288"/>
              <a:gd name="T66" fmla="*/ 2147483646 w 284"/>
              <a:gd name="T67" fmla="*/ 2147483646 h 288"/>
              <a:gd name="T68" fmla="*/ 2147483646 w 284"/>
              <a:gd name="T69" fmla="*/ 2147483646 h 288"/>
              <a:gd name="T70" fmla="*/ 2147483646 w 284"/>
              <a:gd name="T71" fmla="*/ 2147483646 h 288"/>
              <a:gd name="T72" fmla="*/ 2147483646 w 284"/>
              <a:gd name="T73" fmla="*/ 2147483646 h 288"/>
              <a:gd name="T74" fmla="*/ 2147483646 w 284"/>
              <a:gd name="T75" fmla="*/ 2147483646 h 288"/>
              <a:gd name="T76" fmla="*/ 2147483646 w 284"/>
              <a:gd name="T77" fmla="*/ 2147483646 h 288"/>
              <a:gd name="T78" fmla="*/ 2147483646 w 284"/>
              <a:gd name="T79" fmla="*/ 2147483646 h 288"/>
              <a:gd name="T80" fmla="*/ 2147483646 w 284"/>
              <a:gd name="T81" fmla="*/ 2147483646 h 288"/>
              <a:gd name="T82" fmla="*/ 2147483646 w 284"/>
              <a:gd name="T83" fmla="*/ 2147483646 h 288"/>
              <a:gd name="T84" fmla="*/ 2147483646 w 284"/>
              <a:gd name="T85" fmla="*/ 2147483646 h 288"/>
              <a:gd name="T86" fmla="*/ 2147483646 w 284"/>
              <a:gd name="T87" fmla="*/ 2147483646 h 288"/>
              <a:gd name="T88" fmla="*/ 2147483646 w 284"/>
              <a:gd name="T89" fmla="*/ 2147483646 h 288"/>
              <a:gd name="T90" fmla="*/ 2147483646 w 284"/>
              <a:gd name="T91" fmla="*/ 2147483646 h 288"/>
              <a:gd name="T92" fmla="*/ 2147483646 w 284"/>
              <a:gd name="T93" fmla="*/ 2147483646 h 288"/>
              <a:gd name="T94" fmla="*/ 2147483646 w 284"/>
              <a:gd name="T95" fmla="*/ 2147483646 h 288"/>
              <a:gd name="T96" fmla="*/ 2147483646 w 284"/>
              <a:gd name="T97" fmla="*/ 2147483646 h 288"/>
              <a:gd name="T98" fmla="*/ 2147483646 w 284"/>
              <a:gd name="T99" fmla="*/ 2147483646 h 288"/>
              <a:gd name="T100" fmla="*/ 2147483646 w 284"/>
              <a:gd name="T101" fmla="*/ 2147483646 h 288"/>
              <a:gd name="T102" fmla="*/ 2147483646 w 284"/>
              <a:gd name="T103" fmla="*/ 2147483646 h 28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84" h="288">
                <a:moveTo>
                  <a:pt x="284" y="58"/>
                </a:moveTo>
                <a:lnTo>
                  <a:pt x="278" y="44"/>
                </a:lnTo>
                <a:lnTo>
                  <a:pt x="268" y="32"/>
                </a:lnTo>
                <a:lnTo>
                  <a:pt x="260" y="30"/>
                </a:lnTo>
                <a:lnTo>
                  <a:pt x="258" y="30"/>
                </a:lnTo>
                <a:lnTo>
                  <a:pt x="258" y="28"/>
                </a:lnTo>
                <a:lnTo>
                  <a:pt x="250" y="24"/>
                </a:lnTo>
                <a:lnTo>
                  <a:pt x="248" y="24"/>
                </a:lnTo>
                <a:lnTo>
                  <a:pt x="244" y="26"/>
                </a:lnTo>
                <a:lnTo>
                  <a:pt x="234" y="28"/>
                </a:lnTo>
                <a:lnTo>
                  <a:pt x="232" y="26"/>
                </a:lnTo>
                <a:lnTo>
                  <a:pt x="222" y="22"/>
                </a:lnTo>
                <a:lnTo>
                  <a:pt x="220" y="22"/>
                </a:lnTo>
                <a:lnTo>
                  <a:pt x="220" y="20"/>
                </a:lnTo>
                <a:lnTo>
                  <a:pt x="212" y="12"/>
                </a:lnTo>
                <a:lnTo>
                  <a:pt x="204" y="4"/>
                </a:lnTo>
                <a:lnTo>
                  <a:pt x="196" y="0"/>
                </a:lnTo>
                <a:lnTo>
                  <a:pt x="188" y="8"/>
                </a:lnTo>
                <a:lnTo>
                  <a:pt x="176" y="16"/>
                </a:lnTo>
                <a:lnTo>
                  <a:pt x="172" y="40"/>
                </a:lnTo>
                <a:lnTo>
                  <a:pt x="162" y="58"/>
                </a:lnTo>
                <a:lnTo>
                  <a:pt x="162" y="60"/>
                </a:lnTo>
                <a:lnTo>
                  <a:pt x="154" y="68"/>
                </a:lnTo>
                <a:lnTo>
                  <a:pt x="144" y="86"/>
                </a:lnTo>
                <a:lnTo>
                  <a:pt x="144" y="88"/>
                </a:lnTo>
                <a:lnTo>
                  <a:pt x="124" y="104"/>
                </a:lnTo>
                <a:lnTo>
                  <a:pt x="116" y="118"/>
                </a:lnTo>
                <a:lnTo>
                  <a:pt x="114" y="120"/>
                </a:lnTo>
                <a:lnTo>
                  <a:pt x="110" y="124"/>
                </a:lnTo>
                <a:lnTo>
                  <a:pt x="96" y="132"/>
                </a:lnTo>
                <a:lnTo>
                  <a:pt x="88" y="144"/>
                </a:lnTo>
                <a:lnTo>
                  <a:pt x="74" y="164"/>
                </a:lnTo>
                <a:lnTo>
                  <a:pt x="72" y="164"/>
                </a:lnTo>
                <a:lnTo>
                  <a:pt x="8" y="160"/>
                </a:lnTo>
                <a:lnTo>
                  <a:pt x="0" y="168"/>
                </a:lnTo>
                <a:lnTo>
                  <a:pt x="0" y="180"/>
                </a:lnTo>
                <a:lnTo>
                  <a:pt x="6" y="208"/>
                </a:lnTo>
                <a:lnTo>
                  <a:pt x="20" y="226"/>
                </a:lnTo>
                <a:lnTo>
                  <a:pt x="32" y="232"/>
                </a:lnTo>
                <a:lnTo>
                  <a:pt x="32" y="234"/>
                </a:lnTo>
                <a:lnTo>
                  <a:pt x="40" y="244"/>
                </a:lnTo>
                <a:lnTo>
                  <a:pt x="42" y="252"/>
                </a:lnTo>
                <a:lnTo>
                  <a:pt x="42" y="262"/>
                </a:lnTo>
                <a:lnTo>
                  <a:pt x="38" y="266"/>
                </a:lnTo>
                <a:lnTo>
                  <a:pt x="40" y="268"/>
                </a:lnTo>
                <a:lnTo>
                  <a:pt x="44" y="268"/>
                </a:lnTo>
                <a:lnTo>
                  <a:pt x="48" y="258"/>
                </a:lnTo>
                <a:lnTo>
                  <a:pt x="50" y="258"/>
                </a:lnTo>
                <a:lnTo>
                  <a:pt x="62" y="262"/>
                </a:lnTo>
                <a:lnTo>
                  <a:pt x="64" y="266"/>
                </a:lnTo>
                <a:lnTo>
                  <a:pt x="70" y="266"/>
                </a:lnTo>
                <a:lnTo>
                  <a:pt x="68" y="260"/>
                </a:lnTo>
                <a:lnTo>
                  <a:pt x="76" y="246"/>
                </a:lnTo>
                <a:lnTo>
                  <a:pt x="78" y="244"/>
                </a:lnTo>
                <a:lnTo>
                  <a:pt x="80" y="242"/>
                </a:lnTo>
                <a:lnTo>
                  <a:pt x="88" y="242"/>
                </a:lnTo>
                <a:lnTo>
                  <a:pt x="102" y="242"/>
                </a:lnTo>
                <a:lnTo>
                  <a:pt x="110" y="232"/>
                </a:lnTo>
                <a:lnTo>
                  <a:pt x="110" y="222"/>
                </a:lnTo>
                <a:lnTo>
                  <a:pt x="112" y="212"/>
                </a:lnTo>
                <a:lnTo>
                  <a:pt x="114" y="210"/>
                </a:lnTo>
                <a:lnTo>
                  <a:pt x="120" y="206"/>
                </a:lnTo>
                <a:lnTo>
                  <a:pt x="122" y="206"/>
                </a:lnTo>
                <a:lnTo>
                  <a:pt x="134" y="208"/>
                </a:lnTo>
                <a:lnTo>
                  <a:pt x="134" y="210"/>
                </a:lnTo>
                <a:lnTo>
                  <a:pt x="136" y="220"/>
                </a:lnTo>
                <a:lnTo>
                  <a:pt x="136" y="224"/>
                </a:lnTo>
                <a:lnTo>
                  <a:pt x="138" y="232"/>
                </a:lnTo>
                <a:lnTo>
                  <a:pt x="140" y="232"/>
                </a:lnTo>
                <a:lnTo>
                  <a:pt x="144" y="226"/>
                </a:lnTo>
                <a:lnTo>
                  <a:pt x="152" y="216"/>
                </a:lnTo>
                <a:lnTo>
                  <a:pt x="160" y="212"/>
                </a:lnTo>
                <a:lnTo>
                  <a:pt x="162" y="212"/>
                </a:lnTo>
                <a:lnTo>
                  <a:pt x="162" y="210"/>
                </a:lnTo>
                <a:lnTo>
                  <a:pt x="172" y="214"/>
                </a:lnTo>
                <a:lnTo>
                  <a:pt x="174" y="214"/>
                </a:lnTo>
                <a:lnTo>
                  <a:pt x="176" y="214"/>
                </a:lnTo>
                <a:lnTo>
                  <a:pt x="180" y="226"/>
                </a:lnTo>
                <a:lnTo>
                  <a:pt x="180" y="236"/>
                </a:lnTo>
                <a:lnTo>
                  <a:pt x="188" y="252"/>
                </a:lnTo>
                <a:lnTo>
                  <a:pt x="188" y="254"/>
                </a:lnTo>
                <a:lnTo>
                  <a:pt x="188" y="264"/>
                </a:lnTo>
                <a:lnTo>
                  <a:pt x="192" y="270"/>
                </a:lnTo>
                <a:lnTo>
                  <a:pt x="194" y="270"/>
                </a:lnTo>
                <a:lnTo>
                  <a:pt x="196" y="266"/>
                </a:lnTo>
                <a:lnTo>
                  <a:pt x="198" y="264"/>
                </a:lnTo>
                <a:lnTo>
                  <a:pt x="208" y="270"/>
                </a:lnTo>
                <a:lnTo>
                  <a:pt x="208" y="272"/>
                </a:lnTo>
                <a:lnTo>
                  <a:pt x="212" y="286"/>
                </a:lnTo>
                <a:lnTo>
                  <a:pt x="216" y="288"/>
                </a:lnTo>
                <a:lnTo>
                  <a:pt x="216" y="286"/>
                </a:lnTo>
                <a:lnTo>
                  <a:pt x="220" y="276"/>
                </a:lnTo>
                <a:lnTo>
                  <a:pt x="222" y="274"/>
                </a:lnTo>
                <a:lnTo>
                  <a:pt x="224" y="274"/>
                </a:lnTo>
                <a:lnTo>
                  <a:pt x="228" y="270"/>
                </a:lnTo>
                <a:lnTo>
                  <a:pt x="230" y="270"/>
                </a:lnTo>
                <a:lnTo>
                  <a:pt x="236" y="270"/>
                </a:lnTo>
                <a:lnTo>
                  <a:pt x="236" y="266"/>
                </a:lnTo>
                <a:lnTo>
                  <a:pt x="236" y="264"/>
                </a:lnTo>
                <a:lnTo>
                  <a:pt x="232" y="226"/>
                </a:lnTo>
                <a:lnTo>
                  <a:pt x="216" y="202"/>
                </a:lnTo>
                <a:lnTo>
                  <a:pt x="188" y="168"/>
                </a:lnTo>
                <a:lnTo>
                  <a:pt x="186" y="168"/>
                </a:lnTo>
                <a:lnTo>
                  <a:pt x="184" y="146"/>
                </a:lnTo>
                <a:lnTo>
                  <a:pt x="176" y="128"/>
                </a:lnTo>
                <a:lnTo>
                  <a:pt x="174" y="128"/>
                </a:lnTo>
                <a:lnTo>
                  <a:pt x="176" y="126"/>
                </a:lnTo>
                <a:lnTo>
                  <a:pt x="180" y="104"/>
                </a:lnTo>
                <a:lnTo>
                  <a:pt x="182" y="104"/>
                </a:lnTo>
                <a:lnTo>
                  <a:pt x="184" y="104"/>
                </a:lnTo>
                <a:lnTo>
                  <a:pt x="234" y="102"/>
                </a:lnTo>
                <a:lnTo>
                  <a:pt x="260" y="88"/>
                </a:lnTo>
                <a:lnTo>
                  <a:pt x="262" y="86"/>
                </a:lnTo>
                <a:lnTo>
                  <a:pt x="274" y="82"/>
                </a:lnTo>
                <a:lnTo>
                  <a:pt x="278" y="78"/>
                </a:lnTo>
                <a:lnTo>
                  <a:pt x="280" y="76"/>
                </a:lnTo>
                <a:lnTo>
                  <a:pt x="282" y="68"/>
                </a:lnTo>
                <a:lnTo>
                  <a:pt x="284" y="58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KSO_Shape"/>
          <p:cNvSpPr>
            <a:spLocks/>
          </p:cNvSpPr>
          <p:nvPr/>
        </p:nvSpPr>
        <p:spPr bwMode="auto">
          <a:xfrm>
            <a:off x="2683760" y="2205359"/>
            <a:ext cx="1585778" cy="1223692"/>
          </a:xfrm>
          <a:custGeom>
            <a:avLst/>
            <a:gdLst>
              <a:gd name="T0" fmla="*/ 2147483646 w 378"/>
              <a:gd name="T1" fmla="*/ 2147483646 h 292"/>
              <a:gd name="T2" fmla="*/ 2147483646 w 378"/>
              <a:gd name="T3" fmla="*/ 2147483646 h 292"/>
              <a:gd name="T4" fmla="*/ 2147483646 w 378"/>
              <a:gd name="T5" fmla="*/ 2147483646 h 292"/>
              <a:gd name="T6" fmla="*/ 2147483646 w 378"/>
              <a:gd name="T7" fmla="*/ 2147483646 h 292"/>
              <a:gd name="T8" fmla="*/ 2147483646 w 378"/>
              <a:gd name="T9" fmla="*/ 2147483646 h 292"/>
              <a:gd name="T10" fmla="*/ 2147483646 w 378"/>
              <a:gd name="T11" fmla="*/ 0 h 292"/>
              <a:gd name="T12" fmla="*/ 2147483646 w 378"/>
              <a:gd name="T13" fmla="*/ 2147483646 h 292"/>
              <a:gd name="T14" fmla="*/ 2147483646 w 378"/>
              <a:gd name="T15" fmla="*/ 2147483646 h 292"/>
              <a:gd name="T16" fmla="*/ 2147483646 w 378"/>
              <a:gd name="T17" fmla="*/ 2147483646 h 292"/>
              <a:gd name="T18" fmla="*/ 2147483646 w 378"/>
              <a:gd name="T19" fmla="*/ 2147483646 h 292"/>
              <a:gd name="T20" fmla="*/ 2147483646 w 378"/>
              <a:gd name="T21" fmla="*/ 2147483646 h 292"/>
              <a:gd name="T22" fmla="*/ 2147483646 w 378"/>
              <a:gd name="T23" fmla="*/ 2147483646 h 292"/>
              <a:gd name="T24" fmla="*/ 2147483646 w 378"/>
              <a:gd name="T25" fmla="*/ 2147483646 h 292"/>
              <a:gd name="T26" fmla="*/ 2147483646 w 378"/>
              <a:gd name="T27" fmla="*/ 2147483646 h 292"/>
              <a:gd name="T28" fmla="*/ 2147483646 w 378"/>
              <a:gd name="T29" fmla="*/ 2147483646 h 292"/>
              <a:gd name="T30" fmla="*/ 2147483646 w 378"/>
              <a:gd name="T31" fmla="*/ 2147483646 h 292"/>
              <a:gd name="T32" fmla="*/ 2147483646 w 378"/>
              <a:gd name="T33" fmla="*/ 2147483646 h 292"/>
              <a:gd name="T34" fmla="*/ 2147483646 w 378"/>
              <a:gd name="T35" fmla="*/ 2147483646 h 292"/>
              <a:gd name="T36" fmla="*/ 2147483646 w 378"/>
              <a:gd name="T37" fmla="*/ 2147483646 h 292"/>
              <a:gd name="T38" fmla="*/ 2147483646 w 378"/>
              <a:gd name="T39" fmla="*/ 2147483646 h 292"/>
              <a:gd name="T40" fmla="*/ 2147483646 w 378"/>
              <a:gd name="T41" fmla="*/ 2147483646 h 292"/>
              <a:gd name="T42" fmla="*/ 2147483646 w 378"/>
              <a:gd name="T43" fmla="*/ 2147483646 h 292"/>
              <a:gd name="T44" fmla="*/ 2147483646 w 378"/>
              <a:gd name="T45" fmla="*/ 2147483646 h 292"/>
              <a:gd name="T46" fmla="*/ 2147483646 w 378"/>
              <a:gd name="T47" fmla="*/ 2147483646 h 292"/>
              <a:gd name="T48" fmla="*/ 2147483646 w 378"/>
              <a:gd name="T49" fmla="*/ 2147483646 h 292"/>
              <a:gd name="T50" fmla="*/ 2147483646 w 378"/>
              <a:gd name="T51" fmla="*/ 2147483646 h 292"/>
              <a:gd name="T52" fmla="*/ 2147483646 w 378"/>
              <a:gd name="T53" fmla="*/ 2147483646 h 292"/>
              <a:gd name="T54" fmla="*/ 2147483646 w 378"/>
              <a:gd name="T55" fmla="*/ 2147483646 h 292"/>
              <a:gd name="T56" fmla="*/ 2147483646 w 378"/>
              <a:gd name="T57" fmla="*/ 2147483646 h 292"/>
              <a:gd name="T58" fmla="*/ 2147483646 w 378"/>
              <a:gd name="T59" fmla="*/ 2147483646 h 292"/>
              <a:gd name="T60" fmla="*/ 2147483646 w 378"/>
              <a:gd name="T61" fmla="*/ 2147483646 h 292"/>
              <a:gd name="T62" fmla="*/ 2147483646 w 378"/>
              <a:gd name="T63" fmla="*/ 2147483646 h 292"/>
              <a:gd name="T64" fmla="*/ 2147483646 w 378"/>
              <a:gd name="T65" fmla="*/ 2147483646 h 292"/>
              <a:gd name="T66" fmla="*/ 2147483646 w 378"/>
              <a:gd name="T67" fmla="*/ 2147483646 h 292"/>
              <a:gd name="T68" fmla="*/ 2147483646 w 378"/>
              <a:gd name="T69" fmla="*/ 2147483646 h 292"/>
              <a:gd name="T70" fmla="*/ 2147483646 w 378"/>
              <a:gd name="T71" fmla="*/ 2147483646 h 292"/>
              <a:gd name="T72" fmla="*/ 2147483646 w 378"/>
              <a:gd name="T73" fmla="*/ 2147483646 h 292"/>
              <a:gd name="T74" fmla="*/ 2147483646 w 378"/>
              <a:gd name="T75" fmla="*/ 2147483646 h 292"/>
              <a:gd name="T76" fmla="*/ 2147483646 w 378"/>
              <a:gd name="T77" fmla="*/ 2147483646 h 292"/>
              <a:gd name="T78" fmla="*/ 2147483646 w 378"/>
              <a:gd name="T79" fmla="*/ 2147483646 h 292"/>
              <a:gd name="T80" fmla="*/ 2147483646 w 378"/>
              <a:gd name="T81" fmla="*/ 2147483646 h 292"/>
              <a:gd name="T82" fmla="*/ 2147483646 w 378"/>
              <a:gd name="T83" fmla="*/ 2147483646 h 292"/>
              <a:gd name="T84" fmla="*/ 2147483646 w 378"/>
              <a:gd name="T85" fmla="*/ 2147483646 h 292"/>
              <a:gd name="T86" fmla="*/ 2147483646 w 378"/>
              <a:gd name="T87" fmla="*/ 2147483646 h 292"/>
              <a:gd name="T88" fmla="*/ 2147483646 w 378"/>
              <a:gd name="T89" fmla="*/ 2147483646 h 292"/>
              <a:gd name="T90" fmla="*/ 2147483646 w 378"/>
              <a:gd name="T91" fmla="*/ 2147483646 h 292"/>
              <a:gd name="T92" fmla="*/ 2147483646 w 378"/>
              <a:gd name="T93" fmla="*/ 2147483646 h 292"/>
              <a:gd name="T94" fmla="*/ 2147483646 w 378"/>
              <a:gd name="T95" fmla="*/ 2147483646 h 292"/>
              <a:gd name="T96" fmla="*/ 2147483646 w 378"/>
              <a:gd name="T97" fmla="*/ 2147483646 h 292"/>
              <a:gd name="T98" fmla="*/ 2147483646 w 378"/>
              <a:gd name="T99" fmla="*/ 2147483646 h 292"/>
              <a:gd name="T100" fmla="*/ 2147483646 w 378"/>
              <a:gd name="T101" fmla="*/ 2147483646 h 29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378" h="292">
                <a:moveTo>
                  <a:pt x="264" y="86"/>
                </a:moveTo>
                <a:lnTo>
                  <a:pt x="264" y="86"/>
                </a:lnTo>
                <a:lnTo>
                  <a:pt x="258" y="78"/>
                </a:lnTo>
                <a:lnTo>
                  <a:pt x="252" y="70"/>
                </a:lnTo>
                <a:lnTo>
                  <a:pt x="240" y="46"/>
                </a:lnTo>
                <a:lnTo>
                  <a:pt x="226" y="44"/>
                </a:lnTo>
                <a:lnTo>
                  <a:pt x="214" y="42"/>
                </a:lnTo>
                <a:lnTo>
                  <a:pt x="204" y="38"/>
                </a:lnTo>
                <a:lnTo>
                  <a:pt x="198" y="34"/>
                </a:lnTo>
                <a:lnTo>
                  <a:pt x="194" y="28"/>
                </a:lnTo>
                <a:lnTo>
                  <a:pt x="188" y="24"/>
                </a:lnTo>
                <a:lnTo>
                  <a:pt x="170" y="18"/>
                </a:lnTo>
                <a:lnTo>
                  <a:pt x="166" y="16"/>
                </a:lnTo>
                <a:lnTo>
                  <a:pt x="170" y="2"/>
                </a:lnTo>
                <a:lnTo>
                  <a:pt x="168" y="2"/>
                </a:lnTo>
                <a:lnTo>
                  <a:pt x="164" y="0"/>
                </a:lnTo>
                <a:lnTo>
                  <a:pt x="152" y="8"/>
                </a:lnTo>
                <a:lnTo>
                  <a:pt x="148" y="12"/>
                </a:lnTo>
                <a:lnTo>
                  <a:pt x="144" y="16"/>
                </a:lnTo>
                <a:lnTo>
                  <a:pt x="140" y="26"/>
                </a:lnTo>
                <a:lnTo>
                  <a:pt x="132" y="32"/>
                </a:lnTo>
                <a:lnTo>
                  <a:pt x="126" y="46"/>
                </a:lnTo>
                <a:lnTo>
                  <a:pt x="124" y="50"/>
                </a:lnTo>
                <a:lnTo>
                  <a:pt x="120" y="52"/>
                </a:lnTo>
                <a:lnTo>
                  <a:pt x="118" y="52"/>
                </a:lnTo>
                <a:lnTo>
                  <a:pt x="116" y="48"/>
                </a:lnTo>
                <a:lnTo>
                  <a:pt x="108" y="42"/>
                </a:lnTo>
                <a:lnTo>
                  <a:pt x="102" y="40"/>
                </a:lnTo>
                <a:lnTo>
                  <a:pt x="96" y="38"/>
                </a:lnTo>
                <a:lnTo>
                  <a:pt x="88" y="40"/>
                </a:lnTo>
                <a:lnTo>
                  <a:pt x="76" y="46"/>
                </a:lnTo>
                <a:lnTo>
                  <a:pt x="62" y="50"/>
                </a:lnTo>
                <a:lnTo>
                  <a:pt x="32" y="50"/>
                </a:lnTo>
                <a:lnTo>
                  <a:pt x="26" y="44"/>
                </a:lnTo>
                <a:lnTo>
                  <a:pt x="22" y="38"/>
                </a:lnTo>
                <a:lnTo>
                  <a:pt x="20" y="32"/>
                </a:lnTo>
                <a:lnTo>
                  <a:pt x="20" y="22"/>
                </a:lnTo>
                <a:lnTo>
                  <a:pt x="8" y="18"/>
                </a:lnTo>
                <a:lnTo>
                  <a:pt x="4" y="34"/>
                </a:lnTo>
                <a:lnTo>
                  <a:pt x="4" y="36"/>
                </a:lnTo>
                <a:lnTo>
                  <a:pt x="2" y="36"/>
                </a:lnTo>
                <a:lnTo>
                  <a:pt x="0" y="40"/>
                </a:lnTo>
                <a:lnTo>
                  <a:pt x="8" y="42"/>
                </a:lnTo>
                <a:lnTo>
                  <a:pt x="10" y="42"/>
                </a:lnTo>
                <a:lnTo>
                  <a:pt x="28" y="66"/>
                </a:lnTo>
                <a:lnTo>
                  <a:pt x="40" y="76"/>
                </a:lnTo>
                <a:lnTo>
                  <a:pt x="68" y="86"/>
                </a:lnTo>
                <a:lnTo>
                  <a:pt x="98" y="96"/>
                </a:lnTo>
                <a:lnTo>
                  <a:pt x="104" y="102"/>
                </a:lnTo>
                <a:lnTo>
                  <a:pt x="112" y="112"/>
                </a:lnTo>
                <a:lnTo>
                  <a:pt x="118" y="128"/>
                </a:lnTo>
                <a:lnTo>
                  <a:pt x="124" y="150"/>
                </a:lnTo>
                <a:lnTo>
                  <a:pt x="140" y="158"/>
                </a:lnTo>
                <a:lnTo>
                  <a:pt x="146" y="162"/>
                </a:lnTo>
                <a:lnTo>
                  <a:pt x="152" y="162"/>
                </a:lnTo>
                <a:lnTo>
                  <a:pt x="180" y="144"/>
                </a:lnTo>
                <a:lnTo>
                  <a:pt x="182" y="142"/>
                </a:lnTo>
                <a:lnTo>
                  <a:pt x="184" y="144"/>
                </a:lnTo>
                <a:lnTo>
                  <a:pt x="198" y="146"/>
                </a:lnTo>
                <a:lnTo>
                  <a:pt x="200" y="146"/>
                </a:lnTo>
                <a:lnTo>
                  <a:pt x="200" y="150"/>
                </a:lnTo>
                <a:lnTo>
                  <a:pt x="198" y="152"/>
                </a:lnTo>
                <a:lnTo>
                  <a:pt x="192" y="174"/>
                </a:lnTo>
                <a:lnTo>
                  <a:pt x="186" y="186"/>
                </a:lnTo>
                <a:lnTo>
                  <a:pt x="168" y="186"/>
                </a:lnTo>
                <a:lnTo>
                  <a:pt x="166" y="194"/>
                </a:lnTo>
                <a:lnTo>
                  <a:pt x="164" y="202"/>
                </a:lnTo>
                <a:lnTo>
                  <a:pt x="152" y="222"/>
                </a:lnTo>
                <a:lnTo>
                  <a:pt x="148" y="228"/>
                </a:lnTo>
                <a:lnTo>
                  <a:pt x="148" y="234"/>
                </a:lnTo>
                <a:lnTo>
                  <a:pt x="166" y="246"/>
                </a:lnTo>
                <a:lnTo>
                  <a:pt x="172" y="252"/>
                </a:lnTo>
                <a:lnTo>
                  <a:pt x="178" y="254"/>
                </a:lnTo>
                <a:lnTo>
                  <a:pt x="182" y="254"/>
                </a:lnTo>
                <a:lnTo>
                  <a:pt x="186" y="266"/>
                </a:lnTo>
                <a:lnTo>
                  <a:pt x="194" y="270"/>
                </a:lnTo>
                <a:lnTo>
                  <a:pt x="200" y="266"/>
                </a:lnTo>
                <a:lnTo>
                  <a:pt x="204" y="262"/>
                </a:lnTo>
                <a:lnTo>
                  <a:pt x="208" y="262"/>
                </a:lnTo>
                <a:lnTo>
                  <a:pt x="214" y="264"/>
                </a:lnTo>
                <a:lnTo>
                  <a:pt x="218" y="266"/>
                </a:lnTo>
                <a:lnTo>
                  <a:pt x="224" y="270"/>
                </a:lnTo>
                <a:lnTo>
                  <a:pt x="230" y="278"/>
                </a:lnTo>
                <a:lnTo>
                  <a:pt x="236" y="286"/>
                </a:lnTo>
                <a:lnTo>
                  <a:pt x="238" y="286"/>
                </a:lnTo>
                <a:lnTo>
                  <a:pt x="242" y="284"/>
                </a:lnTo>
                <a:lnTo>
                  <a:pt x="248" y="284"/>
                </a:lnTo>
                <a:lnTo>
                  <a:pt x="264" y="288"/>
                </a:lnTo>
                <a:lnTo>
                  <a:pt x="284" y="292"/>
                </a:lnTo>
                <a:lnTo>
                  <a:pt x="304" y="286"/>
                </a:lnTo>
                <a:lnTo>
                  <a:pt x="312" y="282"/>
                </a:lnTo>
                <a:lnTo>
                  <a:pt x="318" y="278"/>
                </a:lnTo>
                <a:lnTo>
                  <a:pt x="312" y="272"/>
                </a:lnTo>
                <a:lnTo>
                  <a:pt x="312" y="268"/>
                </a:lnTo>
                <a:lnTo>
                  <a:pt x="316" y="262"/>
                </a:lnTo>
                <a:lnTo>
                  <a:pt x="322" y="256"/>
                </a:lnTo>
                <a:lnTo>
                  <a:pt x="324" y="248"/>
                </a:lnTo>
                <a:lnTo>
                  <a:pt x="324" y="238"/>
                </a:lnTo>
                <a:lnTo>
                  <a:pt x="324" y="232"/>
                </a:lnTo>
                <a:lnTo>
                  <a:pt x="326" y="230"/>
                </a:lnTo>
                <a:lnTo>
                  <a:pt x="330" y="226"/>
                </a:lnTo>
                <a:lnTo>
                  <a:pt x="340" y="222"/>
                </a:lnTo>
                <a:lnTo>
                  <a:pt x="348" y="222"/>
                </a:lnTo>
                <a:lnTo>
                  <a:pt x="356" y="226"/>
                </a:lnTo>
                <a:lnTo>
                  <a:pt x="366" y="230"/>
                </a:lnTo>
                <a:lnTo>
                  <a:pt x="378" y="238"/>
                </a:lnTo>
                <a:lnTo>
                  <a:pt x="372" y="222"/>
                </a:lnTo>
                <a:lnTo>
                  <a:pt x="364" y="210"/>
                </a:lnTo>
                <a:lnTo>
                  <a:pt x="362" y="196"/>
                </a:lnTo>
                <a:lnTo>
                  <a:pt x="348" y="194"/>
                </a:lnTo>
                <a:lnTo>
                  <a:pt x="312" y="172"/>
                </a:lnTo>
                <a:lnTo>
                  <a:pt x="294" y="170"/>
                </a:lnTo>
                <a:lnTo>
                  <a:pt x="294" y="166"/>
                </a:lnTo>
                <a:lnTo>
                  <a:pt x="292" y="146"/>
                </a:lnTo>
                <a:lnTo>
                  <a:pt x="276" y="106"/>
                </a:lnTo>
                <a:lnTo>
                  <a:pt x="270" y="94"/>
                </a:lnTo>
                <a:lnTo>
                  <a:pt x="264" y="86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KSO_Shape"/>
          <p:cNvSpPr>
            <a:spLocks/>
          </p:cNvSpPr>
          <p:nvPr/>
        </p:nvSpPr>
        <p:spPr bwMode="auto">
          <a:xfrm>
            <a:off x="4952401" y="2261979"/>
            <a:ext cx="1668090" cy="1045336"/>
          </a:xfrm>
          <a:custGeom>
            <a:avLst/>
            <a:gdLst>
              <a:gd name="T0" fmla="*/ 2147483646 w 434"/>
              <a:gd name="T1" fmla="*/ 2147483646 h 272"/>
              <a:gd name="T2" fmla="*/ 2147483646 w 434"/>
              <a:gd name="T3" fmla="*/ 2147483646 h 272"/>
              <a:gd name="T4" fmla="*/ 2147483646 w 434"/>
              <a:gd name="T5" fmla="*/ 0 h 272"/>
              <a:gd name="T6" fmla="*/ 2147483646 w 434"/>
              <a:gd name="T7" fmla="*/ 2147483646 h 272"/>
              <a:gd name="T8" fmla="*/ 2147483646 w 434"/>
              <a:gd name="T9" fmla="*/ 2147483646 h 272"/>
              <a:gd name="T10" fmla="*/ 2147483646 w 434"/>
              <a:gd name="T11" fmla="*/ 2147483646 h 272"/>
              <a:gd name="T12" fmla="*/ 2147483646 w 434"/>
              <a:gd name="T13" fmla="*/ 2147483646 h 272"/>
              <a:gd name="T14" fmla="*/ 2147483646 w 434"/>
              <a:gd name="T15" fmla="*/ 2147483646 h 272"/>
              <a:gd name="T16" fmla="*/ 2147483646 w 434"/>
              <a:gd name="T17" fmla="*/ 0 h 272"/>
              <a:gd name="T18" fmla="*/ 2147483646 w 434"/>
              <a:gd name="T19" fmla="*/ 2147483646 h 272"/>
              <a:gd name="T20" fmla="*/ 2147483646 w 434"/>
              <a:gd name="T21" fmla="*/ 2147483646 h 272"/>
              <a:gd name="T22" fmla="*/ 2147483646 w 434"/>
              <a:gd name="T23" fmla="*/ 2147483646 h 272"/>
              <a:gd name="T24" fmla="*/ 2147483646 w 434"/>
              <a:gd name="T25" fmla="*/ 2147483646 h 272"/>
              <a:gd name="T26" fmla="*/ 2147483646 w 434"/>
              <a:gd name="T27" fmla="*/ 2147483646 h 272"/>
              <a:gd name="T28" fmla="*/ 2147483646 w 434"/>
              <a:gd name="T29" fmla="*/ 2147483646 h 272"/>
              <a:gd name="T30" fmla="*/ 2147483646 w 434"/>
              <a:gd name="T31" fmla="*/ 2147483646 h 272"/>
              <a:gd name="T32" fmla="*/ 0 w 434"/>
              <a:gd name="T33" fmla="*/ 2147483646 h 272"/>
              <a:gd name="T34" fmla="*/ 2147483646 w 434"/>
              <a:gd name="T35" fmla="*/ 2147483646 h 272"/>
              <a:gd name="T36" fmla="*/ 2147483646 w 434"/>
              <a:gd name="T37" fmla="*/ 2147483646 h 272"/>
              <a:gd name="T38" fmla="*/ 2147483646 w 434"/>
              <a:gd name="T39" fmla="*/ 2147483646 h 272"/>
              <a:gd name="T40" fmla="*/ 2147483646 w 434"/>
              <a:gd name="T41" fmla="*/ 2147483646 h 272"/>
              <a:gd name="T42" fmla="*/ 2147483646 w 434"/>
              <a:gd name="T43" fmla="*/ 2147483646 h 272"/>
              <a:gd name="T44" fmla="*/ 2147483646 w 434"/>
              <a:gd name="T45" fmla="*/ 2147483646 h 272"/>
              <a:gd name="T46" fmla="*/ 2147483646 w 434"/>
              <a:gd name="T47" fmla="*/ 2147483646 h 272"/>
              <a:gd name="T48" fmla="*/ 2147483646 w 434"/>
              <a:gd name="T49" fmla="*/ 2147483646 h 272"/>
              <a:gd name="T50" fmla="*/ 2147483646 w 434"/>
              <a:gd name="T51" fmla="*/ 2147483646 h 272"/>
              <a:gd name="T52" fmla="*/ 2147483646 w 434"/>
              <a:gd name="T53" fmla="*/ 2147483646 h 272"/>
              <a:gd name="T54" fmla="*/ 2147483646 w 434"/>
              <a:gd name="T55" fmla="*/ 2147483646 h 272"/>
              <a:gd name="T56" fmla="*/ 2147483646 w 434"/>
              <a:gd name="T57" fmla="*/ 2147483646 h 272"/>
              <a:gd name="T58" fmla="*/ 2147483646 w 434"/>
              <a:gd name="T59" fmla="*/ 2147483646 h 272"/>
              <a:gd name="T60" fmla="*/ 2147483646 w 434"/>
              <a:gd name="T61" fmla="*/ 2147483646 h 272"/>
              <a:gd name="T62" fmla="*/ 2147483646 w 434"/>
              <a:gd name="T63" fmla="*/ 2147483646 h 272"/>
              <a:gd name="T64" fmla="*/ 2147483646 w 434"/>
              <a:gd name="T65" fmla="*/ 2147483646 h 272"/>
              <a:gd name="T66" fmla="*/ 2147483646 w 434"/>
              <a:gd name="T67" fmla="*/ 2147483646 h 272"/>
              <a:gd name="T68" fmla="*/ 2147483646 w 434"/>
              <a:gd name="T69" fmla="*/ 2147483646 h 272"/>
              <a:gd name="T70" fmla="*/ 2147483646 w 434"/>
              <a:gd name="T71" fmla="*/ 2147483646 h 272"/>
              <a:gd name="T72" fmla="*/ 2147483646 w 434"/>
              <a:gd name="T73" fmla="*/ 2147483646 h 272"/>
              <a:gd name="T74" fmla="*/ 2147483646 w 434"/>
              <a:gd name="T75" fmla="*/ 2147483646 h 272"/>
              <a:gd name="T76" fmla="*/ 2147483646 w 434"/>
              <a:gd name="T77" fmla="*/ 2147483646 h 272"/>
              <a:gd name="T78" fmla="*/ 2147483646 w 434"/>
              <a:gd name="T79" fmla="*/ 2147483646 h 272"/>
              <a:gd name="T80" fmla="*/ 2147483646 w 434"/>
              <a:gd name="T81" fmla="*/ 2147483646 h 272"/>
              <a:gd name="T82" fmla="*/ 2147483646 w 434"/>
              <a:gd name="T83" fmla="*/ 2147483646 h 272"/>
              <a:gd name="T84" fmla="*/ 2147483646 w 434"/>
              <a:gd name="T85" fmla="*/ 2147483646 h 272"/>
              <a:gd name="T86" fmla="*/ 2147483646 w 434"/>
              <a:gd name="T87" fmla="*/ 2147483646 h 272"/>
              <a:gd name="T88" fmla="*/ 2147483646 w 434"/>
              <a:gd name="T89" fmla="*/ 2147483646 h 272"/>
              <a:gd name="T90" fmla="*/ 2147483646 w 434"/>
              <a:gd name="T91" fmla="*/ 2147483646 h 272"/>
              <a:gd name="T92" fmla="*/ 2147483646 w 434"/>
              <a:gd name="T93" fmla="*/ 2147483646 h 272"/>
              <a:gd name="T94" fmla="*/ 2147483646 w 434"/>
              <a:gd name="T95" fmla="*/ 2147483646 h 272"/>
              <a:gd name="T96" fmla="*/ 2147483646 w 434"/>
              <a:gd name="T97" fmla="*/ 2147483646 h 272"/>
              <a:gd name="T98" fmla="*/ 2147483646 w 434"/>
              <a:gd name="T99" fmla="*/ 2147483646 h 272"/>
              <a:gd name="T100" fmla="*/ 2147483646 w 434"/>
              <a:gd name="T101" fmla="*/ 2147483646 h 27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434" h="272">
                <a:moveTo>
                  <a:pt x="396" y="8"/>
                </a:moveTo>
                <a:lnTo>
                  <a:pt x="396" y="8"/>
                </a:lnTo>
                <a:lnTo>
                  <a:pt x="394" y="12"/>
                </a:lnTo>
                <a:lnTo>
                  <a:pt x="388" y="14"/>
                </a:lnTo>
                <a:lnTo>
                  <a:pt x="358" y="12"/>
                </a:lnTo>
                <a:lnTo>
                  <a:pt x="330" y="6"/>
                </a:lnTo>
                <a:lnTo>
                  <a:pt x="314" y="0"/>
                </a:lnTo>
                <a:lnTo>
                  <a:pt x="270" y="42"/>
                </a:lnTo>
                <a:lnTo>
                  <a:pt x="272" y="60"/>
                </a:lnTo>
                <a:lnTo>
                  <a:pt x="268" y="62"/>
                </a:lnTo>
                <a:lnTo>
                  <a:pt x="246" y="64"/>
                </a:lnTo>
                <a:lnTo>
                  <a:pt x="228" y="62"/>
                </a:lnTo>
                <a:lnTo>
                  <a:pt x="222" y="62"/>
                </a:lnTo>
                <a:lnTo>
                  <a:pt x="218" y="60"/>
                </a:lnTo>
                <a:lnTo>
                  <a:pt x="214" y="56"/>
                </a:lnTo>
                <a:lnTo>
                  <a:pt x="212" y="52"/>
                </a:lnTo>
                <a:lnTo>
                  <a:pt x="208" y="2"/>
                </a:lnTo>
                <a:lnTo>
                  <a:pt x="168" y="0"/>
                </a:lnTo>
                <a:lnTo>
                  <a:pt x="152" y="36"/>
                </a:lnTo>
                <a:lnTo>
                  <a:pt x="150" y="20"/>
                </a:lnTo>
                <a:lnTo>
                  <a:pt x="148" y="6"/>
                </a:lnTo>
                <a:lnTo>
                  <a:pt x="144" y="0"/>
                </a:lnTo>
                <a:lnTo>
                  <a:pt x="128" y="8"/>
                </a:lnTo>
                <a:lnTo>
                  <a:pt x="120" y="18"/>
                </a:lnTo>
                <a:lnTo>
                  <a:pt x="118" y="20"/>
                </a:lnTo>
                <a:lnTo>
                  <a:pt x="102" y="24"/>
                </a:lnTo>
                <a:lnTo>
                  <a:pt x="78" y="48"/>
                </a:lnTo>
                <a:lnTo>
                  <a:pt x="56" y="70"/>
                </a:lnTo>
                <a:lnTo>
                  <a:pt x="12" y="128"/>
                </a:lnTo>
                <a:lnTo>
                  <a:pt x="22" y="148"/>
                </a:lnTo>
                <a:lnTo>
                  <a:pt x="22" y="152"/>
                </a:lnTo>
                <a:lnTo>
                  <a:pt x="20" y="152"/>
                </a:lnTo>
                <a:lnTo>
                  <a:pt x="20" y="156"/>
                </a:lnTo>
                <a:lnTo>
                  <a:pt x="20" y="160"/>
                </a:lnTo>
                <a:lnTo>
                  <a:pt x="24" y="172"/>
                </a:lnTo>
                <a:lnTo>
                  <a:pt x="32" y="188"/>
                </a:lnTo>
                <a:lnTo>
                  <a:pt x="34" y="198"/>
                </a:lnTo>
                <a:lnTo>
                  <a:pt x="34" y="206"/>
                </a:lnTo>
                <a:lnTo>
                  <a:pt x="34" y="208"/>
                </a:lnTo>
                <a:lnTo>
                  <a:pt x="0" y="228"/>
                </a:lnTo>
                <a:lnTo>
                  <a:pt x="0" y="236"/>
                </a:lnTo>
                <a:lnTo>
                  <a:pt x="16" y="244"/>
                </a:lnTo>
                <a:lnTo>
                  <a:pt x="18" y="248"/>
                </a:lnTo>
                <a:lnTo>
                  <a:pt x="18" y="252"/>
                </a:lnTo>
                <a:lnTo>
                  <a:pt x="22" y="256"/>
                </a:lnTo>
                <a:lnTo>
                  <a:pt x="36" y="264"/>
                </a:lnTo>
                <a:lnTo>
                  <a:pt x="64" y="272"/>
                </a:lnTo>
                <a:lnTo>
                  <a:pt x="74" y="266"/>
                </a:lnTo>
                <a:lnTo>
                  <a:pt x="84" y="252"/>
                </a:lnTo>
                <a:lnTo>
                  <a:pt x="92" y="230"/>
                </a:lnTo>
                <a:lnTo>
                  <a:pt x="114" y="238"/>
                </a:lnTo>
                <a:lnTo>
                  <a:pt x="118" y="240"/>
                </a:lnTo>
                <a:lnTo>
                  <a:pt x="118" y="242"/>
                </a:lnTo>
                <a:lnTo>
                  <a:pt x="118" y="244"/>
                </a:lnTo>
                <a:lnTo>
                  <a:pt x="116" y="250"/>
                </a:lnTo>
                <a:lnTo>
                  <a:pt x="116" y="256"/>
                </a:lnTo>
                <a:lnTo>
                  <a:pt x="118" y="260"/>
                </a:lnTo>
                <a:lnTo>
                  <a:pt x="124" y="264"/>
                </a:lnTo>
                <a:lnTo>
                  <a:pt x="148" y="264"/>
                </a:lnTo>
                <a:lnTo>
                  <a:pt x="160" y="260"/>
                </a:lnTo>
                <a:lnTo>
                  <a:pt x="170" y="256"/>
                </a:lnTo>
                <a:lnTo>
                  <a:pt x="172" y="252"/>
                </a:lnTo>
                <a:lnTo>
                  <a:pt x="176" y="252"/>
                </a:lnTo>
                <a:lnTo>
                  <a:pt x="184" y="252"/>
                </a:lnTo>
                <a:lnTo>
                  <a:pt x="198" y="256"/>
                </a:lnTo>
                <a:lnTo>
                  <a:pt x="202" y="258"/>
                </a:lnTo>
                <a:lnTo>
                  <a:pt x="208" y="264"/>
                </a:lnTo>
                <a:lnTo>
                  <a:pt x="212" y="250"/>
                </a:lnTo>
                <a:lnTo>
                  <a:pt x="214" y="248"/>
                </a:lnTo>
                <a:lnTo>
                  <a:pt x="216" y="248"/>
                </a:lnTo>
                <a:lnTo>
                  <a:pt x="220" y="242"/>
                </a:lnTo>
                <a:lnTo>
                  <a:pt x="224" y="236"/>
                </a:lnTo>
                <a:lnTo>
                  <a:pt x="230" y="228"/>
                </a:lnTo>
                <a:lnTo>
                  <a:pt x="238" y="220"/>
                </a:lnTo>
                <a:lnTo>
                  <a:pt x="248" y="214"/>
                </a:lnTo>
                <a:lnTo>
                  <a:pt x="250" y="212"/>
                </a:lnTo>
                <a:lnTo>
                  <a:pt x="250" y="214"/>
                </a:lnTo>
                <a:lnTo>
                  <a:pt x="252" y="214"/>
                </a:lnTo>
                <a:lnTo>
                  <a:pt x="258" y="216"/>
                </a:lnTo>
                <a:lnTo>
                  <a:pt x="260" y="216"/>
                </a:lnTo>
                <a:lnTo>
                  <a:pt x="268" y="176"/>
                </a:lnTo>
                <a:lnTo>
                  <a:pt x="280" y="172"/>
                </a:lnTo>
                <a:lnTo>
                  <a:pt x="290" y="166"/>
                </a:lnTo>
                <a:lnTo>
                  <a:pt x="296" y="160"/>
                </a:lnTo>
                <a:lnTo>
                  <a:pt x="298" y="156"/>
                </a:lnTo>
                <a:lnTo>
                  <a:pt x="300" y="150"/>
                </a:lnTo>
                <a:lnTo>
                  <a:pt x="296" y="138"/>
                </a:lnTo>
                <a:lnTo>
                  <a:pt x="294" y="128"/>
                </a:lnTo>
                <a:lnTo>
                  <a:pt x="296" y="122"/>
                </a:lnTo>
                <a:lnTo>
                  <a:pt x="298" y="120"/>
                </a:lnTo>
                <a:lnTo>
                  <a:pt x="302" y="120"/>
                </a:lnTo>
                <a:lnTo>
                  <a:pt x="310" y="120"/>
                </a:lnTo>
                <a:lnTo>
                  <a:pt x="320" y="124"/>
                </a:lnTo>
                <a:lnTo>
                  <a:pt x="322" y="112"/>
                </a:lnTo>
                <a:lnTo>
                  <a:pt x="322" y="110"/>
                </a:lnTo>
                <a:lnTo>
                  <a:pt x="322" y="108"/>
                </a:lnTo>
                <a:lnTo>
                  <a:pt x="336" y="102"/>
                </a:lnTo>
                <a:lnTo>
                  <a:pt x="338" y="96"/>
                </a:lnTo>
                <a:lnTo>
                  <a:pt x="330" y="96"/>
                </a:lnTo>
                <a:lnTo>
                  <a:pt x="328" y="94"/>
                </a:lnTo>
                <a:lnTo>
                  <a:pt x="328" y="90"/>
                </a:lnTo>
                <a:lnTo>
                  <a:pt x="328" y="88"/>
                </a:lnTo>
                <a:lnTo>
                  <a:pt x="330" y="86"/>
                </a:lnTo>
                <a:lnTo>
                  <a:pt x="332" y="86"/>
                </a:lnTo>
                <a:lnTo>
                  <a:pt x="334" y="86"/>
                </a:lnTo>
                <a:lnTo>
                  <a:pt x="342" y="84"/>
                </a:lnTo>
                <a:lnTo>
                  <a:pt x="352" y="76"/>
                </a:lnTo>
                <a:lnTo>
                  <a:pt x="404" y="40"/>
                </a:lnTo>
                <a:lnTo>
                  <a:pt x="420" y="48"/>
                </a:lnTo>
                <a:lnTo>
                  <a:pt x="428" y="48"/>
                </a:lnTo>
                <a:lnTo>
                  <a:pt x="424" y="30"/>
                </a:lnTo>
                <a:lnTo>
                  <a:pt x="424" y="28"/>
                </a:lnTo>
                <a:lnTo>
                  <a:pt x="434" y="12"/>
                </a:lnTo>
                <a:lnTo>
                  <a:pt x="432" y="12"/>
                </a:lnTo>
                <a:lnTo>
                  <a:pt x="426" y="12"/>
                </a:lnTo>
                <a:lnTo>
                  <a:pt x="426" y="14"/>
                </a:lnTo>
                <a:lnTo>
                  <a:pt x="424" y="14"/>
                </a:lnTo>
                <a:lnTo>
                  <a:pt x="408" y="16"/>
                </a:lnTo>
                <a:lnTo>
                  <a:pt x="404" y="16"/>
                </a:lnTo>
                <a:lnTo>
                  <a:pt x="404" y="12"/>
                </a:lnTo>
                <a:lnTo>
                  <a:pt x="400" y="8"/>
                </a:lnTo>
                <a:lnTo>
                  <a:pt x="396" y="8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KSO_Shape"/>
          <p:cNvSpPr>
            <a:spLocks/>
          </p:cNvSpPr>
          <p:nvPr/>
        </p:nvSpPr>
        <p:spPr bwMode="auto">
          <a:xfrm>
            <a:off x="7287142" y="2031361"/>
            <a:ext cx="1209002" cy="1397690"/>
          </a:xfrm>
          <a:custGeom>
            <a:avLst/>
            <a:gdLst>
              <a:gd name="T0" fmla="*/ 2147483646 w 242"/>
              <a:gd name="T1" fmla="*/ 2147483646 h 280"/>
              <a:gd name="T2" fmla="*/ 2147483646 w 242"/>
              <a:gd name="T3" fmla="*/ 2147483646 h 280"/>
              <a:gd name="T4" fmla="*/ 2147483646 w 242"/>
              <a:gd name="T5" fmla="*/ 2147483646 h 280"/>
              <a:gd name="T6" fmla="*/ 2147483646 w 242"/>
              <a:gd name="T7" fmla="*/ 2147483646 h 280"/>
              <a:gd name="T8" fmla="*/ 2147483646 w 242"/>
              <a:gd name="T9" fmla="*/ 2147483646 h 280"/>
              <a:gd name="T10" fmla="*/ 2147483646 w 242"/>
              <a:gd name="T11" fmla="*/ 2147483646 h 280"/>
              <a:gd name="T12" fmla="*/ 2147483646 w 242"/>
              <a:gd name="T13" fmla="*/ 2147483646 h 280"/>
              <a:gd name="T14" fmla="*/ 2147483646 w 242"/>
              <a:gd name="T15" fmla="*/ 2147483646 h 280"/>
              <a:gd name="T16" fmla="*/ 2147483646 w 242"/>
              <a:gd name="T17" fmla="*/ 2147483646 h 280"/>
              <a:gd name="T18" fmla="*/ 0 w 242"/>
              <a:gd name="T19" fmla="*/ 2147483646 h 280"/>
              <a:gd name="T20" fmla="*/ 2147483646 w 242"/>
              <a:gd name="T21" fmla="*/ 2147483646 h 280"/>
              <a:gd name="T22" fmla="*/ 2147483646 w 242"/>
              <a:gd name="T23" fmla="*/ 2147483646 h 280"/>
              <a:gd name="T24" fmla="*/ 2147483646 w 242"/>
              <a:gd name="T25" fmla="*/ 2147483646 h 280"/>
              <a:gd name="T26" fmla="*/ 2147483646 w 242"/>
              <a:gd name="T27" fmla="*/ 2147483646 h 280"/>
              <a:gd name="T28" fmla="*/ 2147483646 w 242"/>
              <a:gd name="T29" fmla="*/ 2147483646 h 280"/>
              <a:gd name="T30" fmla="*/ 2147483646 w 242"/>
              <a:gd name="T31" fmla="*/ 2147483646 h 280"/>
              <a:gd name="T32" fmla="*/ 2147483646 w 242"/>
              <a:gd name="T33" fmla="*/ 2147483646 h 280"/>
              <a:gd name="T34" fmla="*/ 2147483646 w 242"/>
              <a:gd name="T35" fmla="*/ 2147483646 h 280"/>
              <a:gd name="T36" fmla="*/ 2147483646 w 242"/>
              <a:gd name="T37" fmla="*/ 2147483646 h 280"/>
              <a:gd name="T38" fmla="*/ 2147483646 w 242"/>
              <a:gd name="T39" fmla="*/ 2147483646 h 280"/>
              <a:gd name="T40" fmla="*/ 2147483646 w 242"/>
              <a:gd name="T41" fmla="*/ 2147483646 h 280"/>
              <a:gd name="T42" fmla="*/ 2147483646 w 242"/>
              <a:gd name="T43" fmla="*/ 2147483646 h 280"/>
              <a:gd name="T44" fmla="*/ 2147483646 w 242"/>
              <a:gd name="T45" fmla="*/ 2147483646 h 280"/>
              <a:gd name="T46" fmla="*/ 2147483646 w 242"/>
              <a:gd name="T47" fmla="*/ 2147483646 h 280"/>
              <a:gd name="T48" fmla="*/ 2147483646 w 242"/>
              <a:gd name="T49" fmla="*/ 2147483646 h 280"/>
              <a:gd name="T50" fmla="*/ 2147483646 w 242"/>
              <a:gd name="T51" fmla="*/ 2147483646 h 280"/>
              <a:gd name="T52" fmla="*/ 2147483646 w 242"/>
              <a:gd name="T53" fmla="*/ 2147483646 h 280"/>
              <a:gd name="T54" fmla="*/ 2147483646 w 242"/>
              <a:gd name="T55" fmla="*/ 2147483646 h 280"/>
              <a:gd name="T56" fmla="*/ 2147483646 w 242"/>
              <a:gd name="T57" fmla="*/ 2147483646 h 280"/>
              <a:gd name="T58" fmla="*/ 2147483646 w 242"/>
              <a:gd name="T59" fmla="*/ 2147483646 h 280"/>
              <a:gd name="T60" fmla="*/ 2147483646 w 242"/>
              <a:gd name="T61" fmla="*/ 2147483646 h 280"/>
              <a:gd name="T62" fmla="*/ 2147483646 w 242"/>
              <a:gd name="T63" fmla="*/ 2147483646 h 280"/>
              <a:gd name="T64" fmla="*/ 2147483646 w 242"/>
              <a:gd name="T65" fmla="*/ 2147483646 h 280"/>
              <a:gd name="T66" fmla="*/ 2147483646 w 242"/>
              <a:gd name="T67" fmla="*/ 2147483646 h 280"/>
              <a:gd name="T68" fmla="*/ 2147483646 w 242"/>
              <a:gd name="T69" fmla="*/ 2147483646 h 280"/>
              <a:gd name="T70" fmla="*/ 2147483646 w 242"/>
              <a:gd name="T71" fmla="*/ 2147483646 h 280"/>
              <a:gd name="T72" fmla="*/ 2147483646 w 242"/>
              <a:gd name="T73" fmla="*/ 2147483646 h 280"/>
              <a:gd name="T74" fmla="*/ 2147483646 w 242"/>
              <a:gd name="T75" fmla="*/ 2147483646 h 280"/>
              <a:gd name="T76" fmla="*/ 2147483646 w 242"/>
              <a:gd name="T77" fmla="*/ 2147483646 h 280"/>
              <a:gd name="T78" fmla="*/ 2147483646 w 242"/>
              <a:gd name="T79" fmla="*/ 2147483646 h 280"/>
              <a:gd name="T80" fmla="*/ 2147483646 w 242"/>
              <a:gd name="T81" fmla="*/ 2147483646 h 280"/>
              <a:gd name="T82" fmla="*/ 2147483646 w 242"/>
              <a:gd name="T83" fmla="*/ 2147483646 h 280"/>
              <a:gd name="T84" fmla="*/ 2147483646 w 242"/>
              <a:gd name="T85" fmla="*/ 2147483646 h 280"/>
              <a:gd name="T86" fmla="*/ 2147483646 w 242"/>
              <a:gd name="T87" fmla="*/ 2147483646 h 280"/>
              <a:gd name="T88" fmla="*/ 2147483646 w 242"/>
              <a:gd name="T89" fmla="*/ 2147483646 h 280"/>
              <a:gd name="T90" fmla="*/ 2147483646 w 242"/>
              <a:gd name="T91" fmla="*/ 2147483646 h 28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42" h="280">
                <a:moveTo>
                  <a:pt x="148" y="4"/>
                </a:moveTo>
                <a:lnTo>
                  <a:pt x="148" y="4"/>
                </a:lnTo>
                <a:lnTo>
                  <a:pt x="136" y="8"/>
                </a:lnTo>
                <a:lnTo>
                  <a:pt x="126" y="12"/>
                </a:lnTo>
                <a:lnTo>
                  <a:pt x="116" y="10"/>
                </a:lnTo>
                <a:lnTo>
                  <a:pt x="102" y="6"/>
                </a:lnTo>
                <a:lnTo>
                  <a:pt x="84" y="4"/>
                </a:lnTo>
                <a:lnTo>
                  <a:pt x="78" y="6"/>
                </a:lnTo>
                <a:lnTo>
                  <a:pt x="74" y="12"/>
                </a:lnTo>
                <a:lnTo>
                  <a:pt x="62" y="28"/>
                </a:lnTo>
                <a:lnTo>
                  <a:pt x="74" y="52"/>
                </a:lnTo>
                <a:lnTo>
                  <a:pt x="54" y="64"/>
                </a:lnTo>
                <a:lnTo>
                  <a:pt x="38" y="60"/>
                </a:lnTo>
                <a:lnTo>
                  <a:pt x="44" y="74"/>
                </a:lnTo>
                <a:lnTo>
                  <a:pt x="44" y="78"/>
                </a:lnTo>
                <a:lnTo>
                  <a:pt x="44" y="82"/>
                </a:lnTo>
                <a:lnTo>
                  <a:pt x="42" y="88"/>
                </a:lnTo>
                <a:lnTo>
                  <a:pt x="36" y="100"/>
                </a:lnTo>
                <a:lnTo>
                  <a:pt x="32" y="106"/>
                </a:lnTo>
                <a:lnTo>
                  <a:pt x="4" y="132"/>
                </a:lnTo>
                <a:lnTo>
                  <a:pt x="10" y="136"/>
                </a:lnTo>
                <a:lnTo>
                  <a:pt x="6" y="140"/>
                </a:lnTo>
                <a:lnTo>
                  <a:pt x="2" y="144"/>
                </a:lnTo>
                <a:lnTo>
                  <a:pt x="0" y="148"/>
                </a:lnTo>
                <a:lnTo>
                  <a:pt x="0" y="152"/>
                </a:lnTo>
                <a:lnTo>
                  <a:pt x="0" y="156"/>
                </a:lnTo>
                <a:lnTo>
                  <a:pt x="20" y="186"/>
                </a:lnTo>
                <a:lnTo>
                  <a:pt x="30" y="202"/>
                </a:lnTo>
                <a:lnTo>
                  <a:pt x="30" y="204"/>
                </a:lnTo>
                <a:lnTo>
                  <a:pt x="30" y="206"/>
                </a:lnTo>
                <a:lnTo>
                  <a:pt x="30" y="208"/>
                </a:lnTo>
                <a:lnTo>
                  <a:pt x="28" y="210"/>
                </a:lnTo>
                <a:lnTo>
                  <a:pt x="34" y="210"/>
                </a:lnTo>
                <a:lnTo>
                  <a:pt x="40" y="214"/>
                </a:lnTo>
                <a:lnTo>
                  <a:pt x="44" y="218"/>
                </a:lnTo>
                <a:lnTo>
                  <a:pt x="48" y="224"/>
                </a:lnTo>
                <a:lnTo>
                  <a:pt x="50" y="234"/>
                </a:lnTo>
                <a:lnTo>
                  <a:pt x="52" y="246"/>
                </a:lnTo>
                <a:lnTo>
                  <a:pt x="56" y="262"/>
                </a:lnTo>
                <a:lnTo>
                  <a:pt x="58" y="266"/>
                </a:lnTo>
                <a:lnTo>
                  <a:pt x="64" y="270"/>
                </a:lnTo>
                <a:lnTo>
                  <a:pt x="68" y="272"/>
                </a:lnTo>
                <a:lnTo>
                  <a:pt x="74" y="272"/>
                </a:lnTo>
                <a:lnTo>
                  <a:pt x="80" y="270"/>
                </a:lnTo>
                <a:lnTo>
                  <a:pt x="84" y="268"/>
                </a:lnTo>
                <a:lnTo>
                  <a:pt x="90" y="264"/>
                </a:lnTo>
                <a:lnTo>
                  <a:pt x="90" y="260"/>
                </a:lnTo>
                <a:lnTo>
                  <a:pt x="90" y="258"/>
                </a:lnTo>
                <a:lnTo>
                  <a:pt x="104" y="248"/>
                </a:lnTo>
                <a:lnTo>
                  <a:pt x="104" y="250"/>
                </a:lnTo>
                <a:lnTo>
                  <a:pt x="116" y="268"/>
                </a:lnTo>
                <a:lnTo>
                  <a:pt x="122" y="270"/>
                </a:lnTo>
                <a:lnTo>
                  <a:pt x="130" y="272"/>
                </a:lnTo>
                <a:lnTo>
                  <a:pt x="134" y="272"/>
                </a:lnTo>
                <a:lnTo>
                  <a:pt x="130" y="262"/>
                </a:lnTo>
                <a:lnTo>
                  <a:pt x="146" y="268"/>
                </a:lnTo>
                <a:lnTo>
                  <a:pt x="150" y="268"/>
                </a:lnTo>
                <a:lnTo>
                  <a:pt x="152" y="270"/>
                </a:lnTo>
                <a:lnTo>
                  <a:pt x="166" y="280"/>
                </a:lnTo>
                <a:lnTo>
                  <a:pt x="170" y="274"/>
                </a:lnTo>
                <a:lnTo>
                  <a:pt x="168" y="248"/>
                </a:lnTo>
                <a:lnTo>
                  <a:pt x="170" y="246"/>
                </a:lnTo>
                <a:lnTo>
                  <a:pt x="180" y="234"/>
                </a:lnTo>
                <a:lnTo>
                  <a:pt x="180" y="232"/>
                </a:lnTo>
                <a:lnTo>
                  <a:pt x="176" y="226"/>
                </a:lnTo>
                <a:lnTo>
                  <a:pt x="172" y="224"/>
                </a:lnTo>
                <a:lnTo>
                  <a:pt x="174" y="222"/>
                </a:lnTo>
                <a:lnTo>
                  <a:pt x="176" y="220"/>
                </a:lnTo>
                <a:lnTo>
                  <a:pt x="178" y="220"/>
                </a:lnTo>
                <a:lnTo>
                  <a:pt x="198" y="186"/>
                </a:lnTo>
                <a:lnTo>
                  <a:pt x="200" y="188"/>
                </a:lnTo>
                <a:lnTo>
                  <a:pt x="204" y="188"/>
                </a:lnTo>
                <a:lnTo>
                  <a:pt x="204" y="190"/>
                </a:lnTo>
                <a:lnTo>
                  <a:pt x="204" y="204"/>
                </a:lnTo>
                <a:lnTo>
                  <a:pt x="228" y="184"/>
                </a:lnTo>
                <a:lnTo>
                  <a:pt x="226" y="172"/>
                </a:lnTo>
                <a:lnTo>
                  <a:pt x="222" y="172"/>
                </a:lnTo>
                <a:lnTo>
                  <a:pt x="214" y="174"/>
                </a:lnTo>
                <a:lnTo>
                  <a:pt x="228" y="136"/>
                </a:lnTo>
                <a:lnTo>
                  <a:pt x="216" y="136"/>
                </a:lnTo>
                <a:lnTo>
                  <a:pt x="214" y="136"/>
                </a:lnTo>
                <a:lnTo>
                  <a:pt x="214" y="134"/>
                </a:lnTo>
                <a:lnTo>
                  <a:pt x="210" y="128"/>
                </a:lnTo>
                <a:lnTo>
                  <a:pt x="208" y="122"/>
                </a:lnTo>
                <a:lnTo>
                  <a:pt x="210" y="116"/>
                </a:lnTo>
                <a:lnTo>
                  <a:pt x="230" y="116"/>
                </a:lnTo>
                <a:lnTo>
                  <a:pt x="242" y="116"/>
                </a:lnTo>
                <a:lnTo>
                  <a:pt x="240" y="106"/>
                </a:lnTo>
                <a:lnTo>
                  <a:pt x="232" y="92"/>
                </a:lnTo>
                <a:lnTo>
                  <a:pt x="216" y="86"/>
                </a:lnTo>
                <a:lnTo>
                  <a:pt x="232" y="70"/>
                </a:lnTo>
                <a:lnTo>
                  <a:pt x="232" y="66"/>
                </a:lnTo>
                <a:lnTo>
                  <a:pt x="224" y="68"/>
                </a:lnTo>
                <a:lnTo>
                  <a:pt x="220" y="68"/>
                </a:lnTo>
                <a:lnTo>
                  <a:pt x="220" y="66"/>
                </a:lnTo>
                <a:lnTo>
                  <a:pt x="220" y="64"/>
                </a:lnTo>
                <a:lnTo>
                  <a:pt x="218" y="58"/>
                </a:lnTo>
                <a:lnTo>
                  <a:pt x="214" y="54"/>
                </a:lnTo>
                <a:lnTo>
                  <a:pt x="210" y="50"/>
                </a:lnTo>
                <a:lnTo>
                  <a:pt x="204" y="48"/>
                </a:lnTo>
                <a:lnTo>
                  <a:pt x="172" y="48"/>
                </a:lnTo>
                <a:lnTo>
                  <a:pt x="160" y="64"/>
                </a:lnTo>
                <a:lnTo>
                  <a:pt x="156" y="64"/>
                </a:lnTo>
                <a:lnTo>
                  <a:pt x="104" y="48"/>
                </a:lnTo>
                <a:lnTo>
                  <a:pt x="154" y="36"/>
                </a:lnTo>
                <a:lnTo>
                  <a:pt x="158" y="34"/>
                </a:lnTo>
                <a:lnTo>
                  <a:pt x="162" y="30"/>
                </a:lnTo>
                <a:lnTo>
                  <a:pt x="178" y="12"/>
                </a:lnTo>
                <a:lnTo>
                  <a:pt x="162" y="0"/>
                </a:lnTo>
                <a:lnTo>
                  <a:pt x="148" y="4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80101" y="3649334"/>
            <a:ext cx="1447393" cy="269551"/>
            <a:chOff x="928662" y="3910468"/>
            <a:chExt cx="2028878" cy="377842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grpSp>
          <p:nvGrpSpPr>
            <p:cNvPr id="10" name="Group 299"/>
            <p:cNvGrpSpPr/>
            <p:nvPr/>
          </p:nvGrpSpPr>
          <p:grpSpPr>
            <a:xfrm>
              <a:off x="928662" y="3910468"/>
              <a:ext cx="148552" cy="377842"/>
              <a:chOff x="6141009" y="3540977"/>
              <a:chExt cx="85046" cy="216315"/>
            </a:xfrm>
            <a:grpFill/>
          </p:grpSpPr>
          <p:sp>
            <p:nvSpPr>
              <p:cNvPr id="38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1" name="Group 299"/>
            <p:cNvGrpSpPr/>
            <p:nvPr/>
          </p:nvGrpSpPr>
          <p:grpSpPr>
            <a:xfrm>
              <a:off x="1137587" y="3910468"/>
              <a:ext cx="148552" cy="377842"/>
              <a:chOff x="6141009" y="3540977"/>
              <a:chExt cx="85046" cy="216315"/>
            </a:xfrm>
            <a:grpFill/>
          </p:grpSpPr>
          <p:sp>
            <p:nvSpPr>
              <p:cNvPr id="36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2" name="Group 299"/>
            <p:cNvGrpSpPr/>
            <p:nvPr/>
          </p:nvGrpSpPr>
          <p:grpSpPr>
            <a:xfrm>
              <a:off x="1346512" y="3910468"/>
              <a:ext cx="148552" cy="377842"/>
              <a:chOff x="6141009" y="3540977"/>
              <a:chExt cx="85046" cy="216315"/>
            </a:xfrm>
            <a:grpFill/>
          </p:grpSpPr>
          <p:sp>
            <p:nvSpPr>
              <p:cNvPr id="34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3" name="Group 299"/>
            <p:cNvGrpSpPr/>
            <p:nvPr/>
          </p:nvGrpSpPr>
          <p:grpSpPr>
            <a:xfrm>
              <a:off x="1555437" y="3910468"/>
              <a:ext cx="148552" cy="377842"/>
              <a:chOff x="6141009" y="3540977"/>
              <a:chExt cx="85046" cy="216315"/>
            </a:xfrm>
            <a:grpFill/>
          </p:grpSpPr>
          <p:sp>
            <p:nvSpPr>
              <p:cNvPr id="32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299"/>
            <p:cNvGrpSpPr/>
            <p:nvPr/>
          </p:nvGrpSpPr>
          <p:grpSpPr>
            <a:xfrm>
              <a:off x="1764362" y="3910468"/>
              <a:ext cx="148552" cy="377842"/>
              <a:chOff x="6141009" y="3540977"/>
              <a:chExt cx="85046" cy="216315"/>
            </a:xfrm>
            <a:grpFill/>
          </p:grpSpPr>
          <p:sp>
            <p:nvSpPr>
              <p:cNvPr id="30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5" name="Group 299"/>
            <p:cNvGrpSpPr/>
            <p:nvPr/>
          </p:nvGrpSpPr>
          <p:grpSpPr>
            <a:xfrm>
              <a:off x="1973287" y="3910468"/>
              <a:ext cx="148552" cy="377842"/>
              <a:chOff x="6141009" y="3540977"/>
              <a:chExt cx="85046" cy="216315"/>
            </a:xfrm>
            <a:grpFill/>
          </p:grpSpPr>
          <p:sp>
            <p:nvSpPr>
              <p:cNvPr id="28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6" name="Group 299"/>
            <p:cNvGrpSpPr/>
            <p:nvPr/>
          </p:nvGrpSpPr>
          <p:grpSpPr>
            <a:xfrm>
              <a:off x="2182212" y="3910468"/>
              <a:ext cx="148552" cy="377842"/>
              <a:chOff x="6141009" y="3540977"/>
              <a:chExt cx="85046" cy="216315"/>
            </a:xfrm>
            <a:grpFill/>
          </p:grpSpPr>
          <p:sp>
            <p:nvSpPr>
              <p:cNvPr id="26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7" name="Group 299"/>
            <p:cNvGrpSpPr/>
            <p:nvPr/>
          </p:nvGrpSpPr>
          <p:grpSpPr>
            <a:xfrm>
              <a:off x="2391137" y="3910468"/>
              <a:ext cx="148552" cy="377842"/>
              <a:chOff x="6141009" y="3540977"/>
              <a:chExt cx="85046" cy="216315"/>
            </a:xfrm>
            <a:grpFill/>
          </p:grpSpPr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8" name="Group 299"/>
            <p:cNvGrpSpPr/>
            <p:nvPr/>
          </p:nvGrpSpPr>
          <p:grpSpPr>
            <a:xfrm>
              <a:off x="2600062" y="3910468"/>
              <a:ext cx="148552" cy="377842"/>
              <a:chOff x="6141009" y="3540977"/>
              <a:chExt cx="85046" cy="216315"/>
            </a:xfrm>
            <a:grpFill/>
          </p:grpSpPr>
          <p:sp>
            <p:nvSpPr>
              <p:cNvPr id="22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9" name="Group 299"/>
            <p:cNvGrpSpPr/>
            <p:nvPr/>
          </p:nvGrpSpPr>
          <p:grpSpPr>
            <a:xfrm>
              <a:off x="2808988" y="3910468"/>
              <a:ext cx="148552" cy="377842"/>
              <a:chOff x="6141009" y="3540977"/>
              <a:chExt cx="85046" cy="216315"/>
            </a:xfrm>
            <a:grpFill/>
          </p:grpSpPr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40" name="Rectangle 146"/>
          <p:cNvSpPr/>
          <p:nvPr/>
        </p:nvSpPr>
        <p:spPr>
          <a:xfrm>
            <a:off x="1729965" y="3635480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90%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2532597" y="3659076"/>
            <a:ext cx="1447393" cy="269551"/>
            <a:chOff x="928662" y="3910468"/>
            <a:chExt cx="2028878" cy="37784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grpSp>
          <p:nvGrpSpPr>
            <p:cNvPr id="42" name="Group 299"/>
            <p:cNvGrpSpPr/>
            <p:nvPr/>
          </p:nvGrpSpPr>
          <p:grpSpPr>
            <a:xfrm>
              <a:off x="928662" y="3910468"/>
              <a:ext cx="148552" cy="377842"/>
              <a:chOff x="6141009" y="3540977"/>
              <a:chExt cx="85046" cy="216315"/>
            </a:xfrm>
            <a:grpFill/>
          </p:grpSpPr>
          <p:sp>
            <p:nvSpPr>
              <p:cNvPr id="70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43" name="Group 299"/>
            <p:cNvGrpSpPr/>
            <p:nvPr/>
          </p:nvGrpSpPr>
          <p:grpSpPr>
            <a:xfrm>
              <a:off x="1137587" y="3910468"/>
              <a:ext cx="148552" cy="377842"/>
              <a:chOff x="6141009" y="3540977"/>
              <a:chExt cx="85046" cy="216315"/>
            </a:xfrm>
            <a:grpFill/>
          </p:grpSpPr>
          <p:sp>
            <p:nvSpPr>
              <p:cNvPr id="68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44" name="Group 299"/>
            <p:cNvGrpSpPr/>
            <p:nvPr/>
          </p:nvGrpSpPr>
          <p:grpSpPr>
            <a:xfrm>
              <a:off x="1346512" y="3910468"/>
              <a:ext cx="148552" cy="377842"/>
              <a:chOff x="6141009" y="3540977"/>
              <a:chExt cx="85046" cy="216315"/>
            </a:xfrm>
            <a:grpFill/>
          </p:grpSpPr>
          <p:sp>
            <p:nvSpPr>
              <p:cNvPr id="66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45" name="Group 299"/>
            <p:cNvGrpSpPr/>
            <p:nvPr/>
          </p:nvGrpSpPr>
          <p:grpSpPr>
            <a:xfrm>
              <a:off x="1555437" y="3910468"/>
              <a:ext cx="148552" cy="377842"/>
              <a:chOff x="6141009" y="3540977"/>
              <a:chExt cx="85046" cy="216315"/>
            </a:xfrm>
            <a:grpFill/>
          </p:grpSpPr>
          <p:sp>
            <p:nvSpPr>
              <p:cNvPr id="64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46" name="Group 299"/>
            <p:cNvGrpSpPr/>
            <p:nvPr/>
          </p:nvGrpSpPr>
          <p:grpSpPr>
            <a:xfrm>
              <a:off x="1764362" y="3910468"/>
              <a:ext cx="148552" cy="377842"/>
              <a:chOff x="6141009" y="3540977"/>
              <a:chExt cx="85046" cy="216315"/>
            </a:xfrm>
            <a:grpFill/>
          </p:grpSpPr>
          <p:sp>
            <p:nvSpPr>
              <p:cNvPr id="62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47" name="Group 299"/>
            <p:cNvGrpSpPr/>
            <p:nvPr/>
          </p:nvGrpSpPr>
          <p:grpSpPr>
            <a:xfrm>
              <a:off x="1973287" y="3910468"/>
              <a:ext cx="148552" cy="377842"/>
              <a:chOff x="6141009" y="3540977"/>
              <a:chExt cx="85046" cy="216315"/>
            </a:xfrm>
            <a:grpFill/>
          </p:grpSpPr>
          <p:sp>
            <p:nvSpPr>
              <p:cNvPr id="60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48" name="Group 299"/>
            <p:cNvGrpSpPr/>
            <p:nvPr/>
          </p:nvGrpSpPr>
          <p:grpSpPr>
            <a:xfrm>
              <a:off x="2182212" y="3910468"/>
              <a:ext cx="148552" cy="377842"/>
              <a:chOff x="6141009" y="3540977"/>
              <a:chExt cx="85046" cy="216315"/>
            </a:xfrm>
            <a:grpFill/>
          </p:grpSpPr>
          <p:sp>
            <p:nvSpPr>
              <p:cNvPr id="58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49" name="Group 299"/>
            <p:cNvGrpSpPr/>
            <p:nvPr/>
          </p:nvGrpSpPr>
          <p:grpSpPr>
            <a:xfrm>
              <a:off x="2391137" y="3910468"/>
              <a:ext cx="148552" cy="377842"/>
              <a:chOff x="6141009" y="3540977"/>
              <a:chExt cx="85046" cy="216315"/>
            </a:xfrm>
            <a:grpFill/>
          </p:grpSpPr>
          <p:sp>
            <p:nvSpPr>
              <p:cNvPr id="56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0" name="Group 299"/>
            <p:cNvGrpSpPr/>
            <p:nvPr/>
          </p:nvGrpSpPr>
          <p:grpSpPr>
            <a:xfrm>
              <a:off x="2600062" y="3910468"/>
              <a:ext cx="148552" cy="377842"/>
              <a:chOff x="6141009" y="3540977"/>
              <a:chExt cx="85046" cy="216315"/>
            </a:xfrm>
            <a:grpFill/>
          </p:grpSpPr>
          <p:sp>
            <p:nvSpPr>
              <p:cNvPr id="54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1" name="Group 299"/>
            <p:cNvGrpSpPr/>
            <p:nvPr/>
          </p:nvGrpSpPr>
          <p:grpSpPr>
            <a:xfrm>
              <a:off x="2808988" y="3910468"/>
              <a:ext cx="148552" cy="377842"/>
              <a:chOff x="6141009" y="3540977"/>
              <a:chExt cx="85046" cy="216315"/>
            </a:xfrm>
            <a:grpFill/>
          </p:grpSpPr>
          <p:sp>
            <p:nvSpPr>
              <p:cNvPr id="52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72" name="Rectangle 146"/>
          <p:cNvSpPr/>
          <p:nvPr/>
        </p:nvSpPr>
        <p:spPr>
          <a:xfrm>
            <a:off x="3831136" y="3645222"/>
            <a:ext cx="9909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home00%</a:t>
            </a:r>
          </a:p>
        </p:txBody>
      </p:sp>
      <p:grpSp>
        <p:nvGrpSpPr>
          <p:cNvPr id="73" name="组合 72"/>
          <p:cNvGrpSpPr/>
          <p:nvPr/>
        </p:nvGrpSpPr>
        <p:grpSpPr>
          <a:xfrm>
            <a:off x="4747143" y="3663188"/>
            <a:ext cx="1447393" cy="269551"/>
            <a:chOff x="4747143" y="3061694"/>
            <a:chExt cx="1447393" cy="269551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grpSp>
          <p:nvGrpSpPr>
            <p:cNvPr id="74" name="Group 299"/>
            <p:cNvGrpSpPr/>
            <p:nvPr/>
          </p:nvGrpSpPr>
          <p:grpSpPr>
            <a:xfrm>
              <a:off x="4747143" y="3061694"/>
              <a:ext cx="105976" cy="269551"/>
              <a:chOff x="6141009" y="3540977"/>
              <a:chExt cx="85046" cy="216315"/>
            </a:xfrm>
            <a:grpFill/>
          </p:grpSpPr>
          <p:sp>
            <p:nvSpPr>
              <p:cNvPr id="102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5" name="Group 299"/>
            <p:cNvGrpSpPr/>
            <p:nvPr/>
          </p:nvGrpSpPr>
          <p:grpSpPr>
            <a:xfrm>
              <a:off x="4896189" y="3061694"/>
              <a:ext cx="105976" cy="269551"/>
              <a:chOff x="6141009" y="3540977"/>
              <a:chExt cx="85046" cy="216315"/>
            </a:xfrm>
            <a:grpFill/>
          </p:grpSpPr>
          <p:sp>
            <p:nvSpPr>
              <p:cNvPr id="100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6" name="Group 299"/>
            <p:cNvGrpSpPr/>
            <p:nvPr/>
          </p:nvGrpSpPr>
          <p:grpSpPr>
            <a:xfrm>
              <a:off x="5045235" y="3061694"/>
              <a:ext cx="105976" cy="269551"/>
              <a:chOff x="6141009" y="3540977"/>
              <a:chExt cx="85046" cy="216315"/>
            </a:xfrm>
            <a:grpFill/>
          </p:grpSpPr>
          <p:sp>
            <p:nvSpPr>
              <p:cNvPr id="98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7" name="Group 299"/>
            <p:cNvGrpSpPr/>
            <p:nvPr/>
          </p:nvGrpSpPr>
          <p:grpSpPr>
            <a:xfrm>
              <a:off x="5194282" y="3061694"/>
              <a:ext cx="105976" cy="269551"/>
              <a:chOff x="6141009" y="3540977"/>
              <a:chExt cx="85046" cy="216315"/>
            </a:xfrm>
            <a:grpFill/>
          </p:grpSpPr>
          <p:sp>
            <p:nvSpPr>
              <p:cNvPr id="96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8" name="Group 299"/>
            <p:cNvGrpSpPr/>
            <p:nvPr/>
          </p:nvGrpSpPr>
          <p:grpSpPr>
            <a:xfrm>
              <a:off x="5343328" y="3061694"/>
              <a:ext cx="105976" cy="269551"/>
              <a:chOff x="6141009" y="3540977"/>
              <a:chExt cx="85046" cy="216315"/>
            </a:xfrm>
            <a:grpFill/>
          </p:grpSpPr>
          <p:sp>
            <p:nvSpPr>
              <p:cNvPr id="94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9" name="Group 299"/>
            <p:cNvGrpSpPr/>
            <p:nvPr/>
          </p:nvGrpSpPr>
          <p:grpSpPr>
            <a:xfrm>
              <a:off x="5492374" y="3061694"/>
              <a:ext cx="105976" cy="269551"/>
              <a:chOff x="6141009" y="3540977"/>
              <a:chExt cx="85046" cy="216315"/>
            </a:xfrm>
            <a:grpFill/>
          </p:grpSpPr>
          <p:sp>
            <p:nvSpPr>
              <p:cNvPr id="92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0" name="Group 299"/>
            <p:cNvGrpSpPr/>
            <p:nvPr/>
          </p:nvGrpSpPr>
          <p:grpSpPr>
            <a:xfrm>
              <a:off x="5641420" y="3061694"/>
              <a:ext cx="105976" cy="269551"/>
              <a:chOff x="6141009" y="3540977"/>
              <a:chExt cx="85046" cy="216315"/>
            </a:xfrm>
            <a:grpFill/>
          </p:grpSpPr>
          <p:sp>
            <p:nvSpPr>
              <p:cNvPr id="90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1" name="Group 299"/>
            <p:cNvGrpSpPr/>
            <p:nvPr/>
          </p:nvGrpSpPr>
          <p:grpSpPr>
            <a:xfrm>
              <a:off x="5790466" y="3061694"/>
              <a:ext cx="105976" cy="269551"/>
              <a:chOff x="6141009" y="3540977"/>
              <a:chExt cx="85046" cy="216315"/>
            </a:xfrm>
            <a:grpFill/>
          </p:grpSpPr>
          <p:sp>
            <p:nvSpPr>
              <p:cNvPr id="88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2" name="Group 299"/>
            <p:cNvGrpSpPr/>
            <p:nvPr/>
          </p:nvGrpSpPr>
          <p:grpSpPr>
            <a:xfrm>
              <a:off x="5939513" y="3061694"/>
              <a:ext cx="105976" cy="269551"/>
              <a:chOff x="6141009" y="3540977"/>
              <a:chExt cx="85046" cy="216315"/>
            </a:xfrm>
            <a:grpFill/>
          </p:grpSpPr>
          <p:sp>
            <p:nvSpPr>
              <p:cNvPr id="86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3" name="Group 299"/>
            <p:cNvGrpSpPr/>
            <p:nvPr/>
          </p:nvGrpSpPr>
          <p:grpSpPr>
            <a:xfrm>
              <a:off x="6088560" y="3061694"/>
              <a:ext cx="105976" cy="269551"/>
              <a:chOff x="6141009" y="3540977"/>
              <a:chExt cx="85046" cy="216315"/>
            </a:xfrm>
            <a:grpFill/>
          </p:grpSpPr>
          <p:sp>
            <p:nvSpPr>
              <p:cNvPr id="84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04" name="Rectangle 146"/>
          <p:cNvSpPr/>
          <p:nvPr/>
        </p:nvSpPr>
        <p:spPr>
          <a:xfrm>
            <a:off x="6045682" y="3649334"/>
            <a:ext cx="9909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home00%</a:t>
            </a:r>
          </a:p>
        </p:txBody>
      </p:sp>
      <p:grpSp>
        <p:nvGrpSpPr>
          <p:cNvPr id="105" name="组合 104"/>
          <p:cNvGrpSpPr/>
          <p:nvPr/>
        </p:nvGrpSpPr>
        <p:grpSpPr>
          <a:xfrm>
            <a:off x="7015090" y="3677042"/>
            <a:ext cx="1447393" cy="269551"/>
            <a:chOff x="7015090" y="3075548"/>
            <a:chExt cx="1447393" cy="269551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grpSp>
          <p:nvGrpSpPr>
            <p:cNvPr id="106" name="Group 299"/>
            <p:cNvGrpSpPr/>
            <p:nvPr/>
          </p:nvGrpSpPr>
          <p:grpSpPr>
            <a:xfrm>
              <a:off x="7015090" y="3075548"/>
              <a:ext cx="105976" cy="269551"/>
              <a:chOff x="6141009" y="3540977"/>
              <a:chExt cx="85046" cy="216315"/>
            </a:xfrm>
            <a:grpFill/>
          </p:grpSpPr>
          <p:sp>
            <p:nvSpPr>
              <p:cNvPr id="134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07" name="Group 299"/>
            <p:cNvGrpSpPr/>
            <p:nvPr/>
          </p:nvGrpSpPr>
          <p:grpSpPr>
            <a:xfrm>
              <a:off x="7164136" y="3075548"/>
              <a:ext cx="105976" cy="269551"/>
              <a:chOff x="6141009" y="3540977"/>
              <a:chExt cx="85046" cy="216315"/>
            </a:xfrm>
            <a:grpFill/>
          </p:grpSpPr>
          <p:sp>
            <p:nvSpPr>
              <p:cNvPr id="132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08" name="Group 299"/>
            <p:cNvGrpSpPr/>
            <p:nvPr/>
          </p:nvGrpSpPr>
          <p:grpSpPr>
            <a:xfrm>
              <a:off x="7313182" y="3075548"/>
              <a:ext cx="105976" cy="269551"/>
              <a:chOff x="6141009" y="3540977"/>
              <a:chExt cx="85046" cy="216315"/>
            </a:xfrm>
            <a:grpFill/>
          </p:grpSpPr>
          <p:sp>
            <p:nvSpPr>
              <p:cNvPr id="130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09" name="Group 299"/>
            <p:cNvGrpSpPr/>
            <p:nvPr/>
          </p:nvGrpSpPr>
          <p:grpSpPr>
            <a:xfrm>
              <a:off x="7462229" y="3075548"/>
              <a:ext cx="105976" cy="269551"/>
              <a:chOff x="6141009" y="3540977"/>
              <a:chExt cx="85046" cy="216315"/>
            </a:xfrm>
            <a:grpFill/>
          </p:grpSpPr>
          <p:sp>
            <p:nvSpPr>
              <p:cNvPr id="128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10" name="Group 299"/>
            <p:cNvGrpSpPr/>
            <p:nvPr/>
          </p:nvGrpSpPr>
          <p:grpSpPr>
            <a:xfrm>
              <a:off x="7611275" y="3075548"/>
              <a:ext cx="105976" cy="269551"/>
              <a:chOff x="6141009" y="3540977"/>
              <a:chExt cx="85046" cy="216315"/>
            </a:xfrm>
            <a:grpFill/>
          </p:grpSpPr>
          <p:sp>
            <p:nvSpPr>
              <p:cNvPr id="126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11" name="Group 299"/>
            <p:cNvGrpSpPr/>
            <p:nvPr/>
          </p:nvGrpSpPr>
          <p:grpSpPr>
            <a:xfrm>
              <a:off x="7760321" y="3075548"/>
              <a:ext cx="105976" cy="269551"/>
              <a:chOff x="6141009" y="3540977"/>
              <a:chExt cx="85046" cy="216315"/>
            </a:xfrm>
            <a:grpFill/>
          </p:grpSpPr>
          <p:sp>
            <p:nvSpPr>
              <p:cNvPr id="124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12" name="Group 299"/>
            <p:cNvGrpSpPr/>
            <p:nvPr/>
          </p:nvGrpSpPr>
          <p:grpSpPr>
            <a:xfrm>
              <a:off x="7909367" y="3075548"/>
              <a:ext cx="105976" cy="269551"/>
              <a:chOff x="6141009" y="3540977"/>
              <a:chExt cx="85046" cy="216315"/>
            </a:xfrm>
            <a:grpFill/>
          </p:grpSpPr>
          <p:sp>
            <p:nvSpPr>
              <p:cNvPr id="122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13" name="Group 299"/>
            <p:cNvGrpSpPr/>
            <p:nvPr/>
          </p:nvGrpSpPr>
          <p:grpSpPr>
            <a:xfrm>
              <a:off x="8058413" y="3075548"/>
              <a:ext cx="105976" cy="269551"/>
              <a:chOff x="6141009" y="3540977"/>
              <a:chExt cx="85046" cy="216315"/>
            </a:xfrm>
            <a:grpFill/>
          </p:grpSpPr>
          <p:sp>
            <p:nvSpPr>
              <p:cNvPr id="120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14" name="Group 299"/>
            <p:cNvGrpSpPr/>
            <p:nvPr/>
          </p:nvGrpSpPr>
          <p:grpSpPr>
            <a:xfrm>
              <a:off x="8207460" y="3075548"/>
              <a:ext cx="105976" cy="269551"/>
              <a:chOff x="6141009" y="3540977"/>
              <a:chExt cx="85046" cy="216315"/>
            </a:xfrm>
            <a:grpFill/>
          </p:grpSpPr>
          <p:sp>
            <p:nvSpPr>
              <p:cNvPr id="118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15" name="Group 299"/>
            <p:cNvGrpSpPr/>
            <p:nvPr/>
          </p:nvGrpSpPr>
          <p:grpSpPr>
            <a:xfrm>
              <a:off x="8356507" y="3075548"/>
              <a:ext cx="105976" cy="269551"/>
              <a:chOff x="6141009" y="3540977"/>
              <a:chExt cx="85046" cy="216315"/>
            </a:xfrm>
            <a:grpFill/>
          </p:grpSpPr>
          <p:sp>
            <p:nvSpPr>
              <p:cNvPr id="116" name="Freeform 12"/>
              <p:cNvSpPr>
                <a:spLocks/>
              </p:cNvSpPr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36" name="Rectangle 146"/>
          <p:cNvSpPr/>
          <p:nvPr/>
        </p:nvSpPr>
        <p:spPr>
          <a:xfrm>
            <a:off x="8313629" y="3663188"/>
            <a:ext cx="9909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home00%</a:t>
            </a:r>
          </a:p>
        </p:txBody>
      </p:sp>
      <p:sp>
        <p:nvSpPr>
          <p:cNvPr id="137" name="Rectangle 364"/>
          <p:cNvSpPr/>
          <p:nvPr/>
        </p:nvSpPr>
        <p:spPr>
          <a:xfrm>
            <a:off x="289700" y="4212953"/>
            <a:ext cx="16854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Chong Qing</a:t>
            </a:r>
          </a:p>
        </p:txBody>
      </p:sp>
      <p:sp>
        <p:nvSpPr>
          <p:cNvPr id="138" name="Rectangle 373"/>
          <p:cNvSpPr/>
          <p:nvPr/>
        </p:nvSpPr>
        <p:spPr>
          <a:xfrm>
            <a:off x="212355" y="4513619"/>
            <a:ext cx="2114419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</a:rPr>
              <a:t>您的内容打在这里，或者通过复制您的文本后，在此框中选择粘贴并选择只保留文字，您的内容</a:t>
            </a:r>
            <a:endParaRPr lang="id-ID" altLang="zh-CN" sz="900" dirty="0">
              <a:solidFill>
                <a:schemeClr val="bg1"/>
              </a:solidFill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139" name="Rectangle 364"/>
          <p:cNvSpPr/>
          <p:nvPr/>
        </p:nvSpPr>
        <p:spPr>
          <a:xfrm>
            <a:off x="2609942" y="4169170"/>
            <a:ext cx="16854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J</a:t>
            </a:r>
            <a:r>
              <a:rPr lang="en-US" altLang="zh-C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iang Su</a:t>
            </a:r>
            <a:endParaRPr lang="en-US" sz="1400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0" name="Rectangle 373"/>
          <p:cNvSpPr/>
          <p:nvPr/>
        </p:nvSpPr>
        <p:spPr>
          <a:xfrm>
            <a:off x="2532597" y="4469836"/>
            <a:ext cx="2114419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</a:rPr>
              <a:t>您的内容打在这里，或者通过复制您的文本后，在此框中选择粘贴并选择只保留文字，您的内容</a:t>
            </a:r>
            <a:endParaRPr lang="id-ID" altLang="zh-CN" sz="900" dirty="0">
              <a:solidFill>
                <a:schemeClr val="bg1"/>
              </a:solidFill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141" name="Rectangle 364"/>
          <p:cNvSpPr/>
          <p:nvPr/>
        </p:nvSpPr>
        <p:spPr>
          <a:xfrm>
            <a:off x="4735854" y="4159405"/>
            <a:ext cx="16854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Shang Dong</a:t>
            </a:r>
          </a:p>
        </p:txBody>
      </p:sp>
      <p:sp>
        <p:nvSpPr>
          <p:cNvPr id="142" name="Rectangle 373"/>
          <p:cNvSpPr/>
          <p:nvPr/>
        </p:nvSpPr>
        <p:spPr>
          <a:xfrm>
            <a:off x="4658509" y="4460071"/>
            <a:ext cx="2114419" cy="690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</a:rPr>
              <a:t>您的内容打在这里，或者通过复制您的文本后，在此框中选择粘贴并选择只保留文字，您的内容</a:t>
            </a:r>
            <a:endParaRPr lang="id-ID" altLang="zh-CN" sz="900" dirty="0">
              <a:solidFill>
                <a:schemeClr val="bg1"/>
              </a:solidFill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143" name="Rectangle 364"/>
          <p:cNvSpPr/>
          <p:nvPr/>
        </p:nvSpPr>
        <p:spPr>
          <a:xfrm>
            <a:off x="6927618" y="4156545"/>
            <a:ext cx="16854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Z</a:t>
            </a:r>
            <a:r>
              <a:rPr lang="en-US" altLang="zh-C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he Jiang</a:t>
            </a:r>
            <a:endParaRPr lang="en-US" sz="1400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4" name="Rectangle 373"/>
          <p:cNvSpPr/>
          <p:nvPr/>
        </p:nvSpPr>
        <p:spPr>
          <a:xfrm>
            <a:off x="6850273" y="4457211"/>
            <a:ext cx="2114419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</a:rPr>
              <a:t>您的内容打在这里，或者通过复制您的文本后，在此框中选择粘贴并选择只保留文字，您的内容</a:t>
            </a:r>
            <a:endParaRPr lang="id-ID" altLang="zh-CN" sz="900" dirty="0">
              <a:solidFill>
                <a:schemeClr val="bg1"/>
              </a:solidFill>
              <a:ea typeface="Open Sans Light" pitchFamily="34" charset="0"/>
              <a:cs typeface="Open Sans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42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40" grpId="0"/>
      <p:bldP spid="72" grpId="0"/>
      <p:bldP spid="104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2623351" y="2993927"/>
            <a:ext cx="392129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/>
                <a:ea typeface="微软雅黑"/>
              </a:rPr>
              <a:t>添加</a:t>
            </a:r>
            <a:r>
              <a:rPr lang="en-US" altLang="zh-CN" sz="36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/>
                <a:ea typeface="微软雅黑"/>
              </a:rPr>
              <a:t>home</a:t>
            </a:r>
            <a:r>
              <a:rPr lang="zh-CN" altLang="en-US" sz="36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/>
                <a:ea typeface="微软雅黑"/>
              </a:rPr>
              <a:t>部分标题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859689" y="3684598"/>
            <a:ext cx="5448615" cy="75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6858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/>
                <a:ea typeface="微软雅黑"/>
              </a:rPr>
              <a:t>您的内容打在这里，或者通过复制您的文本后，在此框中选择粘贴，并选择只保留文字。您的内容打在这里，或者通过复制您的文本后，在此框中选择粘贴并选择</a:t>
            </a:r>
            <a:endParaRPr lang="en-US" altLang="zh-CN" sz="11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/>
              <a:ea typeface="微软雅黑"/>
            </a:endParaRPr>
          </a:p>
          <a:p>
            <a:pPr algn="ctr" defTabSz="6858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/>
                <a:ea typeface="微软雅黑"/>
              </a:rPr>
              <a:t>只保留文字。您的内容打在这里，或者通过复制</a:t>
            </a:r>
            <a:endParaRPr lang="en-US" altLang="zh-CN" sz="11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/>
              <a:ea typeface="微软雅黑"/>
            </a:endParaRPr>
          </a:p>
        </p:txBody>
      </p:sp>
      <p:sp>
        <p:nvSpPr>
          <p:cNvPr id="7" name="文本框 16"/>
          <p:cNvSpPr txBox="1"/>
          <p:nvPr/>
        </p:nvSpPr>
        <p:spPr bwMode="auto">
          <a:xfrm>
            <a:off x="3906567" y="1638765"/>
            <a:ext cx="1354858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/>
                <a:cs typeface="Mongolian Baiti" panose="03000500000000000000" pitchFamily="66" charset="0"/>
              </a:rPr>
              <a:t>02</a:t>
            </a:r>
            <a:endParaRPr lang="zh-CN" altLang="en-US" sz="88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  <a:ea typeface="微软雅黑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53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1078046" y="2119760"/>
            <a:ext cx="4132164" cy="51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您的内容打在这里，或者通过复制您的文本后，在此框中选择粘贴，并选择只保留文字，您的内容打在这里</a:t>
            </a:r>
            <a:endParaRPr lang="en-US" altLang="zh-CN" sz="11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936601" y="1541062"/>
            <a:ext cx="2947767" cy="4146328"/>
            <a:chOff x="4936601" y="971844"/>
            <a:chExt cx="2947767" cy="4146328"/>
          </a:xfrm>
          <a:solidFill>
            <a:srgbClr val="FFA9F8"/>
          </a:solidFill>
        </p:grpSpPr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5184992" y="971844"/>
              <a:ext cx="2590145" cy="1192575"/>
            </a:xfrm>
            <a:custGeom>
              <a:avLst/>
              <a:gdLst>
                <a:gd name="T0" fmla="*/ 1118 w 1175"/>
                <a:gd name="T1" fmla="*/ 389 h 541"/>
                <a:gd name="T2" fmla="*/ 456 w 1175"/>
                <a:gd name="T3" fmla="*/ 104 h 541"/>
                <a:gd name="T4" fmla="*/ 0 w 1175"/>
                <a:gd name="T5" fmla="*/ 541 h 541"/>
                <a:gd name="T6" fmla="*/ 1175 w 1175"/>
                <a:gd name="T7" fmla="*/ 541 h 541"/>
                <a:gd name="T8" fmla="*/ 1118 w 1175"/>
                <a:gd name="T9" fmla="*/ 389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5" h="541">
                  <a:moveTo>
                    <a:pt x="1118" y="389"/>
                  </a:moveTo>
                  <a:cubicBezTo>
                    <a:pt x="895" y="0"/>
                    <a:pt x="456" y="104"/>
                    <a:pt x="456" y="104"/>
                  </a:cubicBezTo>
                  <a:cubicBezTo>
                    <a:pt x="126" y="200"/>
                    <a:pt x="25" y="389"/>
                    <a:pt x="0" y="541"/>
                  </a:cubicBezTo>
                  <a:cubicBezTo>
                    <a:pt x="1175" y="541"/>
                    <a:pt x="1175" y="541"/>
                    <a:pt x="1175" y="541"/>
                  </a:cubicBezTo>
                  <a:cubicBezTo>
                    <a:pt x="1150" y="449"/>
                    <a:pt x="1118" y="389"/>
                    <a:pt x="1118" y="389"/>
                  </a:cubicBezTo>
                  <a:close/>
                </a:path>
              </a:pathLst>
            </a:cu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4954557" y="2164419"/>
              <a:ext cx="2929811" cy="984584"/>
            </a:xfrm>
            <a:custGeom>
              <a:avLst/>
              <a:gdLst>
                <a:gd name="T0" fmla="*/ 118 w 1330"/>
                <a:gd name="T1" fmla="*/ 225 h 447"/>
                <a:gd name="T2" fmla="*/ 102 w 1330"/>
                <a:gd name="T3" fmla="*/ 281 h 447"/>
                <a:gd name="T4" fmla="*/ 8 w 1330"/>
                <a:gd name="T5" fmla="*/ 434 h 447"/>
                <a:gd name="T6" fmla="*/ 0 w 1330"/>
                <a:gd name="T7" fmla="*/ 447 h 447"/>
                <a:gd name="T8" fmla="*/ 1250 w 1330"/>
                <a:gd name="T9" fmla="*/ 447 h 447"/>
                <a:gd name="T10" fmla="*/ 1280 w 1330"/>
                <a:gd name="T11" fmla="*/ 0 h 447"/>
                <a:gd name="T12" fmla="*/ 105 w 1330"/>
                <a:gd name="T13" fmla="*/ 0 h 447"/>
                <a:gd name="T14" fmla="*/ 118 w 1330"/>
                <a:gd name="T15" fmla="*/ 225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0" h="447">
                  <a:moveTo>
                    <a:pt x="118" y="225"/>
                  </a:moveTo>
                  <a:cubicBezTo>
                    <a:pt x="121" y="237"/>
                    <a:pt x="116" y="242"/>
                    <a:pt x="102" y="281"/>
                  </a:cubicBezTo>
                  <a:cubicBezTo>
                    <a:pt x="89" y="321"/>
                    <a:pt x="18" y="422"/>
                    <a:pt x="8" y="434"/>
                  </a:cubicBezTo>
                  <a:cubicBezTo>
                    <a:pt x="5" y="438"/>
                    <a:pt x="2" y="442"/>
                    <a:pt x="0" y="447"/>
                  </a:cubicBezTo>
                  <a:cubicBezTo>
                    <a:pt x="1250" y="447"/>
                    <a:pt x="1250" y="447"/>
                    <a:pt x="1250" y="447"/>
                  </a:cubicBezTo>
                  <a:cubicBezTo>
                    <a:pt x="1330" y="289"/>
                    <a:pt x="1311" y="119"/>
                    <a:pt x="1280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85" y="125"/>
                    <a:pt x="118" y="225"/>
                    <a:pt x="118" y="225"/>
                  </a:cubicBezTo>
                </a:path>
              </a:pathLst>
            </a:cu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4936601" y="3149003"/>
              <a:ext cx="2772697" cy="984584"/>
            </a:xfrm>
            <a:custGeom>
              <a:avLst/>
              <a:gdLst>
                <a:gd name="T0" fmla="*/ 1 w 1258"/>
                <a:gd name="T1" fmla="*/ 25 h 447"/>
                <a:gd name="T2" fmla="*/ 20 w 1258"/>
                <a:gd name="T3" fmla="*/ 65 h 447"/>
                <a:gd name="T4" fmla="*/ 117 w 1258"/>
                <a:gd name="T5" fmla="*/ 80 h 447"/>
                <a:gd name="T6" fmla="*/ 131 w 1258"/>
                <a:gd name="T7" fmla="*/ 109 h 447"/>
                <a:gd name="T8" fmla="*/ 110 w 1258"/>
                <a:gd name="T9" fmla="*/ 130 h 447"/>
                <a:gd name="T10" fmla="*/ 100 w 1258"/>
                <a:gd name="T11" fmla="*/ 151 h 447"/>
                <a:gd name="T12" fmla="*/ 110 w 1258"/>
                <a:gd name="T13" fmla="*/ 175 h 447"/>
                <a:gd name="T14" fmla="*/ 138 w 1258"/>
                <a:gd name="T15" fmla="*/ 216 h 447"/>
                <a:gd name="T16" fmla="*/ 130 w 1258"/>
                <a:gd name="T17" fmla="*/ 228 h 447"/>
                <a:gd name="T18" fmla="*/ 122 w 1258"/>
                <a:gd name="T19" fmla="*/ 246 h 447"/>
                <a:gd name="T20" fmla="*/ 124 w 1258"/>
                <a:gd name="T21" fmla="*/ 273 h 447"/>
                <a:gd name="T22" fmla="*/ 170 w 1258"/>
                <a:gd name="T23" fmla="*/ 315 h 447"/>
                <a:gd name="T24" fmla="*/ 171 w 1258"/>
                <a:gd name="T25" fmla="*/ 329 h 447"/>
                <a:gd name="T26" fmla="*/ 179 w 1258"/>
                <a:gd name="T27" fmla="*/ 447 h 447"/>
                <a:gd name="T28" fmla="*/ 1116 w 1258"/>
                <a:gd name="T29" fmla="*/ 447 h 447"/>
                <a:gd name="T30" fmla="*/ 1083 w 1258"/>
                <a:gd name="T31" fmla="*/ 331 h 447"/>
                <a:gd name="T32" fmla="*/ 1190 w 1258"/>
                <a:gd name="T33" fmla="*/ 101 h 447"/>
                <a:gd name="T34" fmla="*/ 1258 w 1258"/>
                <a:gd name="T35" fmla="*/ 0 h 447"/>
                <a:gd name="T36" fmla="*/ 8 w 1258"/>
                <a:gd name="T37" fmla="*/ 0 h 447"/>
                <a:gd name="T38" fmla="*/ 1 w 1258"/>
                <a:gd name="T39" fmla="*/ 25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58" h="447">
                  <a:moveTo>
                    <a:pt x="1" y="25"/>
                  </a:moveTo>
                  <a:cubicBezTo>
                    <a:pt x="0" y="43"/>
                    <a:pt x="7" y="58"/>
                    <a:pt x="20" y="65"/>
                  </a:cubicBezTo>
                  <a:cubicBezTo>
                    <a:pt x="33" y="73"/>
                    <a:pt x="117" y="80"/>
                    <a:pt x="117" y="80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31" y="109"/>
                    <a:pt x="117" y="122"/>
                    <a:pt x="110" y="130"/>
                  </a:cubicBezTo>
                  <a:cubicBezTo>
                    <a:pt x="104" y="139"/>
                    <a:pt x="102" y="143"/>
                    <a:pt x="100" y="151"/>
                  </a:cubicBezTo>
                  <a:cubicBezTo>
                    <a:pt x="99" y="160"/>
                    <a:pt x="105" y="169"/>
                    <a:pt x="110" y="175"/>
                  </a:cubicBezTo>
                  <a:cubicBezTo>
                    <a:pt x="114" y="182"/>
                    <a:pt x="138" y="216"/>
                    <a:pt x="138" y="216"/>
                  </a:cubicBezTo>
                  <a:cubicBezTo>
                    <a:pt x="138" y="216"/>
                    <a:pt x="134" y="222"/>
                    <a:pt x="130" y="228"/>
                  </a:cubicBezTo>
                  <a:cubicBezTo>
                    <a:pt x="125" y="235"/>
                    <a:pt x="122" y="246"/>
                    <a:pt x="122" y="246"/>
                  </a:cubicBezTo>
                  <a:cubicBezTo>
                    <a:pt x="119" y="254"/>
                    <a:pt x="119" y="263"/>
                    <a:pt x="124" y="273"/>
                  </a:cubicBezTo>
                  <a:cubicBezTo>
                    <a:pt x="130" y="282"/>
                    <a:pt x="165" y="309"/>
                    <a:pt x="170" y="315"/>
                  </a:cubicBezTo>
                  <a:cubicBezTo>
                    <a:pt x="174" y="322"/>
                    <a:pt x="171" y="329"/>
                    <a:pt x="171" y="329"/>
                  </a:cubicBezTo>
                  <a:cubicBezTo>
                    <a:pt x="154" y="381"/>
                    <a:pt x="165" y="422"/>
                    <a:pt x="179" y="447"/>
                  </a:cubicBezTo>
                  <a:cubicBezTo>
                    <a:pt x="1116" y="447"/>
                    <a:pt x="1116" y="447"/>
                    <a:pt x="1116" y="447"/>
                  </a:cubicBezTo>
                  <a:cubicBezTo>
                    <a:pt x="1100" y="402"/>
                    <a:pt x="1088" y="361"/>
                    <a:pt x="1083" y="331"/>
                  </a:cubicBezTo>
                  <a:cubicBezTo>
                    <a:pt x="1068" y="232"/>
                    <a:pt x="1190" y="101"/>
                    <a:pt x="1190" y="101"/>
                  </a:cubicBezTo>
                  <a:cubicBezTo>
                    <a:pt x="1218" y="68"/>
                    <a:pt x="1240" y="34"/>
                    <a:pt x="125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7"/>
                    <a:pt x="2" y="14"/>
                    <a:pt x="1" y="25"/>
                  </a:cubicBezTo>
                </a:path>
              </a:pathLst>
            </a:cu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5331632" y="4133588"/>
              <a:ext cx="2471934" cy="984584"/>
            </a:xfrm>
            <a:custGeom>
              <a:avLst/>
              <a:gdLst>
                <a:gd name="T0" fmla="*/ 22 w 1122"/>
                <a:gd name="T1" fmla="*/ 29 h 447"/>
                <a:gd name="T2" fmla="*/ 291 w 1122"/>
                <a:gd name="T3" fmla="*/ 13 h 447"/>
                <a:gd name="T4" fmla="*/ 357 w 1122"/>
                <a:gd name="T5" fmla="*/ 227 h 447"/>
                <a:gd name="T6" fmla="*/ 353 w 1122"/>
                <a:gd name="T7" fmla="*/ 227 h 447"/>
                <a:gd name="T8" fmla="*/ 140 w 1122"/>
                <a:gd name="T9" fmla="*/ 447 h 447"/>
                <a:gd name="T10" fmla="*/ 1055 w 1122"/>
                <a:gd name="T11" fmla="*/ 447 h 447"/>
                <a:gd name="T12" fmla="*/ 1122 w 1122"/>
                <a:gd name="T13" fmla="*/ 447 h 447"/>
                <a:gd name="T14" fmla="*/ 1038 w 1122"/>
                <a:gd name="T15" fmla="*/ 224 h 447"/>
                <a:gd name="T16" fmla="*/ 937 w 1122"/>
                <a:gd name="T17" fmla="*/ 0 h 447"/>
                <a:gd name="T18" fmla="*/ 0 w 1122"/>
                <a:gd name="T19" fmla="*/ 0 h 447"/>
                <a:gd name="T20" fmla="*/ 22 w 1122"/>
                <a:gd name="T21" fmla="*/ 29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2" h="447">
                  <a:moveTo>
                    <a:pt x="22" y="29"/>
                  </a:moveTo>
                  <a:cubicBezTo>
                    <a:pt x="73" y="71"/>
                    <a:pt x="257" y="9"/>
                    <a:pt x="291" y="13"/>
                  </a:cubicBezTo>
                  <a:cubicBezTo>
                    <a:pt x="316" y="17"/>
                    <a:pt x="345" y="158"/>
                    <a:pt x="357" y="227"/>
                  </a:cubicBezTo>
                  <a:cubicBezTo>
                    <a:pt x="353" y="227"/>
                    <a:pt x="353" y="227"/>
                    <a:pt x="353" y="227"/>
                  </a:cubicBezTo>
                  <a:cubicBezTo>
                    <a:pt x="353" y="227"/>
                    <a:pt x="194" y="418"/>
                    <a:pt x="140" y="447"/>
                  </a:cubicBezTo>
                  <a:cubicBezTo>
                    <a:pt x="1055" y="447"/>
                    <a:pt x="1055" y="447"/>
                    <a:pt x="1055" y="447"/>
                  </a:cubicBezTo>
                  <a:cubicBezTo>
                    <a:pt x="1122" y="447"/>
                    <a:pt x="1122" y="447"/>
                    <a:pt x="1122" y="447"/>
                  </a:cubicBezTo>
                  <a:cubicBezTo>
                    <a:pt x="1038" y="224"/>
                    <a:pt x="1038" y="224"/>
                    <a:pt x="1038" y="224"/>
                  </a:cubicBezTo>
                  <a:cubicBezTo>
                    <a:pt x="1004" y="162"/>
                    <a:pt x="965" y="76"/>
                    <a:pt x="9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15"/>
                    <a:pt x="18" y="25"/>
                    <a:pt x="22" y="29"/>
                  </a:cubicBezTo>
                  <a:close/>
                </a:path>
              </a:pathLst>
            </a:cu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6" name="TextBox 46"/>
          <p:cNvSpPr txBox="1"/>
          <p:nvPr/>
        </p:nvSpPr>
        <p:spPr bwMode="auto">
          <a:xfrm>
            <a:off x="6265034" y="3053482"/>
            <a:ext cx="105670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添加标题</a:t>
            </a:r>
          </a:p>
        </p:txBody>
      </p:sp>
      <p:sp>
        <p:nvSpPr>
          <p:cNvPr id="27" name="TextBox 47"/>
          <p:cNvSpPr txBox="1"/>
          <p:nvPr/>
        </p:nvSpPr>
        <p:spPr bwMode="auto">
          <a:xfrm>
            <a:off x="5891112" y="4062847"/>
            <a:ext cx="105670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添加标题</a:t>
            </a:r>
          </a:p>
        </p:txBody>
      </p:sp>
      <p:sp>
        <p:nvSpPr>
          <p:cNvPr id="28" name="TextBox 48"/>
          <p:cNvSpPr txBox="1"/>
          <p:nvPr/>
        </p:nvSpPr>
        <p:spPr bwMode="auto">
          <a:xfrm>
            <a:off x="6327554" y="5096056"/>
            <a:ext cx="105670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添加标题</a:t>
            </a:r>
          </a:p>
        </p:txBody>
      </p:sp>
      <p:sp>
        <p:nvSpPr>
          <p:cNvPr id="29" name="任意多边形 28"/>
          <p:cNvSpPr/>
          <p:nvPr/>
        </p:nvSpPr>
        <p:spPr>
          <a:xfrm>
            <a:off x="1095310" y="2727008"/>
            <a:ext cx="6679826" cy="47211"/>
          </a:xfrm>
          <a:custGeom>
            <a:avLst/>
            <a:gdLst>
              <a:gd name="connsiteX0" fmla="*/ 4397828 w 4397828"/>
              <a:gd name="connsiteY0" fmla="*/ 0 h 0"/>
              <a:gd name="connsiteX1" fmla="*/ 4397828 w 4397828"/>
              <a:gd name="connsiteY1" fmla="*/ 0 h 0"/>
              <a:gd name="connsiteX2" fmla="*/ 0 w 4397828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7828">
                <a:moveTo>
                  <a:pt x="4397828" y="0"/>
                </a:moveTo>
                <a:lnTo>
                  <a:pt x="4397828" y="0"/>
                </a:lnTo>
                <a:lnTo>
                  <a:pt x="0" y="0"/>
                </a:lnTo>
              </a:path>
            </a:pathLst>
          </a:custGeom>
          <a:noFill/>
          <a:ln w="12700" cap="flat" cmpd="sng" algn="ctr">
            <a:solidFill>
              <a:srgbClr val="FFFFFF">
                <a:lumMod val="85000"/>
              </a:srgb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" name="矩形 1"/>
          <p:cNvSpPr>
            <a:spLocks noChangeArrowheads="1"/>
          </p:cNvSpPr>
          <p:nvPr/>
        </p:nvSpPr>
        <p:spPr bwMode="auto">
          <a:xfrm>
            <a:off x="1078046" y="3095963"/>
            <a:ext cx="3876511" cy="51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您的内容打在这里，或者通过复制您的文本后，在此框中选择粘贴，并选择只保留文字，您的内容打在这里</a:t>
            </a:r>
            <a:endParaRPr lang="en-US" altLang="zh-CN" sz="11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1095310" y="3715051"/>
            <a:ext cx="6613988" cy="46746"/>
          </a:xfrm>
          <a:custGeom>
            <a:avLst/>
            <a:gdLst>
              <a:gd name="connsiteX0" fmla="*/ 4397828 w 4397828"/>
              <a:gd name="connsiteY0" fmla="*/ 0 h 0"/>
              <a:gd name="connsiteX1" fmla="*/ 4397828 w 4397828"/>
              <a:gd name="connsiteY1" fmla="*/ 0 h 0"/>
              <a:gd name="connsiteX2" fmla="*/ 0 w 4397828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7828">
                <a:moveTo>
                  <a:pt x="4397828" y="0"/>
                </a:moveTo>
                <a:lnTo>
                  <a:pt x="4397828" y="0"/>
                </a:lnTo>
                <a:lnTo>
                  <a:pt x="0" y="0"/>
                </a:lnTo>
              </a:path>
            </a:pathLst>
          </a:custGeom>
          <a:noFill/>
          <a:ln w="12700" cap="flat" cmpd="sng" algn="ctr">
            <a:solidFill>
              <a:srgbClr val="FFFFFF">
                <a:lumMod val="85000"/>
              </a:srgb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" name="矩形 1"/>
          <p:cNvSpPr>
            <a:spLocks noChangeArrowheads="1"/>
          </p:cNvSpPr>
          <p:nvPr/>
        </p:nvSpPr>
        <p:spPr bwMode="auto">
          <a:xfrm>
            <a:off x="1078046" y="4104075"/>
            <a:ext cx="4074503" cy="51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您的内容打在这里，或者通过复制您的文本后，在此框中选择粘贴，并选择只保留文字，您的内容打在这里</a:t>
            </a:r>
            <a:endParaRPr lang="en-US" altLang="zh-CN" sz="11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1095311" y="4702628"/>
            <a:ext cx="6302752" cy="43093"/>
          </a:xfrm>
          <a:custGeom>
            <a:avLst/>
            <a:gdLst>
              <a:gd name="connsiteX0" fmla="*/ 4397828 w 4397828"/>
              <a:gd name="connsiteY0" fmla="*/ 0 h 0"/>
              <a:gd name="connsiteX1" fmla="*/ 4397828 w 4397828"/>
              <a:gd name="connsiteY1" fmla="*/ 0 h 0"/>
              <a:gd name="connsiteX2" fmla="*/ 0 w 4397828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7828">
                <a:moveTo>
                  <a:pt x="4397828" y="0"/>
                </a:moveTo>
                <a:lnTo>
                  <a:pt x="4397828" y="0"/>
                </a:lnTo>
                <a:lnTo>
                  <a:pt x="0" y="0"/>
                </a:lnTo>
              </a:path>
            </a:pathLst>
          </a:custGeom>
          <a:noFill/>
          <a:ln w="12700" cap="flat" cmpd="sng" algn="ctr">
            <a:solidFill>
              <a:srgbClr val="FFFFFF">
                <a:lumMod val="85000"/>
              </a:srgb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4" name="矩形 1"/>
          <p:cNvSpPr>
            <a:spLocks noChangeArrowheads="1"/>
          </p:cNvSpPr>
          <p:nvPr/>
        </p:nvSpPr>
        <p:spPr bwMode="auto">
          <a:xfrm>
            <a:off x="1078046" y="5112187"/>
            <a:ext cx="4822191" cy="51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您的内容打在这里，或者通过复制您的文本后，在此框中选择粘贴，并选择只保留文字，您的内容打在这里</a:t>
            </a:r>
            <a:endParaRPr lang="en-US" altLang="zh-CN" sz="11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1095311" y="5687389"/>
            <a:ext cx="6708255" cy="45867"/>
          </a:xfrm>
          <a:custGeom>
            <a:avLst/>
            <a:gdLst>
              <a:gd name="connsiteX0" fmla="*/ 4397828 w 4397828"/>
              <a:gd name="connsiteY0" fmla="*/ 0 h 0"/>
              <a:gd name="connsiteX1" fmla="*/ 4397828 w 4397828"/>
              <a:gd name="connsiteY1" fmla="*/ 0 h 0"/>
              <a:gd name="connsiteX2" fmla="*/ 0 w 4397828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7828">
                <a:moveTo>
                  <a:pt x="4397828" y="0"/>
                </a:moveTo>
                <a:lnTo>
                  <a:pt x="4397828" y="0"/>
                </a:lnTo>
                <a:lnTo>
                  <a:pt x="0" y="0"/>
                </a:lnTo>
              </a:path>
            </a:pathLst>
          </a:custGeom>
          <a:noFill/>
          <a:ln w="12700" cap="flat" cmpd="sng" algn="ctr">
            <a:solidFill>
              <a:srgbClr val="FFFFFF">
                <a:lumMod val="85000"/>
              </a:srgb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5185131" y="1531118"/>
            <a:ext cx="2590145" cy="1192575"/>
          </a:xfrm>
          <a:custGeom>
            <a:avLst/>
            <a:gdLst>
              <a:gd name="T0" fmla="*/ 1118 w 1175"/>
              <a:gd name="T1" fmla="*/ 389 h 541"/>
              <a:gd name="T2" fmla="*/ 456 w 1175"/>
              <a:gd name="T3" fmla="*/ 104 h 541"/>
              <a:gd name="T4" fmla="*/ 0 w 1175"/>
              <a:gd name="T5" fmla="*/ 541 h 541"/>
              <a:gd name="T6" fmla="*/ 1175 w 1175"/>
              <a:gd name="T7" fmla="*/ 541 h 541"/>
              <a:gd name="T8" fmla="*/ 1118 w 1175"/>
              <a:gd name="T9" fmla="*/ 389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5" h="541">
                <a:moveTo>
                  <a:pt x="1118" y="389"/>
                </a:moveTo>
                <a:cubicBezTo>
                  <a:pt x="895" y="0"/>
                  <a:pt x="456" y="104"/>
                  <a:pt x="456" y="104"/>
                </a:cubicBezTo>
                <a:cubicBezTo>
                  <a:pt x="126" y="200"/>
                  <a:pt x="25" y="389"/>
                  <a:pt x="0" y="541"/>
                </a:cubicBezTo>
                <a:cubicBezTo>
                  <a:pt x="1175" y="541"/>
                  <a:pt x="1175" y="541"/>
                  <a:pt x="1175" y="541"/>
                </a:cubicBezTo>
                <a:cubicBezTo>
                  <a:pt x="1150" y="449"/>
                  <a:pt x="1118" y="389"/>
                  <a:pt x="1118" y="389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37" name="TextBox 40"/>
          <p:cNvSpPr txBox="1"/>
          <p:nvPr/>
        </p:nvSpPr>
        <p:spPr bwMode="auto">
          <a:xfrm>
            <a:off x="5846351" y="2137349"/>
            <a:ext cx="105670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10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val="267187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  <p:bldP spid="27" grpId="0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 animBg="1"/>
      <p:bldP spid="3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8135147"/>
  <p:tag name="MH_LIBRARY" val="GRAPHIC"/>
  <p:tag name="MH_TYPE" val="SubTitle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8135147"/>
  <p:tag name="MH_LIBRARY" val="GRAPHIC"/>
  <p:tag name="MH_TYPE" val="Other"/>
  <p:tag name="MH_ORDER" val="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8135147"/>
  <p:tag name="MH_LIBRARY" val="GRAPHIC"/>
  <p:tag name="MH_TYPE" val="Other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8135147"/>
  <p:tag name="MH_LIBRARY" val="GRAPHIC"/>
  <p:tag name="MH_TYPE" val="Other"/>
  <p:tag name="MH_ORDER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8135147"/>
  <p:tag name="MH_LIBRARY" val="GRAPHIC"/>
  <p:tag name="MH_TYPE" val="SubTitle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8135147"/>
  <p:tag name="MH_LIBRARY" val="GRAPHIC"/>
  <p:tag name="MH_TYPE" val="SubTitle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8135147"/>
  <p:tag name="MH_LIBRARY" val="GRAPHIC"/>
  <p:tag name="MH_TYPE" val="SubTitle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8135147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8135147"/>
  <p:tag name="MH_LIBRARY" val="GRAPHIC"/>
  <p:tag name="MH_TYPE" val="Other"/>
  <p:tag name="MH_ORDER" val="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8135147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8135147"/>
  <p:tag name="MH_LIBRARY" val="GRAPHIC"/>
  <p:tag name="MH_TYPE" val="Other"/>
  <p:tag name="MH_ORDER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8135147"/>
  <p:tag name="MH_LIBRARY" val="GRAPHIC"/>
  <p:tag name="MH_TYPE" val="Other"/>
  <p:tag name="MH_ORDER" val="1"/>
</p:tagLst>
</file>

<file path=ppt/theme/theme1.xml><?xml version="1.0" encoding="utf-8"?>
<a:theme xmlns:a="http://schemas.openxmlformats.org/drawingml/2006/main" name="第一PPT模板网：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23187</TotalTime>
  <Words>3058</Words>
  <Application>Microsoft Office PowerPoint</Application>
  <PresentationFormat>全屏显示(4:3)</PresentationFormat>
  <Paragraphs>222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 Unicode MS</vt:lpstr>
      <vt:lpstr>方正正大黑简体</vt:lpstr>
      <vt:lpstr>华文细黑</vt:lpstr>
      <vt:lpstr>微软雅黑</vt:lpstr>
      <vt:lpstr>新蒂黑板报</vt:lpstr>
      <vt:lpstr>Arial</vt:lpstr>
      <vt:lpstr>Calibri</vt:lpstr>
      <vt:lpstr>Impact</vt:lpstr>
      <vt:lpstr>Lao UI</vt:lpstr>
      <vt:lpstr>Open Sans</vt:lpstr>
      <vt:lpstr>Wingdings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</dc:title>
  <dc:creator>www.1ppt.com</dc:creator>
  <cp:keywords>第一PPT www.1ppt.com</cp:keywords>
  <dc:description>http://www.1ppt.com</dc:description>
  <cp:lastModifiedBy>Qingri-7</cp:lastModifiedBy>
  <cp:revision>1371</cp:revision>
  <dcterms:created xsi:type="dcterms:W3CDTF">2009-02-11T05:37:22Z</dcterms:created>
  <dcterms:modified xsi:type="dcterms:W3CDTF">2021-06-05T06:14:29Z</dcterms:modified>
  <cp:category>http://www.1ppt.com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