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wdp" ContentType="image/vnd.ms-photo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67" r:id="rId2"/>
    <p:sldId id="368" r:id="rId3"/>
    <p:sldId id="369" r:id="rId4"/>
    <p:sldId id="370" r:id="rId5"/>
    <p:sldId id="371" r:id="rId6"/>
    <p:sldId id="373" r:id="rId7"/>
    <p:sldId id="372" r:id="rId8"/>
    <p:sldId id="376" r:id="rId9"/>
    <p:sldId id="375" r:id="rId10"/>
    <p:sldId id="374" r:id="rId11"/>
    <p:sldId id="377" r:id="rId12"/>
    <p:sldId id="379" r:id="rId13"/>
    <p:sldId id="378" r:id="rId14"/>
    <p:sldId id="381" r:id="rId15"/>
    <p:sldId id="380" r:id="rId16"/>
    <p:sldId id="384" r:id="rId17"/>
    <p:sldId id="383" r:id="rId18"/>
    <p:sldId id="382" r:id="rId19"/>
    <p:sldId id="385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99"/>
    <a:srgbClr val="FF3399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570" autoAdjust="0"/>
    <p:restoredTop sz="95672" autoAdjust="0"/>
  </p:normalViewPr>
  <p:slideViewPr>
    <p:cSldViewPr>
      <p:cViewPr>
        <p:scale>
          <a:sx n="110" d="100"/>
          <a:sy n="110" d="100"/>
        </p:scale>
        <p:origin x="-183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3"/>
  <c:clrMapOvr bg1="lt1" tx1="dk1" bg2="lt2" tx2="dk2" accent1="accent1" accent2="accent2" accent3="accent3" accent4="accent4" accent5="accent5" accent6="accent6" hlink="hlink" folHlink="folHlink"/>
  <c:chart>
    <c:view3D>
      <c:rotY val="0"/>
      <c:depthPercent val="100"/>
      <c:perspective val="30"/>
    </c:view3D>
    <c:floor>
      <c:spPr>
        <a:noFill/>
        <a:ln w="9525">
          <a:noFill/>
        </a:ln>
        <a:scene3d>
          <a:camera prst="orthographicFront"/>
          <a:lightRig rig="threePt" dir="t"/>
        </a:scene3d>
        <a:sp3d/>
      </c:spPr>
    </c:floor>
    <c:sideWall>
      <c:spPr>
        <a:noFill/>
        <a:ln w="25400">
          <a:noFill/>
        </a:ln>
      </c:spPr>
    </c:sideWall>
    <c:backWall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3DChart>
        <c:barDir val="col"/>
        <c:grouping val="stacked"/>
        <c:ser>
          <c:idx val="0"/>
          <c:order val="0"/>
          <c:tx>
            <c:strRef>
              <c:f>Tabelle1!$B$1</c:f>
              <c:strCache>
                <c:ptCount val="1"/>
                <c:pt idx="0">
                  <c:v>Description 1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50000"/>
                  </a:schemeClr>
                </a:gs>
                <a:gs pos="90000">
                  <a:schemeClr val="accent1">
                    <a:lumMod val="75000"/>
                  </a:schemeClr>
                </a:gs>
                <a:gs pos="99000">
                  <a:schemeClr val="accent1">
                    <a:lumMod val="50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/>
            </a:scene3d>
            <a:sp3d prstMaterial="metal">
              <a:bevelT/>
              <a:bevelB/>
            </a:sp3d>
          </c:spPr>
          <c:dLbls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defRPr>
                </a:pPr>
                <a:endParaRPr lang="zh-CN"/>
              </a:p>
            </c:txPr>
            <c:showVal val="1"/>
          </c:dLbls>
          <c:cat>
            <c:strRef>
              <c:f>Tabelle1!$A$2</c:f>
              <c:strCache>
                <c:ptCount val="1"/>
                <c:pt idx="0">
                  <c:v>Category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43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Description 2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75000"/>
                  </a:schemeClr>
                </a:gs>
                <a:gs pos="99000">
                  <a:schemeClr val="accent1">
                    <a:lumMod val="60000"/>
                    <a:lumOff val="40000"/>
                  </a:schemeClr>
                </a:gs>
                <a:gs pos="99000">
                  <a:schemeClr val="accent1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/>
            </a:scene3d>
            <a:sp3d prstMaterial="metal">
              <a:bevelT/>
              <a:bevelB/>
            </a:sp3d>
          </c:spPr>
          <c:dLbls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defRPr>
                </a:pPr>
                <a:endParaRPr lang="zh-CN"/>
              </a:p>
            </c:txPr>
            <c:showVal val="1"/>
          </c:dLbls>
          <c:cat>
            <c:strRef>
              <c:f>Tabelle1!$A$2</c:f>
              <c:strCache>
                <c:ptCount val="1"/>
                <c:pt idx="0">
                  <c:v>Category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32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Description 3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85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/>
            </a:scene3d>
            <a:sp3d prstMaterial="metal">
              <a:bevelT/>
              <a:bevelB/>
            </a:sp3d>
          </c:spPr>
          <c:dLbls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defRPr>
                </a:pPr>
                <a:endParaRPr lang="zh-CN"/>
              </a:p>
            </c:txPr>
            <c:showVal val="1"/>
          </c:dLbls>
          <c:cat>
            <c:strRef>
              <c:f>Tabelle1!$A$2</c:f>
              <c:strCache>
                <c:ptCount val="1"/>
                <c:pt idx="0">
                  <c:v>Category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Description 4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90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0"/>
            </a:gradFill>
            <a:effectLst>
              <a:outerShdw blurRad="127000" dist="63500" dir="2700000" algn="ctr" rotWithShape="0">
                <a:schemeClr val="tx1"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prstMaterial="metal">
              <a:bevelT/>
              <a:bevelB/>
            </a:sp3d>
          </c:spPr>
          <c:dLbls>
            <c:txPr>
              <a:bodyPr/>
              <a:lstStyle/>
              <a:p>
                <a:pPr>
                  <a:defRPr>
                    <a:solidFill>
                      <a:schemeClr val="accent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defRPr>
                </a:pPr>
                <a:endParaRPr lang="zh-CN"/>
              </a:p>
            </c:txPr>
            <c:showVal val="1"/>
          </c:dLbls>
          <c:cat>
            <c:strRef>
              <c:f>Tabelle1!$A$2</c:f>
              <c:strCache>
                <c:ptCount val="1"/>
                <c:pt idx="0">
                  <c:v>Category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49</c:v>
                </c:pt>
              </c:numCache>
            </c:numRef>
          </c:val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Description 5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80000">
                  <a:schemeClr val="bg2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/>
            </a:scene3d>
            <a:sp3d prstMaterial="metal">
              <a:bevelT/>
              <a:bevelB/>
            </a:sp3d>
          </c:spPr>
          <c:dPt>
            <c:idx val="0"/>
            <c:spPr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80000">
                    <a:schemeClr val="bg2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metal">
                <a:bevelT/>
                <a:bevelB/>
              </a:sp3d>
            </c:spPr>
          </c:dPt>
          <c:dLbls>
            <c:dLbl>
              <c:idx val="0"/>
              <c:spPr>
                <a:noFill/>
              </c:spPr>
              <c:txPr>
                <a:bodyPr/>
                <a:lstStyle/>
                <a:p>
                  <a:pPr>
                    <a:defRPr>
                      <a:solidFill>
                        <a:schemeClr val="accent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defRPr>
                  </a:pPr>
                  <a:endParaRPr lang="zh-CN"/>
                </a:p>
              </c:txPr>
            </c:dLbl>
            <c:txPr>
              <a:bodyPr/>
              <a:lstStyle/>
              <a:p>
                <a:pPr>
                  <a:defRPr>
                    <a:solidFill>
                      <a:schemeClr val="accent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defRPr>
                </a:pPr>
                <a:endParaRPr lang="zh-CN"/>
              </a:p>
            </c:txPr>
            <c:showVal val="1"/>
          </c:dLbls>
          <c:cat>
            <c:strRef>
              <c:f>Tabelle1!$A$2</c:f>
              <c:strCache>
                <c:ptCount val="1"/>
                <c:pt idx="0">
                  <c:v>Category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</c:ser>
        <c:dLbls/>
        <c:gapWidth val="100"/>
        <c:gapDepth val="100"/>
        <c:shape val="cylinder"/>
        <c:axId val="258385024"/>
        <c:axId val="258386560"/>
        <c:axId val="0"/>
      </c:bar3DChart>
      <c:catAx>
        <c:axId val="258385024"/>
        <c:scaling>
          <c:orientation val="minMax"/>
        </c:scaling>
        <c:delete val="1"/>
        <c:axPos val="b"/>
        <c:numFmt formatCode="General" sourceLinked="1"/>
        <c:tickLblPos val="none"/>
        <c:crossAx val="258386560"/>
        <c:crosses val="autoZero"/>
        <c:auto val="1"/>
        <c:lblAlgn val="ctr"/>
        <c:lblOffset val="100"/>
      </c:catAx>
      <c:valAx>
        <c:axId val="258386560"/>
        <c:scaling>
          <c:orientation val="minMax"/>
        </c:scaling>
        <c:delete val="1"/>
        <c:axPos val="l"/>
        <c:numFmt formatCode="General" sourceLinked="1"/>
        <c:tickLblPos val="none"/>
        <c:crossAx val="258385024"/>
        <c:crosses val="autoZero"/>
        <c:crossBetween val="between"/>
      </c:valAx>
    </c:plotArea>
    <c:legend>
      <c:legendPos val="l"/>
      <c:layout/>
    </c:legend>
    <c:plotVisOnly val="1"/>
    <c:dispBlanksAs val="gap"/>
  </c:chart>
  <c:spPr>
    <a:scene3d>
      <a:camera prst="orthographicFront"/>
      <a:lightRig rig="threePt" dir="t"/>
    </a:scene3d>
  </c:spPr>
  <c:txPr>
    <a:bodyPr/>
    <a:lstStyle/>
    <a:p>
      <a:pPr>
        <a:defRPr sz="1800" b="0"/>
      </a:pPr>
      <a:endParaRPr lang="zh-CN"/>
    </a:p>
  </c:txPr>
  <c:externalData r:id="rId2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2017/6/22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0" y="-14288"/>
            <a:ext cx="9144000" cy="87153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7938" y="6042025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1875" y="792942"/>
            <a:ext cx="9192388" cy="537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3314578" y="6345218"/>
            <a:ext cx="582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2654"/>
            <a:ext cx="785794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716016" y="332656"/>
            <a:ext cx="442012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18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18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spc="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18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3347864" y="6347069"/>
            <a:ext cx="5356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</a:t>
            </a: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://WWW.HOMEPPT.COM</a:t>
            </a:r>
            <a:endParaRPr lang="zh-CN" altLang="en-US" sz="14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2786050" y="6273138"/>
            <a:ext cx="403225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9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2771800" y="8253536"/>
            <a:ext cx="4032448" cy="360040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HOMEPPT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模板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网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  <a:hlinkClick r:id="rId7"/>
              </a:rPr>
              <a:t>WWW.HOMEPPT.COM/tubiao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  <a:hlinkClick r:id="rId7"/>
              </a:rPr>
              <a:t>/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_text"/>
          <p:cNvSpPr txBox="1">
            <a:spLocks/>
          </p:cNvSpPr>
          <p:nvPr/>
        </p:nvSpPr>
        <p:spPr bwMode="gray">
          <a:xfrm>
            <a:off x="323528" y="1701130"/>
            <a:ext cx="4175125" cy="42481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80000" marR="0" lvl="0" indent="-18000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is a placeholder text. This text can be replaced with your own text.</a:t>
            </a:r>
          </a:p>
          <a:p>
            <a:pPr marL="180000" marR="0" lvl="0" indent="-18000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text demonstrates how your own text will look when you replace the placeholder with your own text.</a:t>
            </a:r>
          </a:p>
          <a:p>
            <a:pPr marL="180000" marR="0" lvl="0" indent="-180000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you don’t want to use the style and size of the fonts as used in this placeholder </a:t>
            </a:r>
            <a:r>
              <a:rPr kumimoji="0" lang="de-DE" sz="1800" b="0" i="0" u="none" strike="noStrike" kern="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it’s </a:t>
            </a:r>
            <a:r>
              <a:rPr kumimoji="0" lang="de-DE" sz="18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possible to replace it by selecting different options.</a:t>
            </a:r>
          </a:p>
        </p:txBody>
      </p:sp>
      <p:sp>
        <p:nvSpPr>
          <p:cNvPr id="51" name="_h2"/>
          <p:cNvSpPr txBox="1">
            <a:spLocks/>
          </p:cNvSpPr>
          <p:nvPr/>
        </p:nvSpPr>
        <p:spPr bwMode="gray">
          <a:xfrm>
            <a:off x="323528" y="1001961"/>
            <a:ext cx="8496300" cy="3362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76213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marR="0" lvl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Enter your subheadline here</a:t>
            </a:r>
            <a:endParaRPr kumimoji="0" lang="en-US" sz="2000" b="0" i="0" u="none" strike="noStrike" kern="120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2" name="Gruppieren 1"/>
          <p:cNvGrpSpPr/>
          <p:nvPr/>
        </p:nvGrpSpPr>
        <p:grpSpPr>
          <a:xfrm>
            <a:off x="4471189" y="1443595"/>
            <a:ext cx="4321869" cy="4419582"/>
            <a:chOff x="4471511" y="1296628"/>
            <a:chExt cx="4321869" cy="4419582"/>
          </a:xfrm>
          <a:effectLst>
            <a:outerShdw blurRad="215900" dir="18900000" sy="23000" kx="-1200000" algn="bl" rotWithShape="0">
              <a:prstClr val="black">
                <a:alpha val="19000"/>
              </a:prstClr>
            </a:outerShdw>
          </a:effectLst>
        </p:grpSpPr>
        <p:sp>
          <p:nvSpPr>
            <p:cNvPr id="53" name="_color1"/>
            <p:cNvSpPr>
              <a:spLocks/>
            </p:cNvSpPr>
            <p:nvPr/>
          </p:nvSpPr>
          <p:spPr bwMode="gray">
            <a:xfrm rot="18900000">
              <a:off x="6367570" y="2326893"/>
              <a:ext cx="2425810" cy="1945863"/>
            </a:xfrm>
            <a:custGeom>
              <a:avLst/>
              <a:gdLst/>
              <a:ahLst/>
              <a:cxnLst>
                <a:cxn ang="0">
                  <a:pos x="447" y="448"/>
                </a:cxn>
                <a:cxn ang="0">
                  <a:pos x="891" y="448"/>
                </a:cxn>
                <a:cxn ang="0">
                  <a:pos x="891" y="448"/>
                </a:cxn>
                <a:cxn ang="0">
                  <a:pos x="893" y="448"/>
                </a:cxn>
                <a:cxn ang="0">
                  <a:pos x="975" y="366"/>
                </a:cxn>
                <a:cxn ang="0">
                  <a:pos x="951" y="308"/>
                </a:cxn>
                <a:cxn ang="0">
                  <a:pos x="920" y="201"/>
                </a:cxn>
                <a:cxn ang="0">
                  <a:pos x="1121" y="0"/>
                </a:cxn>
                <a:cxn ang="0">
                  <a:pos x="1323" y="201"/>
                </a:cxn>
                <a:cxn ang="0">
                  <a:pos x="1289" y="312"/>
                </a:cxn>
                <a:cxn ang="0">
                  <a:pos x="1270" y="366"/>
                </a:cxn>
                <a:cxn ang="0">
                  <a:pos x="1335" y="446"/>
                </a:cxn>
                <a:cxn ang="0">
                  <a:pos x="1352" y="448"/>
                </a:cxn>
                <a:cxn ang="0">
                  <a:pos x="1798" y="448"/>
                </a:cxn>
                <a:cxn ang="0">
                  <a:pos x="1798" y="894"/>
                </a:cxn>
                <a:cxn ang="0">
                  <a:pos x="1798" y="894"/>
                </a:cxn>
                <a:cxn ang="0">
                  <a:pos x="1798" y="895"/>
                </a:cxn>
                <a:cxn ang="0">
                  <a:pos x="1799" y="908"/>
                </a:cxn>
                <a:cxn ang="0">
                  <a:pos x="1880" y="977"/>
                </a:cxn>
                <a:cxn ang="0">
                  <a:pos x="1938" y="953"/>
                </a:cxn>
                <a:cxn ang="0">
                  <a:pos x="2044" y="923"/>
                </a:cxn>
                <a:cxn ang="0">
                  <a:pos x="2245" y="1124"/>
                </a:cxn>
                <a:cxn ang="0">
                  <a:pos x="2044" y="1325"/>
                </a:cxn>
                <a:cxn ang="0">
                  <a:pos x="1933" y="1292"/>
                </a:cxn>
                <a:cxn ang="0">
                  <a:pos x="1880" y="1272"/>
                </a:cxn>
                <a:cxn ang="0">
                  <a:pos x="1799" y="1338"/>
                </a:cxn>
                <a:cxn ang="0">
                  <a:pos x="1799" y="1341"/>
                </a:cxn>
                <a:cxn ang="0">
                  <a:pos x="1798" y="1354"/>
                </a:cxn>
                <a:cxn ang="0">
                  <a:pos x="1798" y="1800"/>
                </a:cxn>
                <a:cxn ang="0">
                  <a:pos x="1352" y="1800"/>
                </a:cxn>
                <a:cxn ang="0">
                  <a:pos x="1335" y="1799"/>
                </a:cxn>
                <a:cxn ang="0">
                  <a:pos x="1270" y="1718"/>
                </a:cxn>
                <a:cxn ang="0">
                  <a:pos x="1290" y="1665"/>
                </a:cxn>
                <a:cxn ang="0">
                  <a:pos x="1323" y="1554"/>
                </a:cxn>
                <a:cxn ang="0">
                  <a:pos x="1122" y="1352"/>
                </a:cxn>
                <a:cxn ang="0">
                  <a:pos x="920" y="1554"/>
                </a:cxn>
                <a:cxn ang="0">
                  <a:pos x="951" y="1660"/>
                </a:cxn>
                <a:cxn ang="0">
                  <a:pos x="975" y="1718"/>
                </a:cxn>
                <a:cxn ang="0">
                  <a:pos x="893" y="1800"/>
                </a:cxn>
                <a:cxn ang="0">
                  <a:pos x="891" y="1800"/>
                </a:cxn>
                <a:cxn ang="0">
                  <a:pos x="891" y="1800"/>
                </a:cxn>
                <a:cxn ang="0">
                  <a:pos x="447" y="1800"/>
                </a:cxn>
                <a:cxn ang="0">
                  <a:pos x="447" y="1354"/>
                </a:cxn>
                <a:cxn ang="0">
                  <a:pos x="447" y="1354"/>
                </a:cxn>
                <a:cxn ang="0">
                  <a:pos x="447" y="1353"/>
                </a:cxn>
                <a:cxn ang="0">
                  <a:pos x="365" y="1271"/>
                </a:cxn>
                <a:cxn ang="0">
                  <a:pos x="307" y="1295"/>
                </a:cxn>
                <a:cxn ang="0">
                  <a:pos x="201" y="1325"/>
                </a:cxn>
                <a:cxn ang="0">
                  <a:pos x="0" y="1124"/>
                </a:cxn>
                <a:cxn ang="0">
                  <a:pos x="201" y="923"/>
                </a:cxn>
                <a:cxn ang="0">
                  <a:pos x="312" y="956"/>
                </a:cxn>
                <a:cxn ang="0">
                  <a:pos x="365" y="976"/>
                </a:cxn>
                <a:cxn ang="0">
                  <a:pos x="446" y="910"/>
                </a:cxn>
                <a:cxn ang="0">
                  <a:pos x="447" y="894"/>
                </a:cxn>
                <a:cxn ang="0">
                  <a:pos x="447" y="448"/>
                </a:cxn>
              </a:cxnLst>
              <a:rect l="0" t="0" r="r" b="b"/>
              <a:pathLst>
                <a:path w="2245" h="1800">
                  <a:moveTo>
                    <a:pt x="447" y="448"/>
                  </a:moveTo>
                  <a:cubicBezTo>
                    <a:pt x="891" y="448"/>
                    <a:pt x="891" y="448"/>
                    <a:pt x="891" y="448"/>
                  </a:cubicBezTo>
                  <a:cubicBezTo>
                    <a:pt x="891" y="448"/>
                    <a:pt x="891" y="448"/>
                    <a:pt x="891" y="448"/>
                  </a:cubicBezTo>
                  <a:cubicBezTo>
                    <a:pt x="892" y="448"/>
                    <a:pt x="892" y="448"/>
                    <a:pt x="893" y="448"/>
                  </a:cubicBezTo>
                  <a:cubicBezTo>
                    <a:pt x="938" y="448"/>
                    <a:pt x="975" y="411"/>
                    <a:pt x="975" y="366"/>
                  </a:cubicBezTo>
                  <a:cubicBezTo>
                    <a:pt x="975" y="343"/>
                    <a:pt x="965" y="322"/>
                    <a:pt x="951" y="308"/>
                  </a:cubicBezTo>
                  <a:cubicBezTo>
                    <a:pt x="931" y="277"/>
                    <a:pt x="920" y="240"/>
                    <a:pt x="920" y="201"/>
                  </a:cubicBezTo>
                  <a:cubicBezTo>
                    <a:pt x="920" y="90"/>
                    <a:pt x="1010" y="0"/>
                    <a:pt x="1121" y="0"/>
                  </a:cubicBezTo>
                  <a:cubicBezTo>
                    <a:pt x="1233" y="0"/>
                    <a:pt x="1323" y="90"/>
                    <a:pt x="1323" y="201"/>
                  </a:cubicBezTo>
                  <a:cubicBezTo>
                    <a:pt x="1323" y="242"/>
                    <a:pt x="1311" y="280"/>
                    <a:pt x="1289" y="312"/>
                  </a:cubicBezTo>
                  <a:cubicBezTo>
                    <a:pt x="1277" y="326"/>
                    <a:pt x="1270" y="345"/>
                    <a:pt x="1270" y="366"/>
                  </a:cubicBezTo>
                  <a:cubicBezTo>
                    <a:pt x="1270" y="405"/>
                    <a:pt x="1298" y="439"/>
                    <a:pt x="1335" y="446"/>
                  </a:cubicBezTo>
                  <a:cubicBezTo>
                    <a:pt x="1341" y="447"/>
                    <a:pt x="1346" y="448"/>
                    <a:pt x="1352" y="448"/>
                  </a:cubicBezTo>
                  <a:cubicBezTo>
                    <a:pt x="1798" y="448"/>
                    <a:pt x="1798" y="448"/>
                    <a:pt x="1798" y="448"/>
                  </a:cubicBezTo>
                  <a:cubicBezTo>
                    <a:pt x="1798" y="894"/>
                    <a:pt x="1798" y="894"/>
                    <a:pt x="1798" y="894"/>
                  </a:cubicBezTo>
                  <a:cubicBezTo>
                    <a:pt x="1798" y="894"/>
                    <a:pt x="1798" y="894"/>
                    <a:pt x="1798" y="894"/>
                  </a:cubicBezTo>
                  <a:cubicBezTo>
                    <a:pt x="1798" y="894"/>
                    <a:pt x="1798" y="895"/>
                    <a:pt x="1798" y="895"/>
                  </a:cubicBezTo>
                  <a:cubicBezTo>
                    <a:pt x="1798" y="900"/>
                    <a:pt x="1798" y="904"/>
                    <a:pt x="1799" y="908"/>
                  </a:cubicBezTo>
                  <a:cubicBezTo>
                    <a:pt x="1805" y="947"/>
                    <a:pt x="1839" y="977"/>
                    <a:pt x="1880" y="977"/>
                  </a:cubicBezTo>
                  <a:cubicBezTo>
                    <a:pt x="1902" y="977"/>
                    <a:pt x="1923" y="968"/>
                    <a:pt x="1938" y="953"/>
                  </a:cubicBezTo>
                  <a:cubicBezTo>
                    <a:pt x="1969" y="934"/>
                    <a:pt x="2005" y="923"/>
                    <a:pt x="2044" y="923"/>
                  </a:cubicBezTo>
                  <a:cubicBezTo>
                    <a:pt x="2155" y="923"/>
                    <a:pt x="2245" y="1013"/>
                    <a:pt x="2245" y="1124"/>
                  </a:cubicBezTo>
                  <a:cubicBezTo>
                    <a:pt x="2245" y="1235"/>
                    <a:pt x="2155" y="1325"/>
                    <a:pt x="2044" y="1325"/>
                  </a:cubicBezTo>
                  <a:cubicBezTo>
                    <a:pt x="2003" y="1325"/>
                    <a:pt x="1965" y="1313"/>
                    <a:pt x="1933" y="1292"/>
                  </a:cubicBezTo>
                  <a:cubicBezTo>
                    <a:pt x="1919" y="1280"/>
                    <a:pt x="1900" y="1272"/>
                    <a:pt x="1880" y="1272"/>
                  </a:cubicBezTo>
                  <a:cubicBezTo>
                    <a:pt x="1840" y="1272"/>
                    <a:pt x="1807" y="1300"/>
                    <a:pt x="1799" y="1338"/>
                  </a:cubicBezTo>
                  <a:cubicBezTo>
                    <a:pt x="1799" y="1339"/>
                    <a:pt x="1799" y="1340"/>
                    <a:pt x="1799" y="1341"/>
                  </a:cubicBezTo>
                  <a:cubicBezTo>
                    <a:pt x="1798" y="1345"/>
                    <a:pt x="1798" y="1350"/>
                    <a:pt x="1798" y="1354"/>
                  </a:cubicBezTo>
                  <a:cubicBezTo>
                    <a:pt x="1798" y="1800"/>
                    <a:pt x="1798" y="1800"/>
                    <a:pt x="1798" y="1800"/>
                  </a:cubicBezTo>
                  <a:cubicBezTo>
                    <a:pt x="1352" y="1800"/>
                    <a:pt x="1352" y="1800"/>
                    <a:pt x="1352" y="1800"/>
                  </a:cubicBezTo>
                  <a:cubicBezTo>
                    <a:pt x="1346" y="1800"/>
                    <a:pt x="1341" y="1800"/>
                    <a:pt x="1335" y="1799"/>
                  </a:cubicBezTo>
                  <a:cubicBezTo>
                    <a:pt x="1298" y="1791"/>
                    <a:pt x="1270" y="1758"/>
                    <a:pt x="1270" y="1718"/>
                  </a:cubicBezTo>
                  <a:cubicBezTo>
                    <a:pt x="1270" y="1698"/>
                    <a:pt x="1277" y="1679"/>
                    <a:pt x="1290" y="1665"/>
                  </a:cubicBezTo>
                  <a:cubicBezTo>
                    <a:pt x="1311" y="1633"/>
                    <a:pt x="1323" y="1595"/>
                    <a:pt x="1323" y="1554"/>
                  </a:cubicBezTo>
                  <a:cubicBezTo>
                    <a:pt x="1323" y="1443"/>
                    <a:pt x="1233" y="1352"/>
                    <a:pt x="1122" y="1352"/>
                  </a:cubicBezTo>
                  <a:cubicBezTo>
                    <a:pt x="1010" y="1352"/>
                    <a:pt x="920" y="1443"/>
                    <a:pt x="920" y="1554"/>
                  </a:cubicBezTo>
                  <a:cubicBezTo>
                    <a:pt x="920" y="1593"/>
                    <a:pt x="931" y="1629"/>
                    <a:pt x="951" y="1660"/>
                  </a:cubicBezTo>
                  <a:cubicBezTo>
                    <a:pt x="965" y="1675"/>
                    <a:pt x="975" y="1695"/>
                    <a:pt x="975" y="1718"/>
                  </a:cubicBezTo>
                  <a:cubicBezTo>
                    <a:pt x="975" y="1763"/>
                    <a:pt x="938" y="1800"/>
                    <a:pt x="893" y="1800"/>
                  </a:cubicBezTo>
                  <a:cubicBezTo>
                    <a:pt x="892" y="1800"/>
                    <a:pt x="892" y="1800"/>
                    <a:pt x="891" y="1800"/>
                  </a:cubicBezTo>
                  <a:cubicBezTo>
                    <a:pt x="891" y="1800"/>
                    <a:pt x="891" y="1800"/>
                    <a:pt x="891" y="1800"/>
                  </a:cubicBezTo>
                  <a:cubicBezTo>
                    <a:pt x="447" y="1800"/>
                    <a:pt x="447" y="1800"/>
                    <a:pt x="447" y="1800"/>
                  </a:cubicBezTo>
                  <a:cubicBezTo>
                    <a:pt x="447" y="1354"/>
                    <a:pt x="447" y="1354"/>
                    <a:pt x="447" y="1354"/>
                  </a:cubicBezTo>
                  <a:cubicBezTo>
                    <a:pt x="447" y="1354"/>
                    <a:pt x="447" y="1354"/>
                    <a:pt x="447" y="1354"/>
                  </a:cubicBezTo>
                  <a:cubicBezTo>
                    <a:pt x="447" y="1354"/>
                    <a:pt x="447" y="1353"/>
                    <a:pt x="447" y="1353"/>
                  </a:cubicBezTo>
                  <a:cubicBezTo>
                    <a:pt x="447" y="1308"/>
                    <a:pt x="411" y="1271"/>
                    <a:pt x="365" y="1271"/>
                  </a:cubicBezTo>
                  <a:cubicBezTo>
                    <a:pt x="343" y="1271"/>
                    <a:pt x="322" y="1280"/>
                    <a:pt x="307" y="1295"/>
                  </a:cubicBezTo>
                  <a:cubicBezTo>
                    <a:pt x="276" y="1314"/>
                    <a:pt x="240" y="1325"/>
                    <a:pt x="201" y="1325"/>
                  </a:cubicBezTo>
                  <a:cubicBezTo>
                    <a:pt x="90" y="1325"/>
                    <a:pt x="0" y="1235"/>
                    <a:pt x="0" y="1124"/>
                  </a:cubicBezTo>
                  <a:cubicBezTo>
                    <a:pt x="0" y="1013"/>
                    <a:pt x="90" y="923"/>
                    <a:pt x="201" y="923"/>
                  </a:cubicBezTo>
                  <a:cubicBezTo>
                    <a:pt x="242" y="923"/>
                    <a:pt x="280" y="935"/>
                    <a:pt x="312" y="956"/>
                  </a:cubicBezTo>
                  <a:cubicBezTo>
                    <a:pt x="326" y="968"/>
                    <a:pt x="345" y="976"/>
                    <a:pt x="365" y="976"/>
                  </a:cubicBezTo>
                  <a:cubicBezTo>
                    <a:pt x="405" y="976"/>
                    <a:pt x="438" y="948"/>
                    <a:pt x="446" y="910"/>
                  </a:cubicBezTo>
                  <a:cubicBezTo>
                    <a:pt x="447" y="905"/>
                    <a:pt x="447" y="899"/>
                    <a:pt x="447" y="894"/>
                  </a:cubicBezTo>
                  <a:lnTo>
                    <a:pt x="447" y="44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A79FF"/>
                </a:gs>
                <a:gs pos="100000">
                  <a:srgbClr val="2A79FF">
                    <a:lumMod val="60000"/>
                    <a:lumOff val="40000"/>
                  </a:srgbClr>
                </a:gs>
              </a:gsLst>
              <a:lin ang="16200000" scaled="1"/>
              <a:tileRect/>
            </a:gradFill>
            <a:ln w="12700">
              <a:noFill/>
              <a:miter lim="800000"/>
              <a:headEnd/>
              <a:tailEnd/>
            </a:ln>
            <a:effectLst>
              <a:outerShdw blurRad="127000" dist="63500" dir="2700000" algn="ctr">
                <a:srgbClr val="000000">
                  <a:alpha val="40000"/>
                </a:srgb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9050" prstMaterial="matte">
              <a:bevelT w="63500" h="25400" prst="artDeco"/>
              <a:contourClr>
                <a:srgbClr val="FFFFFF"/>
              </a:contourClr>
            </a:sp3d>
          </p:spPr>
          <p:txBody>
            <a:bodyPr lIns="0" tIns="180000" rIns="0" bIns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969696"/>
                </a:buClr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cs typeface="Arial" charset="0"/>
                </a:rPr>
                <a:t>Place</a:t>
              </a:r>
              <a:endParaRPr kumimoji="0" lang="de-DE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cs typeface="Arial" charset="0"/>
              </a:endParaRPr>
            </a:p>
          </p:txBody>
        </p:sp>
        <p:sp>
          <p:nvSpPr>
            <p:cNvPr id="54" name="_color1"/>
            <p:cNvSpPr>
              <a:spLocks/>
            </p:cNvSpPr>
            <p:nvPr/>
          </p:nvSpPr>
          <p:spPr bwMode="gray">
            <a:xfrm rot="18900000">
              <a:off x="5817251" y="1296628"/>
              <a:ext cx="1460702" cy="1940647"/>
            </a:xfrm>
            <a:custGeom>
              <a:avLst/>
              <a:gdLst/>
              <a:ahLst/>
              <a:cxnLst>
                <a:cxn ang="0">
                  <a:pos x="0" y="1798"/>
                </a:cxn>
                <a:cxn ang="0">
                  <a:pos x="446" y="1798"/>
                </a:cxn>
                <a:cxn ang="0">
                  <a:pos x="446" y="1798"/>
                </a:cxn>
                <a:cxn ang="0">
                  <a:pos x="448" y="1798"/>
                </a:cxn>
                <a:cxn ang="0">
                  <a:pos x="530" y="1716"/>
                </a:cxn>
                <a:cxn ang="0">
                  <a:pos x="506" y="1658"/>
                </a:cxn>
                <a:cxn ang="0">
                  <a:pos x="475" y="1551"/>
                </a:cxn>
                <a:cxn ang="0">
                  <a:pos x="676" y="1350"/>
                </a:cxn>
                <a:cxn ang="0">
                  <a:pos x="878" y="1551"/>
                </a:cxn>
                <a:cxn ang="0">
                  <a:pos x="844" y="1662"/>
                </a:cxn>
                <a:cxn ang="0">
                  <a:pos x="825" y="1716"/>
                </a:cxn>
                <a:cxn ang="0">
                  <a:pos x="890" y="1796"/>
                </a:cxn>
                <a:cxn ang="0">
                  <a:pos x="907" y="1798"/>
                </a:cxn>
                <a:cxn ang="0">
                  <a:pos x="1353" y="1798"/>
                </a:cxn>
                <a:cxn ang="0">
                  <a:pos x="1353" y="1354"/>
                </a:cxn>
                <a:cxn ang="0">
                  <a:pos x="1353" y="1354"/>
                </a:cxn>
                <a:cxn ang="0">
                  <a:pos x="1353" y="1352"/>
                </a:cxn>
                <a:cxn ang="0">
                  <a:pos x="1271" y="1270"/>
                </a:cxn>
                <a:cxn ang="0">
                  <a:pos x="1213" y="1294"/>
                </a:cxn>
                <a:cxn ang="0">
                  <a:pos x="1106" y="1325"/>
                </a:cxn>
                <a:cxn ang="0">
                  <a:pos x="905" y="1123"/>
                </a:cxn>
                <a:cxn ang="0">
                  <a:pos x="1106" y="922"/>
                </a:cxn>
                <a:cxn ang="0">
                  <a:pos x="1217" y="955"/>
                </a:cxn>
                <a:cxn ang="0">
                  <a:pos x="1271" y="975"/>
                </a:cxn>
                <a:cxn ang="0">
                  <a:pos x="1351" y="910"/>
                </a:cxn>
                <a:cxn ang="0">
                  <a:pos x="1353" y="893"/>
                </a:cxn>
                <a:cxn ang="0">
                  <a:pos x="1353" y="447"/>
                </a:cxn>
                <a:cxn ang="0">
                  <a:pos x="907" y="447"/>
                </a:cxn>
                <a:cxn ang="0">
                  <a:pos x="893" y="446"/>
                </a:cxn>
                <a:cxn ang="0">
                  <a:pos x="890" y="446"/>
                </a:cxn>
                <a:cxn ang="0">
                  <a:pos x="825" y="365"/>
                </a:cxn>
                <a:cxn ang="0">
                  <a:pos x="844" y="312"/>
                </a:cxn>
                <a:cxn ang="0">
                  <a:pos x="878" y="201"/>
                </a:cxn>
                <a:cxn ang="0">
                  <a:pos x="676" y="0"/>
                </a:cxn>
                <a:cxn ang="0">
                  <a:pos x="475" y="201"/>
                </a:cxn>
                <a:cxn ang="0">
                  <a:pos x="506" y="307"/>
                </a:cxn>
                <a:cxn ang="0">
                  <a:pos x="530" y="365"/>
                </a:cxn>
                <a:cxn ang="0">
                  <a:pos x="461" y="446"/>
                </a:cxn>
                <a:cxn ang="0">
                  <a:pos x="448" y="447"/>
                </a:cxn>
                <a:cxn ang="0">
                  <a:pos x="446" y="447"/>
                </a:cxn>
                <a:cxn ang="0">
                  <a:pos x="446" y="447"/>
                </a:cxn>
                <a:cxn ang="0">
                  <a:pos x="0" y="447"/>
                </a:cxn>
                <a:cxn ang="0">
                  <a:pos x="0" y="891"/>
                </a:cxn>
                <a:cxn ang="0">
                  <a:pos x="0" y="891"/>
                </a:cxn>
                <a:cxn ang="0">
                  <a:pos x="0" y="892"/>
                </a:cxn>
                <a:cxn ang="0">
                  <a:pos x="82" y="975"/>
                </a:cxn>
                <a:cxn ang="0">
                  <a:pos x="140" y="950"/>
                </a:cxn>
                <a:cxn ang="0">
                  <a:pos x="247" y="920"/>
                </a:cxn>
                <a:cxn ang="0">
                  <a:pos x="448" y="1121"/>
                </a:cxn>
                <a:cxn ang="0">
                  <a:pos x="247" y="1323"/>
                </a:cxn>
                <a:cxn ang="0">
                  <a:pos x="136" y="1289"/>
                </a:cxn>
                <a:cxn ang="0">
                  <a:pos x="82" y="1269"/>
                </a:cxn>
                <a:cxn ang="0">
                  <a:pos x="2" y="1335"/>
                </a:cxn>
                <a:cxn ang="0">
                  <a:pos x="0" y="1352"/>
                </a:cxn>
                <a:cxn ang="0">
                  <a:pos x="0" y="1798"/>
                </a:cxn>
              </a:cxnLst>
              <a:rect l="0" t="0" r="r" b="b"/>
              <a:pathLst>
                <a:path w="1353" h="1798">
                  <a:moveTo>
                    <a:pt x="0" y="1798"/>
                  </a:moveTo>
                  <a:cubicBezTo>
                    <a:pt x="446" y="1798"/>
                    <a:pt x="446" y="1798"/>
                    <a:pt x="446" y="1798"/>
                  </a:cubicBezTo>
                  <a:cubicBezTo>
                    <a:pt x="446" y="1798"/>
                    <a:pt x="446" y="1798"/>
                    <a:pt x="446" y="1798"/>
                  </a:cubicBezTo>
                  <a:cubicBezTo>
                    <a:pt x="447" y="1798"/>
                    <a:pt x="447" y="1798"/>
                    <a:pt x="448" y="1798"/>
                  </a:cubicBezTo>
                  <a:cubicBezTo>
                    <a:pt x="493" y="1798"/>
                    <a:pt x="530" y="1761"/>
                    <a:pt x="530" y="1716"/>
                  </a:cubicBezTo>
                  <a:cubicBezTo>
                    <a:pt x="530" y="1693"/>
                    <a:pt x="520" y="1672"/>
                    <a:pt x="506" y="1658"/>
                  </a:cubicBezTo>
                  <a:cubicBezTo>
                    <a:pt x="486" y="1627"/>
                    <a:pt x="475" y="1590"/>
                    <a:pt x="475" y="1551"/>
                  </a:cubicBezTo>
                  <a:cubicBezTo>
                    <a:pt x="475" y="1440"/>
                    <a:pt x="565" y="1350"/>
                    <a:pt x="676" y="1350"/>
                  </a:cubicBezTo>
                  <a:cubicBezTo>
                    <a:pt x="788" y="1350"/>
                    <a:pt x="878" y="1440"/>
                    <a:pt x="878" y="1551"/>
                  </a:cubicBezTo>
                  <a:cubicBezTo>
                    <a:pt x="878" y="1592"/>
                    <a:pt x="866" y="1630"/>
                    <a:pt x="844" y="1662"/>
                  </a:cubicBezTo>
                  <a:cubicBezTo>
                    <a:pt x="832" y="1676"/>
                    <a:pt x="825" y="1695"/>
                    <a:pt x="825" y="1716"/>
                  </a:cubicBezTo>
                  <a:cubicBezTo>
                    <a:pt x="825" y="1755"/>
                    <a:pt x="853" y="1789"/>
                    <a:pt x="890" y="1796"/>
                  </a:cubicBezTo>
                  <a:cubicBezTo>
                    <a:pt x="896" y="1797"/>
                    <a:pt x="901" y="1798"/>
                    <a:pt x="907" y="1798"/>
                  </a:cubicBezTo>
                  <a:cubicBezTo>
                    <a:pt x="1353" y="1798"/>
                    <a:pt x="1353" y="1798"/>
                    <a:pt x="1353" y="1798"/>
                  </a:cubicBezTo>
                  <a:cubicBezTo>
                    <a:pt x="1353" y="1354"/>
                    <a:pt x="1353" y="1354"/>
                    <a:pt x="1353" y="1354"/>
                  </a:cubicBezTo>
                  <a:cubicBezTo>
                    <a:pt x="1353" y="1354"/>
                    <a:pt x="1353" y="1354"/>
                    <a:pt x="1353" y="1354"/>
                  </a:cubicBezTo>
                  <a:cubicBezTo>
                    <a:pt x="1353" y="1353"/>
                    <a:pt x="1353" y="1353"/>
                    <a:pt x="1353" y="1352"/>
                  </a:cubicBezTo>
                  <a:cubicBezTo>
                    <a:pt x="1353" y="1307"/>
                    <a:pt x="1316" y="1270"/>
                    <a:pt x="1271" y="1270"/>
                  </a:cubicBezTo>
                  <a:cubicBezTo>
                    <a:pt x="1248" y="1270"/>
                    <a:pt x="1228" y="1280"/>
                    <a:pt x="1213" y="1294"/>
                  </a:cubicBezTo>
                  <a:cubicBezTo>
                    <a:pt x="1182" y="1314"/>
                    <a:pt x="1145" y="1325"/>
                    <a:pt x="1106" y="1325"/>
                  </a:cubicBezTo>
                  <a:cubicBezTo>
                    <a:pt x="995" y="1325"/>
                    <a:pt x="905" y="1235"/>
                    <a:pt x="905" y="1123"/>
                  </a:cubicBezTo>
                  <a:cubicBezTo>
                    <a:pt x="905" y="1012"/>
                    <a:pt x="995" y="922"/>
                    <a:pt x="1106" y="922"/>
                  </a:cubicBezTo>
                  <a:cubicBezTo>
                    <a:pt x="1147" y="922"/>
                    <a:pt x="1185" y="934"/>
                    <a:pt x="1217" y="955"/>
                  </a:cubicBezTo>
                  <a:cubicBezTo>
                    <a:pt x="1232" y="968"/>
                    <a:pt x="1250" y="975"/>
                    <a:pt x="1271" y="975"/>
                  </a:cubicBezTo>
                  <a:cubicBezTo>
                    <a:pt x="1310" y="975"/>
                    <a:pt x="1344" y="947"/>
                    <a:pt x="1351" y="910"/>
                  </a:cubicBezTo>
                  <a:cubicBezTo>
                    <a:pt x="1352" y="904"/>
                    <a:pt x="1353" y="899"/>
                    <a:pt x="1353" y="893"/>
                  </a:cubicBezTo>
                  <a:cubicBezTo>
                    <a:pt x="1353" y="447"/>
                    <a:pt x="1353" y="447"/>
                    <a:pt x="1353" y="447"/>
                  </a:cubicBezTo>
                  <a:cubicBezTo>
                    <a:pt x="907" y="447"/>
                    <a:pt x="907" y="447"/>
                    <a:pt x="907" y="447"/>
                  </a:cubicBezTo>
                  <a:cubicBezTo>
                    <a:pt x="902" y="447"/>
                    <a:pt x="898" y="447"/>
                    <a:pt x="893" y="446"/>
                  </a:cubicBezTo>
                  <a:cubicBezTo>
                    <a:pt x="892" y="446"/>
                    <a:pt x="891" y="446"/>
                    <a:pt x="890" y="446"/>
                  </a:cubicBezTo>
                  <a:cubicBezTo>
                    <a:pt x="853" y="438"/>
                    <a:pt x="825" y="405"/>
                    <a:pt x="825" y="365"/>
                  </a:cubicBezTo>
                  <a:cubicBezTo>
                    <a:pt x="825" y="345"/>
                    <a:pt x="832" y="326"/>
                    <a:pt x="844" y="312"/>
                  </a:cubicBezTo>
                  <a:cubicBezTo>
                    <a:pt x="866" y="280"/>
                    <a:pt x="878" y="242"/>
                    <a:pt x="878" y="201"/>
                  </a:cubicBezTo>
                  <a:cubicBezTo>
                    <a:pt x="878" y="90"/>
                    <a:pt x="788" y="0"/>
                    <a:pt x="676" y="0"/>
                  </a:cubicBezTo>
                  <a:cubicBezTo>
                    <a:pt x="565" y="0"/>
                    <a:pt x="475" y="90"/>
                    <a:pt x="475" y="201"/>
                  </a:cubicBezTo>
                  <a:cubicBezTo>
                    <a:pt x="475" y="240"/>
                    <a:pt x="486" y="276"/>
                    <a:pt x="506" y="307"/>
                  </a:cubicBezTo>
                  <a:cubicBezTo>
                    <a:pt x="520" y="322"/>
                    <a:pt x="530" y="343"/>
                    <a:pt x="530" y="365"/>
                  </a:cubicBezTo>
                  <a:cubicBezTo>
                    <a:pt x="530" y="406"/>
                    <a:pt x="500" y="440"/>
                    <a:pt x="461" y="446"/>
                  </a:cubicBezTo>
                  <a:cubicBezTo>
                    <a:pt x="456" y="447"/>
                    <a:pt x="452" y="447"/>
                    <a:pt x="448" y="447"/>
                  </a:cubicBezTo>
                  <a:cubicBezTo>
                    <a:pt x="447" y="447"/>
                    <a:pt x="447" y="447"/>
                    <a:pt x="446" y="447"/>
                  </a:cubicBezTo>
                  <a:cubicBezTo>
                    <a:pt x="446" y="447"/>
                    <a:pt x="446" y="447"/>
                    <a:pt x="446" y="447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0" y="891"/>
                    <a:pt x="0" y="891"/>
                    <a:pt x="0" y="891"/>
                  </a:cubicBezTo>
                  <a:cubicBezTo>
                    <a:pt x="0" y="891"/>
                    <a:pt x="0" y="891"/>
                    <a:pt x="0" y="891"/>
                  </a:cubicBezTo>
                  <a:cubicBezTo>
                    <a:pt x="0" y="892"/>
                    <a:pt x="0" y="892"/>
                    <a:pt x="0" y="892"/>
                  </a:cubicBezTo>
                  <a:cubicBezTo>
                    <a:pt x="0" y="938"/>
                    <a:pt x="37" y="975"/>
                    <a:pt x="82" y="975"/>
                  </a:cubicBezTo>
                  <a:cubicBezTo>
                    <a:pt x="105" y="975"/>
                    <a:pt x="125" y="965"/>
                    <a:pt x="140" y="950"/>
                  </a:cubicBezTo>
                  <a:cubicBezTo>
                    <a:pt x="171" y="931"/>
                    <a:pt x="208" y="920"/>
                    <a:pt x="247" y="920"/>
                  </a:cubicBezTo>
                  <a:cubicBezTo>
                    <a:pt x="358" y="920"/>
                    <a:pt x="448" y="1010"/>
                    <a:pt x="448" y="1121"/>
                  </a:cubicBezTo>
                  <a:cubicBezTo>
                    <a:pt x="448" y="1233"/>
                    <a:pt x="358" y="1323"/>
                    <a:pt x="247" y="1323"/>
                  </a:cubicBezTo>
                  <a:cubicBezTo>
                    <a:pt x="206" y="1323"/>
                    <a:pt x="168" y="1310"/>
                    <a:pt x="136" y="1289"/>
                  </a:cubicBezTo>
                  <a:cubicBezTo>
                    <a:pt x="121" y="1277"/>
                    <a:pt x="103" y="1269"/>
                    <a:pt x="82" y="1269"/>
                  </a:cubicBezTo>
                  <a:cubicBezTo>
                    <a:pt x="43" y="1269"/>
                    <a:pt x="9" y="1298"/>
                    <a:pt x="2" y="1335"/>
                  </a:cubicBezTo>
                  <a:cubicBezTo>
                    <a:pt x="1" y="1341"/>
                    <a:pt x="0" y="1346"/>
                    <a:pt x="0" y="1352"/>
                  </a:cubicBezTo>
                  <a:cubicBezTo>
                    <a:pt x="0" y="1798"/>
                    <a:pt x="0" y="1798"/>
                    <a:pt x="0" y="179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7D7D7"/>
                </a:gs>
                <a:gs pos="67000">
                  <a:srgbClr val="E4E4E4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12700">
              <a:noFill/>
              <a:miter lim="800000"/>
              <a:headEnd/>
              <a:tailEnd/>
            </a:ln>
            <a:effectLst>
              <a:outerShdw blurRad="127000" dist="63500" dir="2700000" algn="ctr">
                <a:srgbClr val="000000">
                  <a:alpha val="40000"/>
                </a:srgb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9050" prstMaterial="matte">
              <a:bevelT w="63500" h="25400" prst="riblet"/>
              <a:contourClr>
                <a:srgbClr val="FFFFFF"/>
              </a:contourClr>
            </a:sp3d>
          </p:spPr>
          <p:txBody>
            <a:bodyPr vert="vert" lIns="0" tIns="0" rIns="0" bIns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969696"/>
                </a:buClr>
                <a:buSzTx/>
                <a:buFontTx/>
                <a:buNone/>
                <a:tabLst/>
                <a:defRPr/>
              </a:pPr>
              <a:r>
                <a:rPr kumimoji="0" lang="de-DE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95959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cs typeface="Arial" charset="0"/>
                </a:rPr>
                <a:t>Price</a:t>
              </a:r>
              <a:endParaRPr kumimoji="0" lang="de-DE" sz="22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cs typeface="Arial" charset="0"/>
              </a:endParaRPr>
            </a:p>
          </p:txBody>
        </p:sp>
        <p:sp>
          <p:nvSpPr>
            <p:cNvPr id="55" name="_color1"/>
            <p:cNvSpPr>
              <a:spLocks/>
            </p:cNvSpPr>
            <p:nvPr/>
          </p:nvSpPr>
          <p:spPr bwMode="gray">
            <a:xfrm rot="18900000">
              <a:off x="4471511" y="2739159"/>
              <a:ext cx="2425810" cy="1460702"/>
            </a:xfrm>
            <a:custGeom>
              <a:avLst/>
              <a:gdLst/>
              <a:ahLst/>
              <a:cxnLst>
                <a:cxn ang="0">
                  <a:pos x="2045" y="475"/>
                </a:cxn>
                <a:cxn ang="0">
                  <a:pos x="1938" y="505"/>
                </a:cxn>
                <a:cxn ang="0">
                  <a:pos x="1880" y="530"/>
                </a:cxn>
                <a:cxn ang="0">
                  <a:pos x="1798" y="447"/>
                </a:cxn>
                <a:cxn ang="0">
                  <a:pos x="1798" y="446"/>
                </a:cxn>
                <a:cxn ang="0">
                  <a:pos x="1798" y="446"/>
                </a:cxn>
                <a:cxn ang="0">
                  <a:pos x="1798" y="0"/>
                </a:cxn>
                <a:cxn ang="0">
                  <a:pos x="1354" y="0"/>
                </a:cxn>
                <a:cxn ang="0">
                  <a:pos x="1354" y="0"/>
                </a:cxn>
                <a:cxn ang="0">
                  <a:pos x="1353" y="0"/>
                </a:cxn>
                <a:cxn ang="0">
                  <a:pos x="1271" y="82"/>
                </a:cxn>
                <a:cxn ang="0">
                  <a:pos x="1295" y="140"/>
                </a:cxn>
                <a:cxn ang="0">
                  <a:pos x="1325" y="247"/>
                </a:cxn>
                <a:cxn ang="0">
                  <a:pos x="1124" y="448"/>
                </a:cxn>
                <a:cxn ang="0">
                  <a:pos x="923" y="247"/>
                </a:cxn>
                <a:cxn ang="0">
                  <a:pos x="956" y="136"/>
                </a:cxn>
                <a:cxn ang="0">
                  <a:pos x="976" y="82"/>
                </a:cxn>
                <a:cxn ang="0">
                  <a:pos x="910" y="2"/>
                </a:cxn>
                <a:cxn ang="0">
                  <a:pos x="894" y="0"/>
                </a:cxn>
                <a:cxn ang="0">
                  <a:pos x="448" y="0"/>
                </a:cxn>
                <a:cxn ang="0">
                  <a:pos x="448" y="446"/>
                </a:cxn>
                <a:cxn ang="0">
                  <a:pos x="447" y="459"/>
                </a:cxn>
                <a:cxn ang="0">
                  <a:pos x="446" y="463"/>
                </a:cxn>
                <a:cxn ang="0">
                  <a:pos x="366" y="528"/>
                </a:cxn>
                <a:cxn ang="0">
                  <a:pos x="312" y="508"/>
                </a:cxn>
                <a:cxn ang="0">
                  <a:pos x="201" y="475"/>
                </a:cxn>
                <a:cxn ang="0">
                  <a:pos x="0" y="676"/>
                </a:cxn>
                <a:cxn ang="0">
                  <a:pos x="201" y="878"/>
                </a:cxn>
                <a:cxn ang="0">
                  <a:pos x="308" y="847"/>
                </a:cxn>
                <a:cxn ang="0">
                  <a:pos x="366" y="823"/>
                </a:cxn>
                <a:cxn ang="0">
                  <a:pos x="447" y="892"/>
                </a:cxn>
                <a:cxn ang="0">
                  <a:pos x="448" y="905"/>
                </a:cxn>
                <a:cxn ang="0">
                  <a:pos x="448" y="906"/>
                </a:cxn>
                <a:cxn ang="0">
                  <a:pos x="448" y="906"/>
                </a:cxn>
                <a:cxn ang="0">
                  <a:pos x="448" y="1353"/>
                </a:cxn>
                <a:cxn ang="0">
                  <a:pos x="892" y="1353"/>
                </a:cxn>
                <a:cxn ang="0">
                  <a:pos x="892" y="1353"/>
                </a:cxn>
                <a:cxn ang="0">
                  <a:pos x="893" y="1353"/>
                </a:cxn>
                <a:cxn ang="0">
                  <a:pos x="975" y="1271"/>
                </a:cxn>
                <a:cxn ang="0">
                  <a:pos x="951" y="1213"/>
                </a:cxn>
                <a:cxn ang="0">
                  <a:pos x="921" y="1106"/>
                </a:cxn>
                <a:cxn ang="0">
                  <a:pos x="1122" y="905"/>
                </a:cxn>
                <a:cxn ang="0">
                  <a:pos x="1323" y="1106"/>
                </a:cxn>
                <a:cxn ang="0">
                  <a:pos x="1290" y="1217"/>
                </a:cxn>
                <a:cxn ang="0">
                  <a:pos x="1270" y="1271"/>
                </a:cxn>
                <a:cxn ang="0">
                  <a:pos x="1336" y="1351"/>
                </a:cxn>
                <a:cxn ang="0">
                  <a:pos x="1352" y="1353"/>
                </a:cxn>
                <a:cxn ang="0">
                  <a:pos x="1798" y="1353"/>
                </a:cxn>
                <a:cxn ang="0">
                  <a:pos x="1798" y="907"/>
                </a:cxn>
                <a:cxn ang="0">
                  <a:pos x="1800" y="890"/>
                </a:cxn>
                <a:cxn ang="0">
                  <a:pos x="1880" y="824"/>
                </a:cxn>
                <a:cxn ang="0">
                  <a:pos x="1934" y="844"/>
                </a:cxn>
                <a:cxn ang="0">
                  <a:pos x="2045" y="878"/>
                </a:cxn>
                <a:cxn ang="0">
                  <a:pos x="2246" y="676"/>
                </a:cxn>
                <a:cxn ang="0">
                  <a:pos x="2045" y="475"/>
                </a:cxn>
              </a:cxnLst>
              <a:rect l="0" t="0" r="r" b="b"/>
              <a:pathLst>
                <a:path w="2246" h="1353">
                  <a:moveTo>
                    <a:pt x="2045" y="475"/>
                  </a:moveTo>
                  <a:cubicBezTo>
                    <a:pt x="2006" y="475"/>
                    <a:pt x="1969" y="486"/>
                    <a:pt x="1938" y="505"/>
                  </a:cubicBezTo>
                  <a:cubicBezTo>
                    <a:pt x="1923" y="520"/>
                    <a:pt x="1903" y="530"/>
                    <a:pt x="1880" y="530"/>
                  </a:cubicBezTo>
                  <a:cubicBezTo>
                    <a:pt x="1835" y="530"/>
                    <a:pt x="1798" y="493"/>
                    <a:pt x="1798" y="447"/>
                  </a:cubicBezTo>
                  <a:cubicBezTo>
                    <a:pt x="1798" y="447"/>
                    <a:pt x="1798" y="447"/>
                    <a:pt x="1798" y="446"/>
                  </a:cubicBezTo>
                  <a:cubicBezTo>
                    <a:pt x="1798" y="446"/>
                    <a:pt x="1798" y="446"/>
                    <a:pt x="1798" y="446"/>
                  </a:cubicBezTo>
                  <a:cubicBezTo>
                    <a:pt x="1798" y="0"/>
                    <a:pt x="1798" y="0"/>
                    <a:pt x="1798" y="0"/>
                  </a:cubicBezTo>
                  <a:cubicBezTo>
                    <a:pt x="1354" y="0"/>
                    <a:pt x="1354" y="0"/>
                    <a:pt x="1354" y="0"/>
                  </a:cubicBezTo>
                  <a:cubicBezTo>
                    <a:pt x="1354" y="0"/>
                    <a:pt x="1354" y="0"/>
                    <a:pt x="1354" y="0"/>
                  </a:cubicBezTo>
                  <a:cubicBezTo>
                    <a:pt x="1354" y="0"/>
                    <a:pt x="1353" y="0"/>
                    <a:pt x="1353" y="0"/>
                  </a:cubicBezTo>
                  <a:cubicBezTo>
                    <a:pt x="1308" y="0"/>
                    <a:pt x="1271" y="37"/>
                    <a:pt x="1271" y="82"/>
                  </a:cubicBezTo>
                  <a:cubicBezTo>
                    <a:pt x="1271" y="105"/>
                    <a:pt x="1280" y="125"/>
                    <a:pt x="1295" y="140"/>
                  </a:cubicBezTo>
                  <a:cubicBezTo>
                    <a:pt x="1314" y="171"/>
                    <a:pt x="1325" y="208"/>
                    <a:pt x="1325" y="247"/>
                  </a:cubicBezTo>
                  <a:cubicBezTo>
                    <a:pt x="1325" y="358"/>
                    <a:pt x="1235" y="448"/>
                    <a:pt x="1124" y="448"/>
                  </a:cubicBezTo>
                  <a:cubicBezTo>
                    <a:pt x="1013" y="448"/>
                    <a:pt x="923" y="358"/>
                    <a:pt x="923" y="247"/>
                  </a:cubicBezTo>
                  <a:cubicBezTo>
                    <a:pt x="923" y="206"/>
                    <a:pt x="935" y="168"/>
                    <a:pt x="956" y="136"/>
                  </a:cubicBezTo>
                  <a:cubicBezTo>
                    <a:pt x="968" y="121"/>
                    <a:pt x="976" y="103"/>
                    <a:pt x="976" y="82"/>
                  </a:cubicBezTo>
                  <a:cubicBezTo>
                    <a:pt x="976" y="42"/>
                    <a:pt x="948" y="9"/>
                    <a:pt x="910" y="2"/>
                  </a:cubicBezTo>
                  <a:cubicBezTo>
                    <a:pt x="905" y="1"/>
                    <a:pt x="900" y="0"/>
                    <a:pt x="894" y="0"/>
                  </a:cubicBezTo>
                  <a:cubicBezTo>
                    <a:pt x="448" y="0"/>
                    <a:pt x="448" y="0"/>
                    <a:pt x="448" y="0"/>
                  </a:cubicBezTo>
                  <a:cubicBezTo>
                    <a:pt x="448" y="446"/>
                    <a:pt x="448" y="446"/>
                    <a:pt x="448" y="446"/>
                  </a:cubicBezTo>
                  <a:cubicBezTo>
                    <a:pt x="448" y="451"/>
                    <a:pt x="447" y="455"/>
                    <a:pt x="447" y="459"/>
                  </a:cubicBezTo>
                  <a:cubicBezTo>
                    <a:pt x="446" y="461"/>
                    <a:pt x="446" y="462"/>
                    <a:pt x="446" y="463"/>
                  </a:cubicBezTo>
                  <a:cubicBezTo>
                    <a:pt x="439" y="500"/>
                    <a:pt x="405" y="528"/>
                    <a:pt x="366" y="528"/>
                  </a:cubicBezTo>
                  <a:cubicBezTo>
                    <a:pt x="345" y="528"/>
                    <a:pt x="327" y="521"/>
                    <a:pt x="312" y="508"/>
                  </a:cubicBezTo>
                  <a:cubicBezTo>
                    <a:pt x="280" y="487"/>
                    <a:pt x="242" y="475"/>
                    <a:pt x="201" y="475"/>
                  </a:cubicBezTo>
                  <a:cubicBezTo>
                    <a:pt x="90" y="475"/>
                    <a:pt x="0" y="565"/>
                    <a:pt x="0" y="676"/>
                  </a:cubicBezTo>
                  <a:cubicBezTo>
                    <a:pt x="0" y="788"/>
                    <a:pt x="90" y="878"/>
                    <a:pt x="201" y="878"/>
                  </a:cubicBezTo>
                  <a:cubicBezTo>
                    <a:pt x="240" y="878"/>
                    <a:pt x="277" y="867"/>
                    <a:pt x="308" y="847"/>
                  </a:cubicBezTo>
                  <a:cubicBezTo>
                    <a:pt x="323" y="832"/>
                    <a:pt x="343" y="823"/>
                    <a:pt x="366" y="823"/>
                  </a:cubicBezTo>
                  <a:cubicBezTo>
                    <a:pt x="407" y="823"/>
                    <a:pt x="440" y="853"/>
                    <a:pt x="447" y="892"/>
                  </a:cubicBezTo>
                  <a:cubicBezTo>
                    <a:pt x="447" y="896"/>
                    <a:pt x="448" y="901"/>
                    <a:pt x="448" y="905"/>
                  </a:cubicBezTo>
                  <a:cubicBezTo>
                    <a:pt x="448" y="906"/>
                    <a:pt x="448" y="906"/>
                    <a:pt x="448" y="906"/>
                  </a:cubicBezTo>
                  <a:cubicBezTo>
                    <a:pt x="448" y="906"/>
                    <a:pt x="448" y="906"/>
                    <a:pt x="448" y="906"/>
                  </a:cubicBezTo>
                  <a:cubicBezTo>
                    <a:pt x="448" y="1353"/>
                    <a:pt x="448" y="1353"/>
                    <a:pt x="448" y="1353"/>
                  </a:cubicBezTo>
                  <a:cubicBezTo>
                    <a:pt x="892" y="1353"/>
                    <a:pt x="892" y="1353"/>
                    <a:pt x="892" y="1353"/>
                  </a:cubicBezTo>
                  <a:cubicBezTo>
                    <a:pt x="892" y="1353"/>
                    <a:pt x="892" y="1353"/>
                    <a:pt x="892" y="1353"/>
                  </a:cubicBezTo>
                  <a:cubicBezTo>
                    <a:pt x="892" y="1353"/>
                    <a:pt x="893" y="1353"/>
                    <a:pt x="893" y="1353"/>
                  </a:cubicBezTo>
                  <a:cubicBezTo>
                    <a:pt x="938" y="1353"/>
                    <a:pt x="975" y="1316"/>
                    <a:pt x="975" y="1271"/>
                  </a:cubicBezTo>
                  <a:cubicBezTo>
                    <a:pt x="975" y="1248"/>
                    <a:pt x="966" y="1227"/>
                    <a:pt x="951" y="1213"/>
                  </a:cubicBezTo>
                  <a:cubicBezTo>
                    <a:pt x="932" y="1182"/>
                    <a:pt x="921" y="1145"/>
                    <a:pt x="921" y="1106"/>
                  </a:cubicBezTo>
                  <a:cubicBezTo>
                    <a:pt x="921" y="995"/>
                    <a:pt x="1011" y="905"/>
                    <a:pt x="1122" y="905"/>
                  </a:cubicBezTo>
                  <a:cubicBezTo>
                    <a:pt x="1233" y="905"/>
                    <a:pt x="1323" y="995"/>
                    <a:pt x="1323" y="1106"/>
                  </a:cubicBezTo>
                  <a:cubicBezTo>
                    <a:pt x="1323" y="1147"/>
                    <a:pt x="1311" y="1185"/>
                    <a:pt x="1290" y="1217"/>
                  </a:cubicBezTo>
                  <a:cubicBezTo>
                    <a:pt x="1278" y="1231"/>
                    <a:pt x="1270" y="1250"/>
                    <a:pt x="1270" y="1271"/>
                  </a:cubicBezTo>
                  <a:cubicBezTo>
                    <a:pt x="1270" y="1310"/>
                    <a:pt x="1298" y="1344"/>
                    <a:pt x="1336" y="1351"/>
                  </a:cubicBezTo>
                  <a:cubicBezTo>
                    <a:pt x="1341" y="1352"/>
                    <a:pt x="1347" y="1353"/>
                    <a:pt x="1352" y="1353"/>
                  </a:cubicBezTo>
                  <a:cubicBezTo>
                    <a:pt x="1798" y="1353"/>
                    <a:pt x="1798" y="1353"/>
                    <a:pt x="1798" y="1353"/>
                  </a:cubicBezTo>
                  <a:cubicBezTo>
                    <a:pt x="1798" y="907"/>
                    <a:pt x="1798" y="907"/>
                    <a:pt x="1798" y="907"/>
                  </a:cubicBezTo>
                  <a:cubicBezTo>
                    <a:pt x="1798" y="901"/>
                    <a:pt x="1799" y="896"/>
                    <a:pt x="1800" y="890"/>
                  </a:cubicBezTo>
                  <a:cubicBezTo>
                    <a:pt x="1807" y="853"/>
                    <a:pt x="1841" y="824"/>
                    <a:pt x="1880" y="824"/>
                  </a:cubicBezTo>
                  <a:cubicBezTo>
                    <a:pt x="1901" y="824"/>
                    <a:pt x="1919" y="832"/>
                    <a:pt x="1934" y="844"/>
                  </a:cubicBezTo>
                  <a:cubicBezTo>
                    <a:pt x="1966" y="865"/>
                    <a:pt x="2004" y="878"/>
                    <a:pt x="2045" y="878"/>
                  </a:cubicBezTo>
                  <a:cubicBezTo>
                    <a:pt x="2156" y="878"/>
                    <a:pt x="2246" y="788"/>
                    <a:pt x="2246" y="676"/>
                  </a:cubicBezTo>
                  <a:cubicBezTo>
                    <a:pt x="2246" y="565"/>
                    <a:pt x="2156" y="475"/>
                    <a:pt x="2045" y="47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7D7D7"/>
                </a:gs>
                <a:gs pos="67000">
                  <a:srgbClr val="E4E4E4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12700">
              <a:noFill/>
              <a:miter lim="800000"/>
              <a:headEnd/>
              <a:tailEnd/>
            </a:ln>
            <a:effectLst>
              <a:outerShdw blurRad="127000" dist="63500" dir="2700000" algn="ctr">
                <a:srgbClr val="000000">
                  <a:alpha val="40000"/>
                </a:srgb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9050" prstMaterial="matte">
              <a:bevelT w="63500" h="25400" prst="riblet"/>
              <a:contourClr>
                <a:srgbClr val="FFFFFF"/>
              </a:contourClr>
            </a:sp3d>
          </p:spPr>
          <p:txBody>
            <a:bodyPr vert="horz" lIns="0" tIns="0" rIns="0" bIns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969696"/>
                </a:buClr>
                <a:buSzTx/>
                <a:buFontTx/>
                <a:buNone/>
                <a:tabLst/>
                <a:defRPr/>
              </a:pPr>
              <a:r>
                <a:rPr kumimoji="0" lang="de-DE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cs typeface="Arial" charset="0"/>
                </a:rPr>
                <a:t>Product</a:t>
              </a:r>
            </a:p>
          </p:txBody>
        </p:sp>
        <p:sp>
          <p:nvSpPr>
            <p:cNvPr id="56" name="_color1"/>
            <p:cNvSpPr>
              <a:spLocks/>
            </p:cNvSpPr>
            <p:nvPr/>
          </p:nvSpPr>
          <p:spPr bwMode="gray">
            <a:xfrm rot="18900000">
              <a:off x="5984711" y="3290401"/>
              <a:ext cx="1463312" cy="2425809"/>
            </a:xfrm>
            <a:custGeom>
              <a:avLst/>
              <a:gdLst/>
              <a:ahLst/>
              <a:cxnLst>
                <a:cxn ang="0">
                  <a:pos x="877" y="2045"/>
                </a:cxn>
                <a:cxn ang="0">
                  <a:pos x="847" y="1938"/>
                </a:cxn>
                <a:cxn ang="0">
                  <a:pos x="823" y="1880"/>
                </a:cxn>
                <a:cxn ang="0">
                  <a:pos x="905" y="1798"/>
                </a:cxn>
                <a:cxn ang="0">
                  <a:pos x="906" y="1798"/>
                </a:cxn>
                <a:cxn ang="0">
                  <a:pos x="906" y="1798"/>
                </a:cxn>
                <a:cxn ang="0">
                  <a:pos x="1352" y="1798"/>
                </a:cxn>
                <a:cxn ang="0">
                  <a:pos x="1352" y="1354"/>
                </a:cxn>
                <a:cxn ang="0">
                  <a:pos x="1352" y="1354"/>
                </a:cxn>
                <a:cxn ang="0">
                  <a:pos x="1352" y="1353"/>
                </a:cxn>
                <a:cxn ang="0">
                  <a:pos x="1270" y="1271"/>
                </a:cxn>
                <a:cxn ang="0">
                  <a:pos x="1212" y="1295"/>
                </a:cxn>
                <a:cxn ang="0">
                  <a:pos x="1106" y="1325"/>
                </a:cxn>
                <a:cxn ang="0">
                  <a:pos x="905" y="1124"/>
                </a:cxn>
                <a:cxn ang="0">
                  <a:pos x="1106" y="923"/>
                </a:cxn>
                <a:cxn ang="0">
                  <a:pos x="1217" y="956"/>
                </a:cxn>
                <a:cxn ang="0">
                  <a:pos x="1270" y="976"/>
                </a:cxn>
                <a:cxn ang="0">
                  <a:pos x="1351" y="910"/>
                </a:cxn>
                <a:cxn ang="0">
                  <a:pos x="1352" y="894"/>
                </a:cxn>
                <a:cxn ang="0">
                  <a:pos x="1352" y="448"/>
                </a:cxn>
                <a:cxn ang="0">
                  <a:pos x="906" y="448"/>
                </a:cxn>
                <a:cxn ang="0">
                  <a:pos x="893" y="447"/>
                </a:cxn>
                <a:cxn ang="0">
                  <a:pos x="890" y="446"/>
                </a:cxn>
                <a:cxn ang="0">
                  <a:pos x="824" y="366"/>
                </a:cxn>
                <a:cxn ang="0">
                  <a:pos x="844" y="312"/>
                </a:cxn>
                <a:cxn ang="0">
                  <a:pos x="877" y="201"/>
                </a:cxn>
                <a:cxn ang="0">
                  <a:pos x="676" y="0"/>
                </a:cxn>
                <a:cxn ang="0">
                  <a:pos x="475" y="201"/>
                </a:cxn>
                <a:cxn ang="0">
                  <a:pos x="505" y="308"/>
                </a:cxn>
                <a:cxn ang="0">
                  <a:pos x="529" y="366"/>
                </a:cxn>
                <a:cxn ang="0">
                  <a:pos x="460" y="447"/>
                </a:cxn>
                <a:cxn ang="0">
                  <a:pos x="447" y="448"/>
                </a:cxn>
                <a:cxn ang="0">
                  <a:pos x="446" y="448"/>
                </a:cxn>
                <a:cxn ang="0">
                  <a:pos x="446" y="448"/>
                </a:cxn>
                <a:cxn ang="0">
                  <a:pos x="0" y="448"/>
                </a:cxn>
                <a:cxn ang="0">
                  <a:pos x="0" y="892"/>
                </a:cxn>
                <a:cxn ang="0">
                  <a:pos x="0" y="892"/>
                </a:cxn>
                <a:cxn ang="0">
                  <a:pos x="0" y="893"/>
                </a:cxn>
                <a:cxn ang="0">
                  <a:pos x="82" y="975"/>
                </a:cxn>
                <a:cxn ang="0">
                  <a:pos x="140" y="951"/>
                </a:cxn>
                <a:cxn ang="0">
                  <a:pos x="246" y="921"/>
                </a:cxn>
                <a:cxn ang="0">
                  <a:pos x="447" y="1122"/>
                </a:cxn>
                <a:cxn ang="0">
                  <a:pos x="246" y="1323"/>
                </a:cxn>
                <a:cxn ang="0">
                  <a:pos x="135" y="1290"/>
                </a:cxn>
                <a:cxn ang="0">
                  <a:pos x="82" y="1270"/>
                </a:cxn>
                <a:cxn ang="0">
                  <a:pos x="1" y="1336"/>
                </a:cxn>
                <a:cxn ang="0">
                  <a:pos x="0" y="1352"/>
                </a:cxn>
                <a:cxn ang="0">
                  <a:pos x="0" y="1798"/>
                </a:cxn>
                <a:cxn ang="0">
                  <a:pos x="446" y="1798"/>
                </a:cxn>
                <a:cxn ang="0">
                  <a:pos x="462" y="1800"/>
                </a:cxn>
                <a:cxn ang="0">
                  <a:pos x="528" y="1880"/>
                </a:cxn>
                <a:cxn ang="0">
                  <a:pos x="508" y="1934"/>
                </a:cxn>
                <a:cxn ang="0">
                  <a:pos x="475" y="2045"/>
                </a:cxn>
                <a:cxn ang="0">
                  <a:pos x="676" y="2246"/>
                </a:cxn>
                <a:cxn ang="0">
                  <a:pos x="877" y="2045"/>
                </a:cxn>
              </a:cxnLst>
              <a:rect l="0" t="0" r="r" b="b"/>
              <a:pathLst>
                <a:path w="1352" h="2246">
                  <a:moveTo>
                    <a:pt x="877" y="2045"/>
                  </a:moveTo>
                  <a:cubicBezTo>
                    <a:pt x="877" y="2005"/>
                    <a:pt x="866" y="1969"/>
                    <a:pt x="847" y="1938"/>
                  </a:cubicBezTo>
                  <a:cubicBezTo>
                    <a:pt x="832" y="1923"/>
                    <a:pt x="823" y="1903"/>
                    <a:pt x="823" y="1880"/>
                  </a:cubicBezTo>
                  <a:cubicBezTo>
                    <a:pt x="823" y="1835"/>
                    <a:pt x="860" y="1798"/>
                    <a:pt x="905" y="1798"/>
                  </a:cubicBezTo>
                  <a:cubicBezTo>
                    <a:pt x="905" y="1798"/>
                    <a:pt x="906" y="1798"/>
                    <a:pt x="906" y="1798"/>
                  </a:cubicBezTo>
                  <a:cubicBezTo>
                    <a:pt x="906" y="1798"/>
                    <a:pt x="906" y="1798"/>
                    <a:pt x="906" y="1798"/>
                  </a:cubicBezTo>
                  <a:cubicBezTo>
                    <a:pt x="1352" y="1798"/>
                    <a:pt x="1352" y="1798"/>
                    <a:pt x="1352" y="1798"/>
                  </a:cubicBezTo>
                  <a:cubicBezTo>
                    <a:pt x="1352" y="1354"/>
                    <a:pt x="1352" y="1354"/>
                    <a:pt x="1352" y="1354"/>
                  </a:cubicBezTo>
                  <a:cubicBezTo>
                    <a:pt x="1352" y="1354"/>
                    <a:pt x="1352" y="1354"/>
                    <a:pt x="1352" y="1354"/>
                  </a:cubicBezTo>
                  <a:cubicBezTo>
                    <a:pt x="1352" y="1354"/>
                    <a:pt x="1352" y="1353"/>
                    <a:pt x="1352" y="1353"/>
                  </a:cubicBezTo>
                  <a:cubicBezTo>
                    <a:pt x="1352" y="1308"/>
                    <a:pt x="1316" y="1271"/>
                    <a:pt x="1270" y="1271"/>
                  </a:cubicBezTo>
                  <a:cubicBezTo>
                    <a:pt x="1248" y="1271"/>
                    <a:pt x="1227" y="1280"/>
                    <a:pt x="1212" y="1295"/>
                  </a:cubicBezTo>
                  <a:cubicBezTo>
                    <a:pt x="1181" y="1314"/>
                    <a:pt x="1145" y="1325"/>
                    <a:pt x="1106" y="1325"/>
                  </a:cubicBezTo>
                  <a:cubicBezTo>
                    <a:pt x="995" y="1325"/>
                    <a:pt x="905" y="1235"/>
                    <a:pt x="905" y="1124"/>
                  </a:cubicBezTo>
                  <a:cubicBezTo>
                    <a:pt x="905" y="1013"/>
                    <a:pt x="995" y="923"/>
                    <a:pt x="1106" y="923"/>
                  </a:cubicBezTo>
                  <a:cubicBezTo>
                    <a:pt x="1147" y="923"/>
                    <a:pt x="1185" y="935"/>
                    <a:pt x="1217" y="956"/>
                  </a:cubicBezTo>
                  <a:cubicBezTo>
                    <a:pt x="1231" y="968"/>
                    <a:pt x="1250" y="976"/>
                    <a:pt x="1270" y="976"/>
                  </a:cubicBezTo>
                  <a:cubicBezTo>
                    <a:pt x="1310" y="976"/>
                    <a:pt x="1343" y="948"/>
                    <a:pt x="1351" y="910"/>
                  </a:cubicBezTo>
                  <a:cubicBezTo>
                    <a:pt x="1352" y="905"/>
                    <a:pt x="1352" y="899"/>
                    <a:pt x="1352" y="894"/>
                  </a:cubicBezTo>
                  <a:cubicBezTo>
                    <a:pt x="1352" y="448"/>
                    <a:pt x="1352" y="448"/>
                    <a:pt x="1352" y="448"/>
                  </a:cubicBezTo>
                  <a:cubicBezTo>
                    <a:pt x="906" y="448"/>
                    <a:pt x="906" y="448"/>
                    <a:pt x="906" y="448"/>
                  </a:cubicBezTo>
                  <a:cubicBezTo>
                    <a:pt x="902" y="448"/>
                    <a:pt x="897" y="447"/>
                    <a:pt x="893" y="447"/>
                  </a:cubicBezTo>
                  <a:cubicBezTo>
                    <a:pt x="892" y="446"/>
                    <a:pt x="891" y="446"/>
                    <a:pt x="890" y="446"/>
                  </a:cubicBezTo>
                  <a:cubicBezTo>
                    <a:pt x="852" y="438"/>
                    <a:pt x="824" y="405"/>
                    <a:pt x="824" y="366"/>
                  </a:cubicBezTo>
                  <a:cubicBezTo>
                    <a:pt x="824" y="345"/>
                    <a:pt x="832" y="326"/>
                    <a:pt x="844" y="312"/>
                  </a:cubicBezTo>
                  <a:cubicBezTo>
                    <a:pt x="865" y="280"/>
                    <a:pt x="877" y="242"/>
                    <a:pt x="877" y="201"/>
                  </a:cubicBezTo>
                  <a:cubicBezTo>
                    <a:pt x="877" y="90"/>
                    <a:pt x="787" y="0"/>
                    <a:pt x="676" y="0"/>
                  </a:cubicBezTo>
                  <a:cubicBezTo>
                    <a:pt x="565" y="0"/>
                    <a:pt x="475" y="90"/>
                    <a:pt x="475" y="201"/>
                  </a:cubicBezTo>
                  <a:cubicBezTo>
                    <a:pt x="475" y="240"/>
                    <a:pt x="486" y="277"/>
                    <a:pt x="505" y="308"/>
                  </a:cubicBezTo>
                  <a:cubicBezTo>
                    <a:pt x="520" y="322"/>
                    <a:pt x="529" y="343"/>
                    <a:pt x="529" y="366"/>
                  </a:cubicBezTo>
                  <a:cubicBezTo>
                    <a:pt x="529" y="406"/>
                    <a:pt x="499" y="440"/>
                    <a:pt x="460" y="447"/>
                  </a:cubicBezTo>
                  <a:cubicBezTo>
                    <a:pt x="456" y="447"/>
                    <a:pt x="452" y="448"/>
                    <a:pt x="447" y="448"/>
                  </a:cubicBezTo>
                  <a:cubicBezTo>
                    <a:pt x="447" y="448"/>
                    <a:pt x="446" y="448"/>
                    <a:pt x="446" y="448"/>
                  </a:cubicBezTo>
                  <a:cubicBezTo>
                    <a:pt x="446" y="448"/>
                    <a:pt x="446" y="448"/>
                    <a:pt x="446" y="448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0" y="892"/>
                    <a:pt x="0" y="892"/>
                    <a:pt x="0" y="892"/>
                  </a:cubicBezTo>
                  <a:cubicBezTo>
                    <a:pt x="0" y="892"/>
                    <a:pt x="0" y="892"/>
                    <a:pt x="0" y="892"/>
                  </a:cubicBezTo>
                  <a:cubicBezTo>
                    <a:pt x="0" y="892"/>
                    <a:pt x="0" y="893"/>
                    <a:pt x="0" y="893"/>
                  </a:cubicBezTo>
                  <a:cubicBezTo>
                    <a:pt x="0" y="938"/>
                    <a:pt x="36" y="975"/>
                    <a:pt x="82" y="975"/>
                  </a:cubicBezTo>
                  <a:cubicBezTo>
                    <a:pt x="104" y="975"/>
                    <a:pt x="125" y="966"/>
                    <a:pt x="140" y="951"/>
                  </a:cubicBezTo>
                  <a:cubicBezTo>
                    <a:pt x="171" y="932"/>
                    <a:pt x="207" y="921"/>
                    <a:pt x="246" y="921"/>
                  </a:cubicBezTo>
                  <a:cubicBezTo>
                    <a:pt x="357" y="921"/>
                    <a:pt x="447" y="1011"/>
                    <a:pt x="447" y="1122"/>
                  </a:cubicBezTo>
                  <a:cubicBezTo>
                    <a:pt x="447" y="1233"/>
                    <a:pt x="357" y="1323"/>
                    <a:pt x="246" y="1323"/>
                  </a:cubicBezTo>
                  <a:cubicBezTo>
                    <a:pt x="205" y="1323"/>
                    <a:pt x="167" y="1311"/>
                    <a:pt x="135" y="1290"/>
                  </a:cubicBezTo>
                  <a:cubicBezTo>
                    <a:pt x="121" y="1277"/>
                    <a:pt x="102" y="1270"/>
                    <a:pt x="82" y="1270"/>
                  </a:cubicBezTo>
                  <a:cubicBezTo>
                    <a:pt x="42" y="1270"/>
                    <a:pt x="9" y="1298"/>
                    <a:pt x="1" y="1336"/>
                  </a:cubicBezTo>
                  <a:cubicBezTo>
                    <a:pt x="0" y="1341"/>
                    <a:pt x="0" y="1346"/>
                    <a:pt x="0" y="1352"/>
                  </a:cubicBezTo>
                  <a:cubicBezTo>
                    <a:pt x="0" y="1798"/>
                    <a:pt x="0" y="1798"/>
                    <a:pt x="0" y="1798"/>
                  </a:cubicBezTo>
                  <a:cubicBezTo>
                    <a:pt x="446" y="1798"/>
                    <a:pt x="446" y="1798"/>
                    <a:pt x="446" y="1798"/>
                  </a:cubicBezTo>
                  <a:cubicBezTo>
                    <a:pt x="451" y="1798"/>
                    <a:pt x="457" y="1799"/>
                    <a:pt x="462" y="1800"/>
                  </a:cubicBezTo>
                  <a:cubicBezTo>
                    <a:pt x="500" y="1807"/>
                    <a:pt x="528" y="1840"/>
                    <a:pt x="528" y="1880"/>
                  </a:cubicBezTo>
                  <a:cubicBezTo>
                    <a:pt x="528" y="1901"/>
                    <a:pt x="520" y="1919"/>
                    <a:pt x="508" y="1934"/>
                  </a:cubicBezTo>
                  <a:cubicBezTo>
                    <a:pt x="487" y="1965"/>
                    <a:pt x="475" y="2004"/>
                    <a:pt x="475" y="2045"/>
                  </a:cubicBezTo>
                  <a:cubicBezTo>
                    <a:pt x="475" y="2156"/>
                    <a:pt x="565" y="2246"/>
                    <a:pt x="676" y="2246"/>
                  </a:cubicBezTo>
                  <a:cubicBezTo>
                    <a:pt x="787" y="2246"/>
                    <a:pt x="877" y="2156"/>
                    <a:pt x="877" y="204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7D7D7"/>
                </a:gs>
                <a:gs pos="67000">
                  <a:srgbClr val="E4E4E4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12700">
              <a:noFill/>
              <a:miter lim="800000"/>
              <a:headEnd/>
              <a:tailEnd/>
            </a:ln>
            <a:effectLst>
              <a:outerShdw blurRad="127000" dist="63500" dir="2700000" algn="ctr">
                <a:srgbClr val="000000">
                  <a:alpha val="40000"/>
                </a:srgb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9050" prstMaterial="matte">
              <a:bevelT w="63500" h="25400" prst="riblet"/>
              <a:contourClr>
                <a:srgbClr val="FFFFFF"/>
              </a:contourClr>
            </a:sp3d>
          </p:spPr>
          <p:txBody>
            <a:bodyPr vert="vert" lIns="0" tIns="0" rIns="0" bIns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969696"/>
                </a:buClr>
                <a:buSzTx/>
                <a:buFontTx/>
                <a:buNone/>
                <a:tabLst/>
                <a:defRPr/>
              </a:pPr>
              <a:r>
                <a:rPr kumimoji="0" lang="de-DE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cs typeface="Arial" charset="0"/>
                </a:rPr>
                <a:t>Promotion</a:t>
              </a:r>
              <a:endParaRPr kumimoji="0" lang="de-DE" sz="22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41663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_h2"/>
          <p:cNvSpPr txBox="1">
            <a:spLocks/>
          </p:cNvSpPr>
          <p:nvPr/>
        </p:nvSpPr>
        <p:spPr bwMode="gray">
          <a:xfrm>
            <a:off x="323850" y="854994"/>
            <a:ext cx="8496300" cy="3362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76213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marR="0" lvl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Enter your subheadline here</a:t>
            </a:r>
          </a:p>
        </p:txBody>
      </p:sp>
      <p:grpSp>
        <p:nvGrpSpPr>
          <p:cNvPr id="41" name="Gruppieren 54"/>
          <p:cNvGrpSpPr/>
          <p:nvPr/>
        </p:nvGrpSpPr>
        <p:grpSpPr bwMode="gray">
          <a:xfrm>
            <a:off x="4638744" y="1555750"/>
            <a:ext cx="1507988" cy="1606200"/>
            <a:chOff x="4638744" y="1555750"/>
            <a:chExt cx="1507988" cy="1606200"/>
          </a:xfrm>
        </p:grpSpPr>
        <p:sp>
          <p:nvSpPr>
            <p:cNvPr id="42" name="Text Box 25"/>
            <p:cNvSpPr txBox="1">
              <a:spLocks noChangeArrowheads="1"/>
            </p:cNvSpPr>
            <p:nvPr/>
          </p:nvSpPr>
          <p:spPr bwMode="gray">
            <a:xfrm>
              <a:off x="4641782" y="1555750"/>
              <a:ext cx="1504950" cy="1135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0" tIns="64800" rIns="12600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1">
                  <a:ln>
                    <a:noFill/>
                  </a:ln>
                  <a:solidFill>
                    <a:srgbClr val="2A79FF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</a:rPr>
                <a:t>2024</a:t>
              </a:r>
            </a:p>
            <a:p>
              <a:pPr marL="0" marR="0" lvl="0" indent="0" defTabSz="91440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00" b="0" i="0" u="none" strike="noStrike" kern="0" cap="none" spc="0" normalizeH="0" baseline="0" noProof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Placeholder. Insert your own text here.</a:t>
              </a:r>
            </a:p>
          </p:txBody>
        </p:sp>
        <p:sp>
          <p:nvSpPr>
            <p:cNvPr id="43" name="Line 26"/>
            <p:cNvSpPr>
              <a:spLocks noChangeShapeType="1"/>
            </p:cNvSpPr>
            <p:nvPr/>
          </p:nvSpPr>
          <p:spPr bwMode="gray">
            <a:xfrm flipV="1">
              <a:off x="4638744" y="1655141"/>
              <a:ext cx="0" cy="1506809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4" name="Gruppieren 53"/>
          <p:cNvGrpSpPr/>
          <p:nvPr/>
        </p:nvGrpSpPr>
        <p:grpSpPr bwMode="gray">
          <a:xfrm>
            <a:off x="2552700" y="1549400"/>
            <a:ext cx="1506469" cy="1612550"/>
            <a:chOff x="2552700" y="1549400"/>
            <a:chExt cx="1506469" cy="1612550"/>
          </a:xfrm>
        </p:grpSpPr>
        <p:sp>
          <p:nvSpPr>
            <p:cNvPr id="45" name="Text Box 23"/>
            <p:cNvSpPr txBox="1">
              <a:spLocks noChangeArrowheads="1"/>
            </p:cNvSpPr>
            <p:nvPr/>
          </p:nvSpPr>
          <p:spPr bwMode="gray">
            <a:xfrm>
              <a:off x="2554219" y="1549400"/>
              <a:ext cx="1504950" cy="150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0" tIns="64800" rIns="12600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1">
                  <a:ln>
                    <a:noFill/>
                  </a:ln>
                  <a:solidFill>
                    <a:srgbClr val="2A79FF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</a:rPr>
                <a:t>2022</a:t>
              </a:r>
            </a:p>
            <a:p>
              <a:pPr marL="0" marR="0" lvl="0" indent="0" defTabSz="91440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00" b="0" i="0" u="none" strike="noStrike" kern="0" cap="none" spc="0" normalizeH="0" baseline="0" noProof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This is placeholder text. All phrases can be replaced with your own text.</a:t>
              </a: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gray">
            <a:xfrm flipV="1">
              <a:off x="2552700" y="1655141"/>
              <a:ext cx="0" cy="1506809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7" name="Gruppieren 55"/>
          <p:cNvGrpSpPr/>
          <p:nvPr/>
        </p:nvGrpSpPr>
        <p:grpSpPr bwMode="gray">
          <a:xfrm>
            <a:off x="6726238" y="1549400"/>
            <a:ext cx="1477894" cy="1612550"/>
            <a:chOff x="6726238" y="1549400"/>
            <a:chExt cx="1477894" cy="1612550"/>
          </a:xfrm>
        </p:grpSpPr>
        <p:sp>
          <p:nvSpPr>
            <p:cNvPr id="48" name="Text Box 35"/>
            <p:cNvSpPr txBox="1">
              <a:spLocks noChangeArrowheads="1"/>
            </p:cNvSpPr>
            <p:nvPr/>
          </p:nvSpPr>
          <p:spPr bwMode="gray">
            <a:xfrm>
              <a:off x="6727757" y="1549400"/>
              <a:ext cx="1476375" cy="1135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0" tIns="64800" rIns="12600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1">
                  <a:ln>
                    <a:noFill/>
                  </a:ln>
                  <a:solidFill>
                    <a:srgbClr val="2A79FF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</a:rPr>
                <a:t>2026</a:t>
              </a:r>
            </a:p>
            <a:p>
              <a:pPr marL="0" marR="0" lvl="0" indent="0" defTabSz="91440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00" b="0" i="0" u="none" strike="noStrike" kern="0" cap="none" spc="0" normalizeH="0" baseline="0" noProof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Insert your own text here. This is placeholder text. </a:t>
              </a:r>
            </a:p>
          </p:txBody>
        </p:sp>
        <p:sp>
          <p:nvSpPr>
            <p:cNvPr id="49" name="Line 36"/>
            <p:cNvSpPr>
              <a:spLocks noChangeShapeType="1"/>
            </p:cNvSpPr>
            <p:nvPr/>
          </p:nvSpPr>
          <p:spPr bwMode="gray">
            <a:xfrm flipV="1">
              <a:off x="6726238" y="1655141"/>
              <a:ext cx="0" cy="1506809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" name="Gruppieren 56"/>
          <p:cNvGrpSpPr/>
          <p:nvPr/>
        </p:nvGrpSpPr>
        <p:grpSpPr bwMode="gray">
          <a:xfrm>
            <a:off x="890656" y="4187066"/>
            <a:ext cx="1519169" cy="1628775"/>
            <a:chOff x="890656" y="4187066"/>
            <a:chExt cx="1519169" cy="1628775"/>
          </a:xfrm>
        </p:grpSpPr>
        <p:sp>
          <p:nvSpPr>
            <p:cNvPr id="51" name="Line 27"/>
            <p:cNvSpPr>
              <a:spLocks noChangeShapeType="1"/>
            </p:cNvSpPr>
            <p:nvPr/>
          </p:nvSpPr>
          <p:spPr bwMode="gray">
            <a:xfrm flipV="1">
              <a:off x="2409825" y="4187066"/>
              <a:ext cx="0" cy="1628775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Text Box 28"/>
            <p:cNvSpPr txBox="1">
              <a:spLocks noChangeArrowheads="1"/>
            </p:cNvSpPr>
            <p:nvPr/>
          </p:nvSpPr>
          <p:spPr bwMode="gray">
            <a:xfrm>
              <a:off x="890656" y="4237038"/>
              <a:ext cx="1504950" cy="150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0" tIns="64800" rIns="126000">
              <a:spAutoFit/>
            </a:bodyPr>
            <a:lstStyle/>
            <a:p>
              <a:pPr marL="0" marR="0" lvl="0" indent="0" algn="r" defTabSz="91440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1">
                  <a:ln>
                    <a:noFill/>
                  </a:ln>
                  <a:solidFill>
                    <a:srgbClr val="2A79FF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</a:rPr>
                <a:t>2021</a:t>
              </a:r>
            </a:p>
            <a:p>
              <a:pPr marL="0" marR="0" lvl="0" indent="0" algn="r" defTabSz="91440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00" b="0" i="0" u="none" strike="noStrike" kern="0" cap="none" spc="0" normalizeH="0" baseline="0" noProof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This is placeholder text. All phrases can be replaced with your own text. </a:t>
              </a:r>
            </a:p>
          </p:txBody>
        </p:sp>
      </p:grpSp>
      <p:grpSp>
        <p:nvGrpSpPr>
          <p:cNvPr id="53" name="Gruppieren 57"/>
          <p:cNvGrpSpPr/>
          <p:nvPr/>
        </p:nvGrpSpPr>
        <p:grpSpPr bwMode="gray">
          <a:xfrm>
            <a:off x="2976631" y="4187066"/>
            <a:ext cx="1519169" cy="1628775"/>
            <a:chOff x="2976631" y="4187066"/>
            <a:chExt cx="1519169" cy="1628775"/>
          </a:xfrm>
        </p:grpSpPr>
        <p:sp>
          <p:nvSpPr>
            <p:cNvPr id="54" name="Line 29"/>
            <p:cNvSpPr>
              <a:spLocks noChangeShapeType="1"/>
            </p:cNvSpPr>
            <p:nvPr/>
          </p:nvSpPr>
          <p:spPr bwMode="gray">
            <a:xfrm flipV="1">
              <a:off x="4495800" y="4187066"/>
              <a:ext cx="0" cy="1628775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Text Box 30"/>
            <p:cNvSpPr txBox="1">
              <a:spLocks noChangeArrowheads="1"/>
            </p:cNvSpPr>
            <p:nvPr/>
          </p:nvSpPr>
          <p:spPr bwMode="gray">
            <a:xfrm>
              <a:off x="2976631" y="4237038"/>
              <a:ext cx="1504950" cy="1135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0" tIns="64800" rIns="126000">
              <a:spAutoFit/>
            </a:bodyPr>
            <a:lstStyle/>
            <a:p>
              <a:pPr marL="0" marR="0" lvl="0" indent="0" algn="r" defTabSz="91440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1">
                  <a:ln>
                    <a:noFill/>
                  </a:ln>
                  <a:solidFill>
                    <a:srgbClr val="2A79FF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</a:rPr>
                <a:t>2023</a:t>
              </a:r>
            </a:p>
            <a:p>
              <a:pPr marL="0" marR="0" lvl="0" indent="0" algn="r" defTabSz="91440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00" b="0" i="0" u="none" strike="noStrike" kern="0" cap="none" spc="0" normalizeH="0" baseline="0" noProof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Insert your own text here. This is placeholder text. </a:t>
              </a:r>
            </a:p>
          </p:txBody>
        </p:sp>
      </p:grpSp>
      <p:grpSp>
        <p:nvGrpSpPr>
          <p:cNvPr id="56" name="Gruppieren 58"/>
          <p:cNvGrpSpPr/>
          <p:nvPr/>
        </p:nvGrpSpPr>
        <p:grpSpPr bwMode="gray">
          <a:xfrm>
            <a:off x="5103950" y="4187066"/>
            <a:ext cx="1479413" cy="1756534"/>
            <a:chOff x="5103950" y="4187066"/>
            <a:chExt cx="1479413" cy="1756534"/>
          </a:xfrm>
        </p:grpSpPr>
        <p:sp>
          <p:nvSpPr>
            <p:cNvPr id="57" name="Line 31"/>
            <p:cNvSpPr>
              <a:spLocks noChangeShapeType="1"/>
            </p:cNvSpPr>
            <p:nvPr/>
          </p:nvSpPr>
          <p:spPr bwMode="gray">
            <a:xfrm flipV="1">
              <a:off x="6583363" y="4187066"/>
              <a:ext cx="0" cy="1628775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Text Box 32"/>
            <p:cNvSpPr txBox="1">
              <a:spLocks noChangeArrowheads="1"/>
            </p:cNvSpPr>
            <p:nvPr/>
          </p:nvSpPr>
          <p:spPr bwMode="gray">
            <a:xfrm>
              <a:off x="5103950" y="4237038"/>
              <a:ext cx="1463675" cy="1706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0" tIns="64800" rIns="126000">
              <a:spAutoFit/>
            </a:bodyPr>
            <a:lstStyle/>
            <a:p>
              <a:pPr marL="0" marR="0" lvl="0" indent="0" algn="r" defTabSz="91440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1">
                  <a:ln>
                    <a:noFill/>
                  </a:ln>
                  <a:solidFill>
                    <a:srgbClr val="2A79FF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</a:rPr>
                <a:t>2025</a:t>
              </a:r>
            </a:p>
            <a:p>
              <a:pPr marL="0" marR="0" lvl="0" indent="0" algn="r" defTabSz="91440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00" b="0" i="0" u="none" strike="noStrike" kern="0" cap="none" spc="0" normalizeH="0" baseline="0" noProof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All phrases can be replaced with your own text. This text can be replaced with your own text.</a:t>
              </a:r>
            </a:p>
          </p:txBody>
        </p:sp>
      </p:grpSp>
      <p:grpSp>
        <p:nvGrpSpPr>
          <p:cNvPr id="59" name="Gruppieren 59"/>
          <p:cNvGrpSpPr/>
          <p:nvPr/>
        </p:nvGrpSpPr>
        <p:grpSpPr bwMode="gray">
          <a:xfrm>
            <a:off x="7150169" y="4187066"/>
            <a:ext cx="1519169" cy="1628775"/>
            <a:chOff x="7150169" y="4187066"/>
            <a:chExt cx="1519169" cy="1628775"/>
          </a:xfrm>
        </p:grpSpPr>
        <p:sp>
          <p:nvSpPr>
            <p:cNvPr id="60" name="Line 33"/>
            <p:cNvSpPr>
              <a:spLocks noChangeShapeType="1"/>
            </p:cNvSpPr>
            <p:nvPr/>
          </p:nvSpPr>
          <p:spPr bwMode="gray">
            <a:xfrm flipV="1">
              <a:off x="8669338" y="4187066"/>
              <a:ext cx="0" cy="1628775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gray">
            <a:xfrm>
              <a:off x="7150169" y="4237038"/>
              <a:ext cx="1504950" cy="1135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0" tIns="64800" rIns="126000">
              <a:spAutoFit/>
            </a:bodyPr>
            <a:lstStyle/>
            <a:p>
              <a:pPr marL="0" marR="0" lvl="0" indent="0" algn="r" defTabSz="91440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1">
                  <a:ln>
                    <a:noFill/>
                  </a:ln>
                  <a:solidFill>
                    <a:srgbClr val="2A79FF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</a:rPr>
                <a:t>2027</a:t>
              </a:r>
            </a:p>
            <a:p>
              <a:pPr marL="0" marR="0" lvl="0" indent="0" algn="r" defTabSz="91440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00" b="0" i="0" u="none" strike="noStrike" kern="0" cap="none" spc="0" normalizeH="0" baseline="0" noProof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Placeholder. Insert your own text here.</a:t>
              </a:r>
            </a:p>
          </p:txBody>
        </p:sp>
      </p:grpSp>
      <p:grpSp>
        <p:nvGrpSpPr>
          <p:cNvPr id="62" name="Gruppieren 1"/>
          <p:cNvGrpSpPr/>
          <p:nvPr/>
        </p:nvGrpSpPr>
        <p:grpSpPr>
          <a:xfrm>
            <a:off x="323850" y="3172213"/>
            <a:ext cx="8488363" cy="976313"/>
            <a:chOff x="323850" y="3190875"/>
            <a:chExt cx="8488363" cy="976313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38100" stA="23000" endPos="38500" dist="50800" dir="5400000" sy="-100000" algn="bl" rotWithShape="0"/>
          </a:effectLst>
          <a:scene3d>
            <a:camera prst="perspectiveAbove"/>
            <a:lightRig rig="threePt" dir="t"/>
          </a:scene3d>
        </p:grpSpPr>
        <p:sp>
          <p:nvSpPr>
            <p:cNvPr id="63" name="Freeform 5"/>
            <p:cNvSpPr>
              <a:spLocks noEditPoints="1"/>
            </p:cNvSpPr>
            <p:nvPr/>
          </p:nvSpPr>
          <p:spPr bwMode="gray">
            <a:xfrm>
              <a:off x="323850" y="3190875"/>
              <a:ext cx="8488363" cy="976313"/>
            </a:xfrm>
            <a:custGeom>
              <a:avLst/>
              <a:gdLst/>
              <a:ahLst/>
              <a:cxnLst>
                <a:cxn ang="0">
                  <a:pos x="2674" y="273"/>
                </a:cxn>
                <a:cxn ang="0">
                  <a:pos x="2554" y="37"/>
                </a:cxn>
                <a:cxn ang="0">
                  <a:pos x="2466" y="37"/>
                </a:cxn>
                <a:cxn ang="0">
                  <a:pos x="2377" y="37"/>
                </a:cxn>
                <a:cxn ang="0">
                  <a:pos x="2230" y="37"/>
                </a:cxn>
                <a:cxn ang="0">
                  <a:pos x="2141" y="37"/>
                </a:cxn>
                <a:cxn ang="0">
                  <a:pos x="2053" y="37"/>
                </a:cxn>
                <a:cxn ang="0">
                  <a:pos x="1906" y="37"/>
                </a:cxn>
                <a:cxn ang="0">
                  <a:pos x="1817" y="37"/>
                </a:cxn>
                <a:cxn ang="0">
                  <a:pos x="1729" y="37"/>
                </a:cxn>
                <a:cxn ang="0">
                  <a:pos x="1581" y="37"/>
                </a:cxn>
                <a:cxn ang="0">
                  <a:pos x="1493" y="37"/>
                </a:cxn>
                <a:cxn ang="0">
                  <a:pos x="1405" y="37"/>
                </a:cxn>
                <a:cxn ang="0">
                  <a:pos x="1287" y="37"/>
                </a:cxn>
                <a:cxn ang="0">
                  <a:pos x="1198" y="37"/>
                </a:cxn>
                <a:cxn ang="0">
                  <a:pos x="1110" y="37"/>
                </a:cxn>
                <a:cxn ang="0">
                  <a:pos x="1021" y="37"/>
                </a:cxn>
                <a:cxn ang="0">
                  <a:pos x="903" y="37"/>
                </a:cxn>
                <a:cxn ang="0">
                  <a:pos x="815" y="37"/>
                </a:cxn>
                <a:cxn ang="0">
                  <a:pos x="727" y="37"/>
                </a:cxn>
                <a:cxn ang="0">
                  <a:pos x="609" y="37"/>
                </a:cxn>
                <a:cxn ang="0">
                  <a:pos x="520" y="37"/>
                </a:cxn>
                <a:cxn ang="0">
                  <a:pos x="432" y="37"/>
                </a:cxn>
                <a:cxn ang="0">
                  <a:pos x="284" y="37"/>
                </a:cxn>
                <a:cxn ang="0">
                  <a:pos x="196" y="37"/>
                </a:cxn>
                <a:cxn ang="0">
                  <a:pos x="108" y="37"/>
                </a:cxn>
                <a:cxn ang="0">
                  <a:pos x="31" y="273"/>
                </a:cxn>
                <a:cxn ang="0">
                  <a:pos x="61" y="273"/>
                </a:cxn>
                <a:cxn ang="0">
                  <a:pos x="149" y="273"/>
                </a:cxn>
                <a:cxn ang="0">
                  <a:pos x="238" y="273"/>
                </a:cxn>
                <a:cxn ang="0">
                  <a:pos x="326" y="273"/>
                </a:cxn>
                <a:cxn ang="0">
                  <a:pos x="355" y="8"/>
                </a:cxn>
                <a:cxn ang="0">
                  <a:pos x="444" y="273"/>
                </a:cxn>
                <a:cxn ang="0">
                  <a:pos x="532" y="273"/>
                </a:cxn>
                <a:cxn ang="0">
                  <a:pos x="621" y="273"/>
                </a:cxn>
                <a:cxn ang="0">
                  <a:pos x="680" y="273"/>
                </a:cxn>
                <a:cxn ang="0">
                  <a:pos x="739" y="273"/>
                </a:cxn>
                <a:cxn ang="0">
                  <a:pos x="827" y="273"/>
                </a:cxn>
                <a:cxn ang="0">
                  <a:pos x="915" y="273"/>
                </a:cxn>
                <a:cxn ang="0">
                  <a:pos x="975" y="49"/>
                </a:cxn>
                <a:cxn ang="0">
                  <a:pos x="1033" y="273"/>
                </a:cxn>
                <a:cxn ang="0">
                  <a:pos x="1122" y="273"/>
                </a:cxn>
                <a:cxn ang="0">
                  <a:pos x="1210" y="273"/>
                </a:cxn>
                <a:cxn ang="0">
                  <a:pos x="1299" y="273"/>
                </a:cxn>
                <a:cxn ang="0">
                  <a:pos x="1328" y="8"/>
                </a:cxn>
                <a:cxn ang="0">
                  <a:pos x="1417" y="273"/>
                </a:cxn>
                <a:cxn ang="0">
                  <a:pos x="1505" y="273"/>
                </a:cxn>
                <a:cxn ang="0">
                  <a:pos x="1593" y="273"/>
                </a:cxn>
                <a:cxn ang="0">
                  <a:pos x="1652" y="273"/>
                </a:cxn>
                <a:cxn ang="0">
                  <a:pos x="1682" y="8"/>
                </a:cxn>
                <a:cxn ang="0">
                  <a:pos x="1770" y="273"/>
                </a:cxn>
                <a:cxn ang="0">
                  <a:pos x="1859" y="273"/>
                </a:cxn>
                <a:cxn ang="0">
                  <a:pos x="1947" y="273"/>
                </a:cxn>
                <a:cxn ang="0">
                  <a:pos x="1977" y="8"/>
                </a:cxn>
                <a:cxn ang="0">
                  <a:pos x="2290" y="262"/>
                </a:cxn>
                <a:cxn ang="0">
                  <a:pos x="2095" y="273"/>
                </a:cxn>
                <a:cxn ang="0">
                  <a:pos x="2183" y="273"/>
                </a:cxn>
                <a:cxn ang="0">
                  <a:pos x="2271" y="273"/>
                </a:cxn>
                <a:cxn ang="0">
                  <a:pos x="2330" y="273"/>
                </a:cxn>
                <a:cxn ang="0">
                  <a:pos x="2389" y="273"/>
                </a:cxn>
                <a:cxn ang="0">
                  <a:pos x="2478" y="273"/>
                </a:cxn>
                <a:cxn ang="0">
                  <a:pos x="2566" y="273"/>
                </a:cxn>
                <a:cxn ang="0">
                  <a:pos x="2619" y="49"/>
                </a:cxn>
              </a:cxnLst>
              <a:rect l="0" t="0" r="r" b="b"/>
              <a:pathLst>
                <a:path w="2674" h="308">
                  <a:moveTo>
                    <a:pt x="2672" y="37"/>
                  </a:moveTo>
                  <a:cubicBezTo>
                    <a:pt x="2670" y="37"/>
                    <a:pt x="2669" y="35"/>
                    <a:pt x="2669" y="33"/>
                  </a:cubicBezTo>
                  <a:cubicBezTo>
                    <a:pt x="2669" y="12"/>
                    <a:pt x="2669" y="12"/>
                    <a:pt x="2669" y="12"/>
                  </a:cubicBezTo>
                  <a:cubicBezTo>
                    <a:pt x="2669" y="10"/>
                    <a:pt x="2670" y="8"/>
                    <a:pt x="2672" y="8"/>
                  </a:cubicBezTo>
                  <a:cubicBezTo>
                    <a:pt x="2674" y="8"/>
                    <a:pt x="2674" y="8"/>
                    <a:pt x="2674" y="8"/>
                  </a:cubicBezTo>
                  <a:cubicBezTo>
                    <a:pt x="2674" y="0"/>
                    <a:pt x="2674" y="0"/>
                    <a:pt x="26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5" y="10"/>
                    <a:pt x="5" y="1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5"/>
                    <a:pt x="3" y="37"/>
                    <a:pt x="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2" y="273"/>
                    <a:pt x="2" y="273"/>
                    <a:pt x="2" y="273"/>
                  </a:cubicBezTo>
                  <a:cubicBezTo>
                    <a:pt x="3" y="273"/>
                    <a:pt x="5" y="275"/>
                    <a:pt x="5" y="277"/>
                  </a:cubicBezTo>
                  <a:cubicBezTo>
                    <a:pt x="5" y="298"/>
                    <a:pt x="5" y="298"/>
                    <a:pt x="5" y="298"/>
                  </a:cubicBezTo>
                  <a:cubicBezTo>
                    <a:pt x="5" y="300"/>
                    <a:pt x="3" y="302"/>
                    <a:pt x="2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2674" y="308"/>
                    <a:pt x="2674" y="308"/>
                    <a:pt x="2674" y="308"/>
                  </a:cubicBezTo>
                  <a:cubicBezTo>
                    <a:pt x="2674" y="302"/>
                    <a:pt x="2674" y="302"/>
                    <a:pt x="2674" y="302"/>
                  </a:cubicBezTo>
                  <a:cubicBezTo>
                    <a:pt x="2672" y="302"/>
                    <a:pt x="2672" y="302"/>
                    <a:pt x="2672" y="302"/>
                  </a:cubicBezTo>
                  <a:cubicBezTo>
                    <a:pt x="2670" y="302"/>
                    <a:pt x="2669" y="300"/>
                    <a:pt x="2669" y="298"/>
                  </a:cubicBezTo>
                  <a:cubicBezTo>
                    <a:pt x="2669" y="277"/>
                    <a:pt x="2669" y="277"/>
                    <a:pt x="2669" y="277"/>
                  </a:cubicBezTo>
                  <a:cubicBezTo>
                    <a:pt x="2669" y="275"/>
                    <a:pt x="2670" y="273"/>
                    <a:pt x="2672" y="273"/>
                  </a:cubicBezTo>
                  <a:cubicBezTo>
                    <a:pt x="2674" y="273"/>
                    <a:pt x="2674" y="273"/>
                    <a:pt x="2674" y="273"/>
                  </a:cubicBezTo>
                  <a:cubicBezTo>
                    <a:pt x="2674" y="37"/>
                    <a:pt x="2674" y="37"/>
                    <a:pt x="2674" y="37"/>
                  </a:cubicBezTo>
                  <a:lnTo>
                    <a:pt x="2672" y="37"/>
                  </a:lnTo>
                  <a:close/>
                  <a:moveTo>
                    <a:pt x="2610" y="12"/>
                  </a:moveTo>
                  <a:cubicBezTo>
                    <a:pt x="2610" y="10"/>
                    <a:pt x="2611" y="8"/>
                    <a:pt x="2613" y="8"/>
                  </a:cubicBezTo>
                  <a:cubicBezTo>
                    <a:pt x="2625" y="8"/>
                    <a:pt x="2625" y="8"/>
                    <a:pt x="2625" y="8"/>
                  </a:cubicBezTo>
                  <a:cubicBezTo>
                    <a:pt x="2627" y="8"/>
                    <a:pt x="2628" y="10"/>
                    <a:pt x="2628" y="12"/>
                  </a:cubicBezTo>
                  <a:cubicBezTo>
                    <a:pt x="2628" y="33"/>
                    <a:pt x="2628" y="33"/>
                    <a:pt x="2628" y="33"/>
                  </a:cubicBezTo>
                  <a:cubicBezTo>
                    <a:pt x="2628" y="35"/>
                    <a:pt x="2627" y="37"/>
                    <a:pt x="2625" y="37"/>
                  </a:cubicBezTo>
                  <a:cubicBezTo>
                    <a:pt x="2613" y="37"/>
                    <a:pt x="2613" y="37"/>
                    <a:pt x="2613" y="37"/>
                  </a:cubicBezTo>
                  <a:cubicBezTo>
                    <a:pt x="2611" y="37"/>
                    <a:pt x="2610" y="35"/>
                    <a:pt x="2610" y="33"/>
                  </a:cubicBezTo>
                  <a:lnTo>
                    <a:pt x="2610" y="12"/>
                  </a:lnTo>
                  <a:close/>
                  <a:moveTo>
                    <a:pt x="2581" y="12"/>
                  </a:moveTo>
                  <a:cubicBezTo>
                    <a:pt x="2581" y="10"/>
                    <a:pt x="2582" y="8"/>
                    <a:pt x="2584" y="8"/>
                  </a:cubicBezTo>
                  <a:cubicBezTo>
                    <a:pt x="2596" y="8"/>
                    <a:pt x="2596" y="8"/>
                    <a:pt x="2596" y="8"/>
                  </a:cubicBezTo>
                  <a:cubicBezTo>
                    <a:pt x="2597" y="8"/>
                    <a:pt x="2599" y="10"/>
                    <a:pt x="2599" y="12"/>
                  </a:cubicBezTo>
                  <a:cubicBezTo>
                    <a:pt x="2599" y="33"/>
                    <a:pt x="2599" y="33"/>
                    <a:pt x="2599" y="33"/>
                  </a:cubicBezTo>
                  <a:cubicBezTo>
                    <a:pt x="2599" y="35"/>
                    <a:pt x="2597" y="37"/>
                    <a:pt x="2596" y="37"/>
                  </a:cubicBezTo>
                  <a:cubicBezTo>
                    <a:pt x="2584" y="37"/>
                    <a:pt x="2584" y="37"/>
                    <a:pt x="2584" y="37"/>
                  </a:cubicBezTo>
                  <a:cubicBezTo>
                    <a:pt x="2582" y="37"/>
                    <a:pt x="2581" y="35"/>
                    <a:pt x="2581" y="33"/>
                  </a:cubicBezTo>
                  <a:lnTo>
                    <a:pt x="2581" y="12"/>
                  </a:lnTo>
                  <a:close/>
                  <a:moveTo>
                    <a:pt x="2551" y="12"/>
                  </a:moveTo>
                  <a:cubicBezTo>
                    <a:pt x="2551" y="10"/>
                    <a:pt x="2552" y="8"/>
                    <a:pt x="2554" y="8"/>
                  </a:cubicBezTo>
                  <a:cubicBezTo>
                    <a:pt x="2566" y="8"/>
                    <a:pt x="2566" y="8"/>
                    <a:pt x="2566" y="8"/>
                  </a:cubicBezTo>
                  <a:cubicBezTo>
                    <a:pt x="2568" y="8"/>
                    <a:pt x="2569" y="10"/>
                    <a:pt x="2569" y="12"/>
                  </a:cubicBezTo>
                  <a:cubicBezTo>
                    <a:pt x="2569" y="33"/>
                    <a:pt x="2569" y="33"/>
                    <a:pt x="2569" y="33"/>
                  </a:cubicBezTo>
                  <a:cubicBezTo>
                    <a:pt x="2569" y="35"/>
                    <a:pt x="2568" y="37"/>
                    <a:pt x="2566" y="37"/>
                  </a:cubicBezTo>
                  <a:cubicBezTo>
                    <a:pt x="2554" y="37"/>
                    <a:pt x="2554" y="37"/>
                    <a:pt x="2554" y="37"/>
                  </a:cubicBezTo>
                  <a:cubicBezTo>
                    <a:pt x="2552" y="37"/>
                    <a:pt x="2551" y="35"/>
                    <a:pt x="2551" y="33"/>
                  </a:cubicBezTo>
                  <a:lnTo>
                    <a:pt x="2551" y="12"/>
                  </a:lnTo>
                  <a:close/>
                  <a:moveTo>
                    <a:pt x="2522" y="12"/>
                  </a:moveTo>
                  <a:cubicBezTo>
                    <a:pt x="2522" y="10"/>
                    <a:pt x="2523" y="8"/>
                    <a:pt x="2525" y="8"/>
                  </a:cubicBezTo>
                  <a:cubicBezTo>
                    <a:pt x="2537" y="8"/>
                    <a:pt x="2537" y="8"/>
                    <a:pt x="2537" y="8"/>
                  </a:cubicBezTo>
                  <a:cubicBezTo>
                    <a:pt x="2538" y="8"/>
                    <a:pt x="2540" y="10"/>
                    <a:pt x="2540" y="12"/>
                  </a:cubicBezTo>
                  <a:cubicBezTo>
                    <a:pt x="2540" y="33"/>
                    <a:pt x="2540" y="33"/>
                    <a:pt x="2540" y="33"/>
                  </a:cubicBezTo>
                  <a:cubicBezTo>
                    <a:pt x="2540" y="35"/>
                    <a:pt x="2538" y="37"/>
                    <a:pt x="2537" y="37"/>
                  </a:cubicBezTo>
                  <a:cubicBezTo>
                    <a:pt x="2525" y="37"/>
                    <a:pt x="2525" y="37"/>
                    <a:pt x="2525" y="37"/>
                  </a:cubicBezTo>
                  <a:cubicBezTo>
                    <a:pt x="2523" y="37"/>
                    <a:pt x="2522" y="35"/>
                    <a:pt x="2522" y="33"/>
                  </a:cubicBezTo>
                  <a:lnTo>
                    <a:pt x="2522" y="12"/>
                  </a:lnTo>
                  <a:close/>
                  <a:moveTo>
                    <a:pt x="2492" y="12"/>
                  </a:moveTo>
                  <a:cubicBezTo>
                    <a:pt x="2492" y="10"/>
                    <a:pt x="2494" y="8"/>
                    <a:pt x="2495" y="8"/>
                  </a:cubicBezTo>
                  <a:cubicBezTo>
                    <a:pt x="2507" y="8"/>
                    <a:pt x="2507" y="8"/>
                    <a:pt x="2507" y="8"/>
                  </a:cubicBezTo>
                  <a:cubicBezTo>
                    <a:pt x="2509" y="8"/>
                    <a:pt x="2510" y="10"/>
                    <a:pt x="2510" y="12"/>
                  </a:cubicBezTo>
                  <a:cubicBezTo>
                    <a:pt x="2510" y="33"/>
                    <a:pt x="2510" y="33"/>
                    <a:pt x="2510" y="33"/>
                  </a:cubicBezTo>
                  <a:cubicBezTo>
                    <a:pt x="2510" y="35"/>
                    <a:pt x="2509" y="37"/>
                    <a:pt x="2507" y="37"/>
                  </a:cubicBezTo>
                  <a:cubicBezTo>
                    <a:pt x="2495" y="37"/>
                    <a:pt x="2495" y="37"/>
                    <a:pt x="2495" y="37"/>
                  </a:cubicBezTo>
                  <a:cubicBezTo>
                    <a:pt x="2494" y="37"/>
                    <a:pt x="2492" y="35"/>
                    <a:pt x="2492" y="33"/>
                  </a:cubicBezTo>
                  <a:lnTo>
                    <a:pt x="2492" y="12"/>
                  </a:lnTo>
                  <a:close/>
                  <a:moveTo>
                    <a:pt x="2463" y="12"/>
                  </a:moveTo>
                  <a:cubicBezTo>
                    <a:pt x="2463" y="10"/>
                    <a:pt x="2464" y="8"/>
                    <a:pt x="2466" y="8"/>
                  </a:cubicBezTo>
                  <a:cubicBezTo>
                    <a:pt x="2478" y="8"/>
                    <a:pt x="2478" y="8"/>
                    <a:pt x="2478" y="8"/>
                  </a:cubicBezTo>
                  <a:cubicBezTo>
                    <a:pt x="2479" y="8"/>
                    <a:pt x="2481" y="10"/>
                    <a:pt x="2481" y="12"/>
                  </a:cubicBezTo>
                  <a:cubicBezTo>
                    <a:pt x="2481" y="33"/>
                    <a:pt x="2481" y="33"/>
                    <a:pt x="2481" y="33"/>
                  </a:cubicBezTo>
                  <a:cubicBezTo>
                    <a:pt x="2481" y="35"/>
                    <a:pt x="2479" y="37"/>
                    <a:pt x="2478" y="37"/>
                  </a:cubicBezTo>
                  <a:cubicBezTo>
                    <a:pt x="2466" y="37"/>
                    <a:pt x="2466" y="37"/>
                    <a:pt x="2466" y="37"/>
                  </a:cubicBezTo>
                  <a:cubicBezTo>
                    <a:pt x="2464" y="37"/>
                    <a:pt x="2463" y="35"/>
                    <a:pt x="2463" y="33"/>
                  </a:cubicBezTo>
                  <a:lnTo>
                    <a:pt x="2463" y="12"/>
                  </a:lnTo>
                  <a:close/>
                  <a:moveTo>
                    <a:pt x="2433" y="12"/>
                  </a:moveTo>
                  <a:cubicBezTo>
                    <a:pt x="2433" y="10"/>
                    <a:pt x="2435" y="8"/>
                    <a:pt x="2436" y="8"/>
                  </a:cubicBezTo>
                  <a:cubicBezTo>
                    <a:pt x="2448" y="8"/>
                    <a:pt x="2448" y="8"/>
                    <a:pt x="2448" y="8"/>
                  </a:cubicBezTo>
                  <a:cubicBezTo>
                    <a:pt x="2450" y="8"/>
                    <a:pt x="2451" y="10"/>
                    <a:pt x="2451" y="12"/>
                  </a:cubicBezTo>
                  <a:cubicBezTo>
                    <a:pt x="2451" y="33"/>
                    <a:pt x="2451" y="33"/>
                    <a:pt x="2451" y="33"/>
                  </a:cubicBezTo>
                  <a:cubicBezTo>
                    <a:pt x="2451" y="35"/>
                    <a:pt x="2450" y="37"/>
                    <a:pt x="2448" y="37"/>
                  </a:cubicBezTo>
                  <a:cubicBezTo>
                    <a:pt x="2436" y="37"/>
                    <a:pt x="2436" y="37"/>
                    <a:pt x="2436" y="37"/>
                  </a:cubicBezTo>
                  <a:cubicBezTo>
                    <a:pt x="2435" y="37"/>
                    <a:pt x="2433" y="35"/>
                    <a:pt x="2433" y="33"/>
                  </a:cubicBezTo>
                  <a:lnTo>
                    <a:pt x="2433" y="12"/>
                  </a:lnTo>
                  <a:close/>
                  <a:moveTo>
                    <a:pt x="2404" y="12"/>
                  </a:moveTo>
                  <a:cubicBezTo>
                    <a:pt x="2404" y="10"/>
                    <a:pt x="2405" y="8"/>
                    <a:pt x="2407" y="8"/>
                  </a:cubicBezTo>
                  <a:cubicBezTo>
                    <a:pt x="2419" y="8"/>
                    <a:pt x="2419" y="8"/>
                    <a:pt x="2419" y="8"/>
                  </a:cubicBezTo>
                  <a:cubicBezTo>
                    <a:pt x="2420" y="8"/>
                    <a:pt x="2422" y="10"/>
                    <a:pt x="2422" y="12"/>
                  </a:cubicBezTo>
                  <a:cubicBezTo>
                    <a:pt x="2422" y="33"/>
                    <a:pt x="2422" y="33"/>
                    <a:pt x="2422" y="33"/>
                  </a:cubicBezTo>
                  <a:cubicBezTo>
                    <a:pt x="2422" y="35"/>
                    <a:pt x="2420" y="37"/>
                    <a:pt x="2419" y="37"/>
                  </a:cubicBezTo>
                  <a:cubicBezTo>
                    <a:pt x="2407" y="37"/>
                    <a:pt x="2407" y="37"/>
                    <a:pt x="2407" y="37"/>
                  </a:cubicBezTo>
                  <a:cubicBezTo>
                    <a:pt x="2405" y="37"/>
                    <a:pt x="2404" y="35"/>
                    <a:pt x="2404" y="33"/>
                  </a:cubicBezTo>
                  <a:lnTo>
                    <a:pt x="2404" y="12"/>
                  </a:lnTo>
                  <a:close/>
                  <a:moveTo>
                    <a:pt x="2374" y="12"/>
                  </a:moveTo>
                  <a:cubicBezTo>
                    <a:pt x="2374" y="10"/>
                    <a:pt x="2376" y="8"/>
                    <a:pt x="2377" y="8"/>
                  </a:cubicBezTo>
                  <a:cubicBezTo>
                    <a:pt x="2389" y="8"/>
                    <a:pt x="2389" y="8"/>
                    <a:pt x="2389" y="8"/>
                  </a:cubicBezTo>
                  <a:cubicBezTo>
                    <a:pt x="2391" y="8"/>
                    <a:pt x="2392" y="10"/>
                    <a:pt x="2392" y="12"/>
                  </a:cubicBezTo>
                  <a:cubicBezTo>
                    <a:pt x="2392" y="33"/>
                    <a:pt x="2392" y="33"/>
                    <a:pt x="2392" y="33"/>
                  </a:cubicBezTo>
                  <a:cubicBezTo>
                    <a:pt x="2392" y="35"/>
                    <a:pt x="2391" y="37"/>
                    <a:pt x="2389" y="37"/>
                  </a:cubicBezTo>
                  <a:cubicBezTo>
                    <a:pt x="2377" y="37"/>
                    <a:pt x="2377" y="37"/>
                    <a:pt x="2377" y="37"/>
                  </a:cubicBezTo>
                  <a:cubicBezTo>
                    <a:pt x="2376" y="37"/>
                    <a:pt x="2374" y="35"/>
                    <a:pt x="2374" y="33"/>
                  </a:cubicBezTo>
                  <a:lnTo>
                    <a:pt x="2374" y="12"/>
                  </a:lnTo>
                  <a:close/>
                  <a:moveTo>
                    <a:pt x="2345" y="12"/>
                  </a:moveTo>
                  <a:cubicBezTo>
                    <a:pt x="2345" y="10"/>
                    <a:pt x="2346" y="8"/>
                    <a:pt x="2348" y="8"/>
                  </a:cubicBezTo>
                  <a:cubicBezTo>
                    <a:pt x="2360" y="8"/>
                    <a:pt x="2360" y="8"/>
                    <a:pt x="2360" y="8"/>
                  </a:cubicBezTo>
                  <a:cubicBezTo>
                    <a:pt x="2362" y="8"/>
                    <a:pt x="2363" y="10"/>
                    <a:pt x="2363" y="12"/>
                  </a:cubicBezTo>
                  <a:cubicBezTo>
                    <a:pt x="2363" y="33"/>
                    <a:pt x="2363" y="33"/>
                    <a:pt x="2363" y="33"/>
                  </a:cubicBezTo>
                  <a:cubicBezTo>
                    <a:pt x="2363" y="35"/>
                    <a:pt x="2362" y="37"/>
                    <a:pt x="2360" y="37"/>
                  </a:cubicBezTo>
                  <a:cubicBezTo>
                    <a:pt x="2348" y="37"/>
                    <a:pt x="2348" y="37"/>
                    <a:pt x="2348" y="37"/>
                  </a:cubicBezTo>
                  <a:cubicBezTo>
                    <a:pt x="2346" y="37"/>
                    <a:pt x="2345" y="35"/>
                    <a:pt x="2345" y="33"/>
                  </a:cubicBezTo>
                  <a:lnTo>
                    <a:pt x="2345" y="12"/>
                  </a:lnTo>
                  <a:close/>
                  <a:moveTo>
                    <a:pt x="2256" y="12"/>
                  </a:moveTo>
                  <a:cubicBezTo>
                    <a:pt x="2256" y="10"/>
                    <a:pt x="2258" y="8"/>
                    <a:pt x="2259" y="8"/>
                  </a:cubicBezTo>
                  <a:cubicBezTo>
                    <a:pt x="2271" y="8"/>
                    <a:pt x="2271" y="8"/>
                    <a:pt x="2271" y="8"/>
                  </a:cubicBezTo>
                  <a:cubicBezTo>
                    <a:pt x="2273" y="8"/>
                    <a:pt x="2274" y="10"/>
                    <a:pt x="2274" y="12"/>
                  </a:cubicBezTo>
                  <a:cubicBezTo>
                    <a:pt x="2274" y="33"/>
                    <a:pt x="2274" y="33"/>
                    <a:pt x="2274" y="33"/>
                  </a:cubicBezTo>
                  <a:cubicBezTo>
                    <a:pt x="2274" y="35"/>
                    <a:pt x="2273" y="37"/>
                    <a:pt x="2271" y="37"/>
                  </a:cubicBezTo>
                  <a:cubicBezTo>
                    <a:pt x="2259" y="37"/>
                    <a:pt x="2259" y="37"/>
                    <a:pt x="2259" y="37"/>
                  </a:cubicBezTo>
                  <a:cubicBezTo>
                    <a:pt x="2258" y="37"/>
                    <a:pt x="2256" y="35"/>
                    <a:pt x="2256" y="33"/>
                  </a:cubicBezTo>
                  <a:lnTo>
                    <a:pt x="2256" y="12"/>
                  </a:lnTo>
                  <a:close/>
                  <a:moveTo>
                    <a:pt x="2227" y="12"/>
                  </a:moveTo>
                  <a:cubicBezTo>
                    <a:pt x="2227" y="10"/>
                    <a:pt x="2228" y="8"/>
                    <a:pt x="2230" y="8"/>
                  </a:cubicBezTo>
                  <a:cubicBezTo>
                    <a:pt x="2242" y="8"/>
                    <a:pt x="2242" y="8"/>
                    <a:pt x="2242" y="8"/>
                  </a:cubicBezTo>
                  <a:cubicBezTo>
                    <a:pt x="2244" y="8"/>
                    <a:pt x="2245" y="10"/>
                    <a:pt x="2245" y="12"/>
                  </a:cubicBezTo>
                  <a:cubicBezTo>
                    <a:pt x="2245" y="33"/>
                    <a:pt x="2245" y="33"/>
                    <a:pt x="2245" y="33"/>
                  </a:cubicBezTo>
                  <a:cubicBezTo>
                    <a:pt x="2245" y="35"/>
                    <a:pt x="2244" y="37"/>
                    <a:pt x="2242" y="37"/>
                  </a:cubicBezTo>
                  <a:cubicBezTo>
                    <a:pt x="2230" y="37"/>
                    <a:pt x="2230" y="37"/>
                    <a:pt x="2230" y="37"/>
                  </a:cubicBezTo>
                  <a:cubicBezTo>
                    <a:pt x="2228" y="37"/>
                    <a:pt x="2227" y="35"/>
                    <a:pt x="2227" y="33"/>
                  </a:cubicBezTo>
                  <a:lnTo>
                    <a:pt x="2227" y="12"/>
                  </a:lnTo>
                  <a:close/>
                  <a:moveTo>
                    <a:pt x="2197" y="12"/>
                  </a:moveTo>
                  <a:cubicBezTo>
                    <a:pt x="2197" y="10"/>
                    <a:pt x="2199" y="8"/>
                    <a:pt x="2200" y="8"/>
                  </a:cubicBezTo>
                  <a:cubicBezTo>
                    <a:pt x="2212" y="8"/>
                    <a:pt x="2212" y="8"/>
                    <a:pt x="2212" y="8"/>
                  </a:cubicBezTo>
                  <a:cubicBezTo>
                    <a:pt x="2214" y="8"/>
                    <a:pt x="2216" y="10"/>
                    <a:pt x="2216" y="12"/>
                  </a:cubicBezTo>
                  <a:cubicBezTo>
                    <a:pt x="2216" y="33"/>
                    <a:pt x="2216" y="33"/>
                    <a:pt x="2216" y="33"/>
                  </a:cubicBezTo>
                  <a:cubicBezTo>
                    <a:pt x="2216" y="35"/>
                    <a:pt x="2214" y="37"/>
                    <a:pt x="2212" y="37"/>
                  </a:cubicBezTo>
                  <a:cubicBezTo>
                    <a:pt x="2200" y="37"/>
                    <a:pt x="2200" y="37"/>
                    <a:pt x="2200" y="37"/>
                  </a:cubicBezTo>
                  <a:cubicBezTo>
                    <a:pt x="2199" y="37"/>
                    <a:pt x="2197" y="35"/>
                    <a:pt x="2197" y="33"/>
                  </a:cubicBezTo>
                  <a:lnTo>
                    <a:pt x="2197" y="12"/>
                  </a:lnTo>
                  <a:close/>
                  <a:moveTo>
                    <a:pt x="2168" y="12"/>
                  </a:moveTo>
                  <a:cubicBezTo>
                    <a:pt x="2168" y="10"/>
                    <a:pt x="2169" y="8"/>
                    <a:pt x="2171" y="8"/>
                  </a:cubicBezTo>
                  <a:cubicBezTo>
                    <a:pt x="2183" y="8"/>
                    <a:pt x="2183" y="8"/>
                    <a:pt x="2183" y="8"/>
                  </a:cubicBezTo>
                  <a:cubicBezTo>
                    <a:pt x="2185" y="8"/>
                    <a:pt x="2186" y="10"/>
                    <a:pt x="2186" y="12"/>
                  </a:cubicBezTo>
                  <a:cubicBezTo>
                    <a:pt x="2186" y="33"/>
                    <a:pt x="2186" y="33"/>
                    <a:pt x="2186" y="33"/>
                  </a:cubicBezTo>
                  <a:cubicBezTo>
                    <a:pt x="2186" y="35"/>
                    <a:pt x="2185" y="37"/>
                    <a:pt x="2183" y="37"/>
                  </a:cubicBezTo>
                  <a:cubicBezTo>
                    <a:pt x="2171" y="37"/>
                    <a:pt x="2171" y="37"/>
                    <a:pt x="2171" y="37"/>
                  </a:cubicBezTo>
                  <a:cubicBezTo>
                    <a:pt x="2169" y="37"/>
                    <a:pt x="2168" y="35"/>
                    <a:pt x="2168" y="33"/>
                  </a:cubicBezTo>
                  <a:lnTo>
                    <a:pt x="2168" y="12"/>
                  </a:lnTo>
                  <a:close/>
                  <a:moveTo>
                    <a:pt x="2138" y="12"/>
                  </a:moveTo>
                  <a:cubicBezTo>
                    <a:pt x="2138" y="10"/>
                    <a:pt x="2140" y="8"/>
                    <a:pt x="2141" y="8"/>
                  </a:cubicBezTo>
                  <a:cubicBezTo>
                    <a:pt x="2154" y="8"/>
                    <a:pt x="2154" y="8"/>
                    <a:pt x="2154" y="8"/>
                  </a:cubicBezTo>
                  <a:cubicBezTo>
                    <a:pt x="2155" y="8"/>
                    <a:pt x="2157" y="10"/>
                    <a:pt x="2157" y="12"/>
                  </a:cubicBezTo>
                  <a:cubicBezTo>
                    <a:pt x="2157" y="33"/>
                    <a:pt x="2157" y="33"/>
                    <a:pt x="2157" y="33"/>
                  </a:cubicBezTo>
                  <a:cubicBezTo>
                    <a:pt x="2157" y="35"/>
                    <a:pt x="2155" y="37"/>
                    <a:pt x="2154" y="37"/>
                  </a:cubicBezTo>
                  <a:cubicBezTo>
                    <a:pt x="2141" y="37"/>
                    <a:pt x="2141" y="37"/>
                    <a:pt x="2141" y="37"/>
                  </a:cubicBezTo>
                  <a:cubicBezTo>
                    <a:pt x="2140" y="37"/>
                    <a:pt x="2138" y="35"/>
                    <a:pt x="2138" y="33"/>
                  </a:cubicBezTo>
                  <a:lnTo>
                    <a:pt x="2138" y="12"/>
                  </a:lnTo>
                  <a:close/>
                  <a:moveTo>
                    <a:pt x="2109" y="12"/>
                  </a:moveTo>
                  <a:cubicBezTo>
                    <a:pt x="2109" y="10"/>
                    <a:pt x="2110" y="8"/>
                    <a:pt x="2112" y="8"/>
                  </a:cubicBezTo>
                  <a:cubicBezTo>
                    <a:pt x="2124" y="8"/>
                    <a:pt x="2124" y="8"/>
                    <a:pt x="2124" y="8"/>
                  </a:cubicBezTo>
                  <a:cubicBezTo>
                    <a:pt x="2126" y="8"/>
                    <a:pt x="2127" y="10"/>
                    <a:pt x="2127" y="12"/>
                  </a:cubicBezTo>
                  <a:cubicBezTo>
                    <a:pt x="2127" y="33"/>
                    <a:pt x="2127" y="33"/>
                    <a:pt x="2127" y="33"/>
                  </a:cubicBezTo>
                  <a:cubicBezTo>
                    <a:pt x="2127" y="35"/>
                    <a:pt x="2126" y="37"/>
                    <a:pt x="2124" y="37"/>
                  </a:cubicBezTo>
                  <a:cubicBezTo>
                    <a:pt x="2112" y="37"/>
                    <a:pt x="2112" y="37"/>
                    <a:pt x="2112" y="37"/>
                  </a:cubicBezTo>
                  <a:cubicBezTo>
                    <a:pt x="2110" y="37"/>
                    <a:pt x="2109" y="35"/>
                    <a:pt x="2109" y="33"/>
                  </a:cubicBezTo>
                  <a:lnTo>
                    <a:pt x="2109" y="12"/>
                  </a:lnTo>
                  <a:close/>
                  <a:moveTo>
                    <a:pt x="2079" y="12"/>
                  </a:moveTo>
                  <a:cubicBezTo>
                    <a:pt x="2079" y="10"/>
                    <a:pt x="2081" y="8"/>
                    <a:pt x="2083" y="8"/>
                  </a:cubicBezTo>
                  <a:cubicBezTo>
                    <a:pt x="2095" y="8"/>
                    <a:pt x="2095" y="8"/>
                    <a:pt x="2095" y="8"/>
                  </a:cubicBezTo>
                  <a:cubicBezTo>
                    <a:pt x="2096" y="8"/>
                    <a:pt x="2098" y="10"/>
                    <a:pt x="2098" y="12"/>
                  </a:cubicBezTo>
                  <a:cubicBezTo>
                    <a:pt x="2098" y="33"/>
                    <a:pt x="2098" y="33"/>
                    <a:pt x="2098" y="33"/>
                  </a:cubicBezTo>
                  <a:cubicBezTo>
                    <a:pt x="2098" y="35"/>
                    <a:pt x="2096" y="37"/>
                    <a:pt x="2095" y="37"/>
                  </a:cubicBezTo>
                  <a:cubicBezTo>
                    <a:pt x="2083" y="37"/>
                    <a:pt x="2083" y="37"/>
                    <a:pt x="2083" y="37"/>
                  </a:cubicBezTo>
                  <a:cubicBezTo>
                    <a:pt x="2081" y="37"/>
                    <a:pt x="2079" y="35"/>
                    <a:pt x="2079" y="33"/>
                  </a:cubicBezTo>
                  <a:lnTo>
                    <a:pt x="2079" y="12"/>
                  </a:lnTo>
                  <a:close/>
                  <a:moveTo>
                    <a:pt x="2050" y="12"/>
                  </a:moveTo>
                  <a:cubicBezTo>
                    <a:pt x="2050" y="10"/>
                    <a:pt x="2051" y="8"/>
                    <a:pt x="2053" y="8"/>
                  </a:cubicBezTo>
                  <a:cubicBezTo>
                    <a:pt x="2065" y="8"/>
                    <a:pt x="2065" y="8"/>
                    <a:pt x="2065" y="8"/>
                  </a:cubicBezTo>
                  <a:cubicBezTo>
                    <a:pt x="2067" y="8"/>
                    <a:pt x="2068" y="10"/>
                    <a:pt x="2068" y="12"/>
                  </a:cubicBezTo>
                  <a:cubicBezTo>
                    <a:pt x="2068" y="33"/>
                    <a:pt x="2068" y="33"/>
                    <a:pt x="2068" y="33"/>
                  </a:cubicBezTo>
                  <a:cubicBezTo>
                    <a:pt x="2068" y="35"/>
                    <a:pt x="2067" y="37"/>
                    <a:pt x="2065" y="37"/>
                  </a:cubicBezTo>
                  <a:cubicBezTo>
                    <a:pt x="2053" y="37"/>
                    <a:pt x="2053" y="37"/>
                    <a:pt x="2053" y="37"/>
                  </a:cubicBezTo>
                  <a:cubicBezTo>
                    <a:pt x="2051" y="37"/>
                    <a:pt x="2050" y="35"/>
                    <a:pt x="2050" y="33"/>
                  </a:cubicBezTo>
                  <a:lnTo>
                    <a:pt x="2050" y="12"/>
                  </a:lnTo>
                  <a:close/>
                  <a:moveTo>
                    <a:pt x="2021" y="12"/>
                  </a:moveTo>
                  <a:cubicBezTo>
                    <a:pt x="2021" y="10"/>
                    <a:pt x="2022" y="8"/>
                    <a:pt x="2024" y="8"/>
                  </a:cubicBezTo>
                  <a:cubicBezTo>
                    <a:pt x="2036" y="8"/>
                    <a:pt x="2036" y="8"/>
                    <a:pt x="2036" y="8"/>
                  </a:cubicBezTo>
                  <a:cubicBezTo>
                    <a:pt x="2037" y="8"/>
                    <a:pt x="2039" y="10"/>
                    <a:pt x="2039" y="12"/>
                  </a:cubicBezTo>
                  <a:cubicBezTo>
                    <a:pt x="2039" y="33"/>
                    <a:pt x="2039" y="33"/>
                    <a:pt x="2039" y="33"/>
                  </a:cubicBezTo>
                  <a:cubicBezTo>
                    <a:pt x="2039" y="35"/>
                    <a:pt x="2037" y="37"/>
                    <a:pt x="2036" y="37"/>
                  </a:cubicBezTo>
                  <a:cubicBezTo>
                    <a:pt x="2024" y="37"/>
                    <a:pt x="2024" y="37"/>
                    <a:pt x="2024" y="37"/>
                  </a:cubicBezTo>
                  <a:cubicBezTo>
                    <a:pt x="2022" y="37"/>
                    <a:pt x="2021" y="35"/>
                    <a:pt x="2021" y="33"/>
                  </a:cubicBezTo>
                  <a:lnTo>
                    <a:pt x="2021" y="12"/>
                  </a:lnTo>
                  <a:close/>
                  <a:moveTo>
                    <a:pt x="1932" y="12"/>
                  </a:moveTo>
                  <a:cubicBezTo>
                    <a:pt x="1932" y="10"/>
                    <a:pt x="1933" y="8"/>
                    <a:pt x="1935" y="8"/>
                  </a:cubicBezTo>
                  <a:cubicBezTo>
                    <a:pt x="1947" y="8"/>
                    <a:pt x="1947" y="8"/>
                    <a:pt x="1947" y="8"/>
                  </a:cubicBezTo>
                  <a:cubicBezTo>
                    <a:pt x="1949" y="8"/>
                    <a:pt x="1950" y="10"/>
                    <a:pt x="1950" y="12"/>
                  </a:cubicBezTo>
                  <a:cubicBezTo>
                    <a:pt x="1950" y="33"/>
                    <a:pt x="1950" y="33"/>
                    <a:pt x="1950" y="33"/>
                  </a:cubicBezTo>
                  <a:cubicBezTo>
                    <a:pt x="1950" y="35"/>
                    <a:pt x="1949" y="37"/>
                    <a:pt x="1947" y="37"/>
                  </a:cubicBezTo>
                  <a:cubicBezTo>
                    <a:pt x="1935" y="37"/>
                    <a:pt x="1935" y="37"/>
                    <a:pt x="1935" y="37"/>
                  </a:cubicBezTo>
                  <a:cubicBezTo>
                    <a:pt x="1933" y="37"/>
                    <a:pt x="1932" y="35"/>
                    <a:pt x="1932" y="33"/>
                  </a:cubicBezTo>
                  <a:lnTo>
                    <a:pt x="1932" y="12"/>
                  </a:lnTo>
                  <a:close/>
                  <a:moveTo>
                    <a:pt x="1903" y="12"/>
                  </a:moveTo>
                  <a:cubicBezTo>
                    <a:pt x="1903" y="10"/>
                    <a:pt x="1904" y="8"/>
                    <a:pt x="1906" y="8"/>
                  </a:cubicBezTo>
                  <a:cubicBezTo>
                    <a:pt x="1918" y="8"/>
                    <a:pt x="1918" y="8"/>
                    <a:pt x="1918" y="8"/>
                  </a:cubicBezTo>
                  <a:cubicBezTo>
                    <a:pt x="1919" y="8"/>
                    <a:pt x="1921" y="10"/>
                    <a:pt x="1921" y="12"/>
                  </a:cubicBezTo>
                  <a:cubicBezTo>
                    <a:pt x="1921" y="33"/>
                    <a:pt x="1921" y="33"/>
                    <a:pt x="1921" y="33"/>
                  </a:cubicBezTo>
                  <a:cubicBezTo>
                    <a:pt x="1921" y="35"/>
                    <a:pt x="1919" y="37"/>
                    <a:pt x="1918" y="37"/>
                  </a:cubicBezTo>
                  <a:cubicBezTo>
                    <a:pt x="1906" y="37"/>
                    <a:pt x="1906" y="37"/>
                    <a:pt x="1906" y="37"/>
                  </a:cubicBezTo>
                  <a:cubicBezTo>
                    <a:pt x="1904" y="37"/>
                    <a:pt x="1903" y="35"/>
                    <a:pt x="1903" y="33"/>
                  </a:cubicBezTo>
                  <a:lnTo>
                    <a:pt x="1903" y="12"/>
                  </a:lnTo>
                  <a:close/>
                  <a:moveTo>
                    <a:pt x="1873" y="12"/>
                  </a:moveTo>
                  <a:cubicBezTo>
                    <a:pt x="1873" y="10"/>
                    <a:pt x="1875" y="8"/>
                    <a:pt x="1876" y="8"/>
                  </a:cubicBezTo>
                  <a:cubicBezTo>
                    <a:pt x="1888" y="8"/>
                    <a:pt x="1888" y="8"/>
                    <a:pt x="1888" y="8"/>
                  </a:cubicBezTo>
                  <a:cubicBezTo>
                    <a:pt x="1890" y="8"/>
                    <a:pt x="1891" y="10"/>
                    <a:pt x="1891" y="12"/>
                  </a:cubicBezTo>
                  <a:cubicBezTo>
                    <a:pt x="1891" y="33"/>
                    <a:pt x="1891" y="33"/>
                    <a:pt x="1891" y="33"/>
                  </a:cubicBezTo>
                  <a:cubicBezTo>
                    <a:pt x="1891" y="35"/>
                    <a:pt x="1890" y="37"/>
                    <a:pt x="1888" y="37"/>
                  </a:cubicBezTo>
                  <a:cubicBezTo>
                    <a:pt x="1876" y="37"/>
                    <a:pt x="1876" y="37"/>
                    <a:pt x="1876" y="37"/>
                  </a:cubicBezTo>
                  <a:cubicBezTo>
                    <a:pt x="1875" y="37"/>
                    <a:pt x="1873" y="35"/>
                    <a:pt x="1873" y="33"/>
                  </a:cubicBezTo>
                  <a:lnTo>
                    <a:pt x="1873" y="12"/>
                  </a:lnTo>
                  <a:close/>
                  <a:moveTo>
                    <a:pt x="1844" y="12"/>
                  </a:moveTo>
                  <a:cubicBezTo>
                    <a:pt x="1844" y="10"/>
                    <a:pt x="1845" y="8"/>
                    <a:pt x="1847" y="8"/>
                  </a:cubicBezTo>
                  <a:cubicBezTo>
                    <a:pt x="1859" y="8"/>
                    <a:pt x="1859" y="8"/>
                    <a:pt x="1859" y="8"/>
                  </a:cubicBezTo>
                  <a:cubicBezTo>
                    <a:pt x="1860" y="8"/>
                    <a:pt x="1862" y="10"/>
                    <a:pt x="1862" y="12"/>
                  </a:cubicBezTo>
                  <a:cubicBezTo>
                    <a:pt x="1862" y="33"/>
                    <a:pt x="1862" y="33"/>
                    <a:pt x="1862" y="33"/>
                  </a:cubicBezTo>
                  <a:cubicBezTo>
                    <a:pt x="1862" y="35"/>
                    <a:pt x="1860" y="37"/>
                    <a:pt x="1859" y="37"/>
                  </a:cubicBezTo>
                  <a:cubicBezTo>
                    <a:pt x="1847" y="37"/>
                    <a:pt x="1847" y="37"/>
                    <a:pt x="1847" y="37"/>
                  </a:cubicBezTo>
                  <a:cubicBezTo>
                    <a:pt x="1845" y="37"/>
                    <a:pt x="1844" y="35"/>
                    <a:pt x="1844" y="33"/>
                  </a:cubicBezTo>
                  <a:lnTo>
                    <a:pt x="1844" y="12"/>
                  </a:lnTo>
                  <a:close/>
                  <a:moveTo>
                    <a:pt x="1814" y="12"/>
                  </a:moveTo>
                  <a:cubicBezTo>
                    <a:pt x="1814" y="10"/>
                    <a:pt x="1816" y="8"/>
                    <a:pt x="1817" y="8"/>
                  </a:cubicBezTo>
                  <a:cubicBezTo>
                    <a:pt x="1829" y="8"/>
                    <a:pt x="1829" y="8"/>
                    <a:pt x="1829" y="8"/>
                  </a:cubicBezTo>
                  <a:cubicBezTo>
                    <a:pt x="1831" y="8"/>
                    <a:pt x="1832" y="10"/>
                    <a:pt x="1832" y="12"/>
                  </a:cubicBezTo>
                  <a:cubicBezTo>
                    <a:pt x="1832" y="33"/>
                    <a:pt x="1832" y="33"/>
                    <a:pt x="1832" y="33"/>
                  </a:cubicBezTo>
                  <a:cubicBezTo>
                    <a:pt x="1832" y="35"/>
                    <a:pt x="1831" y="37"/>
                    <a:pt x="1829" y="37"/>
                  </a:cubicBezTo>
                  <a:cubicBezTo>
                    <a:pt x="1817" y="37"/>
                    <a:pt x="1817" y="37"/>
                    <a:pt x="1817" y="37"/>
                  </a:cubicBezTo>
                  <a:cubicBezTo>
                    <a:pt x="1816" y="37"/>
                    <a:pt x="1814" y="35"/>
                    <a:pt x="1814" y="33"/>
                  </a:cubicBezTo>
                  <a:lnTo>
                    <a:pt x="1814" y="12"/>
                  </a:lnTo>
                  <a:close/>
                  <a:moveTo>
                    <a:pt x="1785" y="12"/>
                  </a:moveTo>
                  <a:cubicBezTo>
                    <a:pt x="1785" y="10"/>
                    <a:pt x="1786" y="8"/>
                    <a:pt x="1788" y="8"/>
                  </a:cubicBezTo>
                  <a:cubicBezTo>
                    <a:pt x="1800" y="8"/>
                    <a:pt x="1800" y="8"/>
                    <a:pt x="1800" y="8"/>
                  </a:cubicBezTo>
                  <a:cubicBezTo>
                    <a:pt x="1801" y="8"/>
                    <a:pt x="1803" y="10"/>
                    <a:pt x="1803" y="12"/>
                  </a:cubicBezTo>
                  <a:cubicBezTo>
                    <a:pt x="1803" y="33"/>
                    <a:pt x="1803" y="33"/>
                    <a:pt x="1803" y="33"/>
                  </a:cubicBezTo>
                  <a:cubicBezTo>
                    <a:pt x="1803" y="35"/>
                    <a:pt x="1801" y="37"/>
                    <a:pt x="1800" y="37"/>
                  </a:cubicBezTo>
                  <a:cubicBezTo>
                    <a:pt x="1788" y="37"/>
                    <a:pt x="1788" y="37"/>
                    <a:pt x="1788" y="37"/>
                  </a:cubicBezTo>
                  <a:cubicBezTo>
                    <a:pt x="1786" y="37"/>
                    <a:pt x="1785" y="35"/>
                    <a:pt x="1785" y="33"/>
                  </a:cubicBezTo>
                  <a:lnTo>
                    <a:pt x="1785" y="12"/>
                  </a:lnTo>
                  <a:close/>
                  <a:moveTo>
                    <a:pt x="1755" y="12"/>
                  </a:moveTo>
                  <a:cubicBezTo>
                    <a:pt x="1755" y="10"/>
                    <a:pt x="1757" y="8"/>
                    <a:pt x="1758" y="8"/>
                  </a:cubicBezTo>
                  <a:cubicBezTo>
                    <a:pt x="1770" y="8"/>
                    <a:pt x="1770" y="8"/>
                    <a:pt x="1770" y="8"/>
                  </a:cubicBezTo>
                  <a:cubicBezTo>
                    <a:pt x="1772" y="8"/>
                    <a:pt x="1773" y="10"/>
                    <a:pt x="1773" y="12"/>
                  </a:cubicBezTo>
                  <a:cubicBezTo>
                    <a:pt x="1773" y="33"/>
                    <a:pt x="1773" y="33"/>
                    <a:pt x="1773" y="33"/>
                  </a:cubicBezTo>
                  <a:cubicBezTo>
                    <a:pt x="1773" y="35"/>
                    <a:pt x="1772" y="37"/>
                    <a:pt x="1770" y="37"/>
                  </a:cubicBezTo>
                  <a:cubicBezTo>
                    <a:pt x="1758" y="37"/>
                    <a:pt x="1758" y="37"/>
                    <a:pt x="1758" y="37"/>
                  </a:cubicBezTo>
                  <a:cubicBezTo>
                    <a:pt x="1757" y="37"/>
                    <a:pt x="1755" y="35"/>
                    <a:pt x="1755" y="33"/>
                  </a:cubicBezTo>
                  <a:lnTo>
                    <a:pt x="1755" y="12"/>
                  </a:lnTo>
                  <a:close/>
                  <a:moveTo>
                    <a:pt x="1726" y="12"/>
                  </a:moveTo>
                  <a:cubicBezTo>
                    <a:pt x="1726" y="10"/>
                    <a:pt x="1727" y="8"/>
                    <a:pt x="1729" y="8"/>
                  </a:cubicBezTo>
                  <a:cubicBezTo>
                    <a:pt x="1741" y="8"/>
                    <a:pt x="1741" y="8"/>
                    <a:pt x="1741" y="8"/>
                  </a:cubicBezTo>
                  <a:cubicBezTo>
                    <a:pt x="1743" y="8"/>
                    <a:pt x="1744" y="10"/>
                    <a:pt x="1744" y="12"/>
                  </a:cubicBezTo>
                  <a:cubicBezTo>
                    <a:pt x="1744" y="33"/>
                    <a:pt x="1744" y="33"/>
                    <a:pt x="1744" y="33"/>
                  </a:cubicBezTo>
                  <a:cubicBezTo>
                    <a:pt x="1744" y="35"/>
                    <a:pt x="1743" y="37"/>
                    <a:pt x="1741" y="37"/>
                  </a:cubicBezTo>
                  <a:cubicBezTo>
                    <a:pt x="1729" y="37"/>
                    <a:pt x="1729" y="37"/>
                    <a:pt x="1729" y="37"/>
                  </a:cubicBezTo>
                  <a:cubicBezTo>
                    <a:pt x="1727" y="37"/>
                    <a:pt x="1726" y="35"/>
                    <a:pt x="1726" y="33"/>
                  </a:cubicBezTo>
                  <a:lnTo>
                    <a:pt x="1726" y="12"/>
                  </a:lnTo>
                  <a:close/>
                  <a:moveTo>
                    <a:pt x="1696" y="12"/>
                  </a:moveTo>
                  <a:cubicBezTo>
                    <a:pt x="1696" y="10"/>
                    <a:pt x="1698" y="8"/>
                    <a:pt x="1699" y="8"/>
                  </a:cubicBezTo>
                  <a:cubicBezTo>
                    <a:pt x="1711" y="8"/>
                    <a:pt x="1711" y="8"/>
                    <a:pt x="1711" y="8"/>
                  </a:cubicBezTo>
                  <a:cubicBezTo>
                    <a:pt x="1713" y="8"/>
                    <a:pt x="1714" y="10"/>
                    <a:pt x="1714" y="12"/>
                  </a:cubicBezTo>
                  <a:cubicBezTo>
                    <a:pt x="1714" y="33"/>
                    <a:pt x="1714" y="33"/>
                    <a:pt x="1714" y="33"/>
                  </a:cubicBezTo>
                  <a:cubicBezTo>
                    <a:pt x="1714" y="35"/>
                    <a:pt x="1713" y="37"/>
                    <a:pt x="1711" y="37"/>
                  </a:cubicBezTo>
                  <a:cubicBezTo>
                    <a:pt x="1699" y="37"/>
                    <a:pt x="1699" y="37"/>
                    <a:pt x="1699" y="37"/>
                  </a:cubicBezTo>
                  <a:cubicBezTo>
                    <a:pt x="1698" y="37"/>
                    <a:pt x="1696" y="35"/>
                    <a:pt x="1696" y="33"/>
                  </a:cubicBezTo>
                  <a:lnTo>
                    <a:pt x="1696" y="12"/>
                  </a:lnTo>
                  <a:close/>
                  <a:moveTo>
                    <a:pt x="1608" y="12"/>
                  </a:moveTo>
                  <a:cubicBezTo>
                    <a:pt x="1608" y="10"/>
                    <a:pt x="1609" y="8"/>
                    <a:pt x="1611" y="8"/>
                  </a:cubicBezTo>
                  <a:cubicBezTo>
                    <a:pt x="1623" y="8"/>
                    <a:pt x="1623" y="8"/>
                    <a:pt x="1623" y="8"/>
                  </a:cubicBezTo>
                  <a:cubicBezTo>
                    <a:pt x="1625" y="8"/>
                    <a:pt x="1626" y="10"/>
                    <a:pt x="1626" y="12"/>
                  </a:cubicBezTo>
                  <a:cubicBezTo>
                    <a:pt x="1626" y="33"/>
                    <a:pt x="1626" y="33"/>
                    <a:pt x="1626" y="33"/>
                  </a:cubicBezTo>
                  <a:cubicBezTo>
                    <a:pt x="1626" y="35"/>
                    <a:pt x="1625" y="37"/>
                    <a:pt x="1623" y="37"/>
                  </a:cubicBezTo>
                  <a:cubicBezTo>
                    <a:pt x="1611" y="37"/>
                    <a:pt x="1611" y="37"/>
                    <a:pt x="1611" y="37"/>
                  </a:cubicBezTo>
                  <a:cubicBezTo>
                    <a:pt x="1609" y="37"/>
                    <a:pt x="1608" y="35"/>
                    <a:pt x="1608" y="33"/>
                  </a:cubicBezTo>
                  <a:lnTo>
                    <a:pt x="1608" y="12"/>
                  </a:lnTo>
                  <a:close/>
                  <a:moveTo>
                    <a:pt x="1578" y="12"/>
                  </a:moveTo>
                  <a:cubicBezTo>
                    <a:pt x="1578" y="10"/>
                    <a:pt x="1580" y="8"/>
                    <a:pt x="1581" y="8"/>
                  </a:cubicBezTo>
                  <a:cubicBezTo>
                    <a:pt x="1593" y="8"/>
                    <a:pt x="1593" y="8"/>
                    <a:pt x="1593" y="8"/>
                  </a:cubicBezTo>
                  <a:cubicBezTo>
                    <a:pt x="1595" y="8"/>
                    <a:pt x="1596" y="10"/>
                    <a:pt x="1596" y="12"/>
                  </a:cubicBezTo>
                  <a:cubicBezTo>
                    <a:pt x="1596" y="33"/>
                    <a:pt x="1596" y="33"/>
                    <a:pt x="1596" y="33"/>
                  </a:cubicBezTo>
                  <a:cubicBezTo>
                    <a:pt x="1596" y="35"/>
                    <a:pt x="1595" y="37"/>
                    <a:pt x="1593" y="37"/>
                  </a:cubicBezTo>
                  <a:cubicBezTo>
                    <a:pt x="1581" y="37"/>
                    <a:pt x="1581" y="37"/>
                    <a:pt x="1581" y="37"/>
                  </a:cubicBezTo>
                  <a:cubicBezTo>
                    <a:pt x="1580" y="37"/>
                    <a:pt x="1578" y="35"/>
                    <a:pt x="1578" y="33"/>
                  </a:cubicBezTo>
                  <a:lnTo>
                    <a:pt x="1578" y="12"/>
                  </a:lnTo>
                  <a:close/>
                  <a:moveTo>
                    <a:pt x="1549" y="12"/>
                  </a:moveTo>
                  <a:cubicBezTo>
                    <a:pt x="1549" y="10"/>
                    <a:pt x="1550" y="8"/>
                    <a:pt x="1552" y="8"/>
                  </a:cubicBezTo>
                  <a:cubicBezTo>
                    <a:pt x="1564" y="8"/>
                    <a:pt x="1564" y="8"/>
                    <a:pt x="1564" y="8"/>
                  </a:cubicBezTo>
                  <a:cubicBezTo>
                    <a:pt x="1566" y="8"/>
                    <a:pt x="1567" y="10"/>
                    <a:pt x="1567" y="12"/>
                  </a:cubicBezTo>
                  <a:cubicBezTo>
                    <a:pt x="1567" y="33"/>
                    <a:pt x="1567" y="33"/>
                    <a:pt x="1567" y="33"/>
                  </a:cubicBezTo>
                  <a:cubicBezTo>
                    <a:pt x="1567" y="35"/>
                    <a:pt x="1566" y="37"/>
                    <a:pt x="1564" y="37"/>
                  </a:cubicBezTo>
                  <a:cubicBezTo>
                    <a:pt x="1552" y="37"/>
                    <a:pt x="1552" y="37"/>
                    <a:pt x="1552" y="37"/>
                  </a:cubicBezTo>
                  <a:cubicBezTo>
                    <a:pt x="1550" y="37"/>
                    <a:pt x="1549" y="35"/>
                    <a:pt x="1549" y="33"/>
                  </a:cubicBezTo>
                  <a:lnTo>
                    <a:pt x="1549" y="12"/>
                  </a:lnTo>
                  <a:close/>
                  <a:moveTo>
                    <a:pt x="1519" y="12"/>
                  </a:moveTo>
                  <a:cubicBezTo>
                    <a:pt x="1519" y="10"/>
                    <a:pt x="1521" y="8"/>
                    <a:pt x="1522" y="8"/>
                  </a:cubicBezTo>
                  <a:cubicBezTo>
                    <a:pt x="1534" y="8"/>
                    <a:pt x="1534" y="8"/>
                    <a:pt x="1534" y="8"/>
                  </a:cubicBezTo>
                  <a:cubicBezTo>
                    <a:pt x="1536" y="8"/>
                    <a:pt x="1538" y="10"/>
                    <a:pt x="1538" y="12"/>
                  </a:cubicBezTo>
                  <a:cubicBezTo>
                    <a:pt x="1538" y="33"/>
                    <a:pt x="1538" y="33"/>
                    <a:pt x="1538" y="33"/>
                  </a:cubicBezTo>
                  <a:cubicBezTo>
                    <a:pt x="1538" y="35"/>
                    <a:pt x="1536" y="37"/>
                    <a:pt x="1534" y="37"/>
                  </a:cubicBezTo>
                  <a:cubicBezTo>
                    <a:pt x="1522" y="37"/>
                    <a:pt x="1522" y="37"/>
                    <a:pt x="1522" y="37"/>
                  </a:cubicBezTo>
                  <a:cubicBezTo>
                    <a:pt x="1521" y="37"/>
                    <a:pt x="1519" y="35"/>
                    <a:pt x="1519" y="33"/>
                  </a:cubicBezTo>
                  <a:lnTo>
                    <a:pt x="1519" y="12"/>
                  </a:lnTo>
                  <a:close/>
                  <a:moveTo>
                    <a:pt x="1490" y="12"/>
                  </a:moveTo>
                  <a:cubicBezTo>
                    <a:pt x="1490" y="10"/>
                    <a:pt x="1491" y="8"/>
                    <a:pt x="1493" y="8"/>
                  </a:cubicBezTo>
                  <a:cubicBezTo>
                    <a:pt x="1505" y="8"/>
                    <a:pt x="1505" y="8"/>
                    <a:pt x="1505" y="8"/>
                  </a:cubicBezTo>
                  <a:cubicBezTo>
                    <a:pt x="1507" y="8"/>
                    <a:pt x="1508" y="10"/>
                    <a:pt x="1508" y="12"/>
                  </a:cubicBezTo>
                  <a:cubicBezTo>
                    <a:pt x="1508" y="33"/>
                    <a:pt x="1508" y="33"/>
                    <a:pt x="1508" y="33"/>
                  </a:cubicBezTo>
                  <a:cubicBezTo>
                    <a:pt x="1508" y="35"/>
                    <a:pt x="1507" y="37"/>
                    <a:pt x="1505" y="37"/>
                  </a:cubicBezTo>
                  <a:cubicBezTo>
                    <a:pt x="1493" y="37"/>
                    <a:pt x="1493" y="37"/>
                    <a:pt x="1493" y="37"/>
                  </a:cubicBezTo>
                  <a:cubicBezTo>
                    <a:pt x="1491" y="37"/>
                    <a:pt x="1490" y="35"/>
                    <a:pt x="1490" y="33"/>
                  </a:cubicBezTo>
                  <a:lnTo>
                    <a:pt x="1490" y="12"/>
                  </a:lnTo>
                  <a:close/>
                  <a:moveTo>
                    <a:pt x="1460" y="12"/>
                  </a:moveTo>
                  <a:cubicBezTo>
                    <a:pt x="1460" y="10"/>
                    <a:pt x="1462" y="8"/>
                    <a:pt x="1463" y="8"/>
                  </a:cubicBezTo>
                  <a:cubicBezTo>
                    <a:pt x="1476" y="8"/>
                    <a:pt x="1476" y="8"/>
                    <a:pt x="1476" y="8"/>
                  </a:cubicBezTo>
                  <a:cubicBezTo>
                    <a:pt x="1477" y="8"/>
                    <a:pt x="1479" y="10"/>
                    <a:pt x="1479" y="12"/>
                  </a:cubicBezTo>
                  <a:cubicBezTo>
                    <a:pt x="1479" y="33"/>
                    <a:pt x="1479" y="33"/>
                    <a:pt x="1479" y="33"/>
                  </a:cubicBezTo>
                  <a:cubicBezTo>
                    <a:pt x="1479" y="35"/>
                    <a:pt x="1477" y="37"/>
                    <a:pt x="1476" y="37"/>
                  </a:cubicBezTo>
                  <a:cubicBezTo>
                    <a:pt x="1463" y="37"/>
                    <a:pt x="1463" y="37"/>
                    <a:pt x="1463" y="37"/>
                  </a:cubicBezTo>
                  <a:cubicBezTo>
                    <a:pt x="1462" y="37"/>
                    <a:pt x="1460" y="35"/>
                    <a:pt x="1460" y="33"/>
                  </a:cubicBezTo>
                  <a:lnTo>
                    <a:pt x="1460" y="12"/>
                  </a:lnTo>
                  <a:close/>
                  <a:moveTo>
                    <a:pt x="1431" y="12"/>
                  </a:moveTo>
                  <a:cubicBezTo>
                    <a:pt x="1431" y="10"/>
                    <a:pt x="1432" y="8"/>
                    <a:pt x="1434" y="8"/>
                  </a:cubicBezTo>
                  <a:cubicBezTo>
                    <a:pt x="1446" y="8"/>
                    <a:pt x="1446" y="8"/>
                    <a:pt x="1446" y="8"/>
                  </a:cubicBezTo>
                  <a:cubicBezTo>
                    <a:pt x="1448" y="8"/>
                    <a:pt x="1449" y="10"/>
                    <a:pt x="1449" y="12"/>
                  </a:cubicBezTo>
                  <a:cubicBezTo>
                    <a:pt x="1449" y="33"/>
                    <a:pt x="1449" y="33"/>
                    <a:pt x="1449" y="33"/>
                  </a:cubicBezTo>
                  <a:cubicBezTo>
                    <a:pt x="1449" y="35"/>
                    <a:pt x="1448" y="37"/>
                    <a:pt x="1446" y="37"/>
                  </a:cubicBezTo>
                  <a:cubicBezTo>
                    <a:pt x="1434" y="37"/>
                    <a:pt x="1434" y="37"/>
                    <a:pt x="1434" y="37"/>
                  </a:cubicBezTo>
                  <a:cubicBezTo>
                    <a:pt x="1432" y="37"/>
                    <a:pt x="1431" y="35"/>
                    <a:pt x="1431" y="33"/>
                  </a:cubicBezTo>
                  <a:lnTo>
                    <a:pt x="1431" y="12"/>
                  </a:lnTo>
                  <a:close/>
                  <a:moveTo>
                    <a:pt x="1401" y="12"/>
                  </a:moveTo>
                  <a:cubicBezTo>
                    <a:pt x="1401" y="10"/>
                    <a:pt x="1403" y="8"/>
                    <a:pt x="1405" y="8"/>
                  </a:cubicBezTo>
                  <a:cubicBezTo>
                    <a:pt x="1417" y="8"/>
                    <a:pt x="1417" y="8"/>
                    <a:pt x="1417" y="8"/>
                  </a:cubicBezTo>
                  <a:cubicBezTo>
                    <a:pt x="1418" y="8"/>
                    <a:pt x="1420" y="10"/>
                    <a:pt x="1420" y="12"/>
                  </a:cubicBezTo>
                  <a:cubicBezTo>
                    <a:pt x="1420" y="33"/>
                    <a:pt x="1420" y="33"/>
                    <a:pt x="1420" y="33"/>
                  </a:cubicBezTo>
                  <a:cubicBezTo>
                    <a:pt x="1420" y="35"/>
                    <a:pt x="1418" y="37"/>
                    <a:pt x="1417" y="37"/>
                  </a:cubicBezTo>
                  <a:cubicBezTo>
                    <a:pt x="1405" y="37"/>
                    <a:pt x="1405" y="37"/>
                    <a:pt x="1405" y="37"/>
                  </a:cubicBezTo>
                  <a:cubicBezTo>
                    <a:pt x="1403" y="37"/>
                    <a:pt x="1401" y="35"/>
                    <a:pt x="1401" y="33"/>
                  </a:cubicBezTo>
                  <a:lnTo>
                    <a:pt x="1401" y="12"/>
                  </a:lnTo>
                  <a:close/>
                  <a:moveTo>
                    <a:pt x="1372" y="12"/>
                  </a:moveTo>
                  <a:cubicBezTo>
                    <a:pt x="1372" y="10"/>
                    <a:pt x="1373" y="8"/>
                    <a:pt x="1375" y="8"/>
                  </a:cubicBezTo>
                  <a:cubicBezTo>
                    <a:pt x="1387" y="8"/>
                    <a:pt x="1387" y="8"/>
                    <a:pt x="1387" y="8"/>
                  </a:cubicBezTo>
                  <a:cubicBezTo>
                    <a:pt x="1389" y="8"/>
                    <a:pt x="1390" y="10"/>
                    <a:pt x="1390" y="12"/>
                  </a:cubicBezTo>
                  <a:cubicBezTo>
                    <a:pt x="1390" y="33"/>
                    <a:pt x="1390" y="33"/>
                    <a:pt x="1390" y="33"/>
                  </a:cubicBezTo>
                  <a:cubicBezTo>
                    <a:pt x="1390" y="35"/>
                    <a:pt x="1389" y="37"/>
                    <a:pt x="1387" y="37"/>
                  </a:cubicBezTo>
                  <a:cubicBezTo>
                    <a:pt x="1375" y="37"/>
                    <a:pt x="1375" y="37"/>
                    <a:pt x="1375" y="37"/>
                  </a:cubicBezTo>
                  <a:cubicBezTo>
                    <a:pt x="1373" y="37"/>
                    <a:pt x="1372" y="35"/>
                    <a:pt x="1372" y="33"/>
                  </a:cubicBezTo>
                  <a:lnTo>
                    <a:pt x="1372" y="12"/>
                  </a:lnTo>
                  <a:close/>
                  <a:moveTo>
                    <a:pt x="1343" y="12"/>
                  </a:moveTo>
                  <a:cubicBezTo>
                    <a:pt x="1343" y="10"/>
                    <a:pt x="1344" y="8"/>
                    <a:pt x="1346" y="8"/>
                  </a:cubicBezTo>
                  <a:cubicBezTo>
                    <a:pt x="1358" y="8"/>
                    <a:pt x="1358" y="8"/>
                    <a:pt x="1358" y="8"/>
                  </a:cubicBezTo>
                  <a:cubicBezTo>
                    <a:pt x="1359" y="8"/>
                    <a:pt x="1361" y="10"/>
                    <a:pt x="1361" y="12"/>
                  </a:cubicBezTo>
                  <a:cubicBezTo>
                    <a:pt x="1361" y="33"/>
                    <a:pt x="1361" y="33"/>
                    <a:pt x="1361" y="33"/>
                  </a:cubicBezTo>
                  <a:cubicBezTo>
                    <a:pt x="1361" y="35"/>
                    <a:pt x="1359" y="37"/>
                    <a:pt x="1358" y="37"/>
                  </a:cubicBezTo>
                  <a:cubicBezTo>
                    <a:pt x="1346" y="37"/>
                    <a:pt x="1346" y="37"/>
                    <a:pt x="1346" y="37"/>
                  </a:cubicBezTo>
                  <a:cubicBezTo>
                    <a:pt x="1344" y="37"/>
                    <a:pt x="1343" y="35"/>
                    <a:pt x="1343" y="33"/>
                  </a:cubicBezTo>
                  <a:lnTo>
                    <a:pt x="1343" y="12"/>
                  </a:lnTo>
                  <a:close/>
                  <a:moveTo>
                    <a:pt x="1284" y="12"/>
                  </a:moveTo>
                  <a:cubicBezTo>
                    <a:pt x="1284" y="10"/>
                    <a:pt x="1285" y="8"/>
                    <a:pt x="1287" y="8"/>
                  </a:cubicBezTo>
                  <a:cubicBezTo>
                    <a:pt x="1299" y="8"/>
                    <a:pt x="1299" y="8"/>
                    <a:pt x="1299" y="8"/>
                  </a:cubicBezTo>
                  <a:cubicBezTo>
                    <a:pt x="1300" y="8"/>
                    <a:pt x="1302" y="10"/>
                    <a:pt x="1302" y="12"/>
                  </a:cubicBezTo>
                  <a:cubicBezTo>
                    <a:pt x="1302" y="33"/>
                    <a:pt x="1302" y="33"/>
                    <a:pt x="1302" y="33"/>
                  </a:cubicBezTo>
                  <a:cubicBezTo>
                    <a:pt x="1302" y="35"/>
                    <a:pt x="1300" y="37"/>
                    <a:pt x="1299" y="37"/>
                  </a:cubicBezTo>
                  <a:cubicBezTo>
                    <a:pt x="1287" y="37"/>
                    <a:pt x="1287" y="37"/>
                    <a:pt x="1287" y="37"/>
                  </a:cubicBezTo>
                  <a:cubicBezTo>
                    <a:pt x="1285" y="37"/>
                    <a:pt x="1284" y="35"/>
                    <a:pt x="1284" y="33"/>
                  </a:cubicBezTo>
                  <a:lnTo>
                    <a:pt x="1284" y="12"/>
                  </a:lnTo>
                  <a:close/>
                  <a:moveTo>
                    <a:pt x="1254" y="12"/>
                  </a:moveTo>
                  <a:cubicBezTo>
                    <a:pt x="1254" y="10"/>
                    <a:pt x="1255" y="8"/>
                    <a:pt x="1257" y="8"/>
                  </a:cubicBezTo>
                  <a:cubicBezTo>
                    <a:pt x="1269" y="8"/>
                    <a:pt x="1269" y="8"/>
                    <a:pt x="1269" y="8"/>
                  </a:cubicBezTo>
                  <a:cubicBezTo>
                    <a:pt x="1271" y="8"/>
                    <a:pt x="1272" y="10"/>
                    <a:pt x="1272" y="12"/>
                  </a:cubicBezTo>
                  <a:cubicBezTo>
                    <a:pt x="1272" y="33"/>
                    <a:pt x="1272" y="33"/>
                    <a:pt x="1272" y="33"/>
                  </a:cubicBezTo>
                  <a:cubicBezTo>
                    <a:pt x="1272" y="35"/>
                    <a:pt x="1271" y="37"/>
                    <a:pt x="1269" y="37"/>
                  </a:cubicBezTo>
                  <a:cubicBezTo>
                    <a:pt x="1257" y="37"/>
                    <a:pt x="1257" y="37"/>
                    <a:pt x="1257" y="37"/>
                  </a:cubicBezTo>
                  <a:cubicBezTo>
                    <a:pt x="1255" y="37"/>
                    <a:pt x="1254" y="35"/>
                    <a:pt x="1254" y="33"/>
                  </a:cubicBezTo>
                  <a:lnTo>
                    <a:pt x="1254" y="12"/>
                  </a:lnTo>
                  <a:close/>
                  <a:moveTo>
                    <a:pt x="1225" y="12"/>
                  </a:moveTo>
                  <a:cubicBezTo>
                    <a:pt x="1225" y="10"/>
                    <a:pt x="1226" y="8"/>
                    <a:pt x="1228" y="8"/>
                  </a:cubicBezTo>
                  <a:cubicBezTo>
                    <a:pt x="1240" y="8"/>
                    <a:pt x="1240" y="8"/>
                    <a:pt x="1240" y="8"/>
                  </a:cubicBezTo>
                  <a:cubicBezTo>
                    <a:pt x="1241" y="8"/>
                    <a:pt x="1243" y="10"/>
                    <a:pt x="1243" y="12"/>
                  </a:cubicBezTo>
                  <a:cubicBezTo>
                    <a:pt x="1243" y="33"/>
                    <a:pt x="1243" y="33"/>
                    <a:pt x="1243" y="33"/>
                  </a:cubicBezTo>
                  <a:cubicBezTo>
                    <a:pt x="1243" y="35"/>
                    <a:pt x="1241" y="37"/>
                    <a:pt x="1240" y="37"/>
                  </a:cubicBezTo>
                  <a:cubicBezTo>
                    <a:pt x="1228" y="37"/>
                    <a:pt x="1228" y="37"/>
                    <a:pt x="1228" y="37"/>
                  </a:cubicBezTo>
                  <a:cubicBezTo>
                    <a:pt x="1226" y="37"/>
                    <a:pt x="1225" y="35"/>
                    <a:pt x="1225" y="33"/>
                  </a:cubicBezTo>
                  <a:lnTo>
                    <a:pt x="1225" y="12"/>
                  </a:lnTo>
                  <a:close/>
                  <a:moveTo>
                    <a:pt x="1195" y="12"/>
                  </a:moveTo>
                  <a:cubicBezTo>
                    <a:pt x="1195" y="10"/>
                    <a:pt x="1197" y="8"/>
                    <a:pt x="1198" y="8"/>
                  </a:cubicBezTo>
                  <a:cubicBezTo>
                    <a:pt x="1210" y="8"/>
                    <a:pt x="1210" y="8"/>
                    <a:pt x="1210" y="8"/>
                  </a:cubicBezTo>
                  <a:cubicBezTo>
                    <a:pt x="1212" y="8"/>
                    <a:pt x="1213" y="10"/>
                    <a:pt x="1213" y="12"/>
                  </a:cubicBezTo>
                  <a:cubicBezTo>
                    <a:pt x="1213" y="33"/>
                    <a:pt x="1213" y="33"/>
                    <a:pt x="1213" y="33"/>
                  </a:cubicBezTo>
                  <a:cubicBezTo>
                    <a:pt x="1213" y="35"/>
                    <a:pt x="1212" y="37"/>
                    <a:pt x="1210" y="37"/>
                  </a:cubicBezTo>
                  <a:cubicBezTo>
                    <a:pt x="1198" y="37"/>
                    <a:pt x="1198" y="37"/>
                    <a:pt x="1198" y="37"/>
                  </a:cubicBezTo>
                  <a:cubicBezTo>
                    <a:pt x="1197" y="37"/>
                    <a:pt x="1195" y="35"/>
                    <a:pt x="1195" y="33"/>
                  </a:cubicBezTo>
                  <a:lnTo>
                    <a:pt x="1195" y="12"/>
                  </a:lnTo>
                  <a:close/>
                  <a:moveTo>
                    <a:pt x="1166" y="12"/>
                  </a:moveTo>
                  <a:cubicBezTo>
                    <a:pt x="1166" y="10"/>
                    <a:pt x="1167" y="8"/>
                    <a:pt x="1169" y="8"/>
                  </a:cubicBezTo>
                  <a:cubicBezTo>
                    <a:pt x="1181" y="8"/>
                    <a:pt x="1181" y="8"/>
                    <a:pt x="1181" y="8"/>
                  </a:cubicBezTo>
                  <a:cubicBezTo>
                    <a:pt x="1182" y="8"/>
                    <a:pt x="1184" y="10"/>
                    <a:pt x="1184" y="12"/>
                  </a:cubicBezTo>
                  <a:cubicBezTo>
                    <a:pt x="1184" y="33"/>
                    <a:pt x="1184" y="33"/>
                    <a:pt x="1184" y="33"/>
                  </a:cubicBezTo>
                  <a:cubicBezTo>
                    <a:pt x="1184" y="35"/>
                    <a:pt x="1182" y="37"/>
                    <a:pt x="1181" y="37"/>
                  </a:cubicBezTo>
                  <a:cubicBezTo>
                    <a:pt x="1169" y="37"/>
                    <a:pt x="1169" y="37"/>
                    <a:pt x="1169" y="37"/>
                  </a:cubicBezTo>
                  <a:cubicBezTo>
                    <a:pt x="1167" y="37"/>
                    <a:pt x="1166" y="35"/>
                    <a:pt x="1166" y="33"/>
                  </a:cubicBezTo>
                  <a:lnTo>
                    <a:pt x="1166" y="12"/>
                  </a:lnTo>
                  <a:close/>
                  <a:moveTo>
                    <a:pt x="1136" y="12"/>
                  </a:moveTo>
                  <a:cubicBezTo>
                    <a:pt x="1136" y="10"/>
                    <a:pt x="1138" y="8"/>
                    <a:pt x="1139" y="8"/>
                  </a:cubicBezTo>
                  <a:cubicBezTo>
                    <a:pt x="1151" y="8"/>
                    <a:pt x="1151" y="8"/>
                    <a:pt x="1151" y="8"/>
                  </a:cubicBezTo>
                  <a:cubicBezTo>
                    <a:pt x="1153" y="8"/>
                    <a:pt x="1154" y="10"/>
                    <a:pt x="1154" y="12"/>
                  </a:cubicBezTo>
                  <a:cubicBezTo>
                    <a:pt x="1154" y="33"/>
                    <a:pt x="1154" y="33"/>
                    <a:pt x="1154" y="33"/>
                  </a:cubicBezTo>
                  <a:cubicBezTo>
                    <a:pt x="1154" y="35"/>
                    <a:pt x="1153" y="37"/>
                    <a:pt x="1151" y="37"/>
                  </a:cubicBezTo>
                  <a:cubicBezTo>
                    <a:pt x="1139" y="37"/>
                    <a:pt x="1139" y="37"/>
                    <a:pt x="1139" y="37"/>
                  </a:cubicBezTo>
                  <a:cubicBezTo>
                    <a:pt x="1138" y="37"/>
                    <a:pt x="1136" y="35"/>
                    <a:pt x="1136" y="33"/>
                  </a:cubicBezTo>
                  <a:lnTo>
                    <a:pt x="1136" y="12"/>
                  </a:lnTo>
                  <a:close/>
                  <a:moveTo>
                    <a:pt x="1107" y="12"/>
                  </a:moveTo>
                  <a:cubicBezTo>
                    <a:pt x="1107" y="10"/>
                    <a:pt x="1108" y="8"/>
                    <a:pt x="1110" y="8"/>
                  </a:cubicBezTo>
                  <a:cubicBezTo>
                    <a:pt x="1122" y="8"/>
                    <a:pt x="1122" y="8"/>
                    <a:pt x="1122" y="8"/>
                  </a:cubicBezTo>
                  <a:cubicBezTo>
                    <a:pt x="1123" y="8"/>
                    <a:pt x="1125" y="10"/>
                    <a:pt x="1125" y="12"/>
                  </a:cubicBezTo>
                  <a:cubicBezTo>
                    <a:pt x="1125" y="33"/>
                    <a:pt x="1125" y="33"/>
                    <a:pt x="1125" y="33"/>
                  </a:cubicBezTo>
                  <a:cubicBezTo>
                    <a:pt x="1125" y="35"/>
                    <a:pt x="1123" y="37"/>
                    <a:pt x="1122" y="37"/>
                  </a:cubicBezTo>
                  <a:cubicBezTo>
                    <a:pt x="1110" y="37"/>
                    <a:pt x="1110" y="37"/>
                    <a:pt x="1110" y="37"/>
                  </a:cubicBezTo>
                  <a:cubicBezTo>
                    <a:pt x="1108" y="37"/>
                    <a:pt x="1107" y="35"/>
                    <a:pt x="1107" y="33"/>
                  </a:cubicBezTo>
                  <a:lnTo>
                    <a:pt x="1107" y="12"/>
                  </a:lnTo>
                  <a:close/>
                  <a:moveTo>
                    <a:pt x="1077" y="12"/>
                  </a:moveTo>
                  <a:cubicBezTo>
                    <a:pt x="1077" y="10"/>
                    <a:pt x="1079" y="8"/>
                    <a:pt x="1080" y="8"/>
                  </a:cubicBezTo>
                  <a:cubicBezTo>
                    <a:pt x="1092" y="8"/>
                    <a:pt x="1092" y="8"/>
                    <a:pt x="1092" y="8"/>
                  </a:cubicBezTo>
                  <a:cubicBezTo>
                    <a:pt x="1094" y="8"/>
                    <a:pt x="1095" y="10"/>
                    <a:pt x="1095" y="12"/>
                  </a:cubicBezTo>
                  <a:cubicBezTo>
                    <a:pt x="1095" y="33"/>
                    <a:pt x="1095" y="33"/>
                    <a:pt x="1095" y="33"/>
                  </a:cubicBezTo>
                  <a:cubicBezTo>
                    <a:pt x="1095" y="35"/>
                    <a:pt x="1094" y="37"/>
                    <a:pt x="1092" y="37"/>
                  </a:cubicBezTo>
                  <a:cubicBezTo>
                    <a:pt x="1080" y="37"/>
                    <a:pt x="1080" y="37"/>
                    <a:pt x="1080" y="37"/>
                  </a:cubicBezTo>
                  <a:cubicBezTo>
                    <a:pt x="1079" y="37"/>
                    <a:pt x="1077" y="35"/>
                    <a:pt x="1077" y="33"/>
                  </a:cubicBezTo>
                  <a:lnTo>
                    <a:pt x="1077" y="12"/>
                  </a:lnTo>
                  <a:close/>
                  <a:moveTo>
                    <a:pt x="1048" y="12"/>
                  </a:moveTo>
                  <a:cubicBezTo>
                    <a:pt x="1048" y="10"/>
                    <a:pt x="1049" y="8"/>
                    <a:pt x="1051" y="8"/>
                  </a:cubicBezTo>
                  <a:cubicBezTo>
                    <a:pt x="1063" y="8"/>
                    <a:pt x="1063" y="8"/>
                    <a:pt x="1063" y="8"/>
                  </a:cubicBezTo>
                  <a:cubicBezTo>
                    <a:pt x="1065" y="8"/>
                    <a:pt x="1066" y="10"/>
                    <a:pt x="1066" y="12"/>
                  </a:cubicBezTo>
                  <a:cubicBezTo>
                    <a:pt x="1066" y="33"/>
                    <a:pt x="1066" y="33"/>
                    <a:pt x="1066" y="33"/>
                  </a:cubicBezTo>
                  <a:cubicBezTo>
                    <a:pt x="1066" y="35"/>
                    <a:pt x="1065" y="37"/>
                    <a:pt x="1063" y="37"/>
                  </a:cubicBezTo>
                  <a:cubicBezTo>
                    <a:pt x="1051" y="37"/>
                    <a:pt x="1051" y="37"/>
                    <a:pt x="1051" y="37"/>
                  </a:cubicBezTo>
                  <a:cubicBezTo>
                    <a:pt x="1049" y="37"/>
                    <a:pt x="1048" y="35"/>
                    <a:pt x="1048" y="33"/>
                  </a:cubicBezTo>
                  <a:lnTo>
                    <a:pt x="1048" y="12"/>
                  </a:lnTo>
                  <a:close/>
                  <a:moveTo>
                    <a:pt x="1018" y="12"/>
                  </a:moveTo>
                  <a:cubicBezTo>
                    <a:pt x="1018" y="10"/>
                    <a:pt x="1020" y="8"/>
                    <a:pt x="1021" y="8"/>
                  </a:cubicBezTo>
                  <a:cubicBezTo>
                    <a:pt x="1033" y="8"/>
                    <a:pt x="1033" y="8"/>
                    <a:pt x="1033" y="8"/>
                  </a:cubicBezTo>
                  <a:cubicBezTo>
                    <a:pt x="1035" y="8"/>
                    <a:pt x="1036" y="10"/>
                    <a:pt x="1036" y="12"/>
                  </a:cubicBezTo>
                  <a:cubicBezTo>
                    <a:pt x="1036" y="33"/>
                    <a:pt x="1036" y="33"/>
                    <a:pt x="1036" y="33"/>
                  </a:cubicBezTo>
                  <a:cubicBezTo>
                    <a:pt x="1036" y="35"/>
                    <a:pt x="1035" y="37"/>
                    <a:pt x="1033" y="37"/>
                  </a:cubicBezTo>
                  <a:cubicBezTo>
                    <a:pt x="1021" y="37"/>
                    <a:pt x="1021" y="37"/>
                    <a:pt x="1021" y="37"/>
                  </a:cubicBezTo>
                  <a:cubicBezTo>
                    <a:pt x="1020" y="37"/>
                    <a:pt x="1018" y="35"/>
                    <a:pt x="1018" y="33"/>
                  </a:cubicBezTo>
                  <a:lnTo>
                    <a:pt x="1018" y="12"/>
                  </a:lnTo>
                  <a:close/>
                  <a:moveTo>
                    <a:pt x="959" y="12"/>
                  </a:moveTo>
                  <a:cubicBezTo>
                    <a:pt x="959" y="10"/>
                    <a:pt x="961" y="8"/>
                    <a:pt x="962" y="8"/>
                  </a:cubicBezTo>
                  <a:cubicBezTo>
                    <a:pt x="974" y="8"/>
                    <a:pt x="974" y="8"/>
                    <a:pt x="974" y="8"/>
                  </a:cubicBezTo>
                  <a:cubicBezTo>
                    <a:pt x="976" y="8"/>
                    <a:pt x="977" y="10"/>
                    <a:pt x="977" y="12"/>
                  </a:cubicBezTo>
                  <a:cubicBezTo>
                    <a:pt x="977" y="33"/>
                    <a:pt x="977" y="33"/>
                    <a:pt x="977" y="33"/>
                  </a:cubicBezTo>
                  <a:cubicBezTo>
                    <a:pt x="977" y="35"/>
                    <a:pt x="976" y="37"/>
                    <a:pt x="974" y="37"/>
                  </a:cubicBezTo>
                  <a:cubicBezTo>
                    <a:pt x="962" y="37"/>
                    <a:pt x="962" y="37"/>
                    <a:pt x="962" y="37"/>
                  </a:cubicBezTo>
                  <a:cubicBezTo>
                    <a:pt x="961" y="37"/>
                    <a:pt x="959" y="35"/>
                    <a:pt x="959" y="33"/>
                  </a:cubicBezTo>
                  <a:lnTo>
                    <a:pt x="959" y="12"/>
                  </a:lnTo>
                  <a:close/>
                  <a:moveTo>
                    <a:pt x="930" y="12"/>
                  </a:moveTo>
                  <a:cubicBezTo>
                    <a:pt x="930" y="10"/>
                    <a:pt x="931" y="8"/>
                    <a:pt x="933" y="8"/>
                  </a:cubicBezTo>
                  <a:cubicBezTo>
                    <a:pt x="945" y="8"/>
                    <a:pt x="945" y="8"/>
                    <a:pt x="945" y="8"/>
                  </a:cubicBezTo>
                  <a:cubicBezTo>
                    <a:pt x="947" y="8"/>
                    <a:pt x="948" y="10"/>
                    <a:pt x="948" y="12"/>
                  </a:cubicBezTo>
                  <a:cubicBezTo>
                    <a:pt x="948" y="33"/>
                    <a:pt x="948" y="33"/>
                    <a:pt x="948" y="33"/>
                  </a:cubicBezTo>
                  <a:cubicBezTo>
                    <a:pt x="948" y="35"/>
                    <a:pt x="947" y="37"/>
                    <a:pt x="945" y="37"/>
                  </a:cubicBezTo>
                  <a:cubicBezTo>
                    <a:pt x="933" y="37"/>
                    <a:pt x="933" y="37"/>
                    <a:pt x="933" y="37"/>
                  </a:cubicBezTo>
                  <a:cubicBezTo>
                    <a:pt x="931" y="37"/>
                    <a:pt x="930" y="35"/>
                    <a:pt x="930" y="33"/>
                  </a:cubicBezTo>
                  <a:lnTo>
                    <a:pt x="930" y="12"/>
                  </a:lnTo>
                  <a:close/>
                  <a:moveTo>
                    <a:pt x="900" y="12"/>
                  </a:moveTo>
                  <a:cubicBezTo>
                    <a:pt x="900" y="10"/>
                    <a:pt x="902" y="8"/>
                    <a:pt x="903" y="8"/>
                  </a:cubicBezTo>
                  <a:cubicBezTo>
                    <a:pt x="915" y="8"/>
                    <a:pt x="915" y="8"/>
                    <a:pt x="915" y="8"/>
                  </a:cubicBezTo>
                  <a:cubicBezTo>
                    <a:pt x="917" y="8"/>
                    <a:pt x="919" y="10"/>
                    <a:pt x="919" y="12"/>
                  </a:cubicBezTo>
                  <a:cubicBezTo>
                    <a:pt x="919" y="33"/>
                    <a:pt x="919" y="33"/>
                    <a:pt x="919" y="33"/>
                  </a:cubicBezTo>
                  <a:cubicBezTo>
                    <a:pt x="919" y="35"/>
                    <a:pt x="917" y="37"/>
                    <a:pt x="915" y="37"/>
                  </a:cubicBezTo>
                  <a:cubicBezTo>
                    <a:pt x="903" y="37"/>
                    <a:pt x="903" y="37"/>
                    <a:pt x="903" y="37"/>
                  </a:cubicBezTo>
                  <a:cubicBezTo>
                    <a:pt x="902" y="37"/>
                    <a:pt x="900" y="35"/>
                    <a:pt x="900" y="33"/>
                  </a:cubicBezTo>
                  <a:lnTo>
                    <a:pt x="900" y="12"/>
                  </a:lnTo>
                  <a:close/>
                  <a:moveTo>
                    <a:pt x="871" y="12"/>
                  </a:moveTo>
                  <a:cubicBezTo>
                    <a:pt x="871" y="10"/>
                    <a:pt x="872" y="8"/>
                    <a:pt x="874" y="8"/>
                  </a:cubicBezTo>
                  <a:cubicBezTo>
                    <a:pt x="886" y="8"/>
                    <a:pt x="886" y="8"/>
                    <a:pt x="886" y="8"/>
                  </a:cubicBezTo>
                  <a:cubicBezTo>
                    <a:pt x="888" y="8"/>
                    <a:pt x="889" y="10"/>
                    <a:pt x="889" y="12"/>
                  </a:cubicBezTo>
                  <a:cubicBezTo>
                    <a:pt x="889" y="33"/>
                    <a:pt x="889" y="33"/>
                    <a:pt x="889" y="33"/>
                  </a:cubicBezTo>
                  <a:cubicBezTo>
                    <a:pt x="889" y="35"/>
                    <a:pt x="888" y="37"/>
                    <a:pt x="886" y="37"/>
                  </a:cubicBezTo>
                  <a:cubicBezTo>
                    <a:pt x="874" y="37"/>
                    <a:pt x="874" y="37"/>
                    <a:pt x="874" y="37"/>
                  </a:cubicBezTo>
                  <a:cubicBezTo>
                    <a:pt x="872" y="37"/>
                    <a:pt x="871" y="35"/>
                    <a:pt x="871" y="33"/>
                  </a:cubicBezTo>
                  <a:lnTo>
                    <a:pt x="871" y="12"/>
                  </a:lnTo>
                  <a:close/>
                  <a:moveTo>
                    <a:pt x="841" y="12"/>
                  </a:moveTo>
                  <a:cubicBezTo>
                    <a:pt x="841" y="10"/>
                    <a:pt x="843" y="8"/>
                    <a:pt x="844" y="8"/>
                  </a:cubicBezTo>
                  <a:cubicBezTo>
                    <a:pt x="857" y="8"/>
                    <a:pt x="857" y="8"/>
                    <a:pt x="857" y="8"/>
                  </a:cubicBezTo>
                  <a:cubicBezTo>
                    <a:pt x="858" y="8"/>
                    <a:pt x="860" y="10"/>
                    <a:pt x="860" y="12"/>
                  </a:cubicBezTo>
                  <a:cubicBezTo>
                    <a:pt x="860" y="33"/>
                    <a:pt x="860" y="33"/>
                    <a:pt x="860" y="33"/>
                  </a:cubicBezTo>
                  <a:cubicBezTo>
                    <a:pt x="860" y="35"/>
                    <a:pt x="858" y="37"/>
                    <a:pt x="857" y="37"/>
                  </a:cubicBezTo>
                  <a:cubicBezTo>
                    <a:pt x="844" y="37"/>
                    <a:pt x="844" y="37"/>
                    <a:pt x="844" y="37"/>
                  </a:cubicBezTo>
                  <a:cubicBezTo>
                    <a:pt x="843" y="37"/>
                    <a:pt x="841" y="35"/>
                    <a:pt x="841" y="33"/>
                  </a:cubicBezTo>
                  <a:lnTo>
                    <a:pt x="841" y="12"/>
                  </a:lnTo>
                  <a:close/>
                  <a:moveTo>
                    <a:pt x="812" y="12"/>
                  </a:moveTo>
                  <a:cubicBezTo>
                    <a:pt x="812" y="10"/>
                    <a:pt x="813" y="8"/>
                    <a:pt x="815" y="8"/>
                  </a:cubicBezTo>
                  <a:cubicBezTo>
                    <a:pt x="827" y="8"/>
                    <a:pt x="827" y="8"/>
                    <a:pt x="827" y="8"/>
                  </a:cubicBezTo>
                  <a:cubicBezTo>
                    <a:pt x="829" y="8"/>
                    <a:pt x="830" y="10"/>
                    <a:pt x="830" y="12"/>
                  </a:cubicBezTo>
                  <a:cubicBezTo>
                    <a:pt x="830" y="33"/>
                    <a:pt x="830" y="33"/>
                    <a:pt x="830" y="33"/>
                  </a:cubicBezTo>
                  <a:cubicBezTo>
                    <a:pt x="830" y="35"/>
                    <a:pt x="829" y="37"/>
                    <a:pt x="827" y="37"/>
                  </a:cubicBezTo>
                  <a:cubicBezTo>
                    <a:pt x="815" y="37"/>
                    <a:pt x="815" y="37"/>
                    <a:pt x="815" y="37"/>
                  </a:cubicBezTo>
                  <a:cubicBezTo>
                    <a:pt x="813" y="37"/>
                    <a:pt x="812" y="35"/>
                    <a:pt x="812" y="33"/>
                  </a:cubicBezTo>
                  <a:lnTo>
                    <a:pt x="812" y="12"/>
                  </a:lnTo>
                  <a:close/>
                  <a:moveTo>
                    <a:pt x="782" y="12"/>
                  </a:moveTo>
                  <a:cubicBezTo>
                    <a:pt x="782" y="10"/>
                    <a:pt x="784" y="8"/>
                    <a:pt x="786" y="8"/>
                  </a:cubicBezTo>
                  <a:cubicBezTo>
                    <a:pt x="798" y="8"/>
                    <a:pt x="798" y="8"/>
                    <a:pt x="798" y="8"/>
                  </a:cubicBezTo>
                  <a:cubicBezTo>
                    <a:pt x="799" y="8"/>
                    <a:pt x="801" y="10"/>
                    <a:pt x="801" y="12"/>
                  </a:cubicBezTo>
                  <a:cubicBezTo>
                    <a:pt x="801" y="33"/>
                    <a:pt x="801" y="33"/>
                    <a:pt x="801" y="33"/>
                  </a:cubicBezTo>
                  <a:cubicBezTo>
                    <a:pt x="801" y="35"/>
                    <a:pt x="799" y="37"/>
                    <a:pt x="798" y="37"/>
                  </a:cubicBezTo>
                  <a:cubicBezTo>
                    <a:pt x="786" y="37"/>
                    <a:pt x="786" y="37"/>
                    <a:pt x="786" y="37"/>
                  </a:cubicBezTo>
                  <a:cubicBezTo>
                    <a:pt x="784" y="37"/>
                    <a:pt x="782" y="35"/>
                    <a:pt x="782" y="33"/>
                  </a:cubicBezTo>
                  <a:lnTo>
                    <a:pt x="782" y="12"/>
                  </a:lnTo>
                  <a:close/>
                  <a:moveTo>
                    <a:pt x="753" y="12"/>
                  </a:moveTo>
                  <a:cubicBezTo>
                    <a:pt x="753" y="10"/>
                    <a:pt x="754" y="8"/>
                    <a:pt x="756" y="8"/>
                  </a:cubicBezTo>
                  <a:cubicBezTo>
                    <a:pt x="768" y="8"/>
                    <a:pt x="768" y="8"/>
                    <a:pt x="768" y="8"/>
                  </a:cubicBezTo>
                  <a:cubicBezTo>
                    <a:pt x="770" y="8"/>
                    <a:pt x="771" y="10"/>
                    <a:pt x="771" y="12"/>
                  </a:cubicBezTo>
                  <a:cubicBezTo>
                    <a:pt x="771" y="33"/>
                    <a:pt x="771" y="33"/>
                    <a:pt x="771" y="33"/>
                  </a:cubicBezTo>
                  <a:cubicBezTo>
                    <a:pt x="771" y="35"/>
                    <a:pt x="770" y="37"/>
                    <a:pt x="768" y="37"/>
                  </a:cubicBezTo>
                  <a:cubicBezTo>
                    <a:pt x="756" y="37"/>
                    <a:pt x="756" y="37"/>
                    <a:pt x="756" y="37"/>
                  </a:cubicBezTo>
                  <a:cubicBezTo>
                    <a:pt x="754" y="37"/>
                    <a:pt x="753" y="35"/>
                    <a:pt x="753" y="33"/>
                  </a:cubicBezTo>
                  <a:lnTo>
                    <a:pt x="753" y="12"/>
                  </a:lnTo>
                  <a:close/>
                  <a:moveTo>
                    <a:pt x="724" y="12"/>
                  </a:moveTo>
                  <a:cubicBezTo>
                    <a:pt x="724" y="10"/>
                    <a:pt x="725" y="8"/>
                    <a:pt x="727" y="8"/>
                  </a:cubicBezTo>
                  <a:cubicBezTo>
                    <a:pt x="739" y="8"/>
                    <a:pt x="739" y="8"/>
                    <a:pt x="739" y="8"/>
                  </a:cubicBezTo>
                  <a:cubicBezTo>
                    <a:pt x="740" y="8"/>
                    <a:pt x="742" y="10"/>
                    <a:pt x="742" y="12"/>
                  </a:cubicBezTo>
                  <a:cubicBezTo>
                    <a:pt x="742" y="33"/>
                    <a:pt x="742" y="33"/>
                    <a:pt x="742" y="33"/>
                  </a:cubicBezTo>
                  <a:cubicBezTo>
                    <a:pt x="742" y="35"/>
                    <a:pt x="740" y="37"/>
                    <a:pt x="739" y="37"/>
                  </a:cubicBezTo>
                  <a:cubicBezTo>
                    <a:pt x="727" y="37"/>
                    <a:pt x="727" y="37"/>
                    <a:pt x="727" y="37"/>
                  </a:cubicBezTo>
                  <a:cubicBezTo>
                    <a:pt x="725" y="37"/>
                    <a:pt x="724" y="35"/>
                    <a:pt x="724" y="33"/>
                  </a:cubicBezTo>
                  <a:lnTo>
                    <a:pt x="724" y="12"/>
                  </a:lnTo>
                  <a:close/>
                  <a:moveTo>
                    <a:pt x="694" y="12"/>
                  </a:moveTo>
                  <a:cubicBezTo>
                    <a:pt x="694" y="10"/>
                    <a:pt x="695" y="8"/>
                    <a:pt x="697" y="8"/>
                  </a:cubicBezTo>
                  <a:cubicBezTo>
                    <a:pt x="709" y="8"/>
                    <a:pt x="709" y="8"/>
                    <a:pt x="709" y="8"/>
                  </a:cubicBezTo>
                  <a:cubicBezTo>
                    <a:pt x="711" y="8"/>
                    <a:pt x="712" y="10"/>
                    <a:pt x="712" y="12"/>
                  </a:cubicBezTo>
                  <a:cubicBezTo>
                    <a:pt x="712" y="33"/>
                    <a:pt x="712" y="33"/>
                    <a:pt x="712" y="33"/>
                  </a:cubicBezTo>
                  <a:cubicBezTo>
                    <a:pt x="712" y="35"/>
                    <a:pt x="711" y="37"/>
                    <a:pt x="709" y="37"/>
                  </a:cubicBezTo>
                  <a:cubicBezTo>
                    <a:pt x="697" y="37"/>
                    <a:pt x="697" y="37"/>
                    <a:pt x="697" y="37"/>
                  </a:cubicBezTo>
                  <a:cubicBezTo>
                    <a:pt x="695" y="37"/>
                    <a:pt x="694" y="35"/>
                    <a:pt x="694" y="33"/>
                  </a:cubicBezTo>
                  <a:lnTo>
                    <a:pt x="694" y="12"/>
                  </a:lnTo>
                  <a:close/>
                  <a:moveTo>
                    <a:pt x="635" y="12"/>
                  </a:moveTo>
                  <a:cubicBezTo>
                    <a:pt x="635" y="10"/>
                    <a:pt x="636" y="8"/>
                    <a:pt x="638" y="8"/>
                  </a:cubicBezTo>
                  <a:cubicBezTo>
                    <a:pt x="650" y="8"/>
                    <a:pt x="650" y="8"/>
                    <a:pt x="650" y="8"/>
                  </a:cubicBezTo>
                  <a:cubicBezTo>
                    <a:pt x="652" y="8"/>
                    <a:pt x="653" y="10"/>
                    <a:pt x="653" y="12"/>
                  </a:cubicBezTo>
                  <a:cubicBezTo>
                    <a:pt x="653" y="33"/>
                    <a:pt x="653" y="33"/>
                    <a:pt x="653" y="33"/>
                  </a:cubicBezTo>
                  <a:cubicBezTo>
                    <a:pt x="653" y="35"/>
                    <a:pt x="652" y="37"/>
                    <a:pt x="650" y="37"/>
                  </a:cubicBezTo>
                  <a:cubicBezTo>
                    <a:pt x="638" y="37"/>
                    <a:pt x="638" y="37"/>
                    <a:pt x="638" y="37"/>
                  </a:cubicBezTo>
                  <a:cubicBezTo>
                    <a:pt x="636" y="37"/>
                    <a:pt x="635" y="35"/>
                    <a:pt x="635" y="33"/>
                  </a:cubicBezTo>
                  <a:lnTo>
                    <a:pt x="635" y="12"/>
                  </a:lnTo>
                  <a:close/>
                  <a:moveTo>
                    <a:pt x="606" y="12"/>
                  </a:moveTo>
                  <a:cubicBezTo>
                    <a:pt x="606" y="10"/>
                    <a:pt x="607" y="8"/>
                    <a:pt x="609" y="8"/>
                  </a:cubicBezTo>
                  <a:cubicBezTo>
                    <a:pt x="621" y="8"/>
                    <a:pt x="621" y="8"/>
                    <a:pt x="621" y="8"/>
                  </a:cubicBezTo>
                  <a:cubicBezTo>
                    <a:pt x="622" y="8"/>
                    <a:pt x="624" y="10"/>
                    <a:pt x="624" y="12"/>
                  </a:cubicBezTo>
                  <a:cubicBezTo>
                    <a:pt x="624" y="33"/>
                    <a:pt x="624" y="33"/>
                    <a:pt x="624" y="33"/>
                  </a:cubicBezTo>
                  <a:cubicBezTo>
                    <a:pt x="624" y="35"/>
                    <a:pt x="622" y="37"/>
                    <a:pt x="621" y="37"/>
                  </a:cubicBezTo>
                  <a:cubicBezTo>
                    <a:pt x="609" y="37"/>
                    <a:pt x="609" y="37"/>
                    <a:pt x="609" y="37"/>
                  </a:cubicBezTo>
                  <a:cubicBezTo>
                    <a:pt x="607" y="37"/>
                    <a:pt x="606" y="35"/>
                    <a:pt x="606" y="33"/>
                  </a:cubicBezTo>
                  <a:lnTo>
                    <a:pt x="606" y="12"/>
                  </a:lnTo>
                  <a:close/>
                  <a:moveTo>
                    <a:pt x="576" y="12"/>
                  </a:moveTo>
                  <a:cubicBezTo>
                    <a:pt x="576" y="10"/>
                    <a:pt x="578" y="8"/>
                    <a:pt x="579" y="8"/>
                  </a:cubicBezTo>
                  <a:cubicBezTo>
                    <a:pt x="591" y="8"/>
                    <a:pt x="591" y="8"/>
                    <a:pt x="591" y="8"/>
                  </a:cubicBezTo>
                  <a:cubicBezTo>
                    <a:pt x="593" y="8"/>
                    <a:pt x="594" y="10"/>
                    <a:pt x="594" y="12"/>
                  </a:cubicBezTo>
                  <a:cubicBezTo>
                    <a:pt x="594" y="33"/>
                    <a:pt x="594" y="33"/>
                    <a:pt x="594" y="33"/>
                  </a:cubicBezTo>
                  <a:cubicBezTo>
                    <a:pt x="594" y="35"/>
                    <a:pt x="593" y="37"/>
                    <a:pt x="591" y="37"/>
                  </a:cubicBezTo>
                  <a:cubicBezTo>
                    <a:pt x="579" y="37"/>
                    <a:pt x="579" y="37"/>
                    <a:pt x="579" y="37"/>
                  </a:cubicBezTo>
                  <a:cubicBezTo>
                    <a:pt x="578" y="37"/>
                    <a:pt x="576" y="35"/>
                    <a:pt x="576" y="33"/>
                  </a:cubicBezTo>
                  <a:lnTo>
                    <a:pt x="576" y="12"/>
                  </a:lnTo>
                  <a:close/>
                  <a:moveTo>
                    <a:pt x="547" y="12"/>
                  </a:moveTo>
                  <a:cubicBezTo>
                    <a:pt x="547" y="10"/>
                    <a:pt x="548" y="8"/>
                    <a:pt x="550" y="8"/>
                  </a:cubicBezTo>
                  <a:cubicBezTo>
                    <a:pt x="562" y="8"/>
                    <a:pt x="562" y="8"/>
                    <a:pt x="562" y="8"/>
                  </a:cubicBezTo>
                  <a:cubicBezTo>
                    <a:pt x="563" y="8"/>
                    <a:pt x="565" y="10"/>
                    <a:pt x="565" y="12"/>
                  </a:cubicBezTo>
                  <a:cubicBezTo>
                    <a:pt x="565" y="33"/>
                    <a:pt x="565" y="33"/>
                    <a:pt x="565" y="33"/>
                  </a:cubicBezTo>
                  <a:cubicBezTo>
                    <a:pt x="565" y="35"/>
                    <a:pt x="563" y="37"/>
                    <a:pt x="562" y="37"/>
                  </a:cubicBezTo>
                  <a:cubicBezTo>
                    <a:pt x="550" y="37"/>
                    <a:pt x="550" y="37"/>
                    <a:pt x="550" y="37"/>
                  </a:cubicBezTo>
                  <a:cubicBezTo>
                    <a:pt x="548" y="37"/>
                    <a:pt x="547" y="35"/>
                    <a:pt x="547" y="33"/>
                  </a:cubicBezTo>
                  <a:lnTo>
                    <a:pt x="547" y="12"/>
                  </a:lnTo>
                  <a:close/>
                  <a:moveTo>
                    <a:pt x="517" y="12"/>
                  </a:moveTo>
                  <a:cubicBezTo>
                    <a:pt x="517" y="10"/>
                    <a:pt x="519" y="8"/>
                    <a:pt x="520" y="8"/>
                  </a:cubicBezTo>
                  <a:cubicBezTo>
                    <a:pt x="532" y="8"/>
                    <a:pt x="532" y="8"/>
                    <a:pt x="532" y="8"/>
                  </a:cubicBezTo>
                  <a:cubicBezTo>
                    <a:pt x="534" y="8"/>
                    <a:pt x="535" y="10"/>
                    <a:pt x="535" y="12"/>
                  </a:cubicBezTo>
                  <a:cubicBezTo>
                    <a:pt x="535" y="33"/>
                    <a:pt x="535" y="33"/>
                    <a:pt x="535" y="33"/>
                  </a:cubicBezTo>
                  <a:cubicBezTo>
                    <a:pt x="535" y="35"/>
                    <a:pt x="534" y="37"/>
                    <a:pt x="532" y="37"/>
                  </a:cubicBezTo>
                  <a:cubicBezTo>
                    <a:pt x="520" y="37"/>
                    <a:pt x="520" y="37"/>
                    <a:pt x="520" y="37"/>
                  </a:cubicBezTo>
                  <a:cubicBezTo>
                    <a:pt x="519" y="37"/>
                    <a:pt x="517" y="35"/>
                    <a:pt x="517" y="33"/>
                  </a:cubicBezTo>
                  <a:lnTo>
                    <a:pt x="517" y="12"/>
                  </a:lnTo>
                  <a:close/>
                  <a:moveTo>
                    <a:pt x="488" y="12"/>
                  </a:moveTo>
                  <a:cubicBezTo>
                    <a:pt x="488" y="10"/>
                    <a:pt x="489" y="8"/>
                    <a:pt x="491" y="8"/>
                  </a:cubicBezTo>
                  <a:cubicBezTo>
                    <a:pt x="503" y="8"/>
                    <a:pt x="503" y="8"/>
                    <a:pt x="503" y="8"/>
                  </a:cubicBezTo>
                  <a:cubicBezTo>
                    <a:pt x="504" y="8"/>
                    <a:pt x="506" y="10"/>
                    <a:pt x="506" y="12"/>
                  </a:cubicBezTo>
                  <a:cubicBezTo>
                    <a:pt x="506" y="33"/>
                    <a:pt x="506" y="33"/>
                    <a:pt x="506" y="33"/>
                  </a:cubicBezTo>
                  <a:cubicBezTo>
                    <a:pt x="506" y="35"/>
                    <a:pt x="504" y="37"/>
                    <a:pt x="503" y="37"/>
                  </a:cubicBezTo>
                  <a:cubicBezTo>
                    <a:pt x="491" y="37"/>
                    <a:pt x="491" y="37"/>
                    <a:pt x="491" y="37"/>
                  </a:cubicBezTo>
                  <a:cubicBezTo>
                    <a:pt x="489" y="37"/>
                    <a:pt x="488" y="35"/>
                    <a:pt x="488" y="33"/>
                  </a:cubicBezTo>
                  <a:lnTo>
                    <a:pt x="488" y="12"/>
                  </a:lnTo>
                  <a:close/>
                  <a:moveTo>
                    <a:pt x="458" y="12"/>
                  </a:moveTo>
                  <a:cubicBezTo>
                    <a:pt x="458" y="10"/>
                    <a:pt x="460" y="8"/>
                    <a:pt x="461" y="8"/>
                  </a:cubicBezTo>
                  <a:cubicBezTo>
                    <a:pt x="473" y="8"/>
                    <a:pt x="473" y="8"/>
                    <a:pt x="473" y="8"/>
                  </a:cubicBezTo>
                  <a:cubicBezTo>
                    <a:pt x="475" y="8"/>
                    <a:pt x="476" y="10"/>
                    <a:pt x="476" y="12"/>
                  </a:cubicBezTo>
                  <a:cubicBezTo>
                    <a:pt x="476" y="33"/>
                    <a:pt x="476" y="33"/>
                    <a:pt x="476" y="33"/>
                  </a:cubicBezTo>
                  <a:cubicBezTo>
                    <a:pt x="476" y="35"/>
                    <a:pt x="475" y="37"/>
                    <a:pt x="473" y="37"/>
                  </a:cubicBezTo>
                  <a:cubicBezTo>
                    <a:pt x="461" y="37"/>
                    <a:pt x="461" y="37"/>
                    <a:pt x="461" y="37"/>
                  </a:cubicBezTo>
                  <a:cubicBezTo>
                    <a:pt x="460" y="37"/>
                    <a:pt x="458" y="35"/>
                    <a:pt x="458" y="33"/>
                  </a:cubicBezTo>
                  <a:lnTo>
                    <a:pt x="458" y="12"/>
                  </a:lnTo>
                  <a:close/>
                  <a:moveTo>
                    <a:pt x="429" y="12"/>
                  </a:moveTo>
                  <a:cubicBezTo>
                    <a:pt x="429" y="10"/>
                    <a:pt x="430" y="8"/>
                    <a:pt x="432" y="8"/>
                  </a:cubicBezTo>
                  <a:cubicBezTo>
                    <a:pt x="444" y="8"/>
                    <a:pt x="444" y="8"/>
                    <a:pt x="444" y="8"/>
                  </a:cubicBezTo>
                  <a:cubicBezTo>
                    <a:pt x="446" y="8"/>
                    <a:pt x="447" y="10"/>
                    <a:pt x="447" y="12"/>
                  </a:cubicBezTo>
                  <a:cubicBezTo>
                    <a:pt x="447" y="33"/>
                    <a:pt x="447" y="33"/>
                    <a:pt x="447" y="33"/>
                  </a:cubicBezTo>
                  <a:cubicBezTo>
                    <a:pt x="447" y="35"/>
                    <a:pt x="446" y="37"/>
                    <a:pt x="444" y="37"/>
                  </a:cubicBezTo>
                  <a:cubicBezTo>
                    <a:pt x="432" y="37"/>
                    <a:pt x="432" y="37"/>
                    <a:pt x="432" y="37"/>
                  </a:cubicBezTo>
                  <a:cubicBezTo>
                    <a:pt x="430" y="37"/>
                    <a:pt x="429" y="35"/>
                    <a:pt x="429" y="33"/>
                  </a:cubicBezTo>
                  <a:lnTo>
                    <a:pt x="429" y="12"/>
                  </a:lnTo>
                  <a:close/>
                  <a:moveTo>
                    <a:pt x="399" y="12"/>
                  </a:moveTo>
                  <a:cubicBezTo>
                    <a:pt x="399" y="10"/>
                    <a:pt x="401" y="8"/>
                    <a:pt x="402" y="8"/>
                  </a:cubicBezTo>
                  <a:cubicBezTo>
                    <a:pt x="414" y="8"/>
                    <a:pt x="414" y="8"/>
                    <a:pt x="414" y="8"/>
                  </a:cubicBezTo>
                  <a:cubicBezTo>
                    <a:pt x="416" y="8"/>
                    <a:pt x="417" y="10"/>
                    <a:pt x="417" y="12"/>
                  </a:cubicBezTo>
                  <a:cubicBezTo>
                    <a:pt x="417" y="33"/>
                    <a:pt x="417" y="33"/>
                    <a:pt x="417" y="33"/>
                  </a:cubicBezTo>
                  <a:cubicBezTo>
                    <a:pt x="417" y="35"/>
                    <a:pt x="416" y="37"/>
                    <a:pt x="414" y="37"/>
                  </a:cubicBezTo>
                  <a:cubicBezTo>
                    <a:pt x="402" y="37"/>
                    <a:pt x="402" y="37"/>
                    <a:pt x="402" y="37"/>
                  </a:cubicBezTo>
                  <a:cubicBezTo>
                    <a:pt x="401" y="37"/>
                    <a:pt x="399" y="35"/>
                    <a:pt x="399" y="33"/>
                  </a:cubicBezTo>
                  <a:lnTo>
                    <a:pt x="399" y="12"/>
                  </a:lnTo>
                  <a:close/>
                  <a:moveTo>
                    <a:pt x="370" y="12"/>
                  </a:moveTo>
                  <a:cubicBezTo>
                    <a:pt x="370" y="10"/>
                    <a:pt x="371" y="8"/>
                    <a:pt x="373" y="8"/>
                  </a:cubicBezTo>
                  <a:cubicBezTo>
                    <a:pt x="385" y="8"/>
                    <a:pt x="385" y="8"/>
                    <a:pt x="385" y="8"/>
                  </a:cubicBezTo>
                  <a:cubicBezTo>
                    <a:pt x="387" y="8"/>
                    <a:pt x="388" y="10"/>
                    <a:pt x="388" y="12"/>
                  </a:cubicBezTo>
                  <a:cubicBezTo>
                    <a:pt x="388" y="33"/>
                    <a:pt x="388" y="33"/>
                    <a:pt x="388" y="33"/>
                  </a:cubicBezTo>
                  <a:cubicBezTo>
                    <a:pt x="388" y="35"/>
                    <a:pt x="387" y="37"/>
                    <a:pt x="385" y="37"/>
                  </a:cubicBezTo>
                  <a:cubicBezTo>
                    <a:pt x="373" y="37"/>
                    <a:pt x="373" y="37"/>
                    <a:pt x="373" y="37"/>
                  </a:cubicBezTo>
                  <a:cubicBezTo>
                    <a:pt x="371" y="37"/>
                    <a:pt x="370" y="35"/>
                    <a:pt x="370" y="33"/>
                  </a:cubicBezTo>
                  <a:lnTo>
                    <a:pt x="370" y="12"/>
                  </a:lnTo>
                  <a:close/>
                  <a:moveTo>
                    <a:pt x="281" y="12"/>
                  </a:moveTo>
                  <a:cubicBezTo>
                    <a:pt x="281" y="10"/>
                    <a:pt x="283" y="8"/>
                    <a:pt x="284" y="8"/>
                  </a:cubicBezTo>
                  <a:cubicBezTo>
                    <a:pt x="296" y="8"/>
                    <a:pt x="296" y="8"/>
                    <a:pt x="296" y="8"/>
                  </a:cubicBezTo>
                  <a:cubicBezTo>
                    <a:pt x="298" y="8"/>
                    <a:pt x="300" y="10"/>
                    <a:pt x="300" y="12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300" y="35"/>
                    <a:pt x="298" y="37"/>
                    <a:pt x="296" y="37"/>
                  </a:cubicBezTo>
                  <a:cubicBezTo>
                    <a:pt x="284" y="37"/>
                    <a:pt x="284" y="37"/>
                    <a:pt x="284" y="37"/>
                  </a:cubicBezTo>
                  <a:cubicBezTo>
                    <a:pt x="283" y="37"/>
                    <a:pt x="281" y="35"/>
                    <a:pt x="281" y="33"/>
                  </a:cubicBezTo>
                  <a:lnTo>
                    <a:pt x="281" y="12"/>
                  </a:lnTo>
                  <a:close/>
                  <a:moveTo>
                    <a:pt x="252" y="12"/>
                  </a:moveTo>
                  <a:cubicBezTo>
                    <a:pt x="252" y="10"/>
                    <a:pt x="253" y="8"/>
                    <a:pt x="255" y="8"/>
                  </a:cubicBezTo>
                  <a:cubicBezTo>
                    <a:pt x="267" y="8"/>
                    <a:pt x="267" y="8"/>
                    <a:pt x="267" y="8"/>
                  </a:cubicBezTo>
                  <a:cubicBezTo>
                    <a:pt x="269" y="8"/>
                    <a:pt x="270" y="10"/>
                    <a:pt x="270" y="12"/>
                  </a:cubicBezTo>
                  <a:cubicBezTo>
                    <a:pt x="270" y="33"/>
                    <a:pt x="270" y="33"/>
                    <a:pt x="270" y="33"/>
                  </a:cubicBezTo>
                  <a:cubicBezTo>
                    <a:pt x="270" y="35"/>
                    <a:pt x="269" y="37"/>
                    <a:pt x="267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3" y="37"/>
                    <a:pt x="252" y="35"/>
                    <a:pt x="252" y="33"/>
                  </a:cubicBezTo>
                  <a:lnTo>
                    <a:pt x="252" y="12"/>
                  </a:lnTo>
                  <a:close/>
                  <a:moveTo>
                    <a:pt x="222" y="12"/>
                  </a:moveTo>
                  <a:cubicBezTo>
                    <a:pt x="222" y="10"/>
                    <a:pt x="224" y="8"/>
                    <a:pt x="225" y="8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9" y="8"/>
                    <a:pt x="241" y="10"/>
                    <a:pt x="241" y="12"/>
                  </a:cubicBezTo>
                  <a:cubicBezTo>
                    <a:pt x="241" y="33"/>
                    <a:pt x="241" y="33"/>
                    <a:pt x="241" y="33"/>
                  </a:cubicBezTo>
                  <a:cubicBezTo>
                    <a:pt x="241" y="35"/>
                    <a:pt x="239" y="37"/>
                    <a:pt x="238" y="37"/>
                  </a:cubicBezTo>
                  <a:cubicBezTo>
                    <a:pt x="225" y="37"/>
                    <a:pt x="225" y="37"/>
                    <a:pt x="225" y="37"/>
                  </a:cubicBezTo>
                  <a:cubicBezTo>
                    <a:pt x="224" y="37"/>
                    <a:pt x="222" y="35"/>
                    <a:pt x="222" y="33"/>
                  </a:cubicBezTo>
                  <a:lnTo>
                    <a:pt x="222" y="12"/>
                  </a:lnTo>
                  <a:close/>
                  <a:moveTo>
                    <a:pt x="193" y="12"/>
                  </a:moveTo>
                  <a:cubicBezTo>
                    <a:pt x="193" y="10"/>
                    <a:pt x="194" y="8"/>
                    <a:pt x="196" y="8"/>
                  </a:cubicBezTo>
                  <a:cubicBezTo>
                    <a:pt x="208" y="8"/>
                    <a:pt x="208" y="8"/>
                    <a:pt x="208" y="8"/>
                  </a:cubicBezTo>
                  <a:cubicBezTo>
                    <a:pt x="210" y="8"/>
                    <a:pt x="211" y="10"/>
                    <a:pt x="211" y="12"/>
                  </a:cubicBezTo>
                  <a:cubicBezTo>
                    <a:pt x="211" y="33"/>
                    <a:pt x="211" y="33"/>
                    <a:pt x="211" y="33"/>
                  </a:cubicBezTo>
                  <a:cubicBezTo>
                    <a:pt x="211" y="35"/>
                    <a:pt x="210" y="37"/>
                    <a:pt x="208" y="37"/>
                  </a:cubicBezTo>
                  <a:cubicBezTo>
                    <a:pt x="196" y="37"/>
                    <a:pt x="196" y="37"/>
                    <a:pt x="196" y="37"/>
                  </a:cubicBezTo>
                  <a:cubicBezTo>
                    <a:pt x="194" y="37"/>
                    <a:pt x="193" y="35"/>
                    <a:pt x="193" y="33"/>
                  </a:cubicBezTo>
                  <a:lnTo>
                    <a:pt x="193" y="12"/>
                  </a:lnTo>
                  <a:close/>
                  <a:moveTo>
                    <a:pt x="163" y="12"/>
                  </a:moveTo>
                  <a:cubicBezTo>
                    <a:pt x="163" y="10"/>
                    <a:pt x="165" y="8"/>
                    <a:pt x="167" y="8"/>
                  </a:cubicBezTo>
                  <a:cubicBezTo>
                    <a:pt x="179" y="8"/>
                    <a:pt x="179" y="8"/>
                    <a:pt x="179" y="8"/>
                  </a:cubicBezTo>
                  <a:cubicBezTo>
                    <a:pt x="180" y="8"/>
                    <a:pt x="182" y="10"/>
                    <a:pt x="182" y="12"/>
                  </a:cubicBezTo>
                  <a:cubicBezTo>
                    <a:pt x="182" y="33"/>
                    <a:pt x="182" y="33"/>
                    <a:pt x="182" y="33"/>
                  </a:cubicBezTo>
                  <a:cubicBezTo>
                    <a:pt x="182" y="35"/>
                    <a:pt x="180" y="37"/>
                    <a:pt x="179" y="37"/>
                  </a:cubicBezTo>
                  <a:cubicBezTo>
                    <a:pt x="167" y="37"/>
                    <a:pt x="167" y="37"/>
                    <a:pt x="167" y="37"/>
                  </a:cubicBezTo>
                  <a:cubicBezTo>
                    <a:pt x="165" y="37"/>
                    <a:pt x="163" y="35"/>
                    <a:pt x="163" y="33"/>
                  </a:cubicBezTo>
                  <a:lnTo>
                    <a:pt x="163" y="12"/>
                  </a:lnTo>
                  <a:close/>
                  <a:moveTo>
                    <a:pt x="134" y="12"/>
                  </a:moveTo>
                  <a:cubicBezTo>
                    <a:pt x="134" y="10"/>
                    <a:pt x="135" y="8"/>
                    <a:pt x="137" y="8"/>
                  </a:cubicBezTo>
                  <a:cubicBezTo>
                    <a:pt x="149" y="8"/>
                    <a:pt x="149" y="8"/>
                    <a:pt x="149" y="8"/>
                  </a:cubicBezTo>
                  <a:cubicBezTo>
                    <a:pt x="151" y="8"/>
                    <a:pt x="152" y="10"/>
                    <a:pt x="152" y="12"/>
                  </a:cubicBezTo>
                  <a:cubicBezTo>
                    <a:pt x="152" y="33"/>
                    <a:pt x="152" y="33"/>
                    <a:pt x="152" y="33"/>
                  </a:cubicBezTo>
                  <a:cubicBezTo>
                    <a:pt x="152" y="35"/>
                    <a:pt x="151" y="37"/>
                    <a:pt x="149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5" y="37"/>
                    <a:pt x="134" y="35"/>
                    <a:pt x="134" y="33"/>
                  </a:cubicBezTo>
                  <a:lnTo>
                    <a:pt x="134" y="12"/>
                  </a:lnTo>
                  <a:close/>
                  <a:moveTo>
                    <a:pt x="105" y="12"/>
                  </a:moveTo>
                  <a:cubicBezTo>
                    <a:pt x="105" y="10"/>
                    <a:pt x="106" y="8"/>
                    <a:pt x="108" y="8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21" y="8"/>
                    <a:pt x="123" y="10"/>
                    <a:pt x="123" y="12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3" y="35"/>
                    <a:pt x="121" y="37"/>
                    <a:pt x="120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6" y="37"/>
                    <a:pt x="105" y="35"/>
                    <a:pt x="105" y="33"/>
                  </a:cubicBezTo>
                  <a:lnTo>
                    <a:pt x="105" y="12"/>
                  </a:lnTo>
                  <a:close/>
                  <a:moveTo>
                    <a:pt x="75" y="12"/>
                  </a:moveTo>
                  <a:cubicBezTo>
                    <a:pt x="75" y="10"/>
                    <a:pt x="76" y="8"/>
                    <a:pt x="78" y="8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92" y="8"/>
                    <a:pt x="93" y="10"/>
                    <a:pt x="93" y="12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3" y="35"/>
                    <a:pt x="92" y="37"/>
                    <a:pt x="90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5" y="35"/>
                    <a:pt x="75" y="33"/>
                  </a:cubicBezTo>
                  <a:lnTo>
                    <a:pt x="75" y="12"/>
                  </a:lnTo>
                  <a:close/>
                  <a:moveTo>
                    <a:pt x="46" y="12"/>
                  </a:moveTo>
                  <a:cubicBezTo>
                    <a:pt x="46" y="10"/>
                    <a:pt x="47" y="8"/>
                    <a:pt x="49" y="8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8"/>
                    <a:pt x="64" y="10"/>
                    <a:pt x="64" y="12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4" y="35"/>
                    <a:pt x="62" y="37"/>
                    <a:pt x="61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5"/>
                    <a:pt x="46" y="33"/>
                  </a:cubicBezTo>
                  <a:lnTo>
                    <a:pt x="46" y="12"/>
                  </a:lnTo>
                  <a:close/>
                  <a:moveTo>
                    <a:pt x="34" y="298"/>
                  </a:moveTo>
                  <a:cubicBezTo>
                    <a:pt x="34" y="300"/>
                    <a:pt x="33" y="302"/>
                    <a:pt x="31" y="302"/>
                  </a:cubicBezTo>
                  <a:cubicBezTo>
                    <a:pt x="19" y="302"/>
                    <a:pt x="19" y="302"/>
                    <a:pt x="19" y="302"/>
                  </a:cubicBezTo>
                  <a:cubicBezTo>
                    <a:pt x="17" y="302"/>
                    <a:pt x="16" y="300"/>
                    <a:pt x="16" y="298"/>
                  </a:cubicBezTo>
                  <a:cubicBezTo>
                    <a:pt x="16" y="277"/>
                    <a:pt x="16" y="277"/>
                    <a:pt x="16" y="277"/>
                  </a:cubicBezTo>
                  <a:cubicBezTo>
                    <a:pt x="16" y="275"/>
                    <a:pt x="17" y="273"/>
                    <a:pt x="19" y="273"/>
                  </a:cubicBezTo>
                  <a:cubicBezTo>
                    <a:pt x="31" y="273"/>
                    <a:pt x="31" y="273"/>
                    <a:pt x="31" y="273"/>
                  </a:cubicBezTo>
                  <a:cubicBezTo>
                    <a:pt x="33" y="273"/>
                    <a:pt x="34" y="275"/>
                    <a:pt x="34" y="277"/>
                  </a:cubicBezTo>
                  <a:lnTo>
                    <a:pt x="34" y="298"/>
                  </a:lnTo>
                  <a:close/>
                  <a:moveTo>
                    <a:pt x="34" y="33"/>
                  </a:moveTo>
                  <a:cubicBezTo>
                    <a:pt x="34" y="35"/>
                    <a:pt x="33" y="37"/>
                    <a:pt x="31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7"/>
                    <a:pt x="16" y="35"/>
                    <a:pt x="16" y="3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0"/>
                    <a:pt x="17" y="8"/>
                    <a:pt x="1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8"/>
                    <a:pt x="34" y="10"/>
                    <a:pt x="34" y="12"/>
                  </a:cubicBezTo>
                  <a:lnTo>
                    <a:pt x="34" y="33"/>
                  </a:lnTo>
                  <a:close/>
                  <a:moveTo>
                    <a:pt x="45" y="59"/>
                  </a:moveTo>
                  <a:cubicBezTo>
                    <a:pt x="45" y="53"/>
                    <a:pt x="49" y="49"/>
                    <a:pt x="55" y="49"/>
                  </a:cubicBezTo>
                  <a:cubicBezTo>
                    <a:pt x="55" y="49"/>
                    <a:pt x="55" y="49"/>
                    <a:pt x="317" y="49"/>
                  </a:cubicBezTo>
                  <a:cubicBezTo>
                    <a:pt x="323" y="49"/>
                    <a:pt x="328" y="53"/>
                    <a:pt x="328" y="59"/>
                  </a:cubicBezTo>
                  <a:cubicBezTo>
                    <a:pt x="328" y="59"/>
                    <a:pt x="328" y="59"/>
                    <a:pt x="328" y="251"/>
                  </a:cubicBezTo>
                  <a:cubicBezTo>
                    <a:pt x="328" y="257"/>
                    <a:pt x="323" y="262"/>
                    <a:pt x="317" y="262"/>
                  </a:cubicBezTo>
                  <a:cubicBezTo>
                    <a:pt x="317" y="262"/>
                    <a:pt x="317" y="262"/>
                    <a:pt x="55" y="262"/>
                  </a:cubicBezTo>
                  <a:cubicBezTo>
                    <a:pt x="49" y="262"/>
                    <a:pt x="45" y="257"/>
                    <a:pt x="45" y="251"/>
                  </a:cubicBezTo>
                  <a:cubicBezTo>
                    <a:pt x="45" y="251"/>
                    <a:pt x="45" y="251"/>
                    <a:pt x="45" y="59"/>
                  </a:cubicBezTo>
                  <a:close/>
                  <a:moveTo>
                    <a:pt x="64" y="298"/>
                  </a:moveTo>
                  <a:cubicBezTo>
                    <a:pt x="64" y="300"/>
                    <a:pt x="62" y="302"/>
                    <a:pt x="61" y="302"/>
                  </a:cubicBezTo>
                  <a:cubicBezTo>
                    <a:pt x="49" y="302"/>
                    <a:pt x="49" y="302"/>
                    <a:pt x="49" y="302"/>
                  </a:cubicBezTo>
                  <a:cubicBezTo>
                    <a:pt x="47" y="302"/>
                    <a:pt x="46" y="300"/>
                    <a:pt x="46" y="298"/>
                  </a:cubicBezTo>
                  <a:cubicBezTo>
                    <a:pt x="46" y="277"/>
                    <a:pt x="46" y="277"/>
                    <a:pt x="46" y="277"/>
                  </a:cubicBezTo>
                  <a:cubicBezTo>
                    <a:pt x="46" y="275"/>
                    <a:pt x="47" y="273"/>
                    <a:pt x="49" y="273"/>
                  </a:cubicBezTo>
                  <a:cubicBezTo>
                    <a:pt x="61" y="273"/>
                    <a:pt x="61" y="273"/>
                    <a:pt x="61" y="273"/>
                  </a:cubicBezTo>
                  <a:cubicBezTo>
                    <a:pt x="62" y="273"/>
                    <a:pt x="64" y="275"/>
                    <a:pt x="64" y="277"/>
                  </a:cubicBezTo>
                  <a:lnTo>
                    <a:pt x="64" y="298"/>
                  </a:lnTo>
                  <a:close/>
                  <a:moveTo>
                    <a:pt x="93" y="298"/>
                  </a:moveTo>
                  <a:cubicBezTo>
                    <a:pt x="93" y="300"/>
                    <a:pt x="92" y="302"/>
                    <a:pt x="90" y="302"/>
                  </a:cubicBezTo>
                  <a:cubicBezTo>
                    <a:pt x="78" y="302"/>
                    <a:pt x="78" y="302"/>
                    <a:pt x="78" y="302"/>
                  </a:cubicBezTo>
                  <a:cubicBezTo>
                    <a:pt x="76" y="302"/>
                    <a:pt x="75" y="300"/>
                    <a:pt x="75" y="298"/>
                  </a:cubicBezTo>
                  <a:cubicBezTo>
                    <a:pt x="75" y="277"/>
                    <a:pt x="75" y="277"/>
                    <a:pt x="75" y="277"/>
                  </a:cubicBezTo>
                  <a:cubicBezTo>
                    <a:pt x="75" y="275"/>
                    <a:pt x="76" y="273"/>
                    <a:pt x="78" y="273"/>
                  </a:cubicBezTo>
                  <a:cubicBezTo>
                    <a:pt x="90" y="273"/>
                    <a:pt x="90" y="273"/>
                    <a:pt x="90" y="273"/>
                  </a:cubicBezTo>
                  <a:cubicBezTo>
                    <a:pt x="92" y="273"/>
                    <a:pt x="93" y="275"/>
                    <a:pt x="93" y="277"/>
                  </a:cubicBezTo>
                  <a:lnTo>
                    <a:pt x="93" y="298"/>
                  </a:lnTo>
                  <a:close/>
                  <a:moveTo>
                    <a:pt x="123" y="298"/>
                  </a:moveTo>
                  <a:cubicBezTo>
                    <a:pt x="123" y="300"/>
                    <a:pt x="121" y="302"/>
                    <a:pt x="120" y="302"/>
                  </a:cubicBezTo>
                  <a:cubicBezTo>
                    <a:pt x="108" y="302"/>
                    <a:pt x="108" y="302"/>
                    <a:pt x="108" y="302"/>
                  </a:cubicBezTo>
                  <a:cubicBezTo>
                    <a:pt x="106" y="302"/>
                    <a:pt x="105" y="300"/>
                    <a:pt x="105" y="298"/>
                  </a:cubicBezTo>
                  <a:cubicBezTo>
                    <a:pt x="105" y="277"/>
                    <a:pt x="105" y="277"/>
                    <a:pt x="105" y="277"/>
                  </a:cubicBezTo>
                  <a:cubicBezTo>
                    <a:pt x="105" y="275"/>
                    <a:pt x="106" y="273"/>
                    <a:pt x="108" y="273"/>
                  </a:cubicBezTo>
                  <a:cubicBezTo>
                    <a:pt x="120" y="273"/>
                    <a:pt x="120" y="273"/>
                    <a:pt x="120" y="273"/>
                  </a:cubicBezTo>
                  <a:cubicBezTo>
                    <a:pt x="121" y="273"/>
                    <a:pt x="123" y="275"/>
                    <a:pt x="123" y="277"/>
                  </a:cubicBezTo>
                  <a:lnTo>
                    <a:pt x="123" y="298"/>
                  </a:lnTo>
                  <a:close/>
                  <a:moveTo>
                    <a:pt x="152" y="298"/>
                  </a:moveTo>
                  <a:cubicBezTo>
                    <a:pt x="152" y="300"/>
                    <a:pt x="151" y="302"/>
                    <a:pt x="149" y="302"/>
                  </a:cubicBezTo>
                  <a:cubicBezTo>
                    <a:pt x="137" y="302"/>
                    <a:pt x="137" y="302"/>
                    <a:pt x="137" y="302"/>
                  </a:cubicBezTo>
                  <a:cubicBezTo>
                    <a:pt x="135" y="302"/>
                    <a:pt x="134" y="300"/>
                    <a:pt x="134" y="298"/>
                  </a:cubicBezTo>
                  <a:cubicBezTo>
                    <a:pt x="134" y="277"/>
                    <a:pt x="134" y="277"/>
                    <a:pt x="134" y="277"/>
                  </a:cubicBezTo>
                  <a:cubicBezTo>
                    <a:pt x="134" y="275"/>
                    <a:pt x="135" y="273"/>
                    <a:pt x="137" y="273"/>
                  </a:cubicBezTo>
                  <a:cubicBezTo>
                    <a:pt x="149" y="273"/>
                    <a:pt x="149" y="273"/>
                    <a:pt x="149" y="273"/>
                  </a:cubicBezTo>
                  <a:cubicBezTo>
                    <a:pt x="151" y="273"/>
                    <a:pt x="152" y="275"/>
                    <a:pt x="152" y="277"/>
                  </a:cubicBezTo>
                  <a:lnTo>
                    <a:pt x="152" y="298"/>
                  </a:lnTo>
                  <a:close/>
                  <a:moveTo>
                    <a:pt x="182" y="298"/>
                  </a:moveTo>
                  <a:cubicBezTo>
                    <a:pt x="182" y="300"/>
                    <a:pt x="180" y="302"/>
                    <a:pt x="179" y="302"/>
                  </a:cubicBezTo>
                  <a:cubicBezTo>
                    <a:pt x="167" y="302"/>
                    <a:pt x="167" y="302"/>
                    <a:pt x="167" y="302"/>
                  </a:cubicBezTo>
                  <a:cubicBezTo>
                    <a:pt x="165" y="302"/>
                    <a:pt x="163" y="300"/>
                    <a:pt x="163" y="298"/>
                  </a:cubicBezTo>
                  <a:cubicBezTo>
                    <a:pt x="163" y="277"/>
                    <a:pt x="163" y="277"/>
                    <a:pt x="163" y="277"/>
                  </a:cubicBezTo>
                  <a:cubicBezTo>
                    <a:pt x="163" y="275"/>
                    <a:pt x="165" y="273"/>
                    <a:pt x="167" y="273"/>
                  </a:cubicBezTo>
                  <a:cubicBezTo>
                    <a:pt x="179" y="273"/>
                    <a:pt x="179" y="273"/>
                    <a:pt x="179" y="273"/>
                  </a:cubicBezTo>
                  <a:cubicBezTo>
                    <a:pt x="180" y="273"/>
                    <a:pt x="182" y="275"/>
                    <a:pt x="182" y="277"/>
                  </a:cubicBezTo>
                  <a:lnTo>
                    <a:pt x="182" y="298"/>
                  </a:lnTo>
                  <a:close/>
                  <a:moveTo>
                    <a:pt x="211" y="298"/>
                  </a:moveTo>
                  <a:cubicBezTo>
                    <a:pt x="211" y="300"/>
                    <a:pt x="210" y="302"/>
                    <a:pt x="208" y="302"/>
                  </a:cubicBezTo>
                  <a:cubicBezTo>
                    <a:pt x="196" y="302"/>
                    <a:pt x="196" y="302"/>
                    <a:pt x="196" y="302"/>
                  </a:cubicBezTo>
                  <a:cubicBezTo>
                    <a:pt x="194" y="302"/>
                    <a:pt x="193" y="300"/>
                    <a:pt x="193" y="298"/>
                  </a:cubicBezTo>
                  <a:cubicBezTo>
                    <a:pt x="193" y="277"/>
                    <a:pt x="193" y="277"/>
                    <a:pt x="193" y="277"/>
                  </a:cubicBezTo>
                  <a:cubicBezTo>
                    <a:pt x="193" y="275"/>
                    <a:pt x="194" y="273"/>
                    <a:pt x="196" y="273"/>
                  </a:cubicBezTo>
                  <a:cubicBezTo>
                    <a:pt x="208" y="273"/>
                    <a:pt x="208" y="273"/>
                    <a:pt x="208" y="273"/>
                  </a:cubicBezTo>
                  <a:cubicBezTo>
                    <a:pt x="210" y="273"/>
                    <a:pt x="211" y="275"/>
                    <a:pt x="211" y="277"/>
                  </a:cubicBezTo>
                  <a:lnTo>
                    <a:pt x="211" y="298"/>
                  </a:lnTo>
                  <a:close/>
                  <a:moveTo>
                    <a:pt x="241" y="298"/>
                  </a:moveTo>
                  <a:cubicBezTo>
                    <a:pt x="241" y="300"/>
                    <a:pt x="239" y="302"/>
                    <a:pt x="238" y="302"/>
                  </a:cubicBezTo>
                  <a:cubicBezTo>
                    <a:pt x="225" y="302"/>
                    <a:pt x="225" y="302"/>
                    <a:pt x="225" y="302"/>
                  </a:cubicBezTo>
                  <a:cubicBezTo>
                    <a:pt x="224" y="302"/>
                    <a:pt x="222" y="300"/>
                    <a:pt x="222" y="298"/>
                  </a:cubicBezTo>
                  <a:cubicBezTo>
                    <a:pt x="222" y="277"/>
                    <a:pt x="222" y="277"/>
                    <a:pt x="222" y="277"/>
                  </a:cubicBezTo>
                  <a:cubicBezTo>
                    <a:pt x="222" y="275"/>
                    <a:pt x="224" y="273"/>
                    <a:pt x="225" y="273"/>
                  </a:cubicBezTo>
                  <a:cubicBezTo>
                    <a:pt x="238" y="273"/>
                    <a:pt x="238" y="273"/>
                    <a:pt x="238" y="273"/>
                  </a:cubicBezTo>
                  <a:cubicBezTo>
                    <a:pt x="239" y="273"/>
                    <a:pt x="241" y="275"/>
                    <a:pt x="241" y="277"/>
                  </a:cubicBezTo>
                  <a:lnTo>
                    <a:pt x="241" y="298"/>
                  </a:lnTo>
                  <a:close/>
                  <a:moveTo>
                    <a:pt x="270" y="298"/>
                  </a:moveTo>
                  <a:cubicBezTo>
                    <a:pt x="270" y="300"/>
                    <a:pt x="269" y="302"/>
                    <a:pt x="267" y="302"/>
                  </a:cubicBezTo>
                  <a:cubicBezTo>
                    <a:pt x="255" y="302"/>
                    <a:pt x="255" y="302"/>
                    <a:pt x="255" y="302"/>
                  </a:cubicBezTo>
                  <a:cubicBezTo>
                    <a:pt x="253" y="302"/>
                    <a:pt x="252" y="300"/>
                    <a:pt x="252" y="298"/>
                  </a:cubicBezTo>
                  <a:cubicBezTo>
                    <a:pt x="252" y="277"/>
                    <a:pt x="252" y="277"/>
                    <a:pt x="252" y="277"/>
                  </a:cubicBezTo>
                  <a:cubicBezTo>
                    <a:pt x="252" y="275"/>
                    <a:pt x="253" y="273"/>
                    <a:pt x="255" y="273"/>
                  </a:cubicBezTo>
                  <a:cubicBezTo>
                    <a:pt x="267" y="273"/>
                    <a:pt x="267" y="273"/>
                    <a:pt x="267" y="273"/>
                  </a:cubicBezTo>
                  <a:cubicBezTo>
                    <a:pt x="269" y="273"/>
                    <a:pt x="270" y="275"/>
                    <a:pt x="270" y="277"/>
                  </a:cubicBezTo>
                  <a:lnTo>
                    <a:pt x="270" y="298"/>
                  </a:lnTo>
                  <a:close/>
                  <a:moveTo>
                    <a:pt x="300" y="298"/>
                  </a:moveTo>
                  <a:cubicBezTo>
                    <a:pt x="300" y="300"/>
                    <a:pt x="298" y="302"/>
                    <a:pt x="296" y="302"/>
                  </a:cubicBezTo>
                  <a:cubicBezTo>
                    <a:pt x="284" y="302"/>
                    <a:pt x="284" y="302"/>
                    <a:pt x="284" y="302"/>
                  </a:cubicBezTo>
                  <a:cubicBezTo>
                    <a:pt x="283" y="302"/>
                    <a:pt x="281" y="300"/>
                    <a:pt x="281" y="298"/>
                  </a:cubicBezTo>
                  <a:cubicBezTo>
                    <a:pt x="281" y="277"/>
                    <a:pt x="281" y="277"/>
                    <a:pt x="281" y="277"/>
                  </a:cubicBezTo>
                  <a:cubicBezTo>
                    <a:pt x="281" y="275"/>
                    <a:pt x="283" y="273"/>
                    <a:pt x="284" y="273"/>
                  </a:cubicBezTo>
                  <a:cubicBezTo>
                    <a:pt x="296" y="273"/>
                    <a:pt x="296" y="273"/>
                    <a:pt x="296" y="273"/>
                  </a:cubicBezTo>
                  <a:cubicBezTo>
                    <a:pt x="298" y="273"/>
                    <a:pt x="300" y="275"/>
                    <a:pt x="300" y="277"/>
                  </a:cubicBezTo>
                  <a:lnTo>
                    <a:pt x="300" y="298"/>
                  </a:lnTo>
                  <a:close/>
                  <a:moveTo>
                    <a:pt x="329" y="298"/>
                  </a:moveTo>
                  <a:cubicBezTo>
                    <a:pt x="329" y="300"/>
                    <a:pt x="328" y="302"/>
                    <a:pt x="326" y="302"/>
                  </a:cubicBezTo>
                  <a:cubicBezTo>
                    <a:pt x="314" y="302"/>
                    <a:pt x="314" y="302"/>
                    <a:pt x="314" y="302"/>
                  </a:cubicBezTo>
                  <a:cubicBezTo>
                    <a:pt x="312" y="302"/>
                    <a:pt x="311" y="300"/>
                    <a:pt x="311" y="298"/>
                  </a:cubicBezTo>
                  <a:cubicBezTo>
                    <a:pt x="311" y="277"/>
                    <a:pt x="311" y="277"/>
                    <a:pt x="311" y="277"/>
                  </a:cubicBezTo>
                  <a:cubicBezTo>
                    <a:pt x="311" y="275"/>
                    <a:pt x="312" y="273"/>
                    <a:pt x="314" y="273"/>
                  </a:cubicBezTo>
                  <a:cubicBezTo>
                    <a:pt x="326" y="273"/>
                    <a:pt x="326" y="273"/>
                    <a:pt x="326" y="273"/>
                  </a:cubicBezTo>
                  <a:cubicBezTo>
                    <a:pt x="328" y="273"/>
                    <a:pt x="329" y="275"/>
                    <a:pt x="329" y="277"/>
                  </a:cubicBezTo>
                  <a:lnTo>
                    <a:pt x="329" y="298"/>
                  </a:lnTo>
                  <a:close/>
                  <a:moveTo>
                    <a:pt x="329" y="33"/>
                  </a:moveTo>
                  <a:cubicBezTo>
                    <a:pt x="329" y="35"/>
                    <a:pt x="328" y="37"/>
                    <a:pt x="326" y="37"/>
                  </a:cubicBezTo>
                  <a:cubicBezTo>
                    <a:pt x="314" y="37"/>
                    <a:pt x="314" y="37"/>
                    <a:pt x="314" y="37"/>
                  </a:cubicBezTo>
                  <a:cubicBezTo>
                    <a:pt x="312" y="37"/>
                    <a:pt x="311" y="35"/>
                    <a:pt x="311" y="33"/>
                  </a:cubicBezTo>
                  <a:cubicBezTo>
                    <a:pt x="311" y="12"/>
                    <a:pt x="311" y="12"/>
                    <a:pt x="311" y="12"/>
                  </a:cubicBezTo>
                  <a:cubicBezTo>
                    <a:pt x="311" y="10"/>
                    <a:pt x="312" y="8"/>
                    <a:pt x="314" y="8"/>
                  </a:cubicBezTo>
                  <a:cubicBezTo>
                    <a:pt x="326" y="8"/>
                    <a:pt x="326" y="8"/>
                    <a:pt x="326" y="8"/>
                  </a:cubicBezTo>
                  <a:cubicBezTo>
                    <a:pt x="328" y="8"/>
                    <a:pt x="329" y="10"/>
                    <a:pt x="329" y="12"/>
                  </a:cubicBezTo>
                  <a:lnTo>
                    <a:pt x="329" y="33"/>
                  </a:lnTo>
                  <a:close/>
                  <a:moveTo>
                    <a:pt x="358" y="298"/>
                  </a:moveTo>
                  <a:cubicBezTo>
                    <a:pt x="358" y="300"/>
                    <a:pt x="357" y="302"/>
                    <a:pt x="355" y="302"/>
                  </a:cubicBezTo>
                  <a:cubicBezTo>
                    <a:pt x="343" y="302"/>
                    <a:pt x="343" y="302"/>
                    <a:pt x="343" y="302"/>
                  </a:cubicBezTo>
                  <a:cubicBezTo>
                    <a:pt x="342" y="302"/>
                    <a:pt x="340" y="300"/>
                    <a:pt x="340" y="298"/>
                  </a:cubicBezTo>
                  <a:cubicBezTo>
                    <a:pt x="340" y="277"/>
                    <a:pt x="340" y="277"/>
                    <a:pt x="340" y="277"/>
                  </a:cubicBezTo>
                  <a:cubicBezTo>
                    <a:pt x="340" y="275"/>
                    <a:pt x="342" y="273"/>
                    <a:pt x="343" y="273"/>
                  </a:cubicBezTo>
                  <a:cubicBezTo>
                    <a:pt x="355" y="273"/>
                    <a:pt x="355" y="273"/>
                    <a:pt x="355" y="273"/>
                  </a:cubicBezTo>
                  <a:cubicBezTo>
                    <a:pt x="357" y="273"/>
                    <a:pt x="358" y="275"/>
                    <a:pt x="358" y="277"/>
                  </a:cubicBezTo>
                  <a:lnTo>
                    <a:pt x="358" y="298"/>
                  </a:lnTo>
                  <a:close/>
                  <a:moveTo>
                    <a:pt x="358" y="33"/>
                  </a:moveTo>
                  <a:cubicBezTo>
                    <a:pt x="358" y="35"/>
                    <a:pt x="357" y="37"/>
                    <a:pt x="355" y="37"/>
                  </a:cubicBezTo>
                  <a:cubicBezTo>
                    <a:pt x="343" y="37"/>
                    <a:pt x="343" y="37"/>
                    <a:pt x="343" y="37"/>
                  </a:cubicBezTo>
                  <a:cubicBezTo>
                    <a:pt x="342" y="37"/>
                    <a:pt x="340" y="35"/>
                    <a:pt x="340" y="33"/>
                  </a:cubicBezTo>
                  <a:cubicBezTo>
                    <a:pt x="340" y="12"/>
                    <a:pt x="340" y="12"/>
                    <a:pt x="340" y="12"/>
                  </a:cubicBezTo>
                  <a:cubicBezTo>
                    <a:pt x="340" y="10"/>
                    <a:pt x="342" y="8"/>
                    <a:pt x="343" y="8"/>
                  </a:cubicBezTo>
                  <a:cubicBezTo>
                    <a:pt x="355" y="8"/>
                    <a:pt x="355" y="8"/>
                    <a:pt x="355" y="8"/>
                  </a:cubicBezTo>
                  <a:cubicBezTo>
                    <a:pt x="357" y="8"/>
                    <a:pt x="358" y="10"/>
                    <a:pt x="358" y="12"/>
                  </a:cubicBezTo>
                  <a:lnTo>
                    <a:pt x="358" y="33"/>
                  </a:lnTo>
                  <a:close/>
                  <a:moveTo>
                    <a:pt x="388" y="298"/>
                  </a:moveTo>
                  <a:cubicBezTo>
                    <a:pt x="388" y="300"/>
                    <a:pt x="387" y="302"/>
                    <a:pt x="385" y="302"/>
                  </a:cubicBezTo>
                  <a:cubicBezTo>
                    <a:pt x="373" y="302"/>
                    <a:pt x="373" y="302"/>
                    <a:pt x="373" y="302"/>
                  </a:cubicBezTo>
                  <a:cubicBezTo>
                    <a:pt x="371" y="302"/>
                    <a:pt x="370" y="300"/>
                    <a:pt x="370" y="298"/>
                  </a:cubicBezTo>
                  <a:cubicBezTo>
                    <a:pt x="370" y="277"/>
                    <a:pt x="370" y="277"/>
                    <a:pt x="370" y="277"/>
                  </a:cubicBezTo>
                  <a:cubicBezTo>
                    <a:pt x="370" y="275"/>
                    <a:pt x="371" y="273"/>
                    <a:pt x="373" y="273"/>
                  </a:cubicBezTo>
                  <a:cubicBezTo>
                    <a:pt x="385" y="273"/>
                    <a:pt x="385" y="273"/>
                    <a:pt x="385" y="273"/>
                  </a:cubicBezTo>
                  <a:cubicBezTo>
                    <a:pt x="387" y="273"/>
                    <a:pt x="388" y="275"/>
                    <a:pt x="388" y="277"/>
                  </a:cubicBezTo>
                  <a:lnTo>
                    <a:pt x="388" y="298"/>
                  </a:lnTo>
                  <a:close/>
                  <a:moveTo>
                    <a:pt x="417" y="298"/>
                  </a:moveTo>
                  <a:cubicBezTo>
                    <a:pt x="417" y="300"/>
                    <a:pt x="416" y="302"/>
                    <a:pt x="414" y="302"/>
                  </a:cubicBezTo>
                  <a:cubicBezTo>
                    <a:pt x="402" y="302"/>
                    <a:pt x="402" y="302"/>
                    <a:pt x="402" y="302"/>
                  </a:cubicBezTo>
                  <a:cubicBezTo>
                    <a:pt x="401" y="302"/>
                    <a:pt x="399" y="300"/>
                    <a:pt x="399" y="298"/>
                  </a:cubicBezTo>
                  <a:cubicBezTo>
                    <a:pt x="399" y="277"/>
                    <a:pt x="399" y="277"/>
                    <a:pt x="399" y="277"/>
                  </a:cubicBezTo>
                  <a:cubicBezTo>
                    <a:pt x="399" y="275"/>
                    <a:pt x="401" y="273"/>
                    <a:pt x="402" y="273"/>
                  </a:cubicBezTo>
                  <a:cubicBezTo>
                    <a:pt x="414" y="273"/>
                    <a:pt x="414" y="273"/>
                    <a:pt x="414" y="273"/>
                  </a:cubicBezTo>
                  <a:cubicBezTo>
                    <a:pt x="416" y="273"/>
                    <a:pt x="417" y="275"/>
                    <a:pt x="417" y="277"/>
                  </a:cubicBezTo>
                  <a:lnTo>
                    <a:pt x="417" y="298"/>
                  </a:lnTo>
                  <a:close/>
                  <a:moveTo>
                    <a:pt x="447" y="298"/>
                  </a:moveTo>
                  <a:cubicBezTo>
                    <a:pt x="447" y="300"/>
                    <a:pt x="446" y="302"/>
                    <a:pt x="444" y="302"/>
                  </a:cubicBezTo>
                  <a:cubicBezTo>
                    <a:pt x="432" y="302"/>
                    <a:pt x="432" y="302"/>
                    <a:pt x="432" y="302"/>
                  </a:cubicBezTo>
                  <a:cubicBezTo>
                    <a:pt x="430" y="302"/>
                    <a:pt x="429" y="300"/>
                    <a:pt x="429" y="298"/>
                  </a:cubicBezTo>
                  <a:cubicBezTo>
                    <a:pt x="429" y="277"/>
                    <a:pt x="429" y="277"/>
                    <a:pt x="429" y="277"/>
                  </a:cubicBezTo>
                  <a:cubicBezTo>
                    <a:pt x="429" y="275"/>
                    <a:pt x="430" y="273"/>
                    <a:pt x="432" y="273"/>
                  </a:cubicBezTo>
                  <a:cubicBezTo>
                    <a:pt x="444" y="273"/>
                    <a:pt x="444" y="273"/>
                    <a:pt x="444" y="273"/>
                  </a:cubicBezTo>
                  <a:cubicBezTo>
                    <a:pt x="446" y="273"/>
                    <a:pt x="447" y="275"/>
                    <a:pt x="447" y="277"/>
                  </a:cubicBezTo>
                  <a:lnTo>
                    <a:pt x="447" y="298"/>
                  </a:lnTo>
                  <a:close/>
                  <a:moveTo>
                    <a:pt x="476" y="298"/>
                  </a:moveTo>
                  <a:cubicBezTo>
                    <a:pt x="476" y="300"/>
                    <a:pt x="475" y="302"/>
                    <a:pt x="473" y="302"/>
                  </a:cubicBezTo>
                  <a:cubicBezTo>
                    <a:pt x="461" y="302"/>
                    <a:pt x="461" y="302"/>
                    <a:pt x="461" y="302"/>
                  </a:cubicBezTo>
                  <a:cubicBezTo>
                    <a:pt x="460" y="302"/>
                    <a:pt x="458" y="300"/>
                    <a:pt x="458" y="298"/>
                  </a:cubicBezTo>
                  <a:cubicBezTo>
                    <a:pt x="458" y="277"/>
                    <a:pt x="458" y="277"/>
                    <a:pt x="458" y="277"/>
                  </a:cubicBezTo>
                  <a:cubicBezTo>
                    <a:pt x="458" y="275"/>
                    <a:pt x="460" y="273"/>
                    <a:pt x="461" y="273"/>
                  </a:cubicBezTo>
                  <a:cubicBezTo>
                    <a:pt x="473" y="273"/>
                    <a:pt x="473" y="273"/>
                    <a:pt x="473" y="273"/>
                  </a:cubicBezTo>
                  <a:cubicBezTo>
                    <a:pt x="475" y="273"/>
                    <a:pt x="476" y="275"/>
                    <a:pt x="476" y="277"/>
                  </a:cubicBezTo>
                  <a:lnTo>
                    <a:pt x="476" y="298"/>
                  </a:lnTo>
                  <a:close/>
                  <a:moveTo>
                    <a:pt x="506" y="298"/>
                  </a:moveTo>
                  <a:cubicBezTo>
                    <a:pt x="506" y="300"/>
                    <a:pt x="504" y="302"/>
                    <a:pt x="503" y="302"/>
                  </a:cubicBezTo>
                  <a:cubicBezTo>
                    <a:pt x="491" y="302"/>
                    <a:pt x="491" y="302"/>
                    <a:pt x="491" y="302"/>
                  </a:cubicBezTo>
                  <a:cubicBezTo>
                    <a:pt x="489" y="302"/>
                    <a:pt x="488" y="300"/>
                    <a:pt x="488" y="298"/>
                  </a:cubicBezTo>
                  <a:cubicBezTo>
                    <a:pt x="488" y="277"/>
                    <a:pt x="488" y="277"/>
                    <a:pt x="488" y="277"/>
                  </a:cubicBezTo>
                  <a:cubicBezTo>
                    <a:pt x="488" y="275"/>
                    <a:pt x="489" y="273"/>
                    <a:pt x="491" y="273"/>
                  </a:cubicBezTo>
                  <a:cubicBezTo>
                    <a:pt x="503" y="273"/>
                    <a:pt x="503" y="273"/>
                    <a:pt x="503" y="273"/>
                  </a:cubicBezTo>
                  <a:cubicBezTo>
                    <a:pt x="504" y="273"/>
                    <a:pt x="506" y="275"/>
                    <a:pt x="506" y="277"/>
                  </a:cubicBezTo>
                  <a:lnTo>
                    <a:pt x="506" y="298"/>
                  </a:lnTo>
                  <a:close/>
                  <a:moveTo>
                    <a:pt x="535" y="298"/>
                  </a:moveTo>
                  <a:cubicBezTo>
                    <a:pt x="535" y="300"/>
                    <a:pt x="534" y="302"/>
                    <a:pt x="532" y="302"/>
                  </a:cubicBezTo>
                  <a:cubicBezTo>
                    <a:pt x="520" y="302"/>
                    <a:pt x="520" y="302"/>
                    <a:pt x="520" y="302"/>
                  </a:cubicBezTo>
                  <a:cubicBezTo>
                    <a:pt x="519" y="302"/>
                    <a:pt x="517" y="300"/>
                    <a:pt x="517" y="298"/>
                  </a:cubicBezTo>
                  <a:cubicBezTo>
                    <a:pt x="517" y="277"/>
                    <a:pt x="517" y="277"/>
                    <a:pt x="517" y="277"/>
                  </a:cubicBezTo>
                  <a:cubicBezTo>
                    <a:pt x="517" y="275"/>
                    <a:pt x="519" y="273"/>
                    <a:pt x="520" y="273"/>
                  </a:cubicBezTo>
                  <a:cubicBezTo>
                    <a:pt x="532" y="273"/>
                    <a:pt x="532" y="273"/>
                    <a:pt x="532" y="273"/>
                  </a:cubicBezTo>
                  <a:cubicBezTo>
                    <a:pt x="534" y="273"/>
                    <a:pt x="535" y="275"/>
                    <a:pt x="535" y="277"/>
                  </a:cubicBezTo>
                  <a:lnTo>
                    <a:pt x="535" y="298"/>
                  </a:lnTo>
                  <a:close/>
                  <a:moveTo>
                    <a:pt x="565" y="298"/>
                  </a:moveTo>
                  <a:cubicBezTo>
                    <a:pt x="565" y="300"/>
                    <a:pt x="563" y="302"/>
                    <a:pt x="562" y="302"/>
                  </a:cubicBezTo>
                  <a:cubicBezTo>
                    <a:pt x="550" y="302"/>
                    <a:pt x="550" y="302"/>
                    <a:pt x="550" y="302"/>
                  </a:cubicBezTo>
                  <a:cubicBezTo>
                    <a:pt x="548" y="302"/>
                    <a:pt x="547" y="300"/>
                    <a:pt x="547" y="298"/>
                  </a:cubicBezTo>
                  <a:cubicBezTo>
                    <a:pt x="547" y="277"/>
                    <a:pt x="547" y="277"/>
                    <a:pt x="547" y="277"/>
                  </a:cubicBezTo>
                  <a:cubicBezTo>
                    <a:pt x="547" y="275"/>
                    <a:pt x="548" y="273"/>
                    <a:pt x="550" y="273"/>
                  </a:cubicBezTo>
                  <a:cubicBezTo>
                    <a:pt x="562" y="273"/>
                    <a:pt x="562" y="273"/>
                    <a:pt x="562" y="273"/>
                  </a:cubicBezTo>
                  <a:cubicBezTo>
                    <a:pt x="563" y="273"/>
                    <a:pt x="565" y="275"/>
                    <a:pt x="565" y="277"/>
                  </a:cubicBezTo>
                  <a:lnTo>
                    <a:pt x="565" y="298"/>
                  </a:lnTo>
                  <a:close/>
                  <a:moveTo>
                    <a:pt x="594" y="298"/>
                  </a:moveTo>
                  <a:cubicBezTo>
                    <a:pt x="594" y="300"/>
                    <a:pt x="593" y="302"/>
                    <a:pt x="591" y="302"/>
                  </a:cubicBezTo>
                  <a:cubicBezTo>
                    <a:pt x="579" y="302"/>
                    <a:pt x="579" y="302"/>
                    <a:pt x="579" y="302"/>
                  </a:cubicBezTo>
                  <a:cubicBezTo>
                    <a:pt x="578" y="302"/>
                    <a:pt x="576" y="300"/>
                    <a:pt x="576" y="298"/>
                  </a:cubicBezTo>
                  <a:cubicBezTo>
                    <a:pt x="576" y="277"/>
                    <a:pt x="576" y="277"/>
                    <a:pt x="576" y="277"/>
                  </a:cubicBezTo>
                  <a:cubicBezTo>
                    <a:pt x="576" y="275"/>
                    <a:pt x="578" y="273"/>
                    <a:pt x="579" y="273"/>
                  </a:cubicBezTo>
                  <a:cubicBezTo>
                    <a:pt x="591" y="273"/>
                    <a:pt x="591" y="273"/>
                    <a:pt x="591" y="273"/>
                  </a:cubicBezTo>
                  <a:cubicBezTo>
                    <a:pt x="593" y="273"/>
                    <a:pt x="594" y="275"/>
                    <a:pt x="594" y="277"/>
                  </a:cubicBezTo>
                  <a:lnTo>
                    <a:pt x="594" y="298"/>
                  </a:lnTo>
                  <a:close/>
                  <a:moveTo>
                    <a:pt x="624" y="298"/>
                  </a:moveTo>
                  <a:cubicBezTo>
                    <a:pt x="624" y="300"/>
                    <a:pt x="622" y="302"/>
                    <a:pt x="621" y="302"/>
                  </a:cubicBezTo>
                  <a:cubicBezTo>
                    <a:pt x="609" y="302"/>
                    <a:pt x="609" y="302"/>
                    <a:pt x="609" y="302"/>
                  </a:cubicBezTo>
                  <a:cubicBezTo>
                    <a:pt x="607" y="302"/>
                    <a:pt x="606" y="300"/>
                    <a:pt x="606" y="298"/>
                  </a:cubicBezTo>
                  <a:cubicBezTo>
                    <a:pt x="606" y="277"/>
                    <a:pt x="606" y="277"/>
                    <a:pt x="606" y="277"/>
                  </a:cubicBezTo>
                  <a:cubicBezTo>
                    <a:pt x="606" y="275"/>
                    <a:pt x="607" y="273"/>
                    <a:pt x="609" y="273"/>
                  </a:cubicBezTo>
                  <a:cubicBezTo>
                    <a:pt x="621" y="273"/>
                    <a:pt x="621" y="273"/>
                    <a:pt x="621" y="273"/>
                  </a:cubicBezTo>
                  <a:cubicBezTo>
                    <a:pt x="622" y="273"/>
                    <a:pt x="624" y="275"/>
                    <a:pt x="624" y="277"/>
                  </a:cubicBezTo>
                  <a:lnTo>
                    <a:pt x="624" y="298"/>
                  </a:lnTo>
                  <a:close/>
                  <a:moveTo>
                    <a:pt x="653" y="298"/>
                  </a:moveTo>
                  <a:cubicBezTo>
                    <a:pt x="653" y="300"/>
                    <a:pt x="652" y="302"/>
                    <a:pt x="650" y="302"/>
                  </a:cubicBezTo>
                  <a:cubicBezTo>
                    <a:pt x="638" y="302"/>
                    <a:pt x="638" y="302"/>
                    <a:pt x="638" y="302"/>
                  </a:cubicBezTo>
                  <a:cubicBezTo>
                    <a:pt x="636" y="302"/>
                    <a:pt x="635" y="300"/>
                    <a:pt x="635" y="298"/>
                  </a:cubicBezTo>
                  <a:cubicBezTo>
                    <a:pt x="635" y="277"/>
                    <a:pt x="635" y="277"/>
                    <a:pt x="635" y="277"/>
                  </a:cubicBezTo>
                  <a:cubicBezTo>
                    <a:pt x="635" y="275"/>
                    <a:pt x="636" y="273"/>
                    <a:pt x="638" y="273"/>
                  </a:cubicBezTo>
                  <a:cubicBezTo>
                    <a:pt x="650" y="273"/>
                    <a:pt x="650" y="273"/>
                    <a:pt x="650" y="273"/>
                  </a:cubicBezTo>
                  <a:cubicBezTo>
                    <a:pt x="652" y="273"/>
                    <a:pt x="653" y="275"/>
                    <a:pt x="653" y="277"/>
                  </a:cubicBezTo>
                  <a:lnTo>
                    <a:pt x="653" y="298"/>
                  </a:lnTo>
                  <a:close/>
                  <a:moveTo>
                    <a:pt x="657" y="251"/>
                  </a:moveTo>
                  <a:cubicBezTo>
                    <a:pt x="657" y="257"/>
                    <a:pt x="652" y="262"/>
                    <a:pt x="646" y="262"/>
                  </a:cubicBezTo>
                  <a:cubicBezTo>
                    <a:pt x="646" y="262"/>
                    <a:pt x="646" y="262"/>
                    <a:pt x="384" y="262"/>
                  </a:cubicBezTo>
                  <a:cubicBezTo>
                    <a:pt x="378" y="262"/>
                    <a:pt x="374" y="257"/>
                    <a:pt x="374" y="251"/>
                  </a:cubicBezTo>
                  <a:cubicBezTo>
                    <a:pt x="374" y="251"/>
                    <a:pt x="374" y="251"/>
                    <a:pt x="374" y="59"/>
                  </a:cubicBezTo>
                  <a:cubicBezTo>
                    <a:pt x="374" y="53"/>
                    <a:pt x="378" y="49"/>
                    <a:pt x="384" y="49"/>
                  </a:cubicBezTo>
                  <a:cubicBezTo>
                    <a:pt x="384" y="49"/>
                    <a:pt x="384" y="49"/>
                    <a:pt x="646" y="49"/>
                  </a:cubicBezTo>
                  <a:cubicBezTo>
                    <a:pt x="652" y="49"/>
                    <a:pt x="657" y="53"/>
                    <a:pt x="657" y="59"/>
                  </a:cubicBezTo>
                  <a:cubicBezTo>
                    <a:pt x="657" y="59"/>
                    <a:pt x="657" y="59"/>
                    <a:pt x="657" y="251"/>
                  </a:cubicBezTo>
                  <a:close/>
                  <a:moveTo>
                    <a:pt x="683" y="298"/>
                  </a:moveTo>
                  <a:cubicBezTo>
                    <a:pt x="683" y="300"/>
                    <a:pt x="681" y="302"/>
                    <a:pt x="680" y="302"/>
                  </a:cubicBezTo>
                  <a:cubicBezTo>
                    <a:pt x="668" y="302"/>
                    <a:pt x="668" y="302"/>
                    <a:pt x="668" y="302"/>
                  </a:cubicBezTo>
                  <a:cubicBezTo>
                    <a:pt x="666" y="302"/>
                    <a:pt x="665" y="300"/>
                    <a:pt x="665" y="298"/>
                  </a:cubicBezTo>
                  <a:cubicBezTo>
                    <a:pt x="665" y="277"/>
                    <a:pt x="665" y="277"/>
                    <a:pt x="665" y="277"/>
                  </a:cubicBezTo>
                  <a:cubicBezTo>
                    <a:pt x="665" y="275"/>
                    <a:pt x="666" y="273"/>
                    <a:pt x="668" y="273"/>
                  </a:cubicBezTo>
                  <a:cubicBezTo>
                    <a:pt x="680" y="273"/>
                    <a:pt x="680" y="273"/>
                    <a:pt x="680" y="273"/>
                  </a:cubicBezTo>
                  <a:cubicBezTo>
                    <a:pt x="681" y="273"/>
                    <a:pt x="683" y="275"/>
                    <a:pt x="683" y="277"/>
                  </a:cubicBezTo>
                  <a:lnTo>
                    <a:pt x="683" y="298"/>
                  </a:lnTo>
                  <a:close/>
                  <a:moveTo>
                    <a:pt x="683" y="33"/>
                  </a:moveTo>
                  <a:cubicBezTo>
                    <a:pt x="683" y="35"/>
                    <a:pt x="681" y="37"/>
                    <a:pt x="680" y="37"/>
                  </a:cubicBezTo>
                  <a:cubicBezTo>
                    <a:pt x="668" y="37"/>
                    <a:pt x="668" y="37"/>
                    <a:pt x="668" y="37"/>
                  </a:cubicBezTo>
                  <a:cubicBezTo>
                    <a:pt x="666" y="37"/>
                    <a:pt x="665" y="35"/>
                    <a:pt x="665" y="33"/>
                  </a:cubicBezTo>
                  <a:cubicBezTo>
                    <a:pt x="665" y="12"/>
                    <a:pt x="665" y="12"/>
                    <a:pt x="665" y="12"/>
                  </a:cubicBezTo>
                  <a:cubicBezTo>
                    <a:pt x="665" y="10"/>
                    <a:pt x="666" y="8"/>
                    <a:pt x="668" y="8"/>
                  </a:cubicBezTo>
                  <a:cubicBezTo>
                    <a:pt x="680" y="8"/>
                    <a:pt x="680" y="8"/>
                    <a:pt x="680" y="8"/>
                  </a:cubicBezTo>
                  <a:cubicBezTo>
                    <a:pt x="681" y="8"/>
                    <a:pt x="683" y="10"/>
                    <a:pt x="683" y="12"/>
                  </a:cubicBezTo>
                  <a:lnTo>
                    <a:pt x="683" y="33"/>
                  </a:lnTo>
                  <a:close/>
                  <a:moveTo>
                    <a:pt x="712" y="298"/>
                  </a:moveTo>
                  <a:cubicBezTo>
                    <a:pt x="712" y="300"/>
                    <a:pt x="711" y="302"/>
                    <a:pt x="709" y="302"/>
                  </a:cubicBezTo>
                  <a:cubicBezTo>
                    <a:pt x="697" y="302"/>
                    <a:pt x="697" y="302"/>
                    <a:pt x="697" y="302"/>
                  </a:cubicBezTo>
                  <a:cubicBezTo>
                    <a:pt x="695" y="302"/>
                    <a:pt x="694" y="300"/>
                    <a:pt x="694" y="298"/>
                  </a:cubicBezTo>
                  <a:cubicBezTo>
                    <a:pt x="694" y="277"/>
                    <a:pt x="694" y="277"/>
                    <a:pt x="694" y="277"/>
                  </a:cubicBezTo>
                  <a:cubicBezTo>
                    <a:pt x="694" y="275"/>
                    <a:pt x="695" y="273"/>
                    <a:pt x="697" y="273"/>
                  </a:cubicBezTo>
                  <a:cubicBezTo>
                    <a:pt x="709" y="273"/>
                    <a:pt x="709" y="273"/>
                    <a:pt x="709" y="273"/>
                  </a:cubicBezTo>
                  <a:cubicBezTo>
                    <a:pt x="711" y="273"/>
                    <a:pt x="712" y="275"/>
                    <a:pt x="712" y="277"/>
                  </a:cubicBezTo>
                  <a:lnTo>
                    <a:pt x="712" y="298"/>
                  </a:lnTo>
                  <a:close/>
                  <a:moveTo>
                    <a:pt x="742" y="298"/>
                  </a:moveTo>
                  <a:cubicBezTo>
                    <a:pt x="742" y="300"/>
                    <a:pt x="740" y="302"/>
                    <a:pt x="739" y="302"/>
                  </a:cubicBezTo>
                  <a:cubicBezTo>
                    <a:pt x="727" y="302"/>
                    <a:pt x="727" y="302"/>
                    <a:pt x="727" y="302"/>
                  </a:cubicBezTo>
                  <a:cubicBezTo>
                    <a:pt x="725" y="302"/>
                    <a:pt x="724" y="300"/>
                    <a:pt x="724" y="298"/>
                  </a:cubicBezTo>
                  <a:cubicBezTo>
                    <a:pt x="724" y="277"/>
                    <a:pt x="724" y="277"/>
                    <a:pt x="724" y="277"/>
                  </a:cubicBezTo>
                  <a:cubicBezTo>
                    <a:pt x="724" y="275"/>
                    <a:pt x="725" y="273"/>
                    <a:pt x="727" y="273"/>
                  </a:cubicBezTo>
                  <a:cubicBezTo>
                    <a:pt x="739" y="273"/>
                    <a:pt x="739" y="273"/>
                    <a:pt x="739" y="273"/>
                  </a:cubicBezTo>
                  <a:cubicBezTo>
                    <a:pt x="740" y="273"/>
                    <a:pt x="742" y="275"/>
                    <a:pt x="742" y="277"/>
                  </a:cubicBezTo>
                  <a:lnTo>
                    <a:pt x="742" y="298"/>
                  </a:lnTo>
                  <a:close/>
                  <a:moveTo>
                    <a:pt x="771" y="298"/>
                  </a:moveTo>
                  <a:cubicBezTo>
                    <a:pt x="771" y="300"/>
                    <a:pt x="770" y="302"/>
                    <a:pt x="768" y="302"/>
                  </a:cubicBezTo>
                  <a:cubicBezTo>
                    <a:pt x="756" y="302"/>
                    <a:pt x="756" y="302"/>
                    <a:pt x="756" y="302"/>
                  </a:cubicBezTo>
                  <a:cubicBezTo>
                    <a:pt x="754" y="302"/>
                    <a:pt x="753" y="300"/>
                    <a:pt x="753" y="298"/>
                  </a:cubicBezTo>
                  <a:cubicBezTo>
                    <a:pt x="753" y="277"/>
                    <a:pt x="753" y="277"/>
                    <a:pt x="753" y="277"/>
                  </a:cubicBezTo>
                  <a:cubicBezTo>
                    <a:pt x="753" y="275"/>
                    <a:pt x="754" y="273"/>
                    <a:pt x="756" y="273"/>
                  </a:cubicBezTo>
                  <a:cubicBezTo>
                    <a:pt x="768" y="273"/>
                    <a:pt x="768" y="273"/>
                    <a:pt x="768" y="273"/>
                  </a:cubicBezTo>
                  <a:cubicBezTo>
                    <a:pt x="770" y="273"/>
                    <a:pt x="771" y="275"/>
                    <a:pt x="771" y="277"/>
                  </a:cubicBezTo>
                  <a:lnTo>
                    <a:pt x="771" y="298"/>
                  </a:lnTo>
                  <a:close/>
                  <a:moveTo>
                    <a:pt x="801" y="298"/>
                  </a:moveTo>
                  <a:cubicBezTo>
                    <a:pt x="801" y="300"/>
                    <a:pt x="799" y="302"/>
                    <a:pt x="798" y="302"/>
                  </a:cubicBezTo>
                  <a:cubicBezTo>
                    <a:pt x="786" y="302"/>
                    <a:pt x="786" y="302"/>
                    <a:pt x="786" y="302"/>
                  </a:cubicBezTo>
                  <a:cubicBezTo>
                    <a:pt x="784" y="302"/>
                    <a:pt x="782" y="300"/>
                    <a:pt x="782" y="298"/>
                  </a:cubicBezTo>
                  <a:cubicBezTo>
                    <a:pt x="782" y="277"/>
                    <a:pt x="782" y="277"/>
                    <a:pt x="782" y="277"/>
                  </a:cubicBezTo>
                  <a:cubicBezTo>
                    <a:pt x="782" y="275"/>
                    <a:pt x="784" y="273"/>
                    <a:pt x="786" y="273"/>
                  </a:cubicBezTo>
                  <a:cubicBezTo>
                    <a:pt x="798" y="273"/>
                    <a:pt x="798" y="273"/>
                    <a:pt x="798" y="273"/>
                  </a:cubicBezTo>
                  <a:cubicBezTo>
                    <a:pt x="799" y="273"/>
                    <a:pt x="801" y="275"/>
                    <a:pt x="801" y="277"/>
                  </a:cubicBezTo>
                  <a:lnTo>
                    <a:pt x="801" y="298"/>
                  </a:lnTo>
                  <a:close/>
                  <a:moveTo>
                    <a:pt x="830" y="298"/>
                  </a:moveTo>
                  <a:cubicBezTo>
                    <a:pt x="830" y="300"/>
                    <a:pt x="829" y="302"/>
                    <a:pt x="827" y="302"/>
                  </a:cubicBezTo>
                  <a:cubicBezTo>
                    <a:pt x="815" y="302"/>
                    <a:pt x="815" y="302"/>
                    <a:pt x="815" y="302"/>
                  </a:cubicBezTo>
                  <a:cubicBezTo>
                    <a:pt x="813" y="302"/>
                    <a:pt x="812" y="300"/>
                    <a:pt x="812" y="298"/>
                  </a:cubicBezTo>
                  <a:cubicBezTo>
                    <a:pt x="812" y="277"/>
                    <a:pt x="812" y="277"/>
                    <a:pt x="812" y="277"/>
                  </a:cubicBezTo>
                  <a:cubicBezTo>
                    <a:pt x="812" y="275"/>
                    <a:pt x="813" y="273"/>
                    <a:pt x="815" y="273"/>
                  </a:cubicBezTo>
                  <a:cubicBezTo>
                    <a:pt x="827" y="273"/>
                    <a:pt x="827" y="273"/>
                    <a:pt x="827" y="273"/>
                  </a:cubicBezTo>
                  <a:cubicBezTo>
                    <a:pt x="829" y="273"/>
                    <a:pt x="830" y="275"/>
                    <a:pt x="830" y="277"/>
                  </a:cubicBezTo>
                  <a:lnTo>
                    <a:pt x="830" y="298"/>
                  </a:lnTo>
                  <a:close/>
                  <a:moveTo>
                    <a:pt x="860" y="298"/>
                  </a:moveTo>
                  <a:cubicBezTo>
                    <a:pt x="860" y="300"/>
                    <a:pt x="858" y="302"/>
                    <a:pt x="857" y="302"/>
                  </a:cubicBezTo>
                  <a:cubicBezTo>
                    <a:pt x="844" y="302"/>
                    <a:pt x="844" y="302"/>
                    <a:pt x="844" y="302"/>
                  </a:cubicBezTo>
                  <a:cubicBezTo>
                    <a:pt x="843" y="302"/>
                    <a:pt x="841" y="300"/>
                    <a:pt x="841" y="298"/>
                  </a:cubicBezTo>
                  <a:cubicBezTo>
                    <a:pt x="841" y="277"/>
                    <a:pt x="841" y="277"/>
                    <a:pt x="841" y="277"/>
                  </a:cubicBezTo>
                  <a:cubicBezTo>
                    <a:pt x="841" y="275"/>
                    <a:pt x="843" y="273"/>
                    <a:pt x="844" y="273"/>
                  </a:cubicBezTo>
                  <a:cubicBezTo>
                    <a:pt x="857" y="273"/>
                    <a:pt x="857" y="273"/>
                    <a:pt x="857" y="273"/>
                  </a:cubicBezTo>
                  <a:cubicBezTo>
                    <a:pt x="858" y="273"/>
                    <a:pt x="860" y="275"/>
                    <a:pt x="860" y="277"/>
                  </a:cubicBezTo>
                  <a:lnTo>
                    <a:pt x="860" y="298"/>
                  </a:lnTo>
                  <a:close/>
                  <a:moveTo>
                    <a:pt x="889" y="298"/>
                  </a:moveTo>
                  <a:cubicBezTo>
                    <a:pt x="889" y="300"/>
                    <a:pt x="888" y="302"/>
                    <a:pt x="886" y="302"/>
                  </a:cubicBezTo>
                  <a:cubicBezTo>
                    <a:pt x="874" y="302"/>
                    <a:pt x="874" y="302"/>
                    <a:pt x="874" y="302"/>
                  </a:cubicBezTo>
                  <a:cubicBezTo>
                    <a:pt x="872" y="302"/>
                    <a:pt x="871" y="300"/>
                    <a:pt x="871" y="298"/>
                  </a:cubicBezTo>
                  <a:cubicBezTo>
                    <a:pt x="871" y="277"/>
                    <a:pt x="871" y="277"/>
                    <a:pt x="871" y="277"/>
                  </a:cubicBezTo>
                  <a:cubicBezTo>
                    <a:pt x="871" y="275"/>
                    <a:pt x="872" y="273"/>
                    <a:pt x="874" y="273"/>
                  </a:cubicBezTo>
                  <a:cubicBezTo>
                    <a:pt x="886" y="273"/>
                    <a:pt x="886" y="273"/>
                    <a:pt x="886" y="273"/>
                  </a:cubicBezTo>
                  <a:cubicBezTo>
                    <a:pt x="888" y="273"/>
                    <a:pt x="889" y="275"/>
                    <a:pt x="889" y="277"/>
                  </a:cubicBezTo>
                  <a:lnTo>
                    <a:pt x="889" y="298"/>
                  </a:lnTo>
                  <a:close/>
                  <a:moveTo>
                    <a:pt x="919" y="298"/>
                  </a:moveTo>
                  <a:cubicBezTo>
                    <a:pt x="919" y="300"/>
                    <a:pt x="917" y="302"/>
                    <a:pt x="915" y="302"/>
                  </a:cubicBezTo>
                  <a:cubicBezTo>
                    <a:pt x="903" y="302"/>
                    <a:pt x="903" y="302"/>
                    <a:pt x="903" y="302"/>
                  </a:cubicBezTo>
                  <a:cubicBezTo>
                    <a:pt x="902" y="302"/>
                    <a:pt x="900" y="300"/>
                    <a:pt x="900" y="298"/>
                  </a:cubicBezTo>
                  <a:cubicBezTo>
                    <a:pt x="900" y="277"/>
                    <a:pt x="900" y="277"/>
                    <a:pt x="900" y="277"/>
                  </a:cubicBezTo>
                  <a:cubicBezTo>
                    <a:pt x="900" y="275"/>
                    <a:pt x="902" y="273"/>
                    <a:pt x="903" y="273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17" y="273"/>
                    <a:pt x="919" y="275"/>
                    <a:pt x="919" y="277"/>
                  </a:cubicBezTo>
                  <a:lnTo>
                    <a:pt x="919" y="298"/>
                  </a:lnTo>
                  <a:close/>
                  <a:moveTo>
                    <a:pt x="948" y="298"/>
                  </a:moveTo>
                  <a:cubicBezTo>
                    <a:pt x="948" y="300"/>
                    <a:pt x="947" y="302"/>
                    <a:pt x="945" y="302"/>
                  </a:cubicBezTo>
                  <a:cubicBezTo>
                    <a:pt x="933" y="302"/>
                    <a:pt x="933" y="302"/>
                    <a:pt x="933" y="302"/>
                  </a:cubicBezTo>
                  <a:cubicBezTo>
                    <a:pt x="931" y="302"/>
                    <a:pt x="930" y="300"/>
                    <a:pt x="930" y="298"/>
                  </a:cubicBezTo>
                  <a:cubicBezTo>
                    <a:pt x="930" y="277"/>
                    <a:pt x="930" y="277"/>
                    <a:pt x="930" y="277"/>
                  </a:cubicBezTo>
                  <a:cubicBezTo>
                    <a:pt x="930" y="275"/>
                    <a:pt x="931" y="273"/>
                    <a:pt x="933" y="273"/>
                  </a:cubicBezTo>
                  <a:cubicBezTo>
                    <a:pt x="945" y="273"/>
                    <a:pt x="945" y="273"/>
                    <a:pt x="945" y="273"/>
                  </a:cubicBezTo>
                  <a:cubicBezTo>
                    <a:pt x="947" y="273"/>
                    <a:pt x="948" y="275"/>
                    <a:pt x="948" y="277"/>
                  </a:cubicBezTo>
                  <a:lnTo>
                    <a:pt x="948" y="298"/>
                  </a:lnTo>
                  <a:close/>
                  <a:moveTo>
                    <a:pt x="977" y="298"/>
                  </a:moveTo>
                  <a:cubicBezTo>
                    <a:pt x="977" y="300"/>
                    <a:pt x="976" y="302"/>
                    <a:pt x="974" y="302"/>
                  </a:cubicBezTo>
                  <a:cubicBezTo>
                    <a:pt x="962" y="302"/>
                    <a:pt x="962" y="302"/>
                    <a:pt x="962" y="302"/>
                  </a:cubicBezTo>
                  <a:cubicBezTo>
                    <a:pt x="961" y="302"/>
                    <a:pt x="959" y="300"/>
                    <a:pt x="959" y="298"/>
                  </a:cubicBezTo>
                  <a:cubicBezTo>
                    <a:pt x="959" y="277"/>
                    <a:pt x="959" y="277"/>
                    <a:pt x="959" y="277"/>
                  </a:cubicBezTo>
                  <a:cubicBezTo>
                    <a:pt x="959" y="275"/>
                    <a:pt x="961" y="273"/>
                    <a:pt x="962" y="273"/>
                  </a:cubicBezTo>
                  <a:cubicBezTo>
                    <a:pt x="974" y="273"/>
                    <a:pt x="974" y="273"/>
                    <a:pt x="974" y="273"/>
                  </a:cubicBezTo>
                  <a:cubicBezTo>
                    <a:pt x="976" y="273"/>
                    <a:pt x="977" y="275"/>
                    <a:pt x="977" y="277"/>
                  </a:cubicBezTo>
                  <a:lnTo>
                    <a:pt x="977" y="298"/>
                  </a:lnTo>
                  <a:close/>
                  <a:moveTo>
                    <a:pt x="986" y="251"/>
                  </a:moveTo>
                  <a:cubicBezTo>
                    <a:pt x="986" y="257"/>
                    <a:pt x="981" y="262"/>
                    <a:pt x="975" y="262"/>
                  </a:cubicBezTo>
                  <a:cubicBezTo>
                    <a:pt x="975" y="262"/>
                    <a:pt x="975" y="262"/>
                    <a:pt x="713" y="262"/>
                  </a:cubicBezTo>
                  <a:cubicBezTo>
                    <a:pt x="707" y="262"/>
                    <a:pt x="702" y="257"/>
                    <a:pt x="702" y="251"/>
                  </a:cubicBezTo>
                  <a:cubicBezTo>
                    <a:pt x="702" y="251"/>
                    <a:pt x="702" y="251"/>
                    <a:pt x="702" y="59"/>
                  </a:cubicBezTo>
                  <a:cubicBezTo>
                    <a:pt x="702" y="53"/>
                    <a:pt x="707" y="49"/>
                    <a:pt x="713" y="49"/>
                  </a:cubicBezTo>
                  <a:cubicBezTo>
                    <a:pt x="713" y="49"/>
                    <a:pt x="713" y="49"/>
                    <a:pt x="975" y="49"/>
                  </a:cubicBezTo>
                  <a:cubicBezTo>
                    <a:pt x="981" y="49"/>
                    <a:pt x="986" y="53"/>
                    <a:pt x="986" y="59"/>
                  </a:cubicBezTo>
                  <a:cubicBezTo>
                    <a:pt x="986" y="59"/>
                    <a:pt x="986" y="59"/>
                    <a:pt x="986" y="251"/>
                  </a:cubicBezTo>
                  <a:close/>
                  <a:moveTo>
                    <a:pt x="1007" y="298"/>
                  </a:moveTo>
                  <a:cubicBezTo>
                    <a:pt x="1007" y="300"/>
                    <a:pt x="1006" y="302"/>
                    <a:pt x="1004" y="302"/>
                  </a:cubicBezTo>
                  <a:cubicBezTo>
                    <a:pt x="992" y="302"/>
                    <a:pt x="992" y="302"/>
                    <a:pt x="992" y="302"/>
                  </a:cubicBezTo>
                  <a:cubicBezTo>
                    <a:pt x="990" y="302"/>
                    <a:pt x="989" y="300"/>
                    <a:pt x="989" y="298"/>
                  </a:cubicBezTo>
                  <a:cubicBezTo>
                    <a:pt x="989" y="277"/>
                    <a:pt x="989" y="277"/>
                    <a:pt x="989" y="277"/>
                  </a:cubicBezTo>
                  <a:cubicBezTo>
                    <a:pt x="989" y="275"/>
                    <a:pt x="990" y="273"/>
                    <a:pt x="992" y="273"/>
                  </a:cubicBezTo>
                  <a:cubicBezTo>
                    <a:pt x="1004" y="273"/>
                    <a:pt x="1004" y="273"/>
                    <a:pt x="1004" y="273"/>
                  </a:cubicBezTo>
                  <a:cubicBezTo>
                    <a:pt x="1006" y="273"/>
                    <a:pt x="1007" y="275"/>
                    <a:pt x="1007" y="277"/>
                  </a:cubicBezTo>
                  <a:lnTo>
                    <a:pt x="1007" y="298"/>
                  </a:lnTo>
                  <a:close/>
                  <a:moveTo>
                    <a:pt x="1007" y="33"/>
                  </a:moveTo>
                  <a:cubicBezTo>
                    <a:pt x="1007" y="35"/>
                    <a:pt x="1006" y="37"/>
                    <a:pt x="1004" y="37"/>
                  </a:cubicBezTo>
                  <a:cubicBezTo>
                    <a:pt x="992" y="37"/>
                    <a:pt x="992" y="37"/>
                    <a:pt x="992" y="37"/>
                  </a:cubicBezTo>
                  <a:cubicBezTo>
                    <a:pt x="990" y="37"/>
                    <a:pt x="989" y="35"/>
                    <a:pt x="989" y="33"/>
                  </a:cubicBezTo>
                  <a:cubicBezTo>
                    <a:pt x="989" y="12"/>
                    <a:pt x="989" y="12"/>
                    <a:pt x="989" y="12"/>
                  </a:cubicBezTo>
                  <a:cubicBezTo>
                    <a:pt x="989" y="10"/>
                    <a:pt x="990" y="8"/>
                    <a:pt x="992" y="8"/>
                  </a:cubicBezTo>
                  <a:cubicBezTo>
                    <a:pt x="1004" y="8"/>
                    <a:pt x="1004" y="8"/>
                    <a:pt x="1004" y="8"/>
                  </a:cubicBezTo>
                  <a:cubicBezTo>
                    <a:pt x="1006" y="8"/>
                    <a:pt x="1007" y="10"/>
                    <a:pt x="1007" y="12"/>
                  </a:cubicBezTo>
                  <a:lnTo>
                    <a:pt x="1007" y="33"/>
                  </a:lnTo>
                  <a:close/>
                  <a:moveTo>
                    <a:pt x="1036" y="298"/>
                  </a:moveTo>
                  <a:cubicBezTo>
                    <a:pt x="1036" y="300"/>
                    <a:pt x="1035" y="302"/>
                    <a:pt x="1033" y="302"/>
                  </a:cubicBezTo>
                  <a:cubicBezTo>
                    <a:pt x="1021" y="302"/>
                    <a:pt x="1021" y="302"/>
                    <a:pt x="1021" y="302"/>
                  </a:cubicBezTo>
                  <a:cubicBezTo>
                    <a:pt x="1020" y="302"/>
                    <a:pt x="1018" y="300"/>
                    <a:pt x="1018" y="298"/>
                  </a:cubicBezTo>
                  <a:cubicBezTo>
                    <a:pt x="1018" y="277"/>
                    <a:pt x="1018" y="277"/>
                    <a:pt x="1018" y="277"/>
                  </a:cubicBezTo>
                  <a:cubicBezTo>
                    <a:pt x="1018" y="275"/>
                    <a:pt x="1020" y="273"/>
                    <a:pt x="1021" y="273"/>
                  </a:cubicBezTo>
                  <a:cubicBezTo>
                    <a:pt x="1033" y="273"/>
                    <a:pt x="1033" y="273"/>
                    <a:pt x="1033" y="273"/>
                  </a:cubicBezTo>
                  <a:cubicBezTo>
                    <a:pt x="1035" y="273"/>
                    <a:pt x="1036" y="275"/>
                    <a:pt x="1036" y="277"/>
                  </a:cubicBezTo>
                  <a:lnTo>
                    <a:pt x="1036" y="298"/>
                  </a:lnTo>
                  <a:close/>
                  <a:moveTo>
                    <a:pt x="1066" y="298"/>
                  </a:moveTo>
                  <a:cubicBezTo>
                    <a:pt x="1066" y="300"/>
                    <a:pt x="1065" y="302"/>
                    <a:pt x="1063" y="302"/>
                  </a:cubicBezTo>
                  <a:cubicBezTo>
                    <a:pt x="1051" y="302"/>
                    <a:pt x="1051" y="302"/>
                    <a:pt x="1051" y="302"/>
                  </a:cubicBezTo>
                  <a:cubicBezTo>
                    <a:pt x="1049" y="302"/>
                    <a:pt x="1048" y="300"/>
                    <a:pt x="1048" y="298"/>
                  </a:cubicBezTo>
                  <a:cubicBezTo>
                    <a:pt x="1048" y="277"/>
                    <a:pt x="1048" y="277"/>
                    <a:pt x="1048" y="277"/>
                  </a:cubicBezTo>
                  <a:cubicBezTo>
                    <a:pt x="1048" y="275"/>
                    <a:pt x="1049" y="273"/>
                    <a:pt x="1051" y="273"/>
                  </a:cubicBezTo>
                  <a:cubicBezTo>
                    <a:pt x="1063" y="273"/>
                    <a:pt x="1063" y="273"/>
                    <a:pt x="1063" y="273"/>
                  </a:cubicBezTo>
                  <a:cubicBezTo>
                    <a:pt x="1065" y="273"/>
                    <a:pt x="1066" y="275"/>
                    <a:pt x="1066" y="277"/>
                  </a:cubicBezTo>
                  <a:lnTo>
                    <a:pt x="1066" y="298"/>
                  </a:lnTo>
                  <a:close/>
                  <a:moveTo>
                    <a:pt x="1095" y="298"/>
                  </a:moveTo>
                  <a:cubicBezTo>
                    <a:pt x="1095" y="300"/>
                    <a:pt x="1094" y="302"/>
                    <a:pt x="1092" y="302"/>
                  </a:cubicBezTo>
                  <a:cubicBezTo>
                    <a:pt x="1080" y="302"/>
                    <a:pt x="1080" y="302"/>
                    <a:pt x="1080" y="302"/>
                  </a:cubicBezTo>
                  <a:cubicBezTo>
                    <a:pt x="1079" y="302"/>
                    <a:pt x="1077" y="300"/>
                    <a:pt x="1077" y="298"/>
                  </a:cubicBezTo>
                  <a:cubicBezTo>
                    <a:pt x="1077" y="277"/>
                    <a:pt x="1077" y="277"/>
                    <a:pt x="1077" y="277"/>
                  </a:cubicBezTo>
                  <a:cubicBezTo>
                    <a:pt x="1077" y="275"/>
                    <a:pt x="1079" y="273"/>
                    <a:pt x="1080" y="273"/>
                  </a:cubicBezTo>
                  <a:cubicBezTo>
                    <a:pt x="1092" y="273"/>
                    <a:pt x="1092" y="273"/>
                    <a:pt x="1092" y="273"/>
                  </a:cubicBezTo>
                  <a:cubicBezTo>
                    <a:pt x="1094" y="273"/>
                    <a:pt x="1095" y="275"/>
                    <a:pt x="1095" y="277"/>
                  </a:cubicBezTo>
                  <a:lnTo>
                    <a:pt x="1095" y="298"/>
                  </a:lnTo>
                  <a:close/>
                  <a:moveTo>
                    <a:pt x="1125" y="298"/>
                  </a:moveTo>
                  <a:cubicBezTo>
                    <a:pt x="1125" y="300"/>
                    <a:pt x="1123" y="302"/>
                    <a:pt x="1122" y="302"/>
                  </a:cubicBezTo>
                  <a:cubicBezTo>
                    <a:pt x="1110" y="302"/>
                    <a:pt x="1110" y="302"/>
                    <a:pt x="1110" y="302"/>
                  </a:cubicBezTo>
                  <a:cubicBezTo>
                    <a:pt x="1108" y="302"/>
                    <a:pt x="1107" y="300"/>
                    <a:pt x="1107" y="298"/>
                  </a:cubicBezTo>
                  <a:cubicBezTo>
                    <a:pt x="1107" y="277"/>
                    <a:pt x="1107" y="277"/>
                    <a:pt x="1107" y="277"/>
                  </a:cubicBezTo>
                  <a:cubicBezTo>
                    <a:pt x="1107" y="275"/>
                    <a:pt x="1108" y="273"/>
                    <a:pt x="1110" y="273"/>
                  </a:cubicBezTo>
                  <a:cubicBezTo>
                    <a:pt x="1122" y="273"/>
                    <a:pt x="1122" y="273"/>
                    <a:pt x="1122" y="273"/>
                  </a:cubicBezTo>
                  <a:cubicBezTo>
                    <a:pt x="1123" y="273"/>
                    <a:pt x="1125" y="275"/>
                    <a:pt x="1125" y="277"/>
                  </a:cubicBezTo>
                  <a:lnTo>
                    <a:pt x="1125" y="298"/>
                  </a:lnTo>
                  <a:close/>
                  <a:moveTo>
                    <a:pt x="1154" y="298"/>
                  </a:moveTo>
                  <a:cubicBezTo>
                    <a:pt x="1154" y="300"/>
                    <a:pt x="1153" y="302"/>
                    <a:pt x="1151" y="302"/>
                  </a:cubicBezTo>
                  <a:cubicBezTo>
                    <a:pt x="1139" y="302"/>
                    <a:pt x="1139" y="302"/>
                    <a:pt x="1139" y="302"/>
                  </a:cubicBezTo>
                  <a:cubicBezTo>
                    <a:pt x="1138" y="302"/>
                    <a:pt x="1136" y="300"/>
                    <a:pt x="1136" y="298"/>
                  </a:cubicBezTo>
                  <a:cubicBezTo>
                    <a:pt x="1136" y="277"/>
                    <a:pt x="1136" y="277"/>
                    <a:pt x="1136" y="277"/>
                  </a:cubicBezTo>
                  <a:cubicBezTo>
                    <a:pt x="1136" y="275"/>
                    <a:pt x="1138" y="273"/>
                    <a:pt x="1139" y="273"/>
                  </a:cubicBezTo>
                  <a:cubicBezTo>
                    <a:pt x="1151" y="273"/>
                    <a:pt x="1151" y="273"/>
                    <a:pt x="1151" y="273"/>
                  </a:cubicBezTo>
                  <a:cubicBezTo>
                    <a:pt x="1153" y="273"/>
                    <a:pt x="1154" y="275"/>
                    <a:pt x="1154" y="277"/>
                  </a:cubicBezTo>
                  <a:lnTo>
                    <a:pt x="1154" y="298"/>
                  </a:lnTo>
                  <a:close/>
                  <a:moveTo>
                    <a:pt x="1184" y="298"/>
                  </a:moveTo>
                  <a:cubicBezTo>
                    <a:pt x="1184" y="300"/>
                    <a:pt x="1182" y="302"/>
                    <a:pt x="1181" y="302"/>
                  </a:cubicBezTo>
                  <a:cubicBezTo>
                    <a:pt x="1169" y="302"/>
                    <a:pt x="1169" y="302"/>
                    <a:pt x="1169" y="302"/>
                  </a:cubicBezTo>
                  <a:cubicBezTo>
                    <a:pt x="1167" y="302"/>
                    <a:pt x="1166" y="300"/>
                    <a:pt x="1166" y="298"/>
                  </a:cubicBezTo>
                  <a:cubicBezTo>
                    <a:pt x="1166" y="277"/>
                    <a:pt x="1166" y="277"/>
                    <a:pt x="1166" y="277"/>
                  </a:cubicBezTo>
                  <a:cubicBezTo>
                    <a:pt x="1166" y="275"/>
                    <a:pt x="1167" y="273"/>
                    <a:pt x="1169" y="273"/>
                  </a:cubicBezTo>
                  <a:cubicBezTo>
                    <a:pt x="1181" y="273"/>
                    <a:pt x="1181" y="273"/>
                    <a:pt x="1181" y="273"/>
                  </a:cubicBezTo>
                  <a:cubicBezTo>
                    <a:pt x="1182" y="273"/>
                    <a:pt x="1184" y="275"/>
                    <a:pt x="1184" y="277"/>
                  </a:cubicBezTo>
                  <a:lnTo>
                    <a:pt x="1184" y="298"/>
                  </a:lnTo>
                  <a:close/>
                  <a:moveTo>
                    <a:pt x="1213" y="298"/>
                  </a:moveTo>
                  <a:cubicBezTo>
                    <a:pt x="1213" y="300"/>
                    <a:pt x="1212" y="302"/>
                    <a:pt x="1210" y="302"/>
                  </a:cubicBezTo>
                  <a:cubicBezTo>
                    <a:pt x="1198" y="302"/>
                    <a:pt x="1198" y="302"/>
                    <a:pt x="1198" y="302"/>
                  </a:cubicBezTo>
                  <a:cubicBezTo>
                    <a:pt x="1197" y="302"/>
                    <a:pt x="1195" y="300"/>
                    <a:pt x="1195" y="298"/>
                  </a:cubicBezTo>
                  <a:cubicBezTo>
                    <a:pt x="1195" y="277"/>
                    <a:pt x="1195" y="277"/>
                    <a:pt x="1195" y="277"/>
                  </a:cubicBezTo>
                  <a:cubicBezTo>
                    <a:pt x="1195" y="275"/>
                    <a:pt x="1197" y="273"/>
                    <a:pt x="1198" y="273"/>
                  </a:cubicBezTo>
                  <a:cubicBezTo>
                    <a:pt x="1210" y="273"/>
                    <a:pt x="1210" y="273"/>
                    <a:pt x="1210" y="273"/>
                  </a:cubicBezTo>
                  <a:cubicBezTo>
                    <a:pt x="1212" y="273"/>
                    <a:pt x="1213" y="275"/>
                    <a:pt x="1213" y="277"/>
                  </a:cubicBezTo>
                  <a:lnTo>
                    <a:pt x="1213" y="298"/>
                  </a:lnTo>
                  <a:close/>
                  <a:moveTo>
                    <a:pt x="1243" y="298"/>
                  </a:moveTo>
                  <a:cubicBezTo>
                    <a:pt x="1243" y="300"/>
                    <a:pt x="1241" y="302"/>
                    <a:pt x="1240" y="302"/>
                  </a:cubicBezTo>
                  <a:cubicBezTo>
                    <a:pt x="1228" y="302"/>
                    <a:pt x="1228" y="302"/>
                    <a:pt x="1228" y="302"/>
                  </a:cubicBezTo>
                  <a:cubicBezTo>
                    <a:pt x="1226" y="302"/>
                    <a:pt x="1225" y="300"/>
                    <a:pt x="1225" y="298"/>
                  </a:cubicBezTo>
                  <a:cubicBezTo>
                    <a:pt x="1225" y="277"/>
                    <a:pt x="1225" y="277"/>
                    <a:pt x="1225" y="277"/>
                  </a:cubicBezTo>
                  <a:cubicBezTo>
                    <a:pt x="1225" y="275"/>
                    <a:pt x="1226" y="273"/>
                    <a:pt x="1228" y="273"/>
                  </a:cubicBezTo>
                  <a:cubicBezTo>
                    <a:pt x="1240" y="273"/>
                    <a:pt x="1240" y="273"/>
                    <a:pt x="1240" y="273"/>
                  </a:cubicBezTo>
                  <a:cubicBezTo>
                    <a:pt x="1241" y="273"/>
                    <a:pt x="1243" y="275"/>
                    <a:pt x="1243" y="277"/>
                  </a:cubicBezTo>
                  <a:lnTo>
                    <a:pt x="1243" y="298"/>
                  </a:lnTo>
                  <a:close/>
                  <a:moveTo>
                    <a:pt x="1272" y="298"/>
                  </a:moveTo>
                  <a:cubicBezTo>
                    <a:pt x="1272" y="300"/>
                    <a:pt x="1271" y="302"/>
                    <a:pt x="1269" y="302"/>
                  </a:cubicBezTo>
                  <a:cubicBezTo>
                    <a:pt x="1257" y="302"/>
                    <a:pt x="1257" y="302"/>
                    <a:pt x="1257" y="302"/>
                  </a:cubicBezTo>
                  <a:cubicBezTo>
                    <a:pt x="1255" y="302"/>
                    <a:pt x="1254" y="300"/>
                    <a:pt x="1254" y="298"/>
                  </a:cubicBezTo>
                  <a:cubicBezTo>
                    <a:pt x="1254" y="277"/>
                    <a:pt x="1254" y="277"/>
                    <a:pt x="1254" y="277"/>
                  </a:cubicBezTo>
                  <a:cubicBezTo>
                    <a:pt x="1254" y="275"/>
                    <a:pt x="1255" y="273"/>
                    <a:pt x="1257" y="273"/>
                  </a:cubicBezTo>
                  <a:cubicBezTo>
                    <a:pt x="1269" y="273"/>
                    <a:pt x="1269" y="273"/>
                    <a:pt x="1269" y="273"/>
                  </a:cubicBezTo>
                  <a:cubicBezTo>
                    <a:pt x="1271" y="273"/>
                    <a:pt x="1272" y="275"/>
                    <a:pt x="1272" y="277"/>
                  </a:cubicBezTo>
                  <a:lnTo>
                    <a:pt x="1272" y="298"/>
                  </a:lnTo>
                  <a:close/>
                  <a:moveTo>
                    <a:pt x="1302" y="298"/>
                  </a:moveTo>
                  <a:cubicBezTo>
                    <a:pt x="1302" y="300"/>
                    <a:pt x="1300" y="302"/>
                    <a:pt x="1299" y="302"/>
                  </a:cubicBezTo>
                  <a:cubicBezTo>
                    <a:pt x="1287" y="302"/>
                    <a:pt x="1287" y="302"/>
                    <a:pt x="1287" y="302"/>
                  </a:cubicBezTo>
                  <a:cubicBezTo>
                    <a:pt x="1285" y="302"/>
                    <a:pt x="1284" y="300"/>
                    <a:pt x="1284" y="298"/>
                  </a:cubicBezTo>
                  <a:cubicBezTo>
                    <a:pt x="1284" y="277"/>
                    <a:pt x="1284" y="277"/>
                    <a:pt x="1284" y="277"/>
                  </a:cubicBezTo>
                  <a:cubicBezTo>
                    <a:pt x="1284" y="275"/>
                    <a:pt x="1285" y="273"/>
                    <a:pt x="1287" y="273"/>
                  </a:cubicBezTo>
                  <a:cubicBezTo>
                    <a:pt x="1299" y="273"/>
                    <a:pt x="1299" y="273"/>
                    <a:pt x="1299" y="273"/>
                  </a:cubicBezTo>
                  <a:cubicBezTo>
                    <a:pt x="1300" y="273"/>
                    <a:pt x="1302" y="275"/>
                    <a:pt x="1302" y="277"/>
                  </a:cubicBezTo>
                  <a:lnTo>
                    <a:pt x="1302" y="298"/>
                  </a:lnTo>
                  <a:close/>
                  <a:moveTo>
                    <a:pt x="1304" y="262"/>
                  </a:moveTo>
                  <a:cubicBezTo>
                    <a:pt x="1304" y="262"/>
                    <a:pt x="1304" y="262"/>
                    <a:pt x="1041" y="262"/>
                  </a:cubicBezTo>
                  <a:cubicBezTo>
                    <a:pt x="1035" y="262"/>
                    <a:pt x="1031" y="257"/>
                    <a:pt x="1031" y="251"/>
                  </a:cubicBezTo>
                  <a:cubicBezTo>
                    <a:pt x="1031" y="251"/>
                    <a:pt x="1031" y="251"/>
                    <a:pt x="1031" y="59"/>
                  </a:cubicBezTo>
                  <a:cubicBezTo>
                    <a:pt x="1031" y="53"/>
                    <a:pt x="1035" y="49"/>
                    <a:pt x="1041" y="49"/>
                  </a:cubicBezTo>
                  <a:cubicBezTo>
                    <a:pt x="1041" y="49"/>
                    <a:pt x="1041" y="49"/>
                    <a:pt x="1304" y="49"/>
                  </a:cubicBezTo>
                  <a:cubicBezTo>
                    <a:pt x="1310" y="49"/>
                    <a:pt x="1314" y="53"/>
                    <a:pt x="1314" y="59"/>
                  </a:cubicBezTo>
                  <a:cubicBezTo>
                    <a:pt x="1314" y="59"/>
                    <a:pt x="1314" y="59"/>
                    <a:pt x="1314" y="251"/>
                  </a:cubicBezTo>
                  <a:cubicBezTo>
                    <a:pt x="1314" y="257"/>
                    <a:pt x="1310" y="262"/>
                    <a:pt x="1304" y="262"/>
                  </a:cubicBezTo>
                  <a:close/>
                  <a:moveTo>
                    <a:pt x="1331" y="298"/>
                  </a:moveTo>
                  <a:cubicBezTo>
                    <a:pt x="1331" y="300"/>
                    <a:pt x="1330" y="302"/>
                    <a:pt x="1328" y="302"/>
                  </a:cubicBezTo>
                  <a:cubicBezTo>
                    <a:pt x="1316" y="302"/>
                    <a:pt x="1316" y="302"/>
                    <a:pt x="1316" y="302"/>
                  </a:cubicBezTo>
                  <a:cubicBezTo>
                    <a:pt x="1314" y="302"/>
                    <a:pt x="1313" y="300"/>
                    <a:pt x="1313" y="298"/>
                  </a:cubicBezTo>
                  <a:cubicBezTo>
                    <a:pt x="1313" y="277"/>
                    <a:pt x="1313" y="277"/>
                    <a:pt x="1313" y="277"/>
                  </a:cubicBezTo>
                  <a:cubicBezTo>
                    <a:pt x="1313" y="275"/>
                    <a:pt x="1314" y="273"/>
                    <a:pt x="1316" y="273"/>
                  </a:cubicBezTo>
                  <a:cubicBezTo>
                    <a:pt x="1328" y="273"/>
                    <a:pt x="1328" y="273"/>
                    <a:pt x="1328" y="273"/>
                  </a:cubicBezTo>
                  <a:cubicBezTo>
                    <a:pt x="1330" y="273"/>
                    <a:pt x="1331" y="275"/>
                    <a:pt x="1331" y="277"/>
                  </a:cubicBezTo>
                  <a:lnTo>
                    <a:pt x="1331" y="298"/>
                  </a:lnTo>
                  <a:close/>
                  <a:moveTo>
                    <a:pt x="1331" y="33"/>
                  </a:moveTo>
                  <a:cubicBezTo>
                    <a:pt x="1331" y="35"/>
                    <a:pt x="1330" y="37"/>
                    <a:pt x="1328" y="37"/>
                  </a:cubicBezTo>
                  <a:cubicBezTo>
                    <a:pt x="1316" y="37"/>
                    <a:pt x="1316" y="37"/>
                    <a:pt x="1316" y="37"/>
                  </a:cubicBezTo>
                  <a:cubicBezTo>
                    <a:pt x="1314" y="37"/>
                    <a:pt x="1313" y="35"/>
                    <a:pt x="1313" y="33"/>
                  </a:cubicBezTo>
                  <a:cubicBezTo>
                    <a:pt x="1313" y="12"/>
                    <a:pt x="1313" y="12"/>
                    <a:pt x="1313" y="12"/>
                  </a:cubicBezTo>
                  <a:cubicBezTo>
                    <a:pt x="1313" y="10"/>
                    <a:pt x="1314" y="8"/>
                    <a:pt x="1316" y="8"/>
                  </a:cubicBezTo>
                  <a:cubicBezTo>
                    <a:pt x="1328" y="8"/>
                    <a:pt x="1328" y="8"/>
                    <a:pt x="1328" y="8"/>
                  </a:cubicBezTo>
                  <a:cubicBezTo>
                    <a:pt x="1330" y="8"/>
                    <a:pt x="1331" y="10"/>
                    <a:pt x="1331" y="12"/>
                  </a:cubicBezTo>
                  <a:lnTo>
                    <a:pt x="1331" y="33"/>
                  </a:lnTo>
                  <a:close/>
                  <a:moveTo>
                    <a:pt x="1361" y="298"/>
                  </a:moveTo>
                  <a:cubicBezTo>
                    <a:pt x="1361" y="300"/>
                    <a:pt x="1359" y="302"/>
                    <a:pt x="1358" y="302"/>
                  </a:cubicBezTo>
                  <a:cubicBezTo>
                    <a:pt x="1346" y="302"/>
                    <a:pt x="1346" y="302"/>
                    <a:pt x="1346" y="302"/>
                  </a:cubicBezTo>
                  <a:cubicBezTo>
                    <a:pt x="1344" y="302"/>
                    <a:pt x="1343" y="300"/>
                    <a:pt x="1343" y="298"/>
                  </a:cubicBezTo>
                  <a:cubicBezTo>
                    <a:pt x="1343" y="277"/>
                    <a:pt x="1343" y="277"/>
                    <a:pt x="1343" y="277"/>
                  </a:cubicBezTo>
                  <a:cubicBezTo>
                    <a:pt x="1343" y="275"/>
                    <a:pt x="1344" y="273"/>
                    <a:pt x="1346" y="273"/>
                  </a:cubicBezTo>
                  <a:cubicBezTo>
                    <a:pt x="1358" y="273"/>
                    <a:pt x="1358" y="273"/>
                    <a:pt x="1358" y="273"/>
                  </a:cubicBezTo>
                  <a:cubicBezTo>
                    <a:pt x="1359" y="273"/>
                    <a:pt x="1361" y="275"/>
                    <a:pt x="1361" y="277"/>
                  </a:cubicBezTo>
                  <a:lnTo>
                    <a:pt x="1361" y="298"/>
                  </a:lnTo>
                  <a:close/>
                  <a:moveTo>
                    <a:pt x="1390" y="298"/>
                  </a:moveTo>
                  <a:cubicBezTo>
                    <a:pt x="1390" y="300"/>
                    <a:pt x="1389" y="302"/>
                    <a:pt x="1387" y="302"/>
                  </a:cubicBezTo>
                  <a:cubicBezTo>
                    <a:pt x="1375" y="302"/>
                    <a:pt x="1375" y="302"/>
                    <a:pt x="1375" y="302"/>
                  </a:cubicBezTo>
                  <a:cubicBezTo>
                    <a:pt x="1373" y="302"/>
                    <a:pt x="1372" y="300"/>
                    <a:pt x="1372" y="298"/>
                  </a:cubicBezTo>
                  <a:cubicBezTo>
                    <a:pt x="1372" y="277"/>
                    <a:pt x="1372" y="277"/>
                    <a:pt x="1372" y="277"/>
                  </a:cubicBezTo>
                  <a:cubicBezTo>
                    <a:pt x="1372" y="275"/>
                    <a:pt x="1373" y="273"/>
                    <a:pt x="1375" y="273"/>
                  </a:cubicBezTo>
                  <a:cubicBezTo>
                    <a:pt x="1387" y="273"/>
                    <a:pt x="1387" y="273"/>
                    <a:pt x="1387" y="273"/>
                  </a:cubicBezTo>
                  <a:cubicBezTo>
                    <a:pt x="1389" y="273"/>
                    <a:pt x="1390" y="275"/>
                    <a:pt x="1390" y="277"/>
                  </a:cubicBezTo>
                  <a:lnTo>
                    <a:pt x="1390" y="298"/>
                  </a:lnTo>
                  <a:close/>
                  <a:moveTo>
                    <a:pt x="1420" y="298"/>
                  </a:moveTo>
                  <a:cubicBezTo>
                    <a:pt x="1420" y="300"/>
                    <a:pt x="1418" y="302"/>
                    <a:pt x="1417" y="302"/>
                  </a:cubicBezTo>
                  <a:cubicBezTo>
                    <a:pt x="1405" y="302"/>
                    <a:pt x="1405" y="302"/>
                    <a:pt x="1405" y="302"/>
                  </a:cubicBezTo>
                  <a:cubicBezTo>
                    <a:pt x="1403" y="302"/>
                    <a:pt x="1401" y="300"/>
                    <a:pt x="1401" y="298"/>
                  </a:cubicBezTo>
                  <a:cubicBezTo>
                    <a:pt x="1401" y="277"/>
                    <a:pt x="1401" y="277"/>
                    <a:pt x="1401" y="277"/>
                  </a:cubicBezTo>
                  <a:cubicBezTo>
                    <a:pt x="1401" y="275"/>
                    <a:pt x="1403" y="273"/>
                    <a:pt x="1405" y="273"/>
                  </a:cubicBezTo>
                  <a:cubicBezTo>
                    <a:pt x="1417" y="273"/>
                    <a:pt x="1417" y="273"/>
                    <a:pt x="1417" y="273"/>
                  </a:cubicBezTo>
                  <a:cubicBezTo>
                    <a:pt x="1418" y="273"/>
                    <a:pt x="1420" y="275"/>
                    <a:pt x="1420" y="277"/>
                  </a:cubicBezTo>
                  <a:lnTo>
                    <a:pt x="1420" y="298"/>
                  </a:lnTo>
                  <a:close/>
                  <a:moveTo>
                    <a:pt x="1449" y="298"/>
                  </a:moveTo>
                  <a:cubicBezTo>
                    <a:pt x="1449" y="300"/>
                    <a:pt x="1448" y="302"/>
                    <a:pt x="1446" y="302"/>
                  </a:cubicBezTo>
                  <a:cubicBezTo>
                    <a:pt x="1434" y="302"/>
                    <a:pt x="1434" y="302"/>
                    <a:pt x="1434" y="302"/>
                  </a:cubicBezTo>
                  <a:cubicBezTo>
                    <a:pt x="1432" y="302"/>
                    <a:pt x="1431" y="300"/>
                    <a:pt x="1431" y="298"/>
                  </a:cubicBezTo>
                  <a:cubicBezTo>
                    <a:pt x="1431" y="277"/>
                    <a:pt x="1431" y="277"/>
                    <a:pt x="1431" y="277"/>
                  </a:cubicBezTo>
                  <a:cubicBezTo>
                    <a:pt x="1431" y="275"/>
                    <a:pt x="1432" y="273"/>
                    <a:pt x="1434" y="273"/>
                  </a:cubicBezTo>
                  <a:cubicBezTo>
                    <a:pt x="1446" y="273"/>
                    <a:pt x="1446" y="273"/>
                    <a:pt x="1446" y="273"/>
                  </a:cubicBezTo>
                  <a:cubicBezTo>
                    <a:pt x="1448" y="273"/>
                    <a:pt x="1449" y="275"/>
                    <a:pt x="1449" y="277"/>
                  </a:cubicBezTo>
                  <a:lnTo>
                    <a:pt x="1449" y="298"/>
                  </a:lnTo>
                  <a:close/>
                  <a:moveTo>
                    <a:pt x="1479" y="298"/>
                  </a:moveTo>
                  <a:cubicBezTo>
                    <a:pt x="1479" y="300"/>
                    <a:pt x="1477" y="302"/>
                    <a:pt x="1476" y="302"/>
                  </a:cubicBezTo>
                  <a:cubicBezTo>
                    <a:pt x="1463" y="302"/>
                    <a:pt x="1463" y="302"/>
                    <a:pt x="1463" y="302"/>
                  </a:cubicBezTo>
                  <a:cubicBezTo>
                    <a:pt x="1462" y="302"/>
                    <a:pt x="1460" y="300"/>
                    <a:pt x="1460" y="298"/>
                  </a:cubicBezTo>
                  <a:cubicBezTo>
                    <a:pt x="1460" y="277"/>
                    <a:pt x="1460" y="277"/>
                    <a:pt x="1460" y="277"/>
                  </a:cubicBezTo>
                  <a:cubicBezTo>
                    <a:pt x="1460" y="275"/>
                    <a:pt x="1462" y="273"/>
                    <a:pt x="1463" y="273"/>
                  </a:cubicBezTo>
                  <a:cubicBezTo>
                    <a:pt x="1476" y="273"/>
                    <a:pt x="1476" y="273"/>
                    <a:pt x="1476" y="273"/>
                  </a:cubicBezTo>
                  <a:cubicBezTo>
                    <a:pt x="1477" y="273"/>
                    <a:pt x="1479" y="275"/>
                    <a:pt x="1479" y="277"/>
                  </a:cubicBezTo>
                  <a:lnTo>
                    <a:pt x="1479" y="298"/>
                  </a:lnTo>
                  <a:close/>
                  <a:moveTo>
                    <a:pt x="1508" y="298"/>
                  </a:moveTo>
                  <a:cubicBezTo>
                    <a:pt x="1508" y="300"/>
                    <a:pt x="1507" y="302"/>
                    <a:pt x="1505" y="302"/>
                  </a:cubicBezTo>
                  <a:cubicBezTo>
                    <a:pt x="1493" y="302"/>
                    <a:pt x="1493" y="302"/>
                    <a:pt x="1493" y="302"/>
                  </a:cubicBezTo>
                  <a:cubicBezTo>
                    <a:pt x="1491" y="302"/>
                    <a:pt x="1490" y="300"/>
                    <a:pt x="1490" y="298"/>
                  </a:cubicBezTo>
                  <a:cubicBezTo>
                    <a:pt x="1490" y="277"/>
                    <a:pt x="1490" y="277"/>
                    <a:pt x="1490" y="277"/>
                  </a:cubicBezTo>
                  <a:cubicBezTo>
                    <a:pt x="1490" y="275"/>
                    <a:pt x="1491" y="273"/>
                    <a:pt x="1493" y="273"/>
                  </a:cubicBezTo>
                  <a:cubicBezTo>
                    <a:pt x="1505" y="273"/>
                    <a:pt x="1505" y="273"/>
                    <a:pt x="1505" y="273"/>
                  </a:cubicBezTo>
                  <a:cubicBezTo>
                    <a:pt x="1507" y="273"/>
                    <a:pt x="1508" y="275"/>
                    <a:pt x="1508" y="277"/>
                  </a:cubicBezTo>
                  <a:lnTo>
                    <a:pt x="1508" y="298"/>
                  </a:lnTo>
                  <a:close/>
                  <a:moveTo>
                    <a:pt x="1538" y="298"/>
                  </a:moveTo>
                  <a:cubicBezTo>
                    <a:pt x="1538" y="300"/>
                    <a:pt x="1536" y="302"/>
                    <a:pt x="1534" y="302"/>
                  </a:cubicBezTo>
                  <a:cubicBezTo>
                    <a:pt x="1522" y="302"/>
                    <a:pt x="1522" y="302"/>
                    <a:pt x="1522" y="302"/>
                  </a:cubicBezTo>
                  <a:cubicBezTo>
                    <a:pt x="1521" y="302"/>
                    <a:pt x="1519" y="300"/>
                    <a:pt x="1519" y="298"/>
                  </a:cubicBezTo>
                  <a:cubicBezTo>
                    <a:pt x="1519" y="277"/>
                    <a:pt x="1519" y="277"/>
                    <a:pt x="1519" y="277"/>
                  </a:cubicBezTo>
                  <a:cubicBezTo>
                    <a:pt x="1519" y="275"/>
                    <a:pt x="1521" y="273"/>
                    <a:pt x="1522" y="273"/>
                  </a:cubicBezTo>
                  <a:cubicBezTo>
                    <a:pt x="1534" y="273"/>
                    <a:pt x="1534" y="273"/>
                    <a:pt x="1534" y="273"/>
                  </a:cubicBezTo>
                  <a:cubicBezTo>
                    <a:pt x="1536" y="273"/>
                    <a:pt x="1538" y="275"/>
                    <a:pt x="1538" y="277"/>
                  </a:cubicBezTo>
                  <a:lnTo>
                    <a:pt x="1538" y="298"/>
                  </a:lnTo>
                  <a:close/>
                  <a:moveTo>
                    <a:pt x="1567" y="298"/>
                  </a:moveTo>
                  <a:cubicBezTo>
                    <a:pt x="1567" y="300"/>
                    <a:pt x="1566" y="302"/>
                    <a:pt x="1564" y="302"/>
                  </a:cubicBezTo>
                  <a:cubicBezTo>
                    <a:pt x="1552" y="302"/>
                    <a:pt x="1552" y="302"/>
                    <a:pt x="1552" y="302"/>
                  </a:cubicBezTo>
                  <a:cubicBezTo>
                    <a:pt x="1550" y="302"/>
                    <a:pt x="1549" y="300"/>
                    <a:pt x="1549" y="298"/>
                  </a:cubicBezTo>
                  <a:cubicBezTo>
                    <a:pt x="1549" y="277"/>
                    <a:pt x="1549" y="277"/>
                    <a:pt x="1549" y="277"/>
                  </a:cubicBezTo>
                  <a:cubicBezTo>
                    <a:pt x="1549" y="275"/>
                    <a:pt x="1550" y="273"/>
                    <a:pt x="1552" y="273"/>
                  </a:cubicBezTo>
                  <a:cubicBezTo>
                    <a:pt x="1564" y="273"/>
                    <a:pt x="1564" y="273"/>
                    <a:pt x="1564" y="273"/>
                  </a:cubicBezTo>
                  <a:cubicBezTo>
                    <a:pt x="1566" y="273"/>
                    <a:pt x="1567" y="275"/>
                    <a:pt x="1567" y="277"/>
                  </a:cubicBezTo>
                  <a:lnTo>
                    <a:pt x="1567" y="298"/>
                  </a:lnTo>
                  <a:close/>
                  <a:moveTo>
                    <a:pt x="1596" y="298"/>
                  </a:moveTo>
                  <a:cubicBezTo>
                    <a:pt x="1596" y="300"/>
                    <a:pt x="1595" y="302"/>
                    <a:pt x="1593" y="302"/>
                  </a:cubicBezTo>
                  <a:cubicBezTo>
                    <a:pt x="1581" y="302"/>
                    <a:pt x="1581" y="302"/>
                    <a:pt x="1581" y="302"/>
                  </a:cubicBezTo>
                  <a:cubicBezTo>
                    <a:pt x="1580" y="302"/>
                    <a:pt x="1578" y="300"/>
                    <a:pt x="1578" y="298"/>
                  </a:cubicBezTo>
                  <a:cubicBezTo>
                    <a:pt x="1578" y="277"/>
                    <a:pt x="1578" y="277"/>
                    <a:pt x="1578" y="277"/>
                  </a:cubicBezTo>
                  <a:cubicBezTo>
                    <a:pt x="1578" y="275"/>
                    <a:pt x="1580" y="273"/>
                    <a:pt x="1581" y="273"/>
                  </a:cubicBezTo>
                  <a:cubicBezTo>
                    <a:pt x="1593" y="273"/>
                    <a:pt x="1593" y="273"/>
                    <a:pt x="1593" y="273"/>
                  </a:cubicBezTo>
                  <a:cubicBezTo>
                    <a:pt x="1595" y="273"/>
                    <a:pt x="1596" y="275"/>
                    <a:pt x="1596" y="277"/>
                  </a:cubicBezTo>
                  <a:lnTo>
                    <a:pt x="1596" y="298"/>
                  </a:lnTo>
                  <a:close/>
                  <a:moveTo>
                    <a:pt x="1626" y="298"/>
                  </a:moveTo>
                  <a:cubicBezTo>
                    <a:pt x="1626" y="300"/>
                    <a:pt x="1625" y="302"/>
                    <a:pt x="1623" y="302"/>
                  </a:cubicBezTo>
                  <a:cubicBezTo>
                    <a:pt x="1611" y="302"/>
                    <a:pt x="1611" y="302"/>
                    <a:pt x="1611" y="302"/>
                  </a:cubicBezTo>
                  <a:cubicBezTo>
                    <a:pt x="1609" y="302"/>
                    <a:pt x="1608" y="300"/>
                    <a:pt x="1608" y="298"/>
                  </a:cubicBezTo>
                  <a:cubicBezTo>
                    <a:pt x="1608" y="277"/>
                    <a:pt x="1608" y="277"/>
                    <a:pt x="1608" y="277"/>
                  </a:cubicBezTo>
                  <a:cubicBezTo>
                    <a:pt x="1608" y="275"/>
                    <a:pt x="1609" y="273"/>
                    <a:pt x="1611" y="273"/>
                  </a:cubicBezTo>
                  <a:cubicBezTo>
                    <a:pt x="1623" y="273"/>
                    <a:pt x="1623" y="273"/>
                    <a:pt x="1623" y="273"/>
                  </a:cubicBezTo>
                  <a:cubicBezTo>
                    <a:pt x="1625" y="273"/>
                    <a:pt x="1626" y="275"/>
                    <a:pt x="1626" y="277"/>
                  </a:cubicBezTo>
                  <a:lnTo>
                    <a:pt x="1626" y="298"/>
                  </a:lnTo>
                  <a:close/>
                  <a:moveTo>
                    <a:pt x="1370" y="262"/>
                  </a:moveTo>
                  <a:cubicBezTo>
                    <a:pt x="1364" y="262"/>
                    <a:pt x="1360" y="257"/>
                    <a:pt x="1360" y="251"/>
                  </a:cubicBezTo>
                  <a:cubicBezTo>
                    <a:pt x="1360" y="251"/>
                    <a:pt x="1360" y="251"/>
                    <a:pt x="1360" y="59"/>
                  </a:cubicBezTo>
                  <a:cubicBezTo>
                    <a:pt x="1360" y="53"/>
                    <a:pt x="1364" y="49"/>
                    <a:pt x="1370" y="49"/>
                  </a:cubicBezTo>
                  <a:cubicBezTo>
                    <a:pt x="1370" y="49"/>
                    <a:pt x="1370" y="49"/>
                    <a:pt x="1633" y="49"/>
                  </a:cubicBezTo>
                  <a:cubicBezTo>
                    <a:pt x="1639" y="49"/>
                    <a:pt x="1643" y="53"/>
                    <a:pt x="1643" y="59"/>
                  </a:cubicBezTo>
                  <a:cubicBezTo>
                    <a:pt x="1643" y="59"/>
                    <a:pt x="1643" y="59"/>
                    <a:pt x="1643" y="251"/>
                  </a:cubicBezTo>
                  <a:cubicBezTo>
                    <a:pt x="1643" y="257"/>
                    <a:pt x="1639" y="262"/>
                    <a:pt x="1633" y="262"/>
                  </a:cubicBezTo>
                  <a:cubicBezTo>
                    <a:pt x="1633" y="262"/>
                    <a:pt x="1633" y="262"/>
                    <a:pt x="1370" y="262"/>
                  </a:cubicBezTo>
                  <a:close/>
                  <a:moveTo>
                    <a:pt x="1655" y="298"/>
                  </a:moveTo>
                  <a:cubicBezTo>
                    <a:pt x="1655" y="300"/>
                    <a:pt x="1654" y="302"/>
                    <a:pt x="1652" y="302"/>
                  </a:cubicBezTo>
                  <a:cubicBezTo>
                    <a:pt x="1640" y="302"/>
                    <a:pt x="1640" y="302"/>
                    <a:pt x="1640" y="302"/>
                  </a:cubicBezTo>
                  <a:cubicBezTo>
                    <a:pt x="1639" y="302"/>
                    <a:pt x="1637" y="300"/>
                    <a:pt x="1637" y="298"/>
                  </a:cubicBezTo>
                  <a:cubicBezTo>
                    <a:pt x="1637" y="277"/>
                    <a:pt x="1637" y="277"/>
                    <a:pt x="1637" y="277"/>
                  </a:cubicBezTo>
                  <a:cubicBezTo>
                    <a:pt x="1637" y="275"/>
                    <a:pt x="1639" y="273"/>
                    <a:pt x="1640" y="273"/>
                  </a:cubicBezTo>
                  <a:cubicBezTo>
                    <a:pt x="1652" y="273"/>
                    <a:pt x="1652" y="273"/>
                    <a:pt x="1652" y="273"/>
                  </a:cubicBezTo>
                  <a:cubicBezTo>
                    <a:pt x="1654" y="273"/>
                    <a:pt x="1655" y="275"/>
                    <a:pt x="1655" y="277"/>
                  </a:cubicBezTo>
                  <a:lnTo>
                    <a:pt x="1655" y="298"/>
                  </a:lnTo>
                  <a:close/>
                  <a:moveTo>
                    <a:pt x="1655" y="33"/>
                  </a:moveTo>
                  <a:cubicBezTo>
                    <a:pt x="1655" y="35"/>
                    <a:pt x="1654" y="37"/>
                    <a:pt x="1652" y="37"/>
                  </a:cubicBezTo>
                  <a:cubicBezTo>
                    <a:pt x="1640" y="37"/>
                    <a:pt x="1640" y="37"/>
                    <a:pt x="1640" y="37"/>
                  </a:cubicBezTo>
                  <a:cubicBezTo>
                    <a:pt x="1639" y="37"/>
                    <a:pt x="1637" y="35"/>
                    <a:pt x="1637" y="33"/>
                  </a:cubicBezTo>
                  <a:cubicBezTo>
                    <a:pt x="1637" y="12"/>
                    <a:pt x="1637" y="12"/>
                    <a:pt x="1637" y="12"/>
                  </a:cubicBezTo>
                  <a:cubicBezTo>
                    <a:pt x="1637" y="10"/>
                    <a:pt x="1639" y="8"/>
                    <a:pt x="1640" y="8"/>
                  </a:cubicBezTo>
                  <a:cubicBezTo>
                    <a:pt x="1652" y="8"/>
                    <a:pt x="1652" y="8"/>
                    <a:pt x="1652" y="8"/>
                  </a:cubicBezTo>
                  <a:cubicBezTo>
                    <a:pt x="1654" y="8"/>
                    <a:pt x="1655" y="10"/>
                    <a:pt x="1655" y="12"/>
                  </a:cubicBezTo>
                  <a:lnTo>
                    <a:pt x="1655" y="33"/>
                  </a:lnTo>
                  <a:close/>
                  <a:moveTo>
                    <a:pt x="1685" y="298"/>
                  </a:moveTo>
                  <a:cubicBezTo>
                    <a:pt x="1685" y="300"/>
                    <a:pt x="1684" y="302"/>
                    <a:pt x="1682" y="302"/>
                  </a:cubicBezTo>
                  <a:cubicBezTo>
                    <a:pt x="1670" y="302"/>
                    <a:pt x="1670" y="302"/>
                    <a:pt x="1670" y="302"/>
                  </a:cubicBezTo>
                  <a:cubicBezTo>
                    <a:pt x="1668" y="302"/>
                    <a:pt x="1667" y="300"/>
                    <a:pt x="1667" y="298"/>
                  </a:cubicBezTo>
                  <a:cubicBezTo>
                    <a:pt x="1667" y="277"/>
                    <a:pt x="1667" y="277"/>
                    <a:pt x="1667" y="277"/>
                  </a:cubicBezTo>
                  <a:cubicBezTo>
                    <a:pt x="1667" y="275"/>
                    <a:pt x="1668" y="273"/>
                    <a:pt x="1670" y="273"/>
                  </a:cubicBezTo>
                  <a:cubicBezTo>
                    <a:pt x="1682" y="273"/>
                    <a:pt x="1682" y="273"/>
                    <a:pt x="1682" y="273"/>
                  </a:cubicBezTo>
                  <a:cubicBezTo>
                    <a:pt x="1684" y="273"/>
                    <a:pt x="1685" y="275"/>
                    <a:pt x="1685" y="277"/>
                  </a:cubicBezTo>
                  <a:lnTo>
                    <a:pt x="1685" y="298"/>
                  </a:lnTo>
                  <a:close/>
                  <a:moveTo>
                    <a:pt x="1685" y="33"/>
                  </a:moveTo>
                  <a:cubicBezTo>
                    <a:pt x="1685" y="35"/>
                    <a:pt x="1684" y="37"/>
                    <a:pt x="1682" y="37"/>
                  </a:cubicBezTo>
                  <a:cubicBezTo>
                    <a:pt x="1670" y="37"/>
                    <a:pt x="1670" y="37"/>
                    <a:pt x="1670" y="37"/>
                  </a:cubicBezTo>
                  <a:cubicBezTo>
                    <a:pt x="1668" y="37"/>
                    <a:pt x="1667" y="35"/>
                    <a:pt x="1667" y="33"/>
                  </a:cubicBezTo>
                  <a:cubicBezTo>
                    <a:pt x="1667" y="12"/>
                    <a:pt x="1667" y="12"/>
                    <a:pt x="1667" y="12"/>
                  </a:cubicBezTo>
                  <a:cubicBezTo>
                    <a:pt x="1667" y="10"/>
                    <a:pt x="1668" y="8"/>
                    <a:pt x="1670" y="8"/>
                  </a:cubicBezTo>
                  <a:cubicBezTo>
                    <a:pt x="1682" y="8"/>
                    <a:pt x="1682" y="8"/>
                    <a:pt x="1682" y="8"/>
                  </a:cubicBezTo>
                  <a:cubicBezTo>
                    <a:pt x="1684" y="8"/>
                    <a:pt x="1685" y="10"/>
                    <a:pt x="1685" y="12"/>
                  </a:cubicBezTo>
                  <a:lnTo>
                    <a:pt x="1685" y="33"/>
                  </a:lnTo>
                  <a:close/>
                  <a:moveTo>
                    <a:pt x="1714" y="298"/>
                  </a:moveTo>
                  <a:cubicBezTo>
                    <a:pt x="1714" y="300"/>
                    <a:pt x="1713" y="302"/>
                    <a:pt x="1711" y="302"/>
                  </a:cubicBezTo>
                  <a:cubicBezTo>
                    <a:pt x="1699" y="302"/>
                    <a:pt x="1699" y="302"/>
                    <a:pt x="1699" y="302"/>
                  </a:cubicBezTo>
                  <a:cubicBezTo>
                    <a:pt x="1698" y="302"/>
                    <a:pt x="1696" y="300"/>
                    <a:pt x="1696" y="298"/>
                  </a:cubicBezTo>
                  <a:cubicBezTo>
                    <a:pt x="1696" y="277"/>
                    <a:pt x="1696" y="277"/>
                    <a:pt x="1696" y="277"/>
                  </a:cubicBezTo>
                  <a:cubicBezTo>
                    <a:pt x="1696" y="275"/>
                    <a:pt x="1698" y="273"/>
                    <a:pt x="1699" y="273"/>
                  </a:cubicBezTo>
                  <a:cubicBezTo>
                    <a:pt x="1711" y="273"/>
                    <a:pt x="1711" y="273"/>
                    <a:pt x="1711" y="273"/>
                  </a:cubicBezTo>
                  <a:cubicBezTo>
                    <a:pt x="1713" y="273"/>
                    <a:pt x="1714" y="275"/>
                    <a:pt x="1714" y="277"/>
                  </a:cubicBezTo>
                  <a:lnTo>
                    <a:pt x="1714" y="298"/>
                  </a:lnTo>
                  <a:close/>
                  <a:moveTo>
                    <a:pt x="1744" y="298"/>
                  </a:moveTo>
                  <a:cubicBezTo>
                    <a:pt x="1744" y="300"/>
                    <a:pt x="1743" y="302"/>
                    <a:pt x="1741" y="302"/>
                  </a:cubicBezTo>
                  <a:cubicBezTo>
                    <a:pt x="1729" y="302"/>
                    <a:pt x="1729" y="302"/>
                    <a:pt x="1729" y="302"/>
                  </a:cubicBezTo>
                  <a:cubicBezTo>
                    <a:pt x="1727" y="302"/>
                    <a:pt x="1726" y="300"/>
                    <a:pt x="1726" y="298"/>
                  </a:cubicBezTo>
                  <a:cubicBezTo>
                    <a:pt x="1726" y="277"/>
                    <a:pt x="1726" y="277"/>
                    <a:pt x="1726" y="277"/>
                  </a:cubicBezTo>
                  <a:cubicBezTo>
                    <a:pt x="1726" y="275"/>
                    <a:pt x="1727" y="273"/>
                    <a:pt x="1729" y="273"/>
                  </a:cubicBezTo>
                  <a:cubicBezTo>
                    <a:pt x="1741" y="273"/>
                    <a:pt x="1741" y="273"/>
                    <a:pt x="1741" y="273"/>
                  </a:cubicBezTo>
                  <a:cubicBezTo>
                    <a:pt x="1743" y="273"/>
                    <a:pt x="1744" y="275"/>
                    <a:pt x="1744" y="277"/>
                  </a:cubicBezTo>
                  <a:lnTo>
                    <a:pt x="1744" y="298"/>
                  </a:lnTo>
                  <a:close/>
                  <a:moveTo>
                    <a:pt x="1773" y="298"/>
                  </a:moveTo>
                  <a:cubicBezTo>
                    <a:pt x="1773" y="300"/>
                    <a:pt x="1772" y="302"/>
                    <a:pt x="1770" y="302"/>
                  </a:cubicBezTo>
                  <a:cubicBezTo>
                    <a:pt x="1758" y="302"/>
                    <a:pt x="1758" y="302"/>
                    <a:pt x="1758" y="302"/>
                  </a:cubicBezTo>
                  <a:cubicBezTo>
                    <a:pt x="1757" y="302"/>
                    <a:pt x="1755" y="300"/>
                    <a:pt x="1755" y="298"/>
                  </a:cubicBezTo>
                  <a:cubicBezTo>
                    <a:pt x="1755" y="277"/>
                    <a:pt x="1755" y="277"/>
                    <a:pt x="1755" y="277"/>
                  </a:cubicBezTo>
                  <a:cubicBezTo>
                    <a:pt x="1755" y="275"/>
                    <a:pt x="1757" y="273"/>
                    <a:pt x="1758" y="273"/>
                  </a:cubicBezTo>
                  <a:cubicBezTo>
                    <a:pt x="1770" y="273"/>
                    <a:pt x="1770" y="273"/>
                    <a:pt x="1770" y="273"/>
                  </a:cubicBezTo>
                  <a:cubicBezTo>
                    <a:pt x="1772" y="273"/>
                    <a:pt x="1773" y="275"/>
                    <a:pt x="1773" y="277"/>
                  </a:cubicBezTo>
                  <a:lnTo>
                    <a:pt x="1773" y="298"/>
                  </a:lnTo>
                  <a:close/>
                  <a:moveTo>
                    <a:pt x="1803" y="298"/>
                  </a:moveTo>
                  <a:cubicBezTo>
                    <a:pt x="1803" y="300"/>
                    <a:pt x="1801" y="302"/>
                    <a:pt x="1800" y="302"/>
                  </a:cubicBezTo>
                  <a:cubicBezTo>
                    <a:pt x="1788" y="302"/>
                    <a:pt x="1788" y="302"/>
                    <a:pt x="1788" y="302"/>
                  </a:cubicBezTo>
                  <a:cubicBezTo>
                    <a:pt x="1786" y="302"/>
                    <a:pt x="1785" y="300"/>
                    <a:pt x="1785" y="298"/>
                  </a:cubicBezTo>
                  <a:cubicBezTo>
                    <a:pt x="1785" y="277"/>
                    <a:pt x="1785" y="277"/>
                    <a:pt x="1785" y="277"/>
                  </a:cubicBezTo>
                  <a:cubicBezTo>
                    <a:pt x="1785" y="275"/>
                    <a:pt x="1786" y="273"/>
                    <a:pt x="1788" y="273"/>
                  </a:cubicBezTo>
                  <a:cubicBezTo>
                    <a:pt x="1800" y="273"/>
                    <a:pt x="1800" y="273"/>
                    <a:pt x="1800" y="273"/>
                  </a:cubicBezTo>
                  <a:cubicBezTo>
                    <a:pt x="1801" y="273"/>
                    <a:pt x="1803" y="275"/>
                    <a:pt x="1803" y="277"/>
                  </a:cubicBezTo>
                  <a:lnTo>
                    <a:pt x="1803" y="298"/>
                  </a:lnTo>
                  <a:close/>
                  <a:moveTo>
                    <a:pt x="1832" y="298"/>
                  </a:moveTo>
                  <a:cubicBezTo>
                    <a:pt x="1832" y="300"/>
                    <a:pt x="1831" y="302"/>
                    <a:pt x="1829" y="302"/>
                  </a:cubicBezTo>
                  <a:cubicBezTo>
                    <a:pt x="1817" y="302"/>
                    <a:pt x="1817" y="302"/>
                    <a:pt x="1817" y="302"/>
                  </a:cubicBezTo>
                  <a:cubicBezTo>
                    <a:pt x="1816" y="302"/>
                    <a:pt x="1814" y="300"/>
                    <a:pt x="1814" y="298"/>
                  </a:cubicBezTo>
                  <a:cubicBezTo>
                    <a:pt x="1814" y="277"/>
                    <a:pt x="1814" y="277"/>
                    <a:pt x="1814" y="277"/>
                  </a:cubicBezTo>
                  <a:cubicBezTo>
                    <a:pt x="1814" y="275"/>
                    <a:pt x="1816" y="273"/>
                    <a:pt x="1817" y="273"/>
                  </a:cubicBezTo>
                  <a:cubicBezTo>
                    <a:pt x="1829" y="273"/>
                    <a:pt x="1829" y="273"/>
                    <a:pt x="1829" y="273"/>
                  </a:cubicBezTo>
                  <a:cubicBezTo>
                    <a:pt x="1831" y="273"/>
                    <a:pt x="1832" y="275"/>
                    <a:pt x="1832" y="277"/>
                  </a:cubicBezTo>
                  <a:lnTo>
                    <a:pt x="1832" y="298"/>
                  </a:lnTo>
                  <a:close/>
                  <a:moveTo>
                    <a:pt x="1862" y="298"/>
                  </a:moveTo>
                  <a:cubicBezTo>
                    <a:pt x="1862" y="300"/>
                    <a:pt x="1860" y="302"/>
                    <a:pt x="1859" y="302"/>
                  </a:cubicBezTo>
                  <a:cubicBezTo>
                    <a:pt x="1847" y="302"/>
                    <a:pt x="1847" y="302"/>
                    <a:pt x="1847" y="302"/>
                  </a:cubicBezTo>
                  <a:cubicBezTo>
                    <a:pt x="1845" y="302"/>
                    <a:pt x="1844" y="300"/>
                    <a:pt x="1844" y="298"/>
                  </a:cubicBezTo>
                  <a:cubicBezTo>
                    <a:pt x="1844" y="277"/>
                    <a:pt x="1844" y="277"/>
                    <a:pt x="1844" y="277"/>
                  </a:cubicBezTo>
                  <a:cubicBezTo>
                    <a:pt x="1844" y="275"/>
                    <a:pt x="1845" y="273"/>
                    <a:pt x="1847" y="273"/>
                  </a:cubicBezTo>
                  <a:cubicBezTo>
                    <a:pt x="1859" y="273"/>
                    <a:pt x="1859" y="273"/>
                    <a:pt x="1859" y="273"/>
                  </a:cubicBezTo>
                  <a:cubicBezTo>
                    <a:pt x="1860" y="273"/>
                    <a:pt x="1862" y="275"/>
                    <a:pt x="1862" y="277"/>
                  </a:cubicBezTo>
                  <a:lnTo>
                    <a:pt x="1862" y="298"/>
                  </a:lnTo>
                  <a:close/>
                  <a:moveTo>
                    <a:pt x="1891" y="298"/>
                  </a:moveTo>
                  <a:cubicBezTo>
                    <a:pt x="1891" y="300"/>
                    <a:pt x="1890" y="302"/>
                    <a:pt x="1888" y="302"/>
                  </a:cubicBezTo>
                  <a:cubicBezTo>
                    <a:pt x="1876" y="302"/>
                    <a:pt x="1876" y="302"/>
                    <a:pt x="1876" y="302"/>
                  </a:cubicBezTo>
                  <a:cubicBezTo>
                    <a:pt x="1875" y="302"/>
                    <a:pt x="1873" y="300"/>
                    <a:pt x="1873" y="298"/>
                  </a:cubicBezTo>
                  <a:cubicBezTo>
                    <a:pt x="1873" y="277"/>
                    <a:pt x="1873" y="277"/>
                    <a:pt x="1873" y="277"/>
                  </a:cubicBezTo>
                  <a:cubicBezTo>
                    <a:pt x="1873" y="275"/>
                    <a:pt x="1875" y="273"/>
                    <a:pt x="1876" y="273"/>
                  </a:cubicBezTo>
                  <a:cubicBezTo>
                    <a:pt x="1888" y="273"/>
                    <a:pt x="1888" y="273"/>
                    <a:pt x="1888" y="273"/>
                  </a:cubicBezTo>
                  <a:cubicBezTo>
                    <a:pt x="1890" y="273"/>
                    <a:pt x="1891" y="275"/>
                    <a:pt x="1891" y="277"/>
                  </a:cubicBezTo>
                  <a:lnTo>
                    <a:pt x="1891" y="298"/>
                  </a:lnTo>
                  <a:close/>
                  <a:moveTo>
                    <a:pt x="1921" y="298"/>
                  </a:moveTo>
                  <a:cubicBezTo>
                    <a:pt x="1921" y="300"/>
                    <a:pt x="1919" y="302"/>
                    <a:pt x="1918" y="302"/>
                  </a:cubicBezTo>
                  <a:cubicBezTo>
                    <a:pt x="1906" y="302"/>
                    <a:pt x="1906" y="302"/>
                    <a:pt x="1906" y="302"/>
                  </a:cubicBezTo>
                  <a:cubicBezTo>
                    <a:pt x="1904" y="302"/>
                    <a:pt x="1903" y="300"/>
                    <a:pt x="1903" y="298"/>
                  </a:cubicBezTo>
                  <a:cubicBezTo>
                    <a:pt x="1903" y="277"/>
                    <a:pt x="1903" y="277"/>
                    <a:pt x="1903" y="277"/>
                  </a:cubicBezTo>
                  <a:cubicBezTo>
                    <a:pt x="1903" y="275"/>
                    <a:pt x="1904" y="273"/>
                    <a:pt x="1906" y="273"/>
                  </a:cubicBezTo>
                  <a:cubicBezTo>
                    <a:pt x="1918" y="273"/>
                    <a:pt x="1918" y="273"/>
                    <a:pt x="1918" y="273"/>
                  </a:cubicBezTo>
                  <a:cubicBezTo>
                    <a:pt x="1919" y="273"/>
                    <a:pt x="1921" y="275"/>
                    <a:pt x="1921" y="277"/>
                  </a:cubicBezTo>
                  <a:lnTo>
                    <a:pt x="1921" y="298"/>
                  </a:lnTo>
                  <a:close/>
                  <a:moveTo>
                    <a:pt x="1950" y="298"/>
                  </a:moveTo>
                  <a:cubicBezTo>
                    <a:pt x="1950" y="300"/>
                    <a:pt x="1949" y="302"/>
                    <a:pt x="1947" y="302"/>
                  </a:cubicBezTo>
                  <a:cubicBezTo>
                    <a:pt x="1935" y="302"/>
                    <a:pt x="1935" y="302"/>
                    <a:pt x="1935" y="302"/>
                  </a:cubicBezTo>
                  <a:cubicBezTo>
                    <a:pt x="1933" y="302"/>
                    <a:pt x="1932" y="300"/>
                    <a:pt x="1932" y="298"/>
                  </a:cubicBezTo>
                  <a:cubicBezTo>
                    <a:pt x="1932" y="277"/>
                    <a:pt x="1932" y="277"/>
                    <a:pt x="1932" y="277"/>
                  </a:cubicBezTo>
                  <a:cubicBezTo>
                    <a:pt x="1932" y="275"/>
                    <a:pt x="1933" y="273"/>
                    <a:pt x="1935" y="273"/>
                  </a:cubicBezTo>
                  <a:cubicBezTo>
                    <a:pt x="1947" y="273"/>
                    <a:pt x="1947" y="273"/>
                    <a:pt x="1947" y="273"/>
                  </a:cubicBezTo>
                  <a:cubicBezTo>
                    <a:pt x="1949" y="273"/>
                    <a:pt x="1950" y="275"/>
                    <a:pt x="1950" y="277"/>
                  </a:cubicBezTo>
                  <a:lnTo>
                    <a:pt x="1950" y="298"/>
                  </a:lnTo>
                  <a:close/>
                  <a:moveTo>
                    <a:pt x="1699" y="262"/>
                  </a:moveTo>
                  <a:cubicBezTo>
                    <a:pt x="1693" y="262"/>
                    <a:pt x="1688" y="257"/>
                    <a:pt x="1688" y="251"/>
                  </a:cubicBezTo>
                  <a:cubicBezTo>
                    <a:pt x="1688" y="251"/>
                    <a:pt x="1688" y="251"/>
                    <a:pt x="1688" y="59"/>
                  </a:cubicBezTo>
                  <a:cubicBezTo>
                    <a:pt x="1688" y="53"/>
                    <a:pt x="1693" y="49"/>
                    <a:pt x="1699" y="49"/>
                  </a:cubicBezTo>
                  <a:cubicBezTo>
                    <a:pt x="1699" y="49"/>
                    <a:pt x="1699" y="49"/>
                    <a:pt x="1961" y="49"/>
                  </a:cubicBezTo>
                  <a:cubicBezTo>
                    <a:pt x="1967" y="49"/>
                    <a:pt x="1972" y="53"/>
                    <a:pt x="1972" y="59"/>
                  </a:cubicBezTo>
                  <a:cubicBezTo>
                    <a:pt x="1972" y="59"/>
                    <a:pt x="1972" y="59"/>
                    <a:pt x="1972" y="251"/>
                  </a:cubicBezTo>
                  <a:cubicBezTo>
                    <a:pt x="1972" y="257"/>
                    <a:pt x="1967" y="262"/>
                    <a:pt x="1961" y="262"/>
                  </a:cubicBezTo>
                  <a:cubicBezTo>
                    <a:pt x="1961" y="262"/>
                    <a:pt x="1961" y="262"/>
                    <a:pt x="1699" y="262"/>
                  </a:cubicBezTo>
                  <a:close/>
                  <a:moveTo>
                    <a:pt x="1980" y="298"/>
                  </a:moveTo>
                  <a:cubicBezTo>
                    <a:pt x="1980" y="300"/>
                    <a:pt x="1978" y="302"/>
                    <a:pt x="1977" y="302"/>
                  </a:cubicBezTo>
                  <a:cubicBezTo>
                    <a:pt x="1965" y="302"/>
                    <a:pt x="1965" y="302"/>
                    <a:pt x="1965" y="302"/>
                  </a:cubicBezTo>
                  <a:cubicBezTo>
                    <a:pt x="1963" y="302"/>
                    <a:pt x="1962" y="300"/>
                    <a:pt x="1962" y="298"/>
                  </a:cubicBezTo>
                  <a:cubicBezTo>
                    <a:pt x="1962" y="277"/>
                    <a:pt x="1962" y="277"/>
                    <a:pt x="1962" y="277"/>
                  </a:cubicBezTo>
                  <a:cubicBezTo>
                    <a:pt x="1962" y="275"/>
                    <a:pt x="1963" y="273"/>
                    <a:pt x="1965" y="273"/>
                  </a:cubicBezTo>
                  <a:cubicBezTo>
                    <a:pt x="1977" y="273"/>
                    <a:pt x="1977" y="273"/>
                    <a:pt x="1977" y="273"/>
                  </a:cubicBezTo>
                  <a:cubicBezTo>
                    <a:pt x="1978" y="273"/>
                    <a:pt x="1980" y="275"/>
                    <a:pt x="1980" y="277"/>
                  </a:cubicBezTo>
                  <a:lnTo>
                    <a:pt x="1980" y="298"/>
                  </a:lnTo>
                  <a:close/>
                  <a:moveTo>
                    <a:pt x="1980" y="33"/>
                  </a:moveTo>
                  <a:cubicBezTo>
                    <a:pt x="1980" y="35"/>
                    <a:pt x="1978" y="37"/>
                    <a:pt x="1977" y="37"/>
                  </a:cubicBezTo>
                  <a:cubicBezTo>
                    <a:pt x="1965" y="37"/>
                    <a:pt x="1965" y="37"/>
                    <a:pt x="1965" y="37"/>
                  </a:cubicBezTo>
                  <a:cubicBezTo>
                    <a:pt x="1963" y="37"/>
                    <a:pt x="1962" y="35"/>
                    <a:pt x="1962" y="33"/>
                  </a:cubicBezTo>
                  <a:cubicBezTo>
                    <a:pt x="1962" y="12"/>
                    <a:pt x="1962" y="12"/>
                    <a:pt x="1962" y="12"/>
                  </a:cubicBezTo>
                  <a:cubicBezTo>
                    <a:pt x="1962" y="10"/>
                    <a:pt x="1963" y="8"/>
                    <a:pt x="1965" y="8"/>
                  </a:cubicBezTo>
                  <a:cubicBezTo>
                    <a:pt x="1977" y="8"/>
                    <a:pt x="1977" y="8"/>
                    <a:pt x="1977" y="8"/>
                  </a:cubicBezTo>
                  <a:cubicBezTo>
                    <a:pt x="1978" y="8"/>
                    <a:pt x="1980" y="10"/>
                    <a:pt x="1980" y="12"/>
                  </a:cubicBezTo>
                  <a:lnTo>
                    <a:pt x="1980" y="33"/>
                  </a:lnTo>
                  <a:close/>
                  <a:moveTo>
                    <a:pt x="2009" y="298"/>
                  </a:moveTo>
                  <a:cubicBezTo>
                    <a:pt x="2009" y="300"/>
                    <a:pt x="2008" y="302"/>
                    <a:pt x="2006" y="302"/>
                  </a:cubicBezTo>
                  <a:cubicBezTo>
                    <a:pt x="1994" y="302"/>
                    <a:pt x="1994" y="302"/>
                    <a:pt x="1994" y="302"/>
                  </a:cubicBezTo>
                  <a:cubicBezTo>
                    <a:pt x="1992" y="302"/>
                    <a:pt x="1991" y="300"/>
                    <a:pt x="1991" y="298"/>
                  </a:cubicBezTo>
                  <a:cubicBezTo>
                    <a:pt x="1991" y="277"/>
                    <a:pt x="1991" y="277"/>
                    <a:pt x="1991" y="277"/>
                  </a:cubicBezTo>
                  <a:cubicBezTo>
                    <a:pt x="1991" y="275"/>
                    <a:pt x="1992" y="273"/>
                    <a:pt x="1994" y="273"/>
                  </a:cubicBezTo>
                  <a:cubicBezTo>
                    <a:pt x="2006" y="273"/>
                    <a:pt x="2006" y="273"/>
                    <a:pt x="2006" y="273"/>
                  </a:cubicBezTo>
                  <a:cubicBezTo>
                    <a:pt x="2008" y="273"/>
                    <a:pt x="2009" y="275"/>
                    <a:pt x="2009" y="277"/>
                  </a:cubicBezTo>
                  <a:lnTo>
                    <a:pt x="2009" y="298"/>
                  </a:lnTo>
                  <a:close/>
                  <a:moveTo>
                    <a:pt x="2009" y="33"/>
                  </a:moveTo>
                  <a:cubicBezTo>
                    <a:pt x="2009" y="35"/>
                    <a:pt x="2008" y="37"/>
                    <a:pt x="2006" y="37"/>
                  </a:cubicBezTo>
                  <a:cubicBezTo>
                    <a:pt x="1994" y="37"/>
                    <a:pt x="1994" y="37"/>
                    <a:pt x="1994" y="37"/>
                  </a:cubicBezTo>
                  <a:cubicBezTo>
                    <a:pt x="1992" y="37"/>
                    <a:pt x="1991" y="35"/>
                    <a:pt x="1991" y="33"/>
                  </a:cubicBezTo>
                  <a:cubicBezTo>
                    <a:pt x="1991" y="12"/>
                    <a:pt x="1991" y="12"/>
                    <a:pt x="1991" y="12"/>
                  </a:cubicBezTo>
                  <a:cubicBezTo>
                    <a:pt x="1991" y="10"/>
                    <a:pt x="1992" y="8"/>
                    <a:pt x="1994" y="8"/>
                  </a:cubicBezTo>
                  <a:cubicBezTo>
                    <a:pt x="2006" y="8"/>
                    <a:pt x="2006" y="8"/>
                    <a:pt x="2006" y="8"/>
                  </a:cubicBezTo>
                  <a:cubicBezTo>
                    <a:pt x="2008" y="8"/>
                    <a:pt x="2009" y="10"/>
                    <a:pt x="2009" y="12"/>
                  </a:cubicBezTo>
                  <a:lnTo>
                    <a:pt x="2009" y="33"/>
                  </a:lnTo>
                  <a:close/>
                  <a:moveTo>
                    <a:pt x="2017" y="251"/>
                  </a:moveTo>
                  <a:cubicBezTo>
                    <a:pt x="2017" y="251"/>
                    <a:pt x="2017" y="251"/>
                    <a:pt x="2017" y="59"/>
                  </a:cubicBezTo>
                  <a:cubicBezTo>
                    <a:pt x="2017" y="53"/>
                    <a:pt x="2022" y="49"/>
                    <a:pt x="2028" y="49"/>
                  </a:cubicBezTo>
                  <a:cubicBezTo>
                    <a:pt x="2028" y="49"/>
                    <a:pt x="2028" y="49"/>
                    <a:pt x="2290" y="49"/>
                  </a:cubicBezTo>
                  <a:cubicBezTo>
                    <a:pt x="2296" y="49"/>
                    <a:pt x="2300" y="53"/>
                    <a:pt x="2300" y="59"/>
                  </a:cubicBezTo>
                  <a:cubicBezTo>
                    <a:pt x="2300" y="59"/>
                    <a:pt x="2300" y="59"/>
                    <a:pt x="2300" y="251"/>
                  </a:cubicBezTo>
                  <a:cubicBezTo>
                    <a:pt x="2300" y="257"/>
                    <a:pt x="2296" y="262"/>
                    <a:pt x="2290" y="262"/>
                  </a:cubicBezTo>
                  <a:cubicBezTo>
                    <a:pt x="2290" y="262"/>
                    <a:pt x="2290" y="262"/>
                    <a:pt x="2028" y="262"/>
                  </a:cubicBezTo>
                  <a:cubicBezTo>
                    <a:pt x="2022" y="262"/>
                    <a:pt x="2017" y="257"/>
                    <a:pt x="2017" y="251"/>
                  </a:cubicBezTo>
                  <a:close/>
                  <a:moveTo>
                    <a:pt x="2039" y="298"/>
                  </a:moveTo>
                  <a:cubicBezTo>
                    <a:pt x="2039" y="300"/>
                    <a:pt x="2037" y="302"/>
                    <a:pt x="2036" y="302"/>
                  </a:cubicBezTo>
                  <a:cubicBezTo>
                    <a:pt x="2024" y="302"/>
                    <a:pt x="2024" y="302"/>
                    <a:pt x="2024" y="302"/>
                  </a:cubicBezTo>
                  <a:cubicBezTo>
                    <a:pt x="2022" y="302"/>
                    <a:pt x="2021" y="300"/>
                    <a:pt x="2021" y="298"/>
                  </a:cubicBezTo>
                  <a:cubicBezTo>
                    <a:pt x="2021" y="277"/>
                    <a:pt x="2021" y="277"/>
                    <a:pt x="2021" y="277"/>
                  </a:cubicBezTo>
                  <a:cubicBezTo>
                    <a:pt x="2021" y="275"/>
                    <a:pt x="2022" y="273"/>
                    <a:pt x="2024" y="273"/>
                  </a:cubicBezTo>
                  <a:cubicBezTo>
                    <a:pt x="2036" y="273"/>
                    <a:pt x="2036" y="273"/>
                    <a:pt x="2036" y="273"/>
                  </a:cubicBezTo>
                  <a:cubicBezTo>
                    <a:pt x="2037" y="273"/>
                    <a:pt x="2039" y="275"/>
                    <a:pt x="2039" y="277"/>
                  </a:cubicBezTo>
                  <a:lnTo>
                    <a:pt x="2039" y="298"/>
                  </a:lnTo>
                  <a:close/>
                  <a:moveTo>
                    <a:pt x="2068" y="298"/>
                  </a:moveTo>
                  <a:cubicBezTo>
                    <a:pt x="2068" y="300"/>
                    <a:pt x="2067" y="302"/>
                    <a:pt x="2065" y="302"/>
                  </a:cubicBezTo>
                  <a:cubicBezTo>
                    <a:pt x="2053" y="302"/>
                    <a:pt x="2053" y="302"/>
                    <a:pt x="2053" y="302"/>
                  </a:cubicBezTo>
                  <a:cubicBezTo>
                    <a:pt x="2051" y="302"/>
                    <a:pt x="2050" y="300"/>
                    <a:pt x="2050" y="298"/>
                  </a:cubicBezTo>
                  <a:cubicBezTo>
                    <a:pt x="2050" y="277"/>
                    <a:pt x="2050" y="277"/>
                    <a:pt x="2050" y="277"/>
                  </a:cubicBezTo>
                  <a:cubicBezTo>
                    <a:pt x="2050" y="275"/>
                    <a:pt x="2051" y="273"/>
                    <a:pt x="2053" y="273"/>
                  </a:cubicBezTo>
                  <a:cubicBezTo>
                    <a:pt x="2065" y="273"/>
                    <a:pt x="2065" y="273"/>
                    <a:pt x="2065" y="273"/>
                  </a:cubicBezTo>
                  <a:cubicBezTo>
                    <a:pt x="2067" y="273"/>
                    <a:pt x="2068" y="275"/>
                    <a:pt x="2068" y="277"/>
                  </a:cubicBezTo>
                  <a:lnTo>
                    <a:pt x="2068" y="298"/>
                  </a:lnTo>
                  <a:close/>
                  <a:moveTo>
                    <a:pt x="2098" y="298"/>
                  </a:moveTo>
                  <a:cubicBezTo>
                    <a:pt x="2098" y="300"/>
                    <a:pt x="2096" y="302"/>
                    <a:pt x="2095" y="302"/>
                  </a:cubicBezTo>
                  <a:cubicBezTo>
                    <a:pt x="2083" y="302"/>
                    <a:pt x="2083" y="302"/>
                    <a:pt x="2083" y="302"/>
                  </a:cubicBezTo>
                  <a:cubicBezTo>
                    <a:pt x="2081" y="302"/>
                    <a:pt x="2079" y="300"/>
                    <a:pt x="2079" y="298"/>
                  </a:cubicBezTo>
                  <a:cubicBezTo>
                    <a:pt x="2079" y="277"/>
                    <a:pt x="2079" y="277"/>
                    <a:pt x="2079" y="277"/>
                  </a:cubicBezTo>
                  <a:cubicBezTo>
                    <a:pt x="2079" y="275"/>
                    <a:pt x="2081" y="273"/>
                    <a:pt x="2083" y="273"/>
                  </a:cubicBezTo>
                  <a:cubicBezTo>
                    <a:pt x="2095" y="273"/>
                    <a:pt x="2095" y="273"/>
                    <a:pt x="2095" y="273"/>
                  </a:cubicBezTo>
                  <a:cubicBezTo>
                    <a:pt x="2096" y="273"/>
                    <a:pt x="2098" y="275"/>
                    <a:pt x="2098" y="277"/>
                  </a:cubicBezTo>
                  <a:lnTo>
                    <a:pt x="2098" y="298"/>
                  </a:lnTo>
                  <a:close/>
                  <a:moveTo>
                    <a:pt x="2127" y="298"/>
                  </a:moveTo>
                  <a:cubicBezTo>
                    <a:pt x="2127" y="300"/>
                    <a:pt x="2126" y="302"/>
                    <a:pt x="2124" y="302"/>
                  </a:cubicBezTo>
                  <a:cubicBezTo>
                    <a:pt x="2112" y="302"/>
                    <a:pt x="2112" y="302"/>
                    <a:pt x="2112" y="302"/>
                  </a:cubicBezTo>
                  <a:cubicBezTo>
                    <a:pt x="2110" y="302"/>
                    <a:pt x="2109" y="300"/>
                    <a:pt x="2109" y="298"/>
                  </a:cubicBezTo>
                  <a:cubicBezTo>
                    <a:pt x="2109" y="277"/>
                    <a:pt x="2109" y="277"/>
                    <a:pt x="2109" y="277"/>
                  </a:cubicBezTo>
                  <a:cubicBezTo>
                    <a:pt x="2109" y="275"/>
                    <a:pt x="2110" y="273"/>
                    <a:pt x="2112" y="273"/>
                  </a:cubicBezTo>
                  <a:cubicBezTo>
                    <a:pt x="2124" y="273"/>
                    <a:pt x="2124" y="273"/>
                    <a:pt x="2124" y="273"/>
                  </a:cubicBezTo>
                  <a:cubicBezTo>
                    <a:pt x="2126" y="273"/>
                    <a:pt x="2127" y="275"/>
                    <a:pt x="2127" y="277"/>
                  </a:cubicBezTo>
                  <a:lnTo>
                    <a:pt x="2127" y="298"/>
                  </a:lnTo>
                  <a:close/>
                  <a:moveTo>
                    <a:pt x="2157" y="298"/>
                  </a:moveTo>
                  <a:cubicBezTo>
                    <a:pt x="2157" y="300"/>
                    <a:pt x="2155" y="302"/>
                    <a:pt x="2154" y="302"/>
                  </a:cubicBezTo>
                  <a:cubicBezTo>
                    <a:pt x="2141" y="302"/>
                    <a:pt x="2141" y="302"/>
                    <a:pt x="2141" y="302"/>
                  </a:cubicBezTo>
                  <a:cubicBezTo>
                    <a:pt x="2140" y="302"/>
                    <a:pt x="2138" y="300"/>
                    <a:pt x="2138" y="298"/>
                  </a:cubicBezTo>
                  <a:cubicBezTo>
                    <a:pt x="2138" y="277"/>
                    <a:pt x="2138" y="277"/>
                    <a:pt x="2138" y="277"/>
                  </a:cubicBezTo>
                  <a:cubicBezTo>
                    <a:pt x="2138" y="275"/>
                    <a:pt x="2140" y="273"/>
                    <a:pt x="2141" y="273"/>
                  </a:cubicBezTo>
                  <a:cubicBezTo>
                    <a:pt x="2154" y="273"/>
                    <a:pt x="2154" y="273"/>
                    <a:pt x="2154" y="273"/>
                  </a:cubicBezTo>
                  <a:cubicBezTo>
                    <a:pt x="2155" y="273"/>
                    <a:pt x="2157" y="275"/>
                    <a:pt x="2157" y="277"/>
                  </a:cubicBezTo>
                  <a:lnTo>
                    <a:pt x="2157" y="298"/>
                  </a:lnTo>
                  <a:close/>
                  <a:moveTo>
                    <a:pt x="2186" y="298"/>
                  </a:moveTo>
                  <a:cubicBezTo>
                    <a:pt x="2186" y="300"/>
                    <a:pt x="2185" y="302"/>
                    <a:pt x="2183" y="302"/>
                  </a:cubicBezTo>
                  <a:cubicBezTo>
                    <a:pt x="2171" y="302"/>
                    <a:pt x="2171" y="302"/>
                    <a:pt x="2171" y="302"/>
                  </a:cubicBezTo>
                  <a:cubicBezTo>
                    <a:pt x="2169" y="302"/>
                    <a:pt x="2168" y="300"/>
                    <a:pt x="2168" y="298"/>
                  </a:cubicBezTo>
                  <a:cubicBezTo>
                    <a:pt x="2168" y="277"/>
                    <a:pt x="2168" y="277"/>
                    <a:pt x="2168" y="277"/>
                  </a:cubicBezTo>
                  <a:cubicBezTo>
                    <a:pt x="2168" y="275"/>
                    <a:pt x="2169" y="273"/>
                    <a:pt x="2171" y="273"/>
                  </a:cubicBezTo>
                  <a:cubicBezTo>
                    <a:pt x="2183" y="273"/>
                    <a:pt x="2183" y="273"/>
                    <a:pt x="2183" y="273"/>
                  </a:cubicBezTo>
                  <a:cubicBezTo>
                    <a:pt x="2185" y="273"/>
                    <a:pt x="2186" y="275"/>
                    <a:pt x="2186" y="277"/>
                  </a:cubicBezTo>
                  <a:lnTo>
                    <a:pt x="2186" y="298"/>
                  </a:lnTo>
                  <a:close/>
                  <a:moveTo>
                    <a:pt x="2216" y="298"/>
                  </a:moveTo>
                  <a:cubicBezTo>
                    <a:pt x="2216" y="300"/>
                    <a:pt x="2214" y="302"/>
                    <a:pt x="2212" y="302"/>
                  </a:cubicBezTo>
                  <a:cubicBezTo>
                    <a:pt x="2200" y="302"/>
                    <a:pt x="2200" y="302"/>
                    <a:pt x="2200" y="302"/>
                  </a:cubicBezTo>
                  <a:cubicBezTo>
                    <a:pt x="2199" y="302"/>
                    <a:pt x="2197" y="300"/>
                    <a:pt x="2197" y="298"/>
                  </a:cubicBezTo>
                  <a:cubicBezTo>
                    <a:pt x="2197" y="277"/>
                    <a:pt x="2197" y="277"/>
                    <a:pt x="2197" y="277"/>
                  </a:cubicBezTo>
                  <a:cubicBezTo>
                    <a:pt x="2197" y="275"/>
                    <a:pt x="2199" y="273"/>
                    <a:pt x="2200" y="273"/>
                  </a:cubicBezTo>
                  <a:cubicBezTo>
                    <a:pt x="2212" y="273"/>
                    <a:pt x="2212" y="273"/>
                    <a:pt x="2212" y="273"/>
                  </a:cubicBezTo>
                  <a:cubicBezTo>
                    <a:pt x="2214" y="273"/>
                    <a:pt x="2216" y="275"/>
                    <a:pt x="2216" y="277"/>
                  </a:cubicBezTo>
                  <a:lnTo>
                    <a:pt x="2216" y="298"/>
                  </a:lnTo>
                  <a:close/>
                  <a:moveTo>
                    <a:pt x="2245" y="298"/>
                  </a:moveTo>
                  <a:cubicBezTo>
                    <a:pt x="2245" y="300"/>
                    <a:pt x="2244" y="302"/>
                    <a:pt x="2242" y="302"/>
                  </a:cubicBezTo>
                  <a:cubicBezTo>
                    <a:pt x="2230" y="302"/>
                    <a:pt x="2230" y="302"/>
                    <a:pt x="2230" y="302"/>
                  </a:cubicBezTo>
                  <a:cubicBezTo>
                    <a:pt x="2228" y="302"/>
                    <a:pt x="2227" y="300"/>
                    <a:pt x="2227" y="298"/>
                  </a:cubicBezTo>
                  <a:cubicBezTo>
                    <a:pt x="2227" y="277"/>
                    <a:pt x="2227" y="277"/>
                    <a:pt x="2227" y="277"/>
                  </a:cubicBezTo>
                  <a:cubicBezTo>
                    <a:pt x="2227" y="275"/>
                    <a:pt x="2228" y="273"/>
                    <a:pt x="2230" y="273"/>
                  </a:cubicBezTo>
                  <a:cubicBezTo>
                    <a:pt x="2242" y="273"/>
                    <a:pt x="2242" y="273"/>
                    <a:pt x="2242" y="273"/>
                  </a:cubicBezTo>
                  <a:cubicBezTo>
                    <a:pt x="2244" y="273"/>
                    <a:pt x="2245" y="275"/>
                    <a:pt x="2245" y="277"/>
                  </a:cubicBezTo>
                  <a:lnTo>
                    <a:pt x="2245" y="298"/>
                  </a:lnTo>
                  <a:close/>
                  <a:moveTo>
                    <a:pt x="2274" y="298"/>
                  </a:moveTo>
                  <a:cubicBezTo>
                    <a:pt x="2274" y="300"/>
                    <a:pt x="2273" y="302"/>
                    <a:pt x="2271" y="302"/>
                  </a:cubicBezTo>
                  <a:cubicBezTo>
                    <a:pt x="2259" y="302"/>
                    <a:pt x="2259" y="302"/>
                    <a:pt x="2259" y="302"/>
                  </a:cubicBezTo>
                  <a:cubicBezTo>
                    <a:pt x="2258" y="302"/>
                    <a:pt x="2256" y="300"/>
                    <a:pt x="2256" y="298"/>
                  </a:cubicBezTo>
                  <a:cubicBezTo>
                    <a:pt x="2256" y="277"/>
                    <a:pt x="2256" y="277"/>
                    <a:pt x="2256" y="277"/>
                  </a:cubicBezTo>
                  <a:cubicBezTo>
                    <a:pt x="2256" y="275"/>
                    <a:pt x="2258" y="273"/>
                    <a:pt x="2259" y="273"/>
                  </a:cubicBezTo>
                  <a:cubicBezTo>
                    <a:pt x="2271" y="273"/>
                    <a:pt x="2271" y="273"/>
                    <a:pt x="2271" y="273"/>
                  </a:cubicBezTo>
                  <a:cubicBezTo>
                    <a:pt x="2273" y="273"/>
                    <a:pt x="2274" y="275"/>
                    <a:pt x="2274" y="277"/>
                  </a:cubicBezTo>
                  <a:lnTo>
                    <a:pt x="2274" y="298"/>
                  </a:lnTo>
                  <a:close/>
                  <a:moveTo>
                    <a:pt x="2304" y="298"/>
                  </a:moveTo>
                  <a:cubicBezTo>
                    <a:pt x="2304" y="300"/>
                    <a:pt x="2303" y="302"/>
                    <a:pt x="2301" y="302"/>
                  </a:cubicBezTo>
                  <a:cubicBezTo>
                    <a:pt x="2289" y="302"/>
                    <a:pt x="2289" y="302"/>
                    <a:pt x="2289" y="302"/>
                  </a:cubicBezTo>
                  <a:cubicBezTo>
                    <a:pt x="2287" y="302"/>
                    <a:pt x="2286" y="300"/>
                    <a:pt x="2286" y="298"/>
                  </a:cubicBezTo>
                  <a:cubicBezTo>
                    <a:pt x="2286" y="277"/>
                    <a:pt x="2286" y="277"/>
                    <a:pt x="2286" y="277"/>
                  </a:cubicBezTo>
                  <a:cubicBezTo>
                    <a:pt x="2286" y="275"/>
                    <a:pt x="2287" y="273"/>
                    <a:pt x="2289" y="273"/>
                  </a:cubicBezTo>
                  <a:cubicBezTo>
                    <a:pt x="2301" y="273"/>
                    <a:pt x="2301" y="273"/>
                    <a:pt x="2301" y="273"/>
                  </a:cubicBezTo>
                  <a:cubicBezTo>
                    <a:pt x="2303" y="273"/>
                    <a:pt x="2304" y="275"/>
                    <a:pt x="2304" y="277"/>
                  </a:cubicBezTo>
                  <a:lnTo>
                    <a:pt x="2304" y="298"/>
                  </a:lnTo>
                  <a:close/>
                  <a:moveTo>
                    <a:pt x="2304" y="33"/>
                  </a:moveTo>
                  <a:cubicBezTo>
                    <a:pt x="2304" y="35"/>
                    <a:pt x="2303" y="37"/>
                    <a:pt x="2301" y="37"/>
                  </a:cubicBezTo>
                  <a:cubicBezTo>
                    <a:pt x="2289" y="37"/>
                    <a:pt x="2289" y="37"/>
                    <a:pt x="2289" y="37"/>
                  </a:cubicBezTo>
                  <a:cubicBezTo>
                    <a:pt x="2287" y="37"/>
                    <a:pt x="2286" y="35"/>
                    <a:pt x="2286" y="33"/>
                  </a:cubicBezTo>
                  <a:cubicBezTo>
                    <a:pt x="2286" y="12"/>
                    <a:pt x="2286" y="12"/>
                    <a:pt x="2286" y="12"/>
                  </a:cubicBezTo>
                  <a:cubicBezTo>
                    <a:pt x="2286" y="10"/>
                    <a:pt x="2287" y="8"/>
                    <a:pt x="2289" y="8"/>
                  </a:cubicBezTo>
                  <a:cubicBezTo>
                    <a:pt x="2301" y="8"/>
                    <a:pt x="2301" y="8"/>
                    <a:pt x="2301" y="8"/>
                  </a:cubicBezTo>
                  <a:cubicBezTo>
                    <a:pt x="2303" y="8"/>
                    <a:pt x="2304" y="10"/>
                    <a:pt x="2304" y="12"/>
                  </a:cubicBezTo>
                  <a:lnTo>
                    <a:pt x="2304" y="33"/>
                  </a:lnTo>
                  <a:close/>
                  <a:moveTo>
                    <a:pt x="2333" y="298"/>
                  </a:moveTo>
                  <a:cubicBezTo>
                    <a:pt x="2333" y="300"/>
                    <a:pt x="2332" y="302"/>
                    <a:pt x="2330" y="302"/>
                  </a:cubicBezTo>
                  <a:cubicBezTo>
                    <a:pt x="2318" y="302"/>
                    <a:pt x="2318" y="302"/>
                    <a:pt x="2318" y="302"/>
                  </a:cubicBezTo>
                  <a:cubicBezTo>
                    <a:pt x="2317" y="302"/>
                    <a:pt x="2315" y="300"/>
                    <a:pt x="2315" y="298"/>
                  </a:cubicBezTo>
                  <a:cubicBezTo>
                    <a:pt x="2315" y="277"/>
                    <a:pt x="2315" y="277"/>
                    <a:pt x="2315" y="277"/>
                  </a:cubicBezTo>
                  <a:cubicBezTo>
                    <a:pt x="2315" y="275"/>
                    <a:pt x="2317" y="273"/>
                    <a:pt x="2318" y="273"/>
                  </a:cubicBezTo>
                  <a:cubicBezTo>
                    <a:pt x="2330" y="273"/>
                    <a:pt x="2330" y="273"/>
                    <a:pt x="2330" y="273"/>
                  </a:cubicBezTo>
                  <a:cubicBezTo>
                    <a:pt x="2332" y="273"/>
                    <a:pt x="2333" y="275"/>
                    <a:pt x="2333" y="277"/>
                  </a:cubicBezTo>
                  <a:lnTo>
                    <a:pt x="2333" y="298"/>
                  </a:lnTo>
                  <a:close/>
                  <a:moveTo>
                    <a:pt x="2333" y="33"/>
                  </a:moveTo>
                  <a:cubicBezTo>
                    <a:pt x="2333" y="35"/>
                    <a:pt x="2332" y="37"/>
                    <a:pt x="2330" y="37"/>
                  </a:cubicBezTo>
                  <a:cubicBezTo>
                    <a:pt x="2318" y="37"/>
                    <a:pt x="2318" y="37"/>
                    <a:pt x="2318" y="37"/>
                  </a:cubicBezTo>
                  <a:cubicBezTo>
                    <a:pt x="2317" y="37"/>
                    <a:pt x="2315" y="35"/>
                    <a:pt x="2315" y="33"/>
                  </a:cubicBezTo>
                  <a:cubicBezTo>
                    <a:pt x="2315" y="12"/>
                    <a:pt x="2315" y="12"/>
                    <a:pt x="2315" y="12"/>
                  </a:cubicBezTo>
                  <a:cubicBezTo>
                    <a:pt x="2315" y="10"/>
                    <a:pt x="2317" y="8"/>
                    <a:pt x="2318" y="8"/>
                  </a:cubicBezTo>
                  <a:cubicBezTo>
                    <a:pt x="2330" y="8"/>
                    <a:pt x="2330" y="8"/>
                    <a:pt x="2330" y="8"/>
                  </a:cubicBezTo>
                  <a:cubicBezTo>
                    <a:pt x="2332" y="8"/>
                    <a:pt x="2333" y="10"/>
                    <a:pt x="2333" y="12"/>
                  </a:cubicBezTo>
                  <a:lnTo>
                    <a:pt x="2333" y="33"/>
                  </a:lnTo>
                  <a:close/>
                  <a:moveTo>
                    <a:pt x="2363" y="298"/>
                  </a:moveTo>
                  <a:cubicBezTo>
                    <a:pt x="2363" y="300"/>
                    <a:pt x="2362" y="302"/>
                    <a:pt x="2360" y="302"/>
                  </a:cubicBezTo>
                  <a:cubicBezTo>
                    <a:pt x="2348" y="302"/>
                    <a:pt x="2348" y="302"/>
                    <a:pt x="2348" y="302"/>
                  </a:cubicBezTo>
                  <a:cubicBezTo>
                    <a:pt x="2346" y="302"/>
                    <a:pt x="2345" y="300"/>
                    <a:pt x="2345" y="298"/>
                  </a:cubicBezTo>
                  <a:cubicBezTo>
                    <a:pt x="2345" y="277"/>
                    <a:pt x="2345" y="277"/>
                    <a:pt x="2345" y="277"/>
                  </a:cubicBezTo>
                  <a:cubicBezTo>
                    <a:pt x="2345" y="275"/>
                    <a:pt x="2346" y="273"/>
                    <a:pt x="2348" y="273"/>
                  </a:cubicBezTo>
                  <a:cubicBezTo>
                    <a:pt x="2360" y="273"/>
                    <a:pt x="2360" y="273"/>
                    <a:pt x="2360" y="273"/>
                  </a:cubicBezTo>
                  <a:cubicBezTo>
                    <a:pt x="2362" y="273"/>
                    <a:pt x="2363" y="275"/>
                    <a:pt x="2363" y="277"/>
                  </a:cubicBezTo>
                  <a:lnTo>
                    <a:pt x="2363" y="298"/>
                  </a:lnTo>
                  <a:close/>
                  <a:moveTo>
                    <a:pt x="2392" y="298"/>
                  </a:moveTo>
                  <a:cubicBezTo>
                    <a:pt x="2392" y="300"/>
                    <a:pt x="2391" y="302"/>
                    <a:pt x="2389" y="302"/>
                  </a:cubicBezTo>
                  <a:cubicBezTo>
                    <a:pt x="2377" y="302"/>
                    <a:pt x="2377" y="302"/>
                    <a:pt x="2377" y="302"/>
                  </a:cubicBezTo>
                  <a:cubicBezTo>
                    <a:pt x="2376" y="302"/>
                    <a:pt x="2374" y="300"/>
                    <a:pt x="2374" y="298"/>
                  </a:cubicBezTo>
                  <a:cubicBezTo>
                    <a:pt x="2374" y="277"/>
                    <a:pt x="2374" y="277"/>
                    <a:pt x="2374" y="277"/>
                  </a:cubicBezTo>
                  <a:cubicBezTo>
                    <a:pt x="2374" y="275"/>
                    <a:pt x="2376" y="273"/>
                    <a:pt x="2377" y="273"/>
                  </a:cubicBezTo>
                  <a:cubicBezTo>
                    <a:pt x="2389" y="273"/>
                    <a:pt x="2389" y="273"/>
                    <a:pt x="2389" y="273"/>
                  </a:cubicBezTo>
                  <a:cubicBezTo>
                    <a:pt x="2391" y="273"/>
                    <a:pt x="2392" y="275"/>
                    <a:pt x="2392" y="277"/>
                  </a:cubicBezTo>
                  <a:lnTo>
                    <a:pt x="2392" y="298"/>
                  </a:lnTo>
                  <a:close/>
                  <a:moveTo>
                    <a:pt x="2422" y="298"/>
                  </a:moveTo>
                  <a:cubicBezTo>
                    <a:pt x="2422" y="300"/>
                    <a:pt x="2420" y="302"/>
                    <a:pt x="2419" y="302"/>
                  </a:cubicBezTo>
                  <a:cubicBezTo>
                    <a:pt x="2407" y="302"/>
                    <a:pt x="2407" y="302"/>
                    <a:pt x="2407" y="302"/>
                  </a:cubicBezTo>
                  <a:cubicBezTo>
                    <a:pt x="2405" y="302"/>
                    <a:pt x="2404" y="300"/>
                    <a:pt x="2404" y="298"/>
                  </a:cubicBezTo>
                  <a:cubicBezTo>
                    <a:pt x="2404" y="277"/>
                    <a:pt x="2404" y="277"/>
                    <a:pt x="2404" y="277"/>
                  </a:cubicBezTo>
                  <a:cubicBezTo>
                    <a:pt x="2404" y="275"/>
                    <a:pt x="2405" y="273"/>
                    <a:pt x="2407" y="273"/>
                  </a:cubicBezTo>
                  <a:cubicBezTo>
                    <a:pt x="2419" y="273"/>
                    <a:pt x="2419" y="273"/>
                    <a:pt x="2419" y="273"/>
                  </a:cubicBezTo>
                  <a:cubicBezTo>
                    <a:pt x="2420" y="273"/>
                    <a:pt x="2422" y="275"/>
                    <a:pt x="2422" y="277"/>
                  </a:cubicBezTo>
                  <a:lnTo>
                    <a:pt x="2422" y="298"/>
                  </a:lnTo>
                  <a:close/>
                  <a:moveTo>
                    <a:pt x="2451" y="298"/>
                  </a:moveTo>
                  <a:cubicBezTo>
                    <a:pt x="2451" y="300"/>
                    <a:pt x="2450" y="302"/>
                    <a:pt x="2448" y="302"/>
                  </a:cubicBezTo>
                  <a:cubicBezTo>
                    <a:pt x="2436" y="302"/>
                    <a:pt x="2436" y="302"/>
                    <a:pt x="2436" y="302"/>
                  </a:cubicBezTo>
                  <a:cubicBezTo>
                    <a:pt x="2435" y="302"/>
                    <a:pt x="2433" y="300"/>
                    <a:pt x="2433" y="298"/>
                  </a:cubicBezTo>
                  <a:cubicBezTo>
                    <a:pt x="2433" y="277"/>
                    <a:pt x="2433" y="277"/>
                    <a:pt x="2433" y="277"/>
                  </a:cubicBezTo>
                  <a:cubicBezTo>
                    <a:pt x="2433" y="275"/>
                    <a:pt x="2435" y="273"/>
                    <a:pt x="2436" y="273"/>
                  </a:cubicBezTo>
                  <a:cubicBezTo>
                    <a:pt x="2448" y="273"/>
                    <a:pt x="2448" y="273"/>
                    <a:pt x="2448" y="273"/>
                  </a:cubicBezTo>
                  <a:cubicBezTo>
                    <a:pt x="2450" y="273"/>
                    <a:pt x="2451" y="275"/>
                    <a:pt x="2451" y="277"/>
                  </a:cubicBezTo>
                  <a:lnTo>
                    <a:pt x="2451" y="298"/>
                  </a:lnTo>
                  <a:close/>
                  <a:moveTo>
                    <a:pt x="2481" y="298"/>
                  </a:moveTo>
                  <a:cubicBezTo>
                    <a:pt x="2481" y="300"/>
                    <a:pt x="2479" y="302"/>
                    <a:pt x="2478" y="302"/>
                  </a:cubicBezTo>
                  <a:cubicBezTo>
                    <a:pt x="2466" y="302"/>
                    <a:pt x="2466" y="302"/>
                    <a:pt x="2466" y="302"/>
                  </a:cubicBezTo>
                  <a:cubicBezTo>
                    <a:pt x="2464" y="302"/>
                    <a:pt x="2463" y="300"/>
                    <a:pt x="2463" y="298"/>
                  </a:cubicBezTo>
                  <a:cubicBezTo>
                    <a:pt x="2463" y="277"/>
                    <a:pt x="2463" y="277"/>
                    <a:pt x="2463" y="277"/>
                  </a:cubicBezTo>
                  <a:cubicBezTo>
                    <a:pt x="2463" y="275"/>
                    <a:pt x="2464" y="273"/>
                    <a:pt x="2466" y="273"/>
                  </a:cubicBezTo>
                  <a:cubicBezTo>
                    <a:pt x="2478" y="273"/>
                    <a:pt x="2478" y="273"/>
                    <a:pt x="2478" y="273"/>
                  </a:cubicBezTo>
                  <a:cubicBezTo>
                    <a:pt x="2479" y="273"/>
                    <a:pt x="2481" y="275"/>
                    <a:pt x="2481" y="277"/>
                  </a:cubicBezTo>
                  <a:lnTo>
                    <a:pt x="2481" y="298"/>
                  </a:lnTo>
                  <a:close/>
                  <a:moveTo>
                    <a:pt x="2510" y="298"/>
                  </a:moveTo>
                  <a:cubicBezTo>
                    <a:pt x="2510" y="300"/>
                    <a:pt x="2509" y="302"/>
                    <a:pt x="2507" y="302"/>
                  </a:cubicBezTo>
                  <a:cubicBezTo>
                    <a:pt x="2495" y="302"/>
                    <a:pt x="2495" y="302"/>
                    <a:pt x="2495" y="302"/>
                  </a:cubicBezTo>
                  <a:cubicBezTo>
                    <a:pt x="2494" y="302"/>
                    <a:pt x="2492" y="300"/>
                    <a:pt x="2492" y="298"/>
                  </a:cubicBezTo>
                  <a:cubicBezTo>
                    <a:pt x="2492" y="277"/>
                    <a:pt x="2492" y="277"/>
                    <a:pt x="2492" y="277"/>
                  </a:cubicBezTo>
                  <a:cubicBezTo>
                    <a:pt x="2492" y="275"/>
                    <a:pt x="2494" y="273"/>
                    <a:pt x="2495" y="273"/>
                  </a:cubicBezTo>
                  <a:cubicBezTo>
                    <a:pt x="2507" y="273"/>
                    <a:pt x="2507" y="273"/>
                    <a:pt x="2507" y="273"/>
                  </a:cubicBezTo>
                  <a:cubicBezTo>
                    <a:pt x="2509" y="273"/>
                    <a:pt x="2510" y="275"/>
                    <a:pt x="2510" y="277"/>
                  </a:cubicBezTo>
                  <a:lnTo>
                    <a:pt x="2510" y="298"/>
                  </a:lnTo>
                  <a:close/>
                  <a:moveTo>
                    <a:pt x="2540" y="298"/>
                  </a:moveTo>
                  <a:cubicBezTo>
                    <a:pt x="2540" y="300"/>
                    <a:pt x="2538" y="302"/>
                    <a:pt x="2537" y="302"/>
                  </a:cubicBezTo>
                  <a:cubicBezTo>
                    <a:pt x="2525" y="302"/>
                    <a:pt x="2525" y="302"/>
                    <a:pt x="2525" y="302"/>
                  </a:cubicBezTo>
                  <a:cubicBezTo>
                    <a:pt x="2523" y="302"/>
                    <a:pt x="2522" y="300"/>
                    <a:pt x="2522" y="298"/>
                  </a:cubicBezTo>
                  <a:cubicBezTo>
                    <a:pt x="2522" y="277"/>
                    <a:pt x="2522" y="277"/>
                    <a:pt x="2522" y="277"/>
                  </a:cubicBezTo>
                  <a:cubicBezTo>
                    <a:pt x="2522" y="275"/>
                    <a:pt x="2523" y="273"/>
                    <a:pt x="2525" y="273"/>
                  </a:cubicBezTo>
                  <a:cubicBezTo>
                    <a:pt x="2537" y="273"/>
                    <a:pt x="2537" y="273"/>
                    <a:pt x="2537" y="273"/>
                  </a:cubicBezTo>
                  <a:cubicBezTo>
                    <a:pt x="2538" y="273"/>
                    <a:pt x="2540" y="275"/>
                    <a:pt x="2540" y="277"/>
                  </a:cubicBezTo>
                  <a:lnTo>
                    <a:pt x="2540" y="298"/>
                  </a:lnTo>
                  <a:close/>
                  <a:moveTo>
                    <a:pt x="2569" y="298"/>
                  </a:moveTo>
                  <a:cubicBezTo>
                    <a:pt x="2569" y="300"/>
                    <a:pt x="2568" y="302"/>
                    <a:pt x="2566" y="302"/>
                  </a:cubicBezTo>
                  <a:cubicBezTo>
                    <a:pt x="2554" y="302"/>
                    <a:pt x="2554" y="302"/>
                    <a:pt x="2554" y="302"/>
                  </a:cubicBezTo>
                  <a:cubicBezTo>
                    <a:pt x="2552" y="302"/>
                    <a:pt x="2551" y="300"/>
                    <a:pt x="2551" y="298"/>
                  </a:cubicBezTo>
                  <a:cubicBezTo>
                    <a:pt x="2551" y="277"/>
                    <a:pt x="2551" y="277"/>
                    <a:pt x="2551" y="277"/>
                  </a:cubicBezTo>
                  <a:cubicBezTo>
                    <a:pt x="2551" y="275"/>
                    <a:pt x="2552" y="273"/>
                    <a:pt x="2554" y="273"/>
                  </a:cubicBezTo>
                  <a:cubicBezTo>
                    <a:pt x="2566" y="273"/>
                    <a:pt x="2566" y="273"/>
                    <a:pt x="2566" y="273"/>
                  </a:cubicBezTo>
                  <a:cubicBezTo>
                    <a:pt x="2568" y="273"/>
                    <a:pt x="2569" y="275"/>
                    <a:pt x="2569" y="277"/>
                  </a:cubicBezTo>
                  <a:lnTo>
                    <a:pt x="2569" y="298"/>
                  </a:lnTo>
                  <a:close/>
                  <a:moveTo>
                    <a:pt x="2599" y="298"/>
                  </a:moveTo>
                  <a:cubicBezTo>
                    <a:pt x="2599" y="300"/>
                    <a:pt x="2597" y="302"/>
                    <a:pt x="2596" y="302"/>
                  </a:cubicBezTo>
                  <a:cubicBezTo>
                    <a:pt x="2584" y="302"/>
                    <a:pt x="2584" y="302"/>
                    <a:pt x="2584" y="302"/>
                  </a:cubicBezTo>
                  <a:cubicBezTo>
                    <a:pt x="2582" y="302"/>
                    <a:pt x="2581" y="300"/>
                    <a:pt x="2581" y="298"/>
                  </a:cubicBezTo>
                  <a:cubicBezTo>
                    <a:pt x="2581" y="277"/>
                    <a:pt x="2581" y="277"/>
                    <a:pt x="2581" y="277"/>
                  </a:cubicBezTo>
                  <a:cubicBezTo>
                    <a:pt x="2581" y="275"/>
                    <a:pt x="2582" y="273"/>
                    <a:pt x="2584" y="273"/>
                  </a:cubicBezTo>
                  <a:cubicBezTo>
                    <a:pt x="2596" y="273"/>
                    <a:pt x="2596" y="273"/>
                    <a:pt x="2596" y="273"/>
                  </a:cubicBezTo>
                  <a:cubicBezTo>
                    <a:pt x="2597" y="273"/>
                    <a:pt x="2599" y="275"/>
                    <a:pt x="2599" y="277"/>
                  </a:cubicBezTo>
                  <a:lnTo>
                    <a:pt x="2599" y="298"/>
                  </a:lnTo>
                  <a:close/>
                  <a:moveTo>
                    <a:pt x="2628" y="298"/>
                  </a:moveTo>
                  <a:cubicBezTo>
                    <a:pt x="2628" y="300"/>
                    <a:pt x="2627" y="302"/>
                    <a:pt x="2625" y="302"/>
                  </a:cubicBezTo>
                  <a:cubicBezTo>
                    <a:pt x="2613" y="302"/>
                    <a:pt x="2613" y="302"/>
                    <a:pt x="2613" y="302"/>
                  </a:cubicBezTo>
                  <a:cubicBezTo>
                    <a:pt x="2611" y="302"/>
                    <a:pt x="2610" y="300"/>
                    <a:pt x="2610" y="298"/>
                  </a:cubicBezTo>
                  <a:cubicBezTo>
                    <a:pt x="2610" y="277"/>
                    <a:pt x="2610" y="277"/>
                    <a:pt x="2610" y="277"/>
                  </a:cubicBezTo>
                  <a:cubicBezTo>
                    <a:pt x="2610" y="275"/>
                    <a:pt x="2611" y="273"/>
                    <a:pt x="2613" y="273"/>
                  </a:cubicBezTo>
                  <a:cubicBezTo>
                    <a:pt x="2625" y="273"/>
                    <a:pt x="2625" y="273"/>
                    <a:pt x="2625" y="273"/>
                  </a:cubicBezTo>
                  <a:cubicBezTo>
                    <a:pt x="2627" y="273"/>
                    <a:pt x="2628" y="275"/>
                    <a:pt x="2628" y="277"/>
                  </a:cubicBezTo>
                  <a:lnTo>
                    <a:pt x="2628" y="298"/>
                  </a:lnTo>
                  <a:close/>
                  <a:moveTo>
                    <a:pt x="2629" y="251"/>
                  </a:moveTo>
                  <a:cubicBezTo>
                    <a:pt x="2629" y="257"/>
                    <a:pt x="2625" y="262"/>
                    <a:pt x="2619" y="262"/>
                  </a:cubicBezTo>
                  <a:cubicBezTo>
                    <a:pt x="2619" y="262"/>
                    <a:pt x="2619" y="262"/>
                    <a:pt x="2357" y="262"/>
                  </a:cubicBezTo>
                  <a:cubicBezTo>
                    <a:pt x="2351" y="262"/>
                    <a:pt x="2346" y="257"/>
                    <a:pt x="2346" y="251"/>
                  </a:cubicBezTo>
                  <a:cubicBezTo>
                    <a:pt x="2346" y="251"/>
                    <a:pt x="2346" y="251"/>
                    <a:pt x="2346" y="59"/>
                  </a:cubicBezTo>
                  <a:cubicBezTo>
                    <a:pt x="2346" y="53"/>
                    <a:pt x="2351" y="49"/>
                    <a:pt x="2357" y="49"/>
                  </a:cubicBezTo>
                  <a:cubicBezTo>
                    <a:pt x="2357" y="49"/>
                    <a:pt x="2357" y="49"/>
                    <a:pt x="2619" y="49"/>
                  </a:cubicBezTo>
                  <a:cubicBezTo>
                    <a:pt x="2625" y="49"/>
                    <a:pt x="2629" y="53"/>
                    <a:pt x="2629" y="59"/>
                  </a:cubicBezTo>
                  <a:cubicBezTo>
                    <a:pt x="2629" y="59"/>
                    <a:pt x="2629" y="59"/>
                    <a:pt x="2629" y="251"/>
                  </a:cubicBezTo>
                  <a:close/>
                  <a:moveTo>
                    <a:pt x="2658" y="298"/>
                  </a:moveTo>
                  <a:cubicBezTo>
                    <a:pt x="2658" y="300"/>
                    <a:pt x="2656" y="302"/>
                    <a:pt x="2655" y="302"/>
                  </a:cubicBezTo>
                  <a:cubicBezTo>
                    <a:pt x="2643" y="302"/>
                    <a:pt x="2643" y="302"/>
                    <a:pt x="2643" y="302"/>
                  </a:cubicBezTo>
                  <a:cubicBezTo>
                    <a:pt x="2641" y="302"/>
                    <a:pt x="2640" y="300"/>
                    <a:pt x="2640" y="298"/>
                  </a:cubicBezTo>
                  <a:cubicBezTo>
                    <a:pt x="2640" y="277"/>
                    <a:pt x="2640" y="277"/>
                    <a:pt x="2640" y="277"/>
                  </a:cubicBezTo>
                  <a:cubicBezTo>
                    <a:pt x="2640" y="275"/>
                    <a:pt x="2641" y="273"/>
                    <a:pt x="2643" y="273"/>
                  </a:cubicBezTo>
                  <a:cubicBezTo>
                    <a:pt x="2655" y="273"/>
                    <a:pt x="2655" y="273"/>
                    <a:pt x="2655" y="273"/>
                  </a:cubicBezTo>
                  <a:cubicBezTo>
                    <a:pt x="2656" y="273"/>
                    <a:pt x="2658" y="275"/>
                    <a:pt x="2658" y="277"/>
                  </a:cubicBezTo>
                  <a:lnTo>
                    <a:pt x="2658" y="298"/>
                  </a:lnTo>
                  <a:close/>
                  <a:moveTo>
                    <a:pt x="2658" y="33"/>
                  </a:moveTo>
                  <a:cubicBezTo>
                    <a:pt x="2658" y="35"/>
                    <a:pt x="2656" y="37"/>
                    <a:pt x="2655" y="37"/>
                  </a:cubicBezTo>
                  <a:cubicBezTo>
                    <a:pt x="2643" y="37"/>
                    <a:pt x="2643" y="37"/>
                    <a:pt x="2643" y="37"/>
                  </a:cubicBezTo>
                  <a:cubicBezTo>
                    <a:pt x="2641" y="37"/>
                    <a:pt x="2640" y="35"/>
                    <a:pt x="2640" y="33"/>
                  </a:cubicBezTo>
                  <a:cubicBezTo>
                    <a:pt x="2640" y="12"/>
                    <a:pt x="2640" y="12"/>
                    <a:pt x="2640" y="12"/>
                  </a:cubicBezTo>
                  <a:cubicBezTo>
                    <a:pt x="2640" y="10"/>
                    <a:pt x="2641" y="8"/>
                    <a:pt x="2643" y="8"/>
                  </a:cubicBezTo>
                  <a:cubicBezTo>
                    <a:pt x="2655" y="8"/>
                    <a:pt x="2655" y="8"/>
                    <a:pt x="2655" y="8"/>
                  </a:cubicBezTo>
                  <a:cubicBezTo>
                    <a:pt x="2656" y="8"/>
                    <a:pt x="2658" y="10"/>
                    <a:pt x="2658" y="12"/>
                  </a:cubicBezTo>
                  <a:lnTo>
                    <a:pt x="2658" y="33"/>
                  </a:lnTo>
                  <a:close/>
                </a:path>
              </a:pathLst>
            </a:custGeom>
            <a:gradFill>
              <a:gsLst>
                <a:gs pos="39000">
                  <a:srgbClr val="000000"/>
                </a:gs>
                <a:gs pos="50000">
                  <a:srgbClr val="646464"/>
                </a:gs>
                <a:gs pos="82000">
                  <a:srgbClr val="0000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gray">
            <a:xfrm>
              <a:off x="466725" y="3346450"/>
              <a:ext cx="898525" cy="674688"/>
            </a:xfrm>
            <a:custGeom>
              <a:avLst/>
              <a:gdLst/>
              <a:ahLst/>
              <a:cxnLst>
                <a:cxn ang="0">
                  <a:pos x="10" y="213"/>
                </a:cxn>
                <a:cxn ang="0">
                  <a:pos x="272" y="213"/>
                </a:cxn>
                <a:cxn ang="0">
                  <a:pos x="283" y="202"/>
                </a:cxn>
                <a:cxn ang="0">
                  <a:pos x="283" y="10"/>
                </a:cxn>
                <a:cxn ang="0">
                  <a:pos x="272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202"/>
                </a:cxn>
                <a:cxn ang="0">
                  <a:pos x="10" y="213"/>
                </a:cxn>
              </a:cxnLst>
              <a:rect l="0" t="0" r="r" b="b"/>
              <a:pathLst>
                <a:path w="283" h="213">
                  <a:moveTo>
                    <a:pt x="10" y="213"/>
                  </a:moveTo>
                  <a:cubicBezTo>
                    <a:pt x="272" y="213"/>
                    <a:pt x="272" y="213"/>
                    <a:pt x="272" y="213"/>
                  </a:cubicBezTo>
                  <a:cubicBezTo>
                    <a:pt x="278" y="213"/>
                    <a:pt x="283" y="208"/>
                    <a:pt x="283" y="202"/>
                  </a:cubicBezTo>
                  <a:cubicBezTo>
                    <a:pt x="283" y="10"/>
                    <a:pt x="283" y="10"/>
                    <a:pt x="283" y="10"/>
                  </a:cubicBezTo>
                  <a:cubicBezTo>
                    <a:pt x="283" y="4"/>
                    <a:pt x="278" y="0"/>
                    <a:pt x="27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8"/>
                    <a:pt x="4" y="213"/>
                    <a:pt x="10" y="213"/>
                  </a:cubicBezTo>
                  <a:close/>
                </a:path>
              </a:pathLst>
            </a:custGeom>
            <a:blipFill dpi="0" rotWithShape="0">
              <a:blip r:embed="rId2" cstate="print"/>
              <a:srcRect/>
              <a:stretch>
                <a:fillRect/>
              </a:stretch>
            </a:blipFill>
            <a:ln w="63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7"/>
            <p:cNvSpPr>
              <a:spLocks/>
            </p:cNvSpPr>
            <p:nvPr/>
          </p:nvSpPr>
          <p:spPr bwMode="gray">
            <a:xfrm>
              <a:off x="1511300" y="3346450"/>
              <a:ext cx="898525" cy="674688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202"/>
                </a:cxn>
                <a:cxn ang="0">
                  <a:pos x="10" y="213"/>
                </a:cxn>
                <a:cxn ang="0">
                  <a:pos x="272" y="213"/>
                </a:cxn>
                <a:cxn ang="0">
                  <a:pos x="283" y="202"/>
                </a:cxn>
                <a:cxn ang="0">
                  <a:pos x="283" y="10"/>
                </a:cxn>
                <a:cxn ang="0">
                  <a:pos x="272" y="0"/>
                </a:cxn>
              </a:cxnLst>
              <a:rect l="0" t="0" r="r" b="b"/>
              <a:pathLst>
                <a:path w="283" h="213">
                  <a:moveTo>
                    <a:pt x="27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8"/>
                    <a:pt x="4" y="213"/>
                    <a:pt x="10" y="213"/>
                  </a:cubicBezTo>
                  <a:cubicBezTo>
                    <a:pt x="272" y="213"/>
                    <a:pt x="272" y="213"/>
                    <a:pt x="272" y="213"/>
                  </a:cubicBezTo>
                  <a:cubicBezTo>
                    <a:pt x="278" y="213"/>
                    <a:pt x="283" y="208"/>
                    <a:pt x="283" y="202"/>
                  </a:cubicBezTo>
                  <a:cubicBezTo>
                    <a:pt x="283" y="10"/>
                    <a:pt x="283" y="10"/>
                    <a:pt x="283" y="10"/>
                  </a:cubicBezTo>
                  <a:cubicBezTo>
                    <a:pt x="283" y="4"/>
                    <a:pt x="278" y="0"/>
                    <a:pt x="272" y="0"/>
                  </a:cubicBezTo>
                  <a:close/>
                </a:path>
              </a:pathLst>
            </a:custGeom>
            <a:blipFill dpi="0" rotWithShape="0">
              <a:blip r:embed="rId3" cstate="print"/>
              <a:srcRect/>
              <a:stretch>
                <a:fillRect/>
              </a:stretch>
            </a:blipFill>
            <a:ln w="63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8"/>
            <p:cNvSpPr>
              <a:spLocks/>
            </p:cNvSpPr>
            <p:nvPr/>
          </p:nvSpPr>
          <p:spPr bwMode="gray">
            <a:xfrm>
              <a:off x="2552700" y="3346450"/>
              <a:ext cx="900113" cy="674688"/>
            </a:xfrm>
            <a:custGeom>
              <a:avLst/>
              <a:gdLst/>
              <a:ahLst/>
              <a:cxnLst>
                <a:cxn ang="0">
                  <a:pos x="273" y="0"/>
                </a:cxn>
                <a:cxn ang="0">
                  <a:pos x="11" y="0"/>
                </a:cxn>
                <a:cxn ang="0">
                  <a:pos x="0" y="10"/>
                </a:cxn>
                <a:cxn ang="0">
                  <a:pos x="0" y="202"/>
                </a:cxn>
                <a:cxn ang="0">
                  <a:pos x="11" y="213"/>
                </a:cxn>
                <a:cxn ang="0">
                  <a:pos x="273" y="213"/>
                </a:cxn>
                <a:cxn ang="0">
                  <a:pos x="284" y="202"/>
                </a:cxn>
                <a:cxn ang="0">
                  <a:pos x="284" y="10"/>
                </a:cxn>
                <a:cxn ang="0">
                  <a:pos x="273" y="0"/>
                </a:cxn>
              </a:cxnLst>
              <a:rect l="0" t="0" r="r" b="b"/>
              <a:pathLst>
                <a:path w="284" h="213">
                  <a:moveTo>
                    <a:pt x="27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8"/>
                    <a:pt x="5" y="213"/>
                    <a:pt x="11" y="213"/>
                  </a:cubicBezTo>
                  <a:cubicBezTo>
                    <a:pt x="273" y="213"/>
                    <a:pt x="273" y="213"/>
                    <a:pt x="273" y="213"/>
                  </a:cubicBezTo>
                  <a:cubicBezTo>
                    <a:pt x="279" y="213"/>
                    <a:pt x="284" y="208"/>
                    <a:pt x="284" y="202"/>
                  </a:cubicBezTo>
                  <a:cubicBezTo>
                    <a:pt x="284" y="10"/>
                    <a:pt x="284" y="10"/>
                    <a:pt x="284" y="10"/>
                  </a:cubicBezTo>
                  <a:cubicBezTo>
                    <a:pt x="284" y="4"/>
                    <a:pt x="279" y="0"/>
                    <a:pt x="273" y="0"/>
                  </a:cubicBezTo>
                  <a:close/>
                </a:path>
              </a:pathLst>
            </a:custGeom>
            <a:blipFill dpi="0" rotWithShape="0">
              <a:blip r:embed="rId4" cstate="print"/>
              <a:srcRect/>
              <a:stretch>
                <a:fillRect/>
              </a:stretch>
            </a:blipFill>
            <a:ln w="63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gray">
            <a:xfrm>
              <a:off x="3597275" y="3346450"/>
              <a:ext cx="898525" cy="674688"/>
            </a:xfrm>
            <a:custGeom>
              <a:avLst/>
              <a:gdLst/>
              <a:ahLst/>
              <a:cxnLst>
                <a:cxn ang="0">
                  <a:pos x="283" y="10"/>
                </a:cxn>
                <a:cxn ang="0">
                  <a:pos x="273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202"/>
                </a:cxn>
                <a:cxn ang="0">
                  <a:pos x="10" y="213"/>
                </a:cxn>
                <a:cxn ang="0">
                  <a:pos x="273" y="213"/>
                </a:cxn>
                <a:cxn ang="0">
                  <a:pos x="283" y="202"/>
                </a:cxn>
                <a:cxn ang="0">
                  <a:pos x="283" y="10"/>
                </a:cxn>
              </a:cxnLst>
              <a:rect l="0" t="0" r="r" b="b"/>
              <a:pathLst>
                <a:path w="283" h="213">
                  <a:moveTo>
                    <a:pt x="283" y="10"/>
                  </a:moveTo>
                  <a:cubicBezTo>
                    <a:pt x="283" y="4"/>
                    <a:pt x="279" y="0"/>
                    <a:pt x="27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8"/>
                    <a:pt x="4" y="213"/>
                    <a:pt x="10" y="213"/>
                  </a:cubicBezTo>
                  <a:cubicBezTo>
                    <a:pt x="273" y="213"/>
                    <a:pt x="273" y="213"/>
                    <a:pt x="273" y="213"/>
                  </a:cubicBezTo>
                  <a:cubicBezTo>
                    <a:pt x="279" y="213"/>
                    <a:pt x="283" y="208"/>
                    <a:pt x="283" y="202"/>
                  </a:cubicBezTo>
                  <a:cubicBezTo>
                    <a:pt x="283" y="10"/>
                    <a:pt x="283" y="10"/>
                    <a:pt x="283" y="10"/>
                  </a:cubicBezTo>
                  <a:close/>
                </a:path>
              </a:pathLst>
            </a:custGeom>
            <a:blipFill dpi="0" rotWithShape="0">
              <a:blip r:embed="rId5" cstate="print"/>
              <a:srcRect/>
              <a:stretch>
                <a:fillRect/>
              </a:stretch>
            </a:blipFill>
            <a:ln w="63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gray">
            <a:xfrm>
              <a:off x="4640263" y="3346450"/>
              <a:ext cx="898525" cy="674688"/>
            </a:xfrm>
            <a:custGeom>
              <a:avLst/>
              <a:gdLst/>
              <a:ahLst/>
              <a:cxnLst>
                <a:cxn ang="0">
                  <a:pos x="283" y="202"/>
                </a:cxn>
                <a:cxn ang="0">
                  <a:pos x="283" y="10"/>
                </a:cxn>
                <a:cxn ang="0">
                  <a:pos x="273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202"/>
                </a:cxn>
                <a:cxn ang="0">
                  <a:pos x="10" y="213"/>
                </a:cxn>
                <a:cxn ang="0">
                  <a:pos x="273" y="213"/>
                </a:cxn>
                <a:cxn ang="0">
                  <a:pos x="283" y="202"/>
                </a:cxn>
              </a:cxnLst>
              <a:rect l="0" t="0" r="r" b="b"/>
              <a:pathLst>
                <a:path w="283" h="213">
                  <a:moveTo>
                    <a:pt x="283" y="202"/>
                  </a:moveTo>
                  <a:cubicBezTo>
                    <a:pt x="283" y="10"/>
                    <a:pt x="283" y="10"/>
                    <a:pt x="283" y="10"/>
                  </a:cubicBezTo>
                  <a:cubicBezTo>
                    <a:pt x="283" y="4"/>
                    <a:pt x="279" y="0"/>
                    <a:pt x="27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8"/>
                    <a:pt x="4" y="213"/>
                    <a:pt x="10" y="213"/>
                  </a:cubicBezTo>
                  <a:cubicBezTo>
                    <a:pt x="273" y="213"/>
                    <a:pt x="273" y="213"/>
                    <a:pt x="273" y="213"/>
                  </a:cubicBezTo>
                  <a:cubicBezTo>
                    <a:pt x="279" y="213"/>
                    <a:pt x="283" y="208"/>
                    <a:pt x="283" y="202"/>
                  </a:cubicBezTo>
                  <a:close/>
                </a:path>
              </a:pathLst>
            </a:custGeom>
            <a:blipFill dpi="0" rotWithShape="0">
              <a:blip r:embed="rId6" cstate="print"/>
              <a:srcRect/>
              <a:stretch>
                <a:fillRect/>
              </a:stretch>
            </a:blipFill>
            <a:ln w="63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gray">
            <a:xfrm>
              <a:off x="5683250" y="3346450"/>
              <a:ext cx="900113" cy="674688"/>
            </a:xfrm>
            <a:custGeom>
              <a:avLst/>
              <a:gdLst/>
              <a:ahLst/>
              <a:cxnLst>
                <a:cxn ang="0">
                  <a:pos x="284" y="202"/>
                </a:cxn>
                <a:cxn ang="0">
                  <a:pos x="284" y="10"/>
                </a:cxn>
                <a:cxn ang="0">
                  <a:pos x="273" y="0"/>
                </a:cxn>
                <a:cxn ang="0">
                  <a:pos x="11" y="0"/>
                </a:cxn>
                <a:cxn ang="0">
                  <a:pos x="0" y="10"/>
                </a:cxn>
                <a:cxn ang="0">
                  <a:pos x="0" y="202"/>
                </a:cxn>
                <a:cxn ang="0">
                  <a:pos x="11" y="213"/>
                </a:cxn>
                <a:cxn ang="0">
                  <a:pos x="273" y="213"/>
                </a:cxn>
                <a:cxn ang="0">
                  <a:pos x="284" y="202"/>
                </a:cxn>
              </a:cxnLst>
              <a:rect l="0" t="0" r="r" b="b"/>
              <a:pathLst>
                <a:path w="284" h="213">
                  <a:moveTo>
                    <a:pt x="284" y="202"/>
                  </a:moveTo>
                  <a:cubicBezTo>
                    <a:pt x="284" y="10"/>
                    <a:pt x="284" y="10"/>
                    <a:pt x="284" y="10"/>
                  </a:cubicBezTo>
                  <a:cubicBezTo>
                    <a:pt x="284" y="4"/>
                    <a:pt x="279" y="0"/>
                    <a:pt x="27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8"/>
                    <a:pt x="5" y="213"/>
                    <a:pt x="11" y="213"/>
                  </a:cubicBezTo>
                  <a:cubicBezTo>
                    <a:pt x="273" y="213"/>
                    <a:pt x="273" y="213"/>
                    <a:pt x="273" y="213"/>
                  </a:cubicBezTo>
                  <a:cubicBezTo>
                    <a:pt x="279" y="213"/>
                    <a:pt x="284" y="208"/>
                    <a:pt x="284" y="202"/>
                  </a:cubicBezTo>
                  <a:close/>
                </a:path>
              </a:pathLst>
            </a:custGeom>
            <a:blipFill dpi="0" rotWithShape="0">
              <a:blip r:embed="rId7" cstate="print"/>
              <a:srcRect/>
              <a:stretch>
                <a:fillRect/>
              </a:stretch>
            </a:blipFill>
            <a:ln w="63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gray">
            <a:xfrm>
              <a:off x="6726238" y="3346450"/>
              <a:ext cx="898525" cy="674688"/>
            </a:xfrm>
            <a:custGeom>
              <a:avLst/>
              <a:gdLst/>
              <a:ahLst/>
              <a:cxnLst>
                <a:cxn ang="0">
                  <a:pos x="273" y="213"/>
                </a:cxn>
                <a:cxn ang="0">
                  <a:pos x="283" y="202"/>
                </a:cxn>
                <a:cxn ang="0">
                  <a:pos x="283" y="10"/>
                </a:cxn>
                <a:cxn ang="0">
                  <a:pos x="273" y="0"/>
                </a:cxn>
                <a:cxn ang="0">
                  <a:pos x="11" y="0"/>
                </a:cxn>
                <a:cxn ang="0">
                  <a:pos x="0" y="10"/>
                </a:cxn>
                <a:cxn ang="0">
                  <a:pos x="0" y="202"/>
                </a:cxn>
                <a:cxn ang="0">
                  <a:pos x="11" y="213"/>
                </a:cxn>
                <a:cxn ang="0">
                  <a:pos x="273" y="213"/>
                </a:cxn>
              </a:cxnLst>
              <a:rect l="0" t="0" r="r" b="b"/>
              <a:pathLst>
                <a:path w="283" h="213">
                  <a:moveTo>
                    <a:pt x="273" y="213"/>
                  </a:moveTo>
                  <a:cubicBezTo>
                    <a:pt x="279" y="213"/>
                    <a:pt x="283" y="208"/>
                    <a:pt x="283" y="202"/>
                  </a:cubicBezTo>
                  <a:cubicBezTo>
                    <a:pt x="283" y="10"/>
                    <a:pt x="283" y="10"/>
                    <a:pt x="283" y="10"/>
                  </a:cubicBezTo>
                  <a:cubicBezTo>
                    <a:pt x="283" y="4"/>
                    <a:pt x="279" y="0"/>
                    <a:pt x="27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8"/>
                    <a:pt x="5" y="213"/>
                    <a:pt x="11" y="213"/>
                  </a:cubicBezTo>
                  <a:cubicBezTo>
                    <a:pt x="273" y="213"/>
                    <a:pt x="273" y="213"/>
                    <a:pt x="273" y="213"/>
                  </a:cubicBezTo>
                  <a:close/>
                </a:path>
              </a:pathLst>
            </a:custGeom>
            <a:blipFill dpi="0" rotWithShape="0">
              <a:blip r:embed="rId8" cstate="print"/>
              <a:srcRect/>
              <a:stretch>
                <a:fillRect/>
              </a:stretch>
            </a:blipFill>
            <a:ln w="63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gray">
            <a:xfrm>
              <a:off x="7770813" y="3346450"/>
              <a:ext cx="898525" cy="674688"/>
            </a:xfrm>
            <a:custGeom>
              <a:avLst/>
              <a:gdLst/>
              <a:ahLst/>
              <a:cxnLst>
                <a:cxn ang="0">
                  <a:pos x="273" y="0"/>
                </a:cxn>
                <a:cxn ang="0">
                  <a:pos x="11" y="0"/>
                </a:cxn>
                <a:cxn ang="0">
                  <a:pos x="0" y="10"/>
                </a:cxn>
                <a:cxn ang="0">
                  <a:pos x="0" y="202"/>
                </a:cxn>
                <a:cxn ang="0">
                  <a:pos x="11" y="213"/>
                </a:cxn>
                <a:cxn ang="0">
                  <a:pos x="273" y="213"/>
                </a:cxn>
                <a:cxn ang="0">
                  <a:pos x="283" y="202"/>
                </a:cxn>
                <a:cxn ang="0">
                  <a:pos x="283" y="10"/>
                </a:cxn>
                <a:cxn ang="0">
                  <a:pos x="273" y="0"/>
                </a:cxn>
              </a:cxnLst>
              <a:rect l="0" t="0" r="r" b="b"/>
              <a:pathLst>
                <a:path w="283" h="213">
                  <a:moveTo>
                    <a:pt x="27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8"/>
                    <a:pt x="5" y="213"/>
                    <a:pt x="11" y="213"/>
                  </a:cubicBezTo>
                  <a:cubicBezTo>
                    <a:pt x="273" y="213"/>
                    <a:pt x="273" y="213"/>
                    <a:pt x="273" y="213"/>
                  </a:cubicBezTo>
                  <a:cubicBezTo>
                    <a:pt x="279" y="213"/>
                    <a:pt x="283" y="208"/>
                    <a:pt x="283" y="202"/>
                  </a:cubicBezTo>
                  <a:cubicBezTo>
                    <a:pt x="283" y="10"/>
                    <a:pt x="283" y="10"/>
                    <a:pt x="283" y="10"/>
                  </a:cubicBezTo>
                  <a:cubicBezTo>
                    <a:pt x="283" y="4"/>
                    <a:pt x="279" y="0"/>
                    <a:pt x="273" y="0"/>
                  </a:cubicBezTo>
                  <a:close/>
                </a:path>
              </a:pathLst>
            </a:custGeom>
            <a:blipFill dpi="0" rotWithShape="0">
              <a:blip r:embed="rId9" cstate="print"/>
              <a:srcRect/>
              <a:stretch>
                <a:fillRect/>
              </a:stretch>
            </a:blipFill>
            <a:ln w="63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2" name="Gruppieren 52"/>
          <p:cNvGrpSpPr/>
          <p:nvPr/>
        </p:nvGrpSpPr>
        <p:grpSpPr bwMode="gray">
          <a:xfrm>
            <a:off x="487363" y="1549400"/>
            <a:ext cx="1506469" cy="1612550"/>
            <a:chOff x="487363" y="1549400"/>
            <a:chExt cx="1506469" cy="1612550"/>
          </a:xfrm>
        </p:grpSpPr>
        <p:sp>
          <p:nvSpPr>
            <p:cNvPr id="73" name="Text Box 55"/>
            <p:cNvSpPr txBox="1">
              <a:spLocks noChangeArrowheads="1"/>
            </p:cNvSpPr>
            <p:nvPr/>
          </p:nvSpPr>
          <p:spPr bwMode="gray">
            <a:xfrm>
              <a:off x="488882" y="1549400"/>
              <a:ext cx="1504950" cy="1135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0" tIns="64800" rIns="12600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1" smtClean="0">
                  <a:ln>
                    <a:noFill/>
                  </a:ln>
                  <a:solidFill>
                    <a:srgbClr val="2A79FF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</a:rPr>
                <a:t>2020</a:t>
              </a:r>
              <a:endParaRPr kumimoji="0" lang="en-GB" sz="2400" b="1" i="0" u="none" strike="noStrike" kern="0" cap="none" spc="0" normalizeH="0" baseline="0" noProof="1">
                <a:ln>
                  <a:noFill/>
                </a:ln>
                <a:solidFill>
                  <a:srgbClr val="2A79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endParaRPr>
            </a:p>
            <a:p>
              <a:pPr marL="0" marR="0" lvl="0" indent="0" defTabSz="91440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00" b="0" i="0" u="none" strike="noStrike" kern="0" cap="none" spc="0" normalizeH="0" baseline="0" noProof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All phrases can be replaced with your own text.</a:t>
              </a:r>
            </a:p>
          </p:txBody>
        </p:sp>
        <p:sp>
          <p:nvSpPr>
            <p:cNvPr id="74" name="Line 19"/>
            <p:cNvSpPr>
              <a:spLocks noChangeShapeType="1"/>
            </p:cNvSpPr>
            <p:nvPr/>
          </p:nvSpPr>
          <p:spPr bwMode="gray">
            <a:xfrm flipV="1">
              <a:off x="487363" y="1655141"/>
              <a:ext cx="0" cy="1506809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5" name="Rechteck 49"/>
          <p:cNvSpPr/>
          <p:nvPr/>
        </p:nvSpPr>
        <p:spPr bwMode="auto">
          <a:xfrm>
            <a:off x="4568450" y="3161950"/>
            <a:ext cx="1035698" cy="976313"/>
          </a:xfrm>
          <a:prstGeom prst="rect">
            <a:avLst/>
          </a:prstGeom>
          <a:noFill/>
          <a:ln w="50800">
            <a:solidFill>
              <a:srgbClr val="2A79FF">
                <a:lumMod val="75000"/>
              </a:srgbClr>
            </a:solidFill>
            <a:round/>
            <a:headEnd/>
            <a:tailEnd/>
          </a:ln>
          <a:scene3d>
            <a:camera prst="perspectiveAbove"/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0942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6"/>
          <p:cNvGrpSpPr>
            <a:grpSpLocks/>
          </p:cNvGrpSpPr>
          <p:nvPr/>
        </p:nvGrpSpPr>
        <p:grpSpPr bwMode="gray">
          <a:xfrm>
            <a:off x="4677963" y="960135"/>
            <a:ext cx="4040245" cy="5189220"/>
            <a:chOff x="3333" y="906"/>
            <a:chExt cx="2145" cy="2755"/>
          </a:xfrm>
          <a:solidFill>
            <a:srgbClr val="AFAFAF"/>
          </a:solidFill>
        </p:grpSpPr>
        <p:sp>
          <p:nvSpPr>
            <p:cNvPr id="13" name="Freeform 17"/>
            <p:cNvSpPr>
              <a:spLocks/>
            </p:cNvSpPr>
            <p:nvPr/>
          </p:nvSpPr>
          <p:spPr bwMode="gray">
            <a:xfrm>
              <a:off x="3838" y="2365"/>
              <a:ext cx="117" cy="1296"/>
            </a:xfrm>
            <a:custGeom>
              <a:avLst/>
              <a:gdLst/>
              <a:ahLst/>
              <a:cxnLst>
                <a:cxn ang="0">
                  <a:pos x="36" y="5"/>
                </a:cxn>
                <a:cxn ang="0">
                  <a:pos x="61" y="5"/>
                </a:cxn>
                <a:cxn ang="0">
                  <a:pos x="61" y="47"/>
                </a:cxn>
                <a:cxn ang="0">
                  <a:pos x="27" y="711"/>
                </a:cxn>
                <a:cxn ang="0">
                  <a:pos x="0" y="711"/>
                </a:cxn>
                <a:cxn ang="0">
                  <a:pos x="36" y="5"/>
                </a:cxn>
              </a:cxnLst>
              <a:rect l="0" t="0" r="r" b="b"/>
              <a:pathLst>
                <a:path w="62" h="711">
                  <a:moveTo>
                    <a:pt x="36" y="5"/>
                  </a:moveTo>
                  <a:cubicBezTo>
                    <a:pt x="44" y="1"/>
                    <a:pt x="53" y="0"/>
                    <a:pt x="61" y="5"/>
                  </a:cubicBezTo>
                  <a:cubicBezTo>
                    <a:pt x="61" y="13"/>
                    <a:pt x="62" y="33"/>
                    <a:pt x="61" y="47"/>
                  </a:cubicBezTo>
                  <a:cubicBezTo>
                    <a:pt x="48" y="251"/>
                    <a:pt x="39" y="509"/>
                    <a:pt x="27" y="711"/>
                  </a:cubicBezTo>
                  <a:cubicBezTo>
                    <a:pt x="18" y="711"/>
                    <a:pt x="9" y="711"/>
                    <a:pt x="0" y="711"/>
                  </a:cubicBezTo>
                  <a:cubicBezTo>
                    <a:pt x="11" y="491"/>
                    <a:pt x="24" y="225"/>
                    <a:pt x="36" y="5"/>
                  </a:cubicBezTo>
                  <a:close/>
                </a:path>
              </a:pathLst>
            </a:custGeom>
            <a:grpFill/>
            <a:ln w="9525">
              <a:solidFill>
                <a:srgbClr val="AFAFA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gray">
            <a:xfrm>
              <a:off x="4563" y="2476"/>
              <a:ext cx="441" cy="46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6" y="0"/>
                </a:cxn>
                <a:cxn ang="0">
                  <a:pos x="102" y="10"/>
                </a:cxn>
                <a:cxn ang="0">
                  <a:pos x="125" y="8"/>
                </a:cxn>
                <a:cxn ang="0">
                  <a:pos x="148" y="24"/>
                </a:cxn>
                <a:cxn ang="0">
                  <a:pos x="169" y="41"/>
                </a:cxn>
                <a:cxn ang="0">
                  <a:pos x="198" y="55"/>
                </a:cxn>
                <a:cxn ang="0">
                  <a:pos x="200" y="58"/>
                </a:cxn>
                <a:cxn ang="0">
                  <a:pos x="215" y="67"/>
                </a:cxn>
                <a:cxn ang="0">
                  <a:pos x="203" y="86"/>
                </a:cxn>
                <a:cxn ang="0">
                  <a:pos x="206" y="171"/>
                </a:cxn>
                <a:cxn ang="0">
                  <a:pos x="223" y="212"/>
                </a:cxn>
                <a:cxn ang="0">
                  <a:pos x="223" y="214"/>
                </a:cxn>
                <a:cxn ang="0">
                  <a:pos x="207" y="233"/>
                </a:cxn>
                <a:cxn ang="0">
                  <a:pos x="206" y="233"/>
                </a:cxn>
                <a:cxn ang="0">
                  <a:pos x="162" y="207"/>
                </a:cxn>
                <a:cxn ang="0">
                  <a:pos x="132" y="175"/>
                </a:cxn>
                <a:cxn ang="0">
                  <a:pos x="122" y="162"/>
                </a:cxn>
                <a:cxn ang="0">
                  <a:pos x="112" y="115"/>
                </a:cxn>
                <a:cxn ang="0">
                  <a:pos x="101" y="98"/>
                </a:cxn>
                <a:cxn ang="0">
                  <a:pos x="94" y="122"/>
                </a:cxn>
                <a:cxn ang="0">
                  <a:pos x="98" y="149"/>
                </a:cxn>
                <a:cxn ang="0">
                  <a:pos x="89" y="162"/>
                </a:cxn>
                <a:cxn ang="0">
                  <a:pos x="77" y="171"/>
                </a:cxn>
                <a:cxn ang="0">
                  <a:pos x="53" y="171"/>
                </a:cxn>
                <a:cxn ang="0">
                  <a:pos x="26" y="149"/>
                </a:cxn>
                <a:cxn ang="0">
                  <a:pos x="18" y="139"/>
                </a:cxn>
                <a:cxn ang="0">
                  <a:pos x="18" y="93"/>
                </a:cxn>
                <a:cxn ang="0">
                  <a:pos x="0" y="43"/>
                </a:cxn>
                <a:cxn ang="0">
                  <a:pos x="0" y="32"/>
                </a:cxn>
                <a:cxn ang="0">
                  <a:pos x="26" y="0"/>
                </a:cxn>
              </a:cxnLst>
              <a:rect l="0" t="0" r="r" b="b"/>
              <a:pathLst>
                <a:path w="223" h="233">
                  <a:moveTo>
                    <a:pt x="26" y="0"/>
                  </a:moveTo>
                  <a:cubicBezTo>
                    <a:pt x="29" y="0"/>
                    <a:pt x="33" y="0"/>
                    <a:pt x="36" y="0"/>
                  </a:cubicBezTo>
                  <a:cubicBezTo>
                    <a:pt x="59" y="5"/>
                    <a:pt x="79" y="10"/>
                    <a:pt x="102" y="10"/>
                  </a:cubicBezTo>
                  <a:cubicBezTo>
                    <a:pt x="109" y="10"/>
                    <a:pt x="118" y="7"/>
                    <a:pt x="125" y="8"/>
                  </a:cubicBezTo>
                  <a:cubicBezTo>
                    <a:pt x="132" y="9"/>
                    <a:pt x="141" y="18"/>
                    <a:pt x="148" y="24"/>
                  </a:cubicBezTo>
                  <a:cubicBezTo>
                    <a:pt x="156" y="29"/>
                    <a:pt x="163" y="37"/>
                    <a:pt x="169" y="41"/>
                  </a:cubicBezTo>
                  <a:cubicBezTo>
                    <a:pt x="178" y="47"/>
                    <a:pt x="190" y="49"/>
                    <a:pt x="198" y="55"/>
                  </a:cubicBezTo>
                  <a:cubicBezTo>
                    <a:pt x="199" y="56"/>
                    <a:pt x="199" y="58"/>
                    <a:pt x="200" y="58"/>
                  </a:cubicBezTo>
                  <a:cubicBezTo>
                    <a:pt x="204" y="61"/>
                    <a:pt x="212" y="60"/>
                    <a:pt x="215" y="67"/>
                  </a:cubicBezTo>
                  <a:cubicBezTo>
                    <a:pt x="213" y="76"/>
                    <a:pt x="207" y="80"/>
                    <a:pt x="203" y="86"/>
                  </a:cubicBezTo>
                  <a:cubicBezTo>
                    <a:pt x="202" y="116"/>
                    <a:pt x="201" y="145"/>
                    <a:pt x="206" y="171"/>
                  </a:cubicBezTo>
                  <a:cubicBezTo>
                    <a:pt x="209" y="187"/>
                    <a:pt x="220" y="198"/>
                    <a:pt x="223" y="212"/>
                  </a:cubicBezTo>
                  <a:cubicBezTo>
                    <a:pt x="223" y="212"/>
                    <a:pt x="223" y="213"/>
                    <a:pt x="223" y="214"/>
                  </a:cubicBezTo>
                  <a:cubicBezTo>
                    <a:pt x="221" y="223"/>
                    <a:pt x="216" y="230"/>
                    <a:pt x="207" y="233"/>
                  </a:cubicBezTo>
                  <a:cubicBezTo>
                    <a:pt x="207" y="233"/>
                    <a:pt x="206" y="233"/>
                    <a:pt x="206" y="233"/>
                  </a:cubicBezTo>
                  <a:cubicBezTo>
                    <a:pt x="187" y="229"/>
                    <a:pt x="176" y="219"/>
                    <a:pt x="162" y="207"/>
                  </a:cubicBezTo>
                  <a:cubicBezTo>
                    <a:pt x="150" y="197"/>
                    <a:pt x="142" y="189"/>
                    <a:pt x="132" y="175"/>
                  </a:cubicBezTo>
                  <a:cubicBezTo>
                    <a:pt x="129" y="171"/>
                    <a:pt x="124" y="166"/>
                    <a:pt x="122" y="162"/>
                  </a:cubicBezTo>
                  <a:cubicBezTo>
                    <a:pt x="116" y="148"/>
                    <a:pt x="118" y="131"/>
                    <a:pt x="112" y="115"/>
                  </a:cubicBezTo>
                  <a:cubicBezTo>
                    <a:pt x="110" y="109"/>
                    <a:pt x="104" y="105"/>
                    <a:pt x="101" y="98"/>
                  </a:cubicBezTo>
                  <a:cubicBezTo>
                    <a:pt x="96" y="102"/>
                    <a:pt x="93" y="112"/>
                    <a:pt x="94" y="122"/>
                  </a:cubicBezTo>
                  <a:cubicBezTo>
                    <a:pt x="94" y="131"/>
                    <a:pt x="100" y="141"/>
                    <a:pt x="98" y="149"/>
                  </a:cubicBezTo>
                  <a:cubicBezTo>
                    <a:pt x="98" y="155"/>
                    <a:pt x="92" y="159"/>
                    <a:pt x="89" y="162"/>
                  </a:cubicBezTo>
                  <a:cubicBezTo>
                    <a:pt x="85" y="165"/>
                    <a:pt x="81" y="168"/>
                    <a:pt x="77" y="171"/>
                  </a:cubicBezTo>
                  <a:cubicBezTo>
                    <a:pt x="69" y="173"/>
                    <a:pt x="62" y="174"/>
                    <a:pt x="53" y="171"/>
                  </a:cubicBezTo>
                  <a:cubicBezTo>
                    <a:pt x="39" y="165"/>
                    <a:pt x="33" y="160"/>
                    <a:pt x="26" y="149"/>
                  </a:cubicBezTo>
                  <a:cubicBezTo>
                    <a:pt x="23" y="146"/>
                    <a:pt x="19" y="142"/>
                    <a:pt x="18" y="139"/>
                  </a:cubicBezTo>
                  <a:cubicBezTo>
                    <a:pt x="13" y="125"/>
                    <a:pt x="19" y="109"/>
                    <a:pt x="18" y="93"/>
                  </a:cubicBezTo>
                  <a:cubicBezTo>
                    <a:pt x="16" y="73"/>
                    <a:pt x="1" y="60"/>
                    <a:pt x="0" y="43"/>
                  </a:cubicBezTo>
                  <a:cubicBezTo>
                    <a:pt x="0" y="39"/>
                    <a:pt x="0" y="36"/>
                    <a:pt x="0" y="32"/>
                  </a:cubicBezTo>
                  <a:cubicBezTo>
                    <a:pt x="2" y="16"/>
                    <a:pt x="10" y="4"/>
                    <a:pt x="26" y="0"/>
                  </a:cubicBezTo>
                  <a:close/>
                </a:path>
              </a:pathLst>
            </a:custGeom>
            <a:grpFill/>
            <a:ln w="9525">
              <a:solidFill>
                <a:srgbClr val="AFAFA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9"/>
            <p:cNvSpPr>
              <a:spLocks noEditPoints="1"/>
            </p:cNvSpPr>
            <p:nvPr/>
          </p:nvSpPr>
          <p:spPr bwMode="gray">
            <a:xfrm>
              <a:off x="3485" y="1692"/>
              <a:ext cx="1784" cy="903"/>
            </a:xfrm>
            <a:custGeom>
              <a:avLst/>
              <a:gdLst/>
              <a:ahLst/>
              <a:cxnLst>
                <a:cxn ang="0">
                  <a:pos x="903" y="83"/>
                </a:cxn>
                <a:cxn ang="0">
                  <a:pos x="891" y="127"/>
                </a:cxn>
                <a:cxn ang="0">
                  <a:pos x="839" y="216"/>
                </a:cxn>
                <a:cxn ang="0">
                  <a:pos x="813" y="308"/>
                </a:cxn>
                <a:cxn ang="0">
                  <a:pos x="803" y="395"/>
                </a:cxn>
                <a:cxn ang="0">
                  <a:pos x="748" y="457"/>
                </a:cxn>
                <a:cxn ang="0">
                  <a:pos x="703" y="456"/>
                </a:cxn>
                <a:cxn ang="0">
                  <a:pos x="640" y="440"/>
                </a:cxn>
                <a:cxn ang="0">
                  <a:pos x="648" y="383"/>
                </a:cxn>
                <a:cxn ang="0">
                  <a:pos x="675" y="356"/>
                </a:cxn>
                <a:cxn ang="0">
                  <a:pos x="595" y="281"/>
                </a:cxn>
                <a:cxn ang="0">
                  <a:pos x="511" y="257"/>
                </a:cxn>
                <a:cxn ang="0">
                  <a:pos x="426" y="226"/>
                </a:cxn>
                <a:cxn ang="0">
                  <a:pos x="369" y="194"/>
                </a:cxn>
                <a:cxn ang="0">
                  <a:pos x="341" y="202"/>
                </a:cxn>
                <a:cxn ang="0">
                  <a:pos x="327" y="205"/>
                </a:cxn>
                <a:cxn ang="0">
                  <a:pos x="303" y="212"/>
                </a:cxn>
                <a:cxn ang="0">
                  <a:pos x="264" y="229"/>
                </a:cxn>
                <a:cxn ang="0">
                  <a:pos x="126" y="253"/>
                </a:cxn>
                <a:cxn ang="0">
                  <a:pos x="65" y="241"/>
                </a:cxn>
                <a:cxn ang="0">
                  <a:pos x="21" y="194"/>
                </a:cxn>
                <a:cxn ang="0">
                  <a:pos x="9" y="142"/>
                </a:cxn>
                <a:cxn ang="0">
                  <a:pos x="44" y="115"/>
                </a:cxn>
                <a:cxn ang="0">
                  <a:pos x="64" y="86"/>
                </a:cxn>
                <a:cxn ang="0">
                  <a:pos x="133" y="49"/>
                </a:cxn>
                <a:cxn ang="0">
                  <a:pos x="226" y="25"/>
                </a:cxn>
                <a:cxn ang="0">
                  <a:pos x="369" y="12"/>
                </a:cxn>
                <a:cxn ang="0">
                  <a:pos x="422" y="21"/>
                </a:cxn>
                <a:cxn ang="0">
                  <a:pos x="454" y="21"/>
                </a:cxn>
                <a:cxn ang="0">
                  <a:pos x="548" y="16"/>
                </a:cxn>
                <a:cxn ang="0">
                  <a:pos x="578" y="16"/>
                </a:cxn>
                <a:cxn ang="0">
                  <a:pos x="699" y="2"/>
                </a:cxn>
                <a:cxn ang="0">
                  <a:pos x="876" y="38"/>
                </a:cxn>
                <a:cxn ang="0">
                  <a:pos x="903" y="82"/>
                </a:cxn>
                <a:cxn ang="0">
                  <a:pos x="729" y="236"/>
                </a:cxn>
                <a:cxn ang="0">
                  <a:pos x="751" y="160"/>
                </a:cxn>
                <a:cxn ang="0">
                  <a:pos x="656" y="162"/>
                </a:cxn>
              </a:cxnLst>
              <a:rect l="0" t="0" r="r" b="b"/>
              <a:pathLst>
                <a:path w="903" h="457">
                  <a:moveTo>
                    <a:pt x="903" y="82"/>
                  </a:moveTo>
                  <a:cubicBezTo>
                    <a:pt x="903" y="82"/>
                    <a:pt x="903" y="82"/>
                    <a:pt x="903" y="83"/>
                  </a:cubicBezTo>
                  <a:cubicBezTo>
                    <a:pt x="900" y="89"/>
                    <a:pt x="901" y="103"/>
                    <a:pt x="898" y="112"/>
                  </a:cubicBezTo>
                  <a:cubicBezTo>
                    <a:pt x="897" y="117"/>
                    <a:pt x="893" y="122"/>
                    <a:pt x="891" y="127"/>
                  </a:cubicBezTo>
                  <a:cubicBezTo>
                    <a:pt x="886" y="140"/>
                    <a:pt x="881" y="149"/>
                    <a:pt x="873" y="160"/>
                  </a:cubicBezTo>
                  <a:cubicBezTo>
                    <a:pt x="862" y="178"/>
                    <a:pt x="850" y="196"/>
                    <a:pt x="839" y="216"/>
                  </a:cubicBezTo>
                  <a:cubicBezTo>
                    <a:pt x="826" y="244"/>
                    <a:pt x="813" y="270"/>
                    <a:pt x="798" y="294"/>
                  </a:cubicBezTo>
                  <a:cubicBezTo>
                    <a:pt x="801" y="300"/>
                    <a:pt x="809" y="303"/>
                    <a:pt x="813" y="308"/>
                  </a:cubicBezTo>
                  <a:cubicBezTo>
                    <a:pt x="824" y="320"/>
                    <a:pt x="827" y="337"/>
                    <a:pt x="822" y="359"/>
                  </a:cubicBezTo>
                  <a:cubicBezTo>
                    <a:pt x="819" y="375"/>
                    <a:pt x="812" y="385"/>
                    <a:pt x="803" y="395"/>
                  </a:cubicBezTo>
                  <a:cubicBezTo>
                    <a:pt x="790" y="409"/>
                    <a:pt x="769" y="414"/>
                    <a:pt x="752" y="425"/>
                  </a:cubicBezTo>
                  <a:cubicBezTo>
                    <a:pt x="751" y="436"/>
                    <a:pt x="748" y="445"/>
                    <a:pt x="748" y="457"/>
                  </a:cubicBezTo>
                  <a:cubicBezTo>
                    <a:pt x="748" y="457"/>
                    <a:pt x="748" y="457"/>
                    <a:pt x="747" y="457"/>
                  </a:cubicBezTo>
                  <a:cubicBezTo>
                    <a:pt x="736" y="452"/>
                    <a:pt x="713" y="445"/>
                    <a:pt x="703" y="456"/>
                  </a:cubicBezTo>
                  <a:cubicBezTo>
                    <a:pt x="688" y="446"/>
                    <a:pt x="673" y="435"/>
                    <a:pt x="668" y="414"/>
                  </a:cubicBezTo>
                  <a:cubicBezTo>
                    <a:pt x="656" y="419"/>
                    <a:pt x="648" y="434"/>
                    <a:pt x="640" y="440"/>
                  </a:cubicBezTo>
                  <a:cubicBezTo>
                    <a:pt x="633" y="427"/>
                    <a:pt x="625" y="411"/>
                    <a:pt x="618" y="403"/>
                  </a:cubicBezTo>
                  <a:cubicBezTo>
                    <a:pt x="633" y="402"/>
                    <a:pt x="640" y="392"/>
                    <a:pt x="648" y="383"/>
                  </a:cubicBezTo>
                  <a:cubicBezTo>
                    <a:pt x="653" y="378"/>
                    <a:pt x="658" y="375"/>
                    <a:pt x="663" y="371"/>
                  </a:cubicBezTo>
                  <a:cubicBezTo>
                    <a:pt x="668" y="366"/>
                    <a:pt x="671" y="361"/>
                    <a:pt x="675" y="356"/>
                  </a:cubicBezTo>
                  <a:cubicBezTo>
                    <a:pt x="680" y="352"/>
                    <a:pt x="687" y="350"/>
                    <a:pt x="689" y="343"/>
                  </a:cubicBezTo>
                  <a:cubicBezTo>
                    <a:pt x="659" y="323"/>
                    <a:pt x="625" y="303"/>
                    <a:pt x="595" y="281"/>
                  </a:cubicBezTo>
                  <a:cubicBezTo>
                    <a:pt x="583" y="274"/>
                    <a:pt x="575" y="263"/>
                    <a:pt x="564" y="259"/>
                  </a:cubicBezTo>
                  <a:cubicBezTo>
                    <a:pt x="545" y="254"/>
                    <a:pt x="527" y="258"/>
                    <a:pt x="511" y="257"/>
                  </a:cubicBezTo>
                  <a:cubicBezTo>
                    <a:pt x="489" y="257"/>
                    <a:pt x="471" y="249"/>
                    <a:pt x="454" y="241"/>
                  </a:cubicBezTo>
                  <a:cubicBezTo>
                    <a:pt x="444" y="236"/>
                    <a:pt x="433" y="231"/>
                    <a:pt x="426" y="226"/>
                  </a:cubicBezTo>
                  <a:cubicBezTo>
                    <a:pt x="416" y="219"/>
                    <a:pt x="409" y="208"/>
                    <a:pt x="399" y="200"/>
                  </a:cubicBezTo>
                  <a:cubicBezTo>
                    <a:pt x="387" y="202"/>
                    <a:pt x="376" y="194"/>
                    <a:pt x="369" y="194"/>
                  </a:cubicBezTo>
                  <a:cubicBezTo>
                    <a:pt x="365" y="194"/>
                    <a:pt x="362" y="198"/>
                    <a:pt x="356" y="200"/>
                  </a:cubicBezTo>
                  <a:cubicBezTo>
                    <a:pt x="352" y="201"/>
                    <a:pt x="346" y="200"/>
                    <a:pt x="341" y="202"/>
                  </a:cubicBezTo>
                  <a:cubicBezTo>
                    <a:pt x="339" y="202"/>
                    <a:pt x="338" y="204"/>
                    <a:pt x="335" y="205"/>
                  </a:cubicBezTo>
                  <a:cubicBezTo>
                    <a:pt x="332" y="205"/>
                    <a:pt x="329" y="204"/>
                    <a:pt x="327" y="205"/>
                  </a:cubicBezTo>
                  <a:cubicBezTo>
                    <a:pt x="322" y="206"/>
                    <a:pt x="319" y="211"/>
                    <a:pt x="314" y="212"/>
                  </a:cubicBezTo>
                  <a:cubicBezTo>
                    <a:pt x="311" y="213"/>
                    <a:pt x="306" y="212"/>
                    <a:pt x="303" y="212"/>
                  </a:cubicBezTo>
                  <a:cubicBezTo>
                    <a:pt x="297" y="214"/>
                    <a:pt x="291" y="218"/>
                    <a:pt x="284" y="221"/>
                  </a:cubicBezTo>
                  <a:cubicBezTo>
                    <a:pt x="278" y="224"/>
                    <a:pt x="271" y="226"/>
                    <a:pt x="264" y="229"/>
                  </a:cubicBezTo>
                  <a:cubicBezTo>
                    <a:pt x="243" y="236"/>
                    <a:pt x="221" y="239"/>
                    <a:pt x="195" y="242"/>
                  </a:cubicBezTo>
                  <a:cubicBezTo>
                    <a:pt x="171" y="245"/>
                    <a:pt x="151" y="250"/>
                    <a:pt x="126" y="253"/>
                  </a:cubicBezTo>
                  <a:cubicBezTo>
                    <a:pt x="113" y="254"/>
                    <a:pt x="98" y="257"/>
                    <a:pt x="89" y="256"/>
                  </a:cubicBezTo>
                  <a:cubicBezTo>
                    <a:pt x="81" y="254"/>
                    <a:pt x="72" y="247"/>
                    <a:pt x="65" y="241"/>
                  </a:cubicBezTo>
                  <a:cubicBezTo>
                    <a:pt x="56" y="235"/>
                    <a:pt x="48" y="229"/>
                    <a:pt x="43" y="224"/>
                  </a:cubicBezTo>
                  <a:cubicBezTo>
                    <a:pt x="34" y="215"/>
                    <a:pt x="29" y="204"/>
                    <a:pt x="21" y="194"/>
                  </a:cubicBezTo>
                  <a:cubicBezTo>
                    <a:pt x="14" y="184"/>
                    <a:pt x="6" y="175"/>
                    <a:pt x="0" y="164"/>
                  </a:cubicBezTo>
                  <a:cubicBezTo>
                    <a:pt x="3" y="157"/>
                    <a:pt x="6" y="150"/>
                    <a:pt x="9" y="142"/>
                  </a:cubicBezTo>
                  <a:cubicBezTo>
                    <a:pt x="15" y="137"/>
                    <a:pt x="19" y="133"/>
                    <a:pt x="25" y="128"/>
                  </a:cubicBezTo>
                  <a:cubicBezTo>
                    <a:pt x="31" y="123"/>
                    <a:pt x="39" y="121"/>
                    <a:pt x="44" y="115"/>
                  </a:cubicBezTo>
                  <a:cubicBezTo>
                    <a:pt x="48" y="112"/>
                    <a:pt x="50" y="105"/>
                    <a:pt x="53" y="100"/>
                  </a:cubicBezTo>
                  <a:cubicBezTo>
                    <a:pt x="56" y="95"/>
                    <a:pt x="60" y="90"/>
                    <a:pt x="64" y="86"/>
                  </a:cubicBezTo>
                  <a:cubicBezTo>
                    <a:pt x="71" y="76"/>
                    <a:pt x="75" y="65"/>
                    <a:pt x="86" y="59"/>
                  </a:cubicBezTo>
                  <a:cubicBezTo>
                    <a:pt x="105" y="58"/>
                    <a:pt x="117" y="54"/>
                    <a:pt x="133" y="49"/>
                  </a:cubicBezTo>
                  <a:cubicBezTo>
                    <a:pt x="143" y="46"/>
                    <a:pt x="153" y="44"/>
                    <a:pt x="164" y="40"/>
                  </a:cubicBezTo>
                  <a:cubicBezTo>
                    <a:pt x="184" y="34"/>
                    <a:pt x="205" y="30"/>
                    <a:pt x="226" y="25"/>
                  </a:cubicBezTo>
                  <a:cubicBezTo>
                    <a:pt x="258" y="17"/>
                    <a:pt x="292" y="12"/>
                    <a:pt x="330" y="12"/>
                  </a:cubicBezTo>
                  <a:cubicBezTo>
                    <a:pt x="342" y="12"/>
                    <a:pt x="357" y="10"/>
                    <a:pt x="369" y="12"/>
                  </a:cubicBezTo>
                  <a:cubicBezTo>
                    <a:pt x="379" y="13"/>
                    <a:pt x="388" y="20"/>
                    <a:pt x="399" y="21"/>
                  </a:cubicBezTo>
                  <a:cubicBezTo>
                    <a:pt x="405" y="22"/>
                    <a:pt x="414" y="22"/>
                    <a:pt x="422" y="21"/>
                  </a:cubicBezTo>
                  <a:cubicBezTo>
                    <a:pt x="426" y="21"/>
                    <a:pt x="431" y="18"/>
                    <a:pt x="436" y="18"/>
                  </a:cubicBezTo>
                  <a:cubicBezTo>
                    <a:pt x="442" y="18"/>
                    <a:pt x="448" y="21"/>
                    <a:pt x="454" y="21"/>
                  </a:cubicBezTo>
                  <a:cubicBezTo>
                    <a:pt x="477" y="23"/>
                    <a:pt x="506" y="21"/>
                    <a:pt x="525" y="18"/>
                  </a:cubicBezTo>
                  <a:cubicBezTo>
                    <a:pt x="533" y="17"/>
                    <a:pt x="541" y="15"/>
                    <a:pt x="548" y="16"/>
                  </a:cubicBezTo>
                  <a:cubicBezTo>
                    <a:pt x="553" y="16"/>
                    <a:pt x="559" y="19"/>
                    <a:pt x="564" y="19"/>
                  </a:cubicBezTo>
                  <a:cubicBezTo>
                    <a:pt x="568" y="19"/>
                    <a:pt x="573" y="17"/>
                    <a:pt x="578" y="16"/>
                  </a:cubicBezTo>
                  <a:cubicBezTo>
                    <a:pt x="584" y="14"/>
                    <a:pt x="589" y="13"/>
                    <a:pt x="595" y="13"/>
                  </a:cubicBezTo>
                  <a:cubicBezTo>
                    <a:pt x="626" y="8"/>
                    <a:pt x="664" y="0"/>
                    <a:pt x="699" y="2"/>
                  </a:cubicBezTo>
                  <a:cubicBezTo>
                    <a:pt x="746" y="4"/>
                    <a:pt x="793" y="18"/>
                    <a:pt x="834" y="26"/>
                  </a:cubicBezTo>
                  <a:cubicBezTo>
                    <a:pt x="849" y="29"/>
                    <a:pt x="864" y="31"/>
                    <a:pt x="876" y="38"/>
                  </a:cubicBezTo>
                  <a:cubicBezTo>
                    <a:pt x="885" y="42"/>
                    <a:pt x="897" y="55"/>
                    <a:pt x="900" y="64"/>
                  </a:cubicBezTo>
                  <a:cubicBezTo>
                    <a:pt x="902" y="71"/>
                    <a:pt x="900" y="77"/>
                    <a:pt x="903" y="82"/>
                  </a:cubicBezTo>
                  <a:close/>
                  <a:moveTo>
                    <a:pt x="656" y="162"/>
                  </a:moveTo>
                  <a:cubicBezTo>
                    <a:pt x="675" y="192"/>
                    <a:pt x="699" y="217"/>
                    <a:pt x="729" y="236"/>
                  </a:cubicBezTo>
                  <a:cubicBezTo>
                    <a:pt x="734" y="222"/>
                    <a:pt x="736" y="205"/>
                    <a:pt x="740" y="190"/>
                  </a:cubicBezTo>
                  <a:cubicBezTo>
                    <a:pt x="742" y="178"/>
                    <a:pt x="747" y="168"/>
                    <a:pt x="751" y="160"/>
                  </a:cubicBezTo>
                  <a:cubicBezTo>
                    <a:pt x="752" y="158"/>
                    <a:pt x="757" y="153"/>
                    <a:pt x="753" y="151"/>
                  </a:cubicBezTo>
                  <a:cubicBezTo>
                    <a:pt x="725" y="159"/>
                    <a:pt x="690" y="160"/>
                    <a:pt x="656" y="162"/>
                  </a:cubicBezTo>
                  <a:close/>
                </a:path>
              </a:pathLst>
            </a:custGeom>
            <a:grpFill/>
            <a:ln w="9525">
              <a:solidFill>
                <a:srgbClr val="AFAFA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gray">
            <a:xfrm>
              <a:off x="3677" y="1052"/>
              <a:ext cx="717" cy="1130"/>
            </a:xfrm>
            <a:custGeom>
              <a:avLst/>
              <a:gdLst/>
              <a:ahLst/>
              <a:cxnLst>
                <a:cxn ang="0">
                  <a:pos x="315" y="60"/>
                </a:cxn>
                <a:cxn ang="0">
                  <a:pos x="324" y="52"/>
                </a:cxn>
                <a:cxn ang="0">
                  <a:pos x="344" y="21"/>
                </a:cxn>
                <a:cxn ang="0">
                  <a:pos x="347" y="37"/>
                </a:cxn>
                <a:cxn ang="0">
                  <a:pos x="329" y="73"/>
                </a:cxn>
                <a:cxn ang="0">
                  <a:pos x="324" y="90"/>
                </a:cxn>
                <a:cxn ang="0">
                  <a:pos x="335" y="82"/>
                </a:cxn>
                <a:cxn ang="0">
                  <a:pos x="343" y="71"/>
                </a:cxn>
                <a:cxn ang="0">
                  <a:pos x="357" y="51"/>
                </a:cxn>
                <a:cxn ang="0">
                  <a:pos x="336" y="116"/>
                </a:cxn>
                <a:cxn ang="0">
                  <a:pos x="320" y="140"/>
                </a:cxn>
                <a:cxn ang="0">
                  <a:pos x="303" y="182"/>
                </a:cxn>
                <a:cxn ang="0">
                  <a:pos x="298" y="314"/>
                </a:cxn>
                <a:cxn ang="0">
                  <a:pos x="288" y="362"/>
                </a:cxn>
                <a:cxn ang="0">
                  <a:pos x="283" y="376"/>
                </a:cxn>
                <a:cxn ang="0">
                  <a:pos x="283" y="389"/>
                </a:cxn>
                <a:cxn ang="0">
                  <a:pos x="258" y="414"/>
                </a:cxn>
                <a:cxn ang="0">
                  <a:pos x="228" y="436"/>
                </a:cxn>
                <a:cxn ang="0">
                  <a:pos x="193" y="470"/>
                </a:cxn>
                <a:cxn ang="0">
                  <a:pos x="171" y="485"/>
                </a:cxn>
                <a:cxn ang="0">
                  <a:pos x="135" y="539"/>
                </a:cxn>
                <a:cxn ang="0">
                  <a:pos x="121" y="549"/>
                </a:cxn>
                <a:cxn ang="0">
                  <a:pos x="107" y="557"/>
                </a:cxn>
                <a:cxn ang="0">
                  <a:pos x="76" y="564"/>
                </a:cxn>
                <a:cxn ang="0">
                  <a:pos x="45" y="571"/>
                </a:cxn>
                <a:cxn ang="0">
                  <a:pos x="23" y="564"/>
                </a:cxn>
                <a:cxn ang="0">
                  <a:pos x="9" y="550"/>
                </a:cxn>
                <a:cxn ang="0">
                  <a:pos x="2" y="525"/>
                </a:cxn>
                <a:cxn ang="0">
                  <a:pos x="1" y="484"/>
                </a:cxn>
                <a:cxn ang="0">
                  <a:pos x="13" y="447"/>
                </a:cxn>
                <a:cxn ang="0">
                  <a:pos x="36" y="405"/>
                </a:cxn>
                <a:cxn ang="0">
                  <a:pos x="83" y="380"/>
                </a:cxn>
                <a:cxn ang="0">
                  <a:pos x="115" y="404"/>
                </a:cxn>
                <a:cxn ang="0">
                  <a:pos x="206" y="361"/>
                </a:cxn>
                <a:cxn ang="0">
                  <a:pos x="228" y="275"/>
                </a:cxn>
                <a:cxn ang="0">
                  <a:pos x="237" y="249"/>
                </a:cxn>
                <a:cxn ang="0">
                  <a:pos x="246" y="167"/>
                </a:cxn>
                <a:cxn ang="0">
                  <a:pos x="255" y="142"/>
                </a:cxn>
                <a:cxn ang="0">
                  <a:pos x="256" y="115"/>
                </a:cxn>
                <a:cxn ang="0">
                  <a:pos x="254" y="81"/>
                </a:cxn>
                <a:cxn ang="0">
                  <a:pos x="260" y="72"/>
                </a:cxn>
                <a:cxn ang="0">
                  <a:pos x="278" y="40"/>
                </a:cxn>
                <a:cxn ang="0">
                  <a:pos x="279" y="27"/>
                </a:cxn>
                <a:cxn ang="0">
                  <a:pos x="286" y="31"/>
                </a:cxn>
                <a:cxn ang="0">
                  <a:pos x="324" y="10"/>
                </a:cxn>
                <a:cxn ang="0">
                  <a:pos x="340" y="9"/>
                </a:cxn>
                <a:cxn ang="0">
                  <a:pos x="327" y="34"/>
                </a:cxn>
                <a:cxn ang="0">
                  <a:pos x="315" y="60"/>
                </a:cxn>
              </a:cxnLst>
              <a:rect l="0" t="0" r="r" b="b"/>
              <a:pathLst>
                <a:path w="363" h="572">
                  <a:moveTo>
                    <a:pt x="315" y="60"/>
                  </a:moveTo>
                  <a:cubicBezTo>
                    <a:pt x="319" y="60"/>
                    <a:pt x="322" y="55"/>
                    <a:pt x="324" y="52"/>
                  </a:cubicBezTo>
                  <a:cubicBezTo>
                    <a:pt x="327" y="46"/>
                    <a:pt x="335" y="20"/>
                    <a:pt x="344" y="21"/>
                  </a:cubicBezTo>
                  <a:cubicBezTo>
                    <a:pt x="352" y="21"/>
                    <a:pt x="350" y="30"/>
                    <a:pt x="347" y="37"/>
                  </a:cubicBezTo>
                  <a:cubicBezTo>
                    <a:pt x="342" y="50"/>
                    <a:pt x="335" y="61"/>
                    <a:pt x="329" y="73"/>
                  </a:cubicBezTo>
                  <a:cubicBezTo>
                    <a:pt x="326" y="78"/>
                    <a:pt x="320" y="84"/>
                    <a:pt x="324" y="90"/>
                  </a:cubicBezTo>
                  <a:cubicBezTo>
                    <a:pt x="330" y="92"/>
                    <a:pt x="333" y="86"/>
                    <a:pt x="335" y="82"/>
                  </a:cubicBezTo>
                  <a:cubicBezTo>
                    <a:pt x="338" y="79"/>
                    <a:pt x="341" y="75"/>
                    <a:pt x="343" y="71"/>
                  </a:cubicBezTo>
                  <a:cubicBezTo>
                    <a:pt x="347" y="62"/>
                    <a:pt x="345" y="48"/>
                    <a:pt x="357" y="51"/>
                  </a:cubicBezTo>
                  <a:cubicBezTo>
                    <a:pt x="363" y="78"/>
                    <a:pt x="335" y="87"/>
                    <a:pt x="336" y="116"/>
                  </a:cubicBezTo>
                  <a:cubicBezTo>
                    <a:pt x="331" y="123"/>
                    <a:pt x="327" y="131"/>
                    <a:pt x="320" y="140"/>
                  </a:cubicBezTo>
                  <a:cubicBezTo>
                    <a:pt x="311" y="152"/>
                    <a:pt x="304" y="161"/>
                    <a:pt x="303" y="182"/>
                  </a:cubicBezTo>
                  <a:cubicBezTo>
                    <a:pt x="300" y="222"/>
                    <a:pt x="304" y="271"/>
                    <a:pt x="298" y="314"/>
                  </a:cubicBezTo>
                  <a:cubicBezTo>
                    <a:pt x="296" y="330"/>
                    <a:pt x="292" y="345"/>
                    <a:pt x="288" y="362"/>
                  </a:cubicBezTo>
                  <a:cubicBezTo>
                    <a:pt x="287" y="367"/>
                    <a:pt x="284" y="372"/>
                    <a:pt x="283" y="376"/>
                  </a:cubicBezTo>
                  <a:cubicBezTo>
                    <a:pt x="283" y="381"/>
                    <a:pt x="284" y="386"/>
                    <a:pt x="283" y="389"/>
                  </a:cubicBezTo>
                  <a:cubicBezTo>
                    <a:pt x="281" y="398"/>
                    <a:pt x="268" y="407"/>
                    <a:pt x="258" y="414"/>
                  </a:cubicBezTo>
                  <a:cubicBezTo>
                    <a:pt x="247" y="423"/>
                    <a:pt x="237" y="428"/>
                    <a:pt x="228" y="436"/>
                  </a:cubicBezTo>
                  <a:cubicBezTo>
                    <a:pt x="216" y="446"/>
                    <a:pt x="205" y="461"/>
                    <a:pt x="193" y="470"/>
                  </a:cubicBezTo>
                  <a:cubicBezTo>
                    <a:pt x="186" y="476"/>
                    <a:pt x="177" y="478"/>
                    <a:pt x="171" y="485"/>
                  </a:cubicBezTo>
                  <a:cubicBezTo>
                    <a:pt x="175" y="516"/>
                    <a:pt x="154" y="525"/>
                    <a:pt x="135" y="539"/>
                  </a:cubicBezTo>
                  <a:cubicBezTo>
                    <a:pt x="130" y="542"/>
                    <a:pt x="127" y="546"/>
                    <a:pt x="121" y="549"/>
                  </a:cubicBezTo>
                  <a:cubicBezTo>
                    <a:pt x="117" y="551"/>
                    <a:pt x="112" y="556"/>
                    <a:pt x="107" y="557"/>
                  </a:cubicBezTo>
                  <a:cubicBezTo>
                    <a:pt x="100" y="560"/>
                    <a:pt x="87" y="561"/>
                    <a:pt x="76" y="564"/>
                  </a:cubicBezTo>
                  <a:cubicBezTo>
                    <a:pt x="65" y="567"/>
                    <a:pt x="54" y="570"/>
                    <a:pt x="45" y="571"/>
                  </a:cubicBezTo>
                  <a:cubicBezTo>
                    <a:pt x="32" y="572"/>
                    <a:pt x="32" y="570"/>
                    <a:pt x="23" y="564"/>
                  </a:cubicBezTo>
                  <a:cubicBezTo>
                    <a:pt x="16" y="559"/>
                    <a:pt x="14" y="558"/>
                    <a:pt x="9" y="550"/>
                  </a:cubicBezTo>
                  <a:cubicBezTo>
                    <a:pt x="5" y="543"/>
                    <a:pt x="3" y="536"/>
                    <a:pt x="2" y="525"/>
                  </a:cubicBezTo>
                  <a:cubicBezTo>
                    <a:pt x="1" y="511"/>
                    <a:pt x="0" y="497"/>
                    <a:pt x="1" y="484"/>
                  </a:cubicBezTo>
                  <a:cubicBezTo>
                    <a:pt x="2" y="472"/>
                    <a:pt x="7" y="460"/>
                    <a:pt x="13" y="447"/>
                  </a:cubicBezTo>
                  <a:cubicBezTo>
                    <a:pt x="20" y="430"/>
                    <a:pt x="26" y="417"/>
                    <a:pt x="36" y="405"/>
                  </a:cubicBezTo>
                  <a:cubicBezTo>
                    <a:pt x="44" y="394"/>
                    <a:pt x="62" y="377"/>
                    <a:pt x="83" y="380"/>
                  </a:cubicBezTo>
                  <a:cubicBezTo>
                    <a:pt x="99" y="382"/>
                    <a:pt x="102" y="397"/>
                    <a:pt x="115" y="404"/>
                  </a:cubicBezTo>
                  <a:cubicBezTo>
                    <a:pt x="143" y="387"/>
                    <a:pt x="173" y="373"/>
                    <a:pt x="206" y="361"/>
                  </a:cubicBezTo>
                  <a:cubicBezTo>
                    <a:pt x="208" y="332"/>
                    <a:pt x="219" y="302"/>
                    <a:pt x="228" y="275"/>
                  </a:cubicBezTo>
                  <a:cubicBezTo>
                    <a:pt x="231" y="266"/>
                    <a:pt x="235" y="258"/>
                    <a:pt x="237" y="249"/>
                  </a:cubicBezTo>
                  <a:cubicBezTo>
                    <a:pt x="244" y="223"/>
                    <a:pt x="240" y="194"/>
                    <a:pt x="246" y="167"/>
                  </a:cubicBezTo>
                  <a:cubicBezTo>
                    <a:pt x="248" y="158"/>
                    <a:pt x="253" y="150"/>
                    <a:pt x="255" y="142"/>
                  </a:cubicBezTo>
                  <a:cubicBezTo>
                    <a:pt x="256" y="133"/>
                    <a:pt x="256" y="123"/>
                    <a:pt x="256" y="115"/>
                  </a:cubicBezTo>
                  <a:cubicBezTo>
                    <a:pt x="255" y="105"/>
                    <a:pt x="251" y="94"/>
                    <a:pt x="254" y="81"/>
                  </a:cubicBezTo>
                  <a:cubicBezTo>
                    <a:pt x="255" y="77"/>
                    <a:pt x="259" y="75"/>
                    <a:pt x="260" y="72"/>
                  </a:cubicBezTo>
                  <a:cubicBezTo>
                    <a:pt x="266" y="61"/>
                    <a:pt x="268" y="47"/>
                    <a:pt x="278" y="40"/>
                  </a:cubicBezTo>
                  <a:cubicBezTo>
                    <a:pt x="278" y="36"/>
                    <a:pt x="277" y="29"/>
                    <a:pt x="279" y="27"/>
                  </a:cubicBezTo>
                  <a:cubicBezTo>
                    <a:pt x="284" y="26"/>
                    <a:pt x="284" y="29"/>
                    <a:pt x="286" y="31"/>
                  </a:cubicBezTo>
                  <a:cubicBezTo>
                    <a:pt x="296" y="22"/>
                    <a:pt x="306" y="9"/>
                    <a:pt x="324" y="10"/>
                  </a:cubicBezTo>
                  <a:cubicBezTo>
                    <a:pt x="328" y="4"/>
                    <a:pt x="338" y="0"/>
                    <a:pt x="340" y="9"/>
                  </a:cubicBezTo>
                  <a:cubicBezTo>
                    <a:pt x="342" y="16"/>
                    <a:pt x="332" y="26"/>
                    <a:pt x="327" y="34"/>
                  </a:cubicBezTo>
                  <a:cubicBezTo>
                    <a:pt x="321" y="43"/>
                    <a:pt x="315" y="51"/>
                    <a:pt x="315" y="60"/>
                  </a:cubicBezTo>
                  <a:close/>
                </a:path>
              </a:pathLst>
            </a:custGeom>
            <a:grpFill/>
            <a:ln w="9525">
              <a:solidFill>
                <a:srgbClr val="AFAFA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gray">
            <a:xfrm>
              <a:off x="3333" y="1824"/>
              <a:ext cx="353" cy="609"/>
            </a:xfrm>
            <a:custGeom>
              <a:avLst/>
              <a:gdLst/>
              <a:ahLst/>
              <a:cxnLst>
                <a:cxn ang="0">
                  <a:pos x="84" y="308"/>
                </a:cxn>
                <a:cxn ang="0">
                  <a:pos x="46" y="295"/>
                </a:cxn>
                <a:cxn ang="0">
                  <a:pos x="17" y="266"/>
                </a:cxn>
                <a:cxn ang="0">
                  <a:pos x="2" y="229"/>
                </a:cxn>
                <a:cxn ang="0">
                  <a:pos x="1" y="208"/>
                </a:cxn>
                <a:cxn ang="0">
                  <a:pos x="7" y="194"/>
                </a:cxn>
                <a:cxn ang="0">
                  <a:pos x="7" y="178"/>
                </a:cxn>
                <a:cxn ang="0">
                  <a:pos x="11" y="164"/>
                </a:cxn>
                <a:cxn ang="0">
                  <a:pos x="9" y="152"/>
                </a:cxn>
                <a:cxn ang="0">
                  <a:pos x="17" y="141"/>
                </a:cxn>
                <a:cxn ang="0">
                  <a:pos x="19" y="131"/>
                </a:cxn>
                <a:cxn ang="0">
                  <a:pos x="26" y="96"/>
                </a:cxn>
                <a:cxn ang="0">
                  <a:pos x="52" y="90"/>
                </a:cxn>
                <a:cxn ang="0">
                  <a:pos x="117" y="51"/>
                </a:cxn>
                <a:cxn ang="0">
                  <a:pos x="85" y="93"/>
                </a:cxn>
                <a:cxn ang="0">
                  <a:pos x="96" y="87"/>
                </a:cxn>
                <a:cxn ang="0">
                  <a:pos x="101" y="87"/>
                </a:cxn>
                <a:cxn ang="0">
                  <a:pos x="118" y="79"/>
                </a:cxn>
                <a:cxn ang="0">
                  <a:pos x="165" y="6"/>
                </a:cxn>
                <a:cxn ang="0">
                  <a:pos x="175" y="2"/>
                </a:cxn>
                <a:cxn ang="0">
                  <a:pos x="169" y="36"/>
                </a:cxn>
                <a:cxn ang="0">
                  <a:pos x="162" y="75"/>
                </a:cxn>
                <a:cxn ang="0">
                  <a:pos x="152" y="113"/>
                </a:cxn>
                <a:cxn ang="0">
                  <a:pos x="156" y="133"/>
                </a:cxn>
                <a:cxn ang="0">
                  <a:pos x="158" y="164"/>
                </a:cxn>
                <a:cxn ang="0">
                  <a:pos x="162" y="256"/>
                </a:cxn>
                <a:cxn ang="0">
                  <a:pos x="142" y="288"/>
                </a:cxn>
                <a:cxn ang="0">
                  <a:pos x="128" y="296"/>
                </a:cxn>
                <a:cxn ang="0">
                  <a:pos x="115" y="304"/>
                </a:cxn>
                <a:cxn ang="0">
                  <a:pos x="85" y="308"/>
                </a:cxn>
                <a:cxn ang="0">
                  <a:pos x="84" y="308"/>
                </a:cxn>
              </a:cxnLst>
              <a:rect l="0" t="0" r="r" b="b"/>
              <a:pathLst>
                <a:path w="179" h="308">
                  <a:moveTo>
                    <a:pt x="84" y="308"/>
                  </a:moveTo>
                  <a:cubicBezTo>
                    <a:pt x="75" y="303"/>
                    <a:pt x="55" y="300"/>
                    <a:pt x="46" y="295"/>
                  </a:cubicBezTo>
                  <a:cubicBezTo>
                    <a:pt x="39" y="291"/>
                    <a:pt x="22" y="274"/>
                    <a:pt x="17" y="266"/>
                  </a:cubicBezTo>
                  <a:cubicBezTo>
                    <a:pt x="9" y="255"/>
                    <a:pt x="4" y="246"/>
                    <a:pt x="2" y="229"/>
                  </a:cubicBezTo>
                  <a:cubicBezTo>
                    <a:pt x="2" y="222"/>
                    <a:pt x="0" y="213"/>
                    <a:pt x="1" y="208"/>
                  </a:cubicBezTo>
                  <a:cubicBezTo>
                    <a:pt x="1" y="203"/>
                    <a:pt x="6" y="200"/>
                    <a:pt x="7" y="194"/>
                  </a:cubicBezTo>
                  <a:cubicBezTo>
                    <a:pt x="8" y="190"/>
                    <a:pt x="7" y="184"/>
                    <a:pt x="7" y="178"/>
                  </a:cubicBezTo>
                  <a:cubicBezTo>
                    <a:pt x="8" y="173"/>
                    <a:pt x="11" y="168"/>
                    <a:pt x="11" y="164"/>
                  </a:cubicBezTo>
                  <a:cubicBezTo>
                    <a:pt x="11" y="159"/>
                    <a:pt x="8" y="156"/>
                    <a:pt x="9" y="152"/>
                  </a:cubicBezTo>
                  <a:cubicBezTo>
                    <a:pt x="10" y="146"/>
                    <a:pt x="15" y="147"/>
                    <a:pt x="17" y="141"/>
                  </a:cubicBezTo>
                  <a:cubicBezTo>
                    <a:pt x="18" y="140"/>
                    <a:pt x="18" y="135"/>
                    <a:pt x="19" y="131"/>
                  </a:cubicBezTo>
                  <a:cubicBezTo>
                    <a:pt x="21" y="124"/>
                    <a:pt x="22" y="102"/>
                    <a:pt x="26" y="96"/>
                  </a:cubicBezTo>
                  <a:cubicBezTo>
                    <a:pt x="32" y="90"/>
                    <a:pt x="41" y="90"/>
                    <a:pt x="52" y="90"/>
                  </a:cubicBezTo>
                  <a:cubicBezTo>
                    <a:pt x="65" y="68"/>
                    <a:pt x="92" y="61"/>
                    <a:pt x="117" y="51"/>
                  </a:cubicBezTo>
                  <a:cubicBezTo>
                    <a:pt x="103" y="62"/>
                    <a:pt x="89" y="73"/>
                    <a:pt x="85" y="93"/>
                  </a:cubicBezTo>
                  <a:cubicBezTo>
                    <a:pt x="89" y="95"/>
                    <a:pt x="91" y="88"/>
                    <a:pt x="96" y="87"/>
                  </a:cubicBezTo>
                  <a:cubicBezTo>
                    <a:pt x="97" y="86"/>
                    <a:pt x="99" y="87"/>
                    <a:pt x="101" y="87"/>
                  </a:cubicBezTo>
                  <a:cubicBezTo>
                    <a:pt x="108" y="85"/>
                    <a:pt x="113" y="81"/>
                    <a:pt x="118" y="79"/>
                  </a:cubicBezTo>
                  <a:cubicBezTo>
                    <a:pt x="132" y="56"/>
                    <a:pt x="141" y="22"/>
                    <a:pt x="165" y="6"/>
                  </a:cubicBezTo>
                  <a:cubicBezTo>
                    <a:pt x="167" y="4"/>
                    <a:pt x="171" y="0"/>
                    <a:pt x="175" y="2"/>
                  </a:cubicBezTo>
                  <a:cubicBezTo>
                    <a:pt x="179" y="15"/>
                    <a:pt x="172" y="25"/>
                    <a:pt x="169" y="36"/>
                  </a:cubicBezTo>
                  <a:cubicBezTo>
                    <a:pt x="167" y="48"/>
                    <a:pt x="166" y="62"/>
                    <a:pt x="162" y="75"/>
                  </a:cubicBezTo>
                  <a:cubicBezTo>
                    <a:pt x="158" y="87"/>
                    <a:pt x="152" y="97"/>
                    <a:pt x="152" y="113"/>
                  </a:cubicBezTo>
                  <a:cubicBezTo>
                    <a:pt x="152" y="119"/>
                    <a:pt x="154" y="126"/>
                    <a:pt x="156" y="133"/>
                  </a:cubicBezTo>
                  <a:cubicBezTo>
                    <a:pt x="159" y="144"/>
                    <a:pt x="164" y="152"/>
                    <a:pt x="158" y="164"/>
                  </a:cubicBezTo>
                  <a:cubicBezTo>
                    <a:pt x="168" y="191"/>
                    <a:pt x="171" y="226"/>
                    <a:pt x="162" y="256"/>
                  </a:cubicBezTo>
                  <a:cubicBezTo>
                    <a:pt x="158" y="269"/>
                    <a:pt x="152" y="280"/>
                    <a:pt x="142" y="288"/>
                  </a:cubicBezTo>
                  <a:cubicBezTo>
                    <a:pt x="138" y="291"/>
                    <a:pt x="133" y="293"/>
                    <a:pt x="128" y="296"/>
                  </a:cubicBezTo>
                  <a:cubicBezTo>
                    <a:pt x="123" y="299"/>
                    <a:pt x="118" y="303"/>
                    <a:pt x="115" y="304"/>
                  </a:cubicBezTo>
                  <a:cubicBezTo>
                    <a:pt x="106" y="306"/>
                    <a:pt x="96" y="304"/>
                    <a:pt x="85" y="308"/>
                  </a:cubicBezTo>
                  <a:cubicBezTo>
                    <a:pt x="85" y="308"/>
                    <a:pt x="84" y="308"/>
                    <a:pt x="84" y="308"/>
                  </a:cubicBezTo>
                  <a:close/>
                </a:path>
              </a:pathLst>
            </a:custGeom>
            <a:grpFill/>
            <a:ln w="9525">
              <a:solidFill>
                <a:srgbClr val="AFAFA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gray">
            <a:xfrm>
              <a:off x="3910" y="1192"/>
              <a:ext cx="1428" cy="1357"/>
            </a:xfrm>
            <a:custGeom>
              <a:avLst/>
              <a:gdLst/>
              <a:ahLst/>
              <a:cxnLst>
                <a:cxn ang="0">
                  <a:pos x="723" y="53"/>
                </a:cxn>
                <a:cxn ang="0">
                  <a:pos x="723" y="54"/>
                </a:cxn>
                <a:cxn ang="0">
                  <a:pos x="674" y="96"/>
                </a:cxn>
                <a:cxn ang="0">
                  <a:pos x="11" y="687"/>
                </a:cxn>
                <a:cxn ang="0">
                  <a:pos x="9" y="687"/>
                </a:cxn>
                <a:cxn ang="0">
                  <a:pos x="1" y="683"/>
                </a:cxn>
                <a:cxn ang="0">
                  <a:pos x="0" y="674"/>
                </a:cxn>
                <a:cxn ang="0">
                  <a:pos x="47" y="628"/>
                </a:cxn>
                <a:cxn ang="0">
                  <a:pos x="92" y="585"/>
                </a:cxn>
                <a:cxn ang="0">
                  <a:pos x="539" y="171"/>
                </a:cxn>
                <a:cxn ang="0">
                  <a:pos x="707" y="15"/>
                </a:cxn>
                <a:cxn ang="0">
                  <a:pos x="721" y="3"/>
                </a:cxn>
                <a:cxn ang="0">
                  <a:pos x="723" y="53"/>
                </a:cxn>
              </a:cxnLst>
              <a:rect l="0" t="0" r="r" b="b"/>
              <a:pathLst>
                <a:path w="723" h="687">
                  <a:moveTo>
                    <a:pt x="723" y="53"/>
                  </a:moveTo>
                  <a:cubicBezTo>
                    <a:pt x="723" y="54"/>
                    <a:pt x="723" y="54"/>
                    <a:pt x="723" y="54"/>
                  </a:cubicBezTo>
                  <a:cubicBezTo>
                    <a:pt x="708" y="64"/>
                    <a:pt x="689" y="82"/>
                    <a:pt x="674" y="96"/>
                  </a:cubicBezTo>
                  <a:cubicBezTo>
                    <a:pt x="455" y="290"/>
                    <a:pt x="230" y="492"/>
                    <a:pt x="11" y="687"/>
                  </a:cubicBezTo>
                  <a:cubicBezTo>
                    <a:pt x="10" y="687"/>
                    <a:pt x="9" y="687"/>
                    <a:pt x="9" y="687"/>
                  </a:cubicBezTo>
                  <a:cubicBezTo>
                    <a:pt x="6" y="686"/>
                    <a:pt x="3" y="685"/>
                    <a:pt x="1" y="683"/>
                  </a:cubicBezTo>
                  <a:cubicBezTo>
                    <a:pt x="0" y="680"/>
                    <a:pt x="0" y="677"/>
                    <a:pt x="0" y="674"/>
                  </a:cubicBezTo>
                  <a:cubicBezTo>
                    <a:pt x="12" y="658"/>
                    <a:pt x="33" y="641"/>
                    <a:pt x="47" y="628"/>
                  </a:cubicBezTo>
                  <a:cubicBezTo>
                    <a:pt x="62" y="614"/>
                    <a:pt x="77" y="599"/>
                    <a:pt x="92" y="585"/>
                  </a:cubicBezTo>
                  <a:cubicBezTo>
                    <a:pt x="242" y="448"/>
                    <a:pt x="390" y="308"/>
                    <a:pt x="539" y="171"/>
                  </a:cubicBezTo>
                  <a:cubicBezTo>
                    <a:pt x="595" y="119"/>
                    <a:pt x="652" y="67"/>
                    <a:pt x="707" y="15"/>
                  </a:cubicBezTo>
                  <a:cubicBezTo>
                    <a:pt x="710" y="12"/>
                    <a:pt x="720" y="0"/>
                    <a:pt x="721" y="3"/>
                  </a:cubicBezTo>
                  <a:cubicBezTo>
                    <a:pt x="722" y="20"/>
                    <a:pt x="722" y="38"/>
                    <a:pt x="723" y="53"/>
                  </a:cubicBezTo>
                  <a:close/>
                </a:path>
              </a:pathLst>
            </a:custGeom>
            <a:grpFill/>
            <a:ln w="9525">
              <a:solidFill>
                <a:srgbClr val="AFAFA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gray">
            <a:xfrm>
              <a:off x="5328" y="906"/>
              <a:ext cx="150" cy="275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76" y="14"/>
                </a:cxn>
                <a:cxn ang="0">
                  <a:pos x="76" y="668"/>
                </a:cxn>
                <a:cxn ang="0">
                  <a:pos x="75" y="1346"/>
                </a:cxn>
                <a:cxn ang="0">
                  <a:pos x="0" y="1346"/>
                </a:cxn>
                <a:cxn ang="0">
                  <a:pos x="0" y="1263"/>
                </a:cxn>
                <a:cxn ang="0">
                  <a:pos x="4" y="14"/>
                </a:cxn>
              </a:cxnLst>
              <a:rect l="0" t="0" r="r" b="b"/>
              <a:pathLst>
                <a:path w="76" h="1346">
                  <a:moveTo>
                    <a:pt x="4" y="14"/>
                  </a:moveTo>
                  <a:cubicBezTo>
                    <a:pt x="25" y="0"/>
                    <a:pt x="51" y="0"/>
                    <a:pt x="76" y="14"/>
                  </a:cubicBezTo>
                  <a:cubicBezTo>
                    <a:pt x="76" y="165"/>
                    <a:pt x="76" y="517"/>
                    <a:pt x="76" y="668"/>
                  </a:cubicBezTo>
                  <a:cubicBezTo>
                    <a:pt x="74" y="876"/>
                    <a:pt x="76" y="1136"/>
                    <a:pt x="75" y="1346"/>
                  </a:cubicBezTo>
                  <a:cubicBezTo>
                    <a:pt x="50" y="1346"/>
                    <a:pt x="25" y="1346"/>
                    <a:pt x="0" y="1346"/>
                  </a:cubicBezTo>
                  <a:cubicBezTo>
                    <a:pt x="0" y="1334"/>
                    <a:pt x="0" y="1275"/>
                    <a:pt x="0" y="1263"/>
                  </a:cubicBezTo>
                  <a:cubicBezTo>
                    <a:pt x="3" y="915"/>
                    <a:pt x="2" y="363"/>
                    <a:pt x="4" y="14"/>
                  </a:cubicBezTo>
                  <a:close/>
                </a:path>
              </a:pathLst>
            </a:custGeom>
            <a:grpFill/>
            <a:ln w="9525">
              <a:solidFill>
                <a:srgbClr val="AFAFA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Textplatzhalter 12"/>
          <p:cNvSpPr txBox="1">
            <a:spLocks/>
          </p:cNvSpPr>
          <p:nvPr/>
        </p:nvSpPr>
        <p:spPr>
          <a:xfrm>
            <a:off x="323850" y="854994"/>
            <a:ext cx="8496300" cy="3362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76213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marR="0" lvl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Enter your subheadline here</a:t>
            </a:r>
            <a:endParaRPr kumimoji="0" lang="en-US" sz="2000" b="0" i="0" u="none" strike="noStrike" kern="120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_text"/>
          <p:cNvSpPr txBox="1">
            <a:spLocks/>
          </p:cNvSpPr>
          <p:nvPr/>
        </p:nvSpPr>
        <p:spPr bwMode="gray">
          <a:xfrm>
            <a:off x="323850" y="1554163"/>
            <a:ext cx="4175125" cy="42481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82563" marR="0" lvl="0" indent="-182563" defTabSz="801688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Dieser Text soll demonstrieren, wie Ihr eigener Text dargestellt wird, wenn Sie den Platzhaltertext ersetzen. </a:t>
            </a:r>
          </a:p>
          <a:p>
            <a:pPr marL="182563" marR="0" lvl="0" indent="-182563" defTabSz="801688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Um diesen Text zu ersetzen, klicken Sie auf den Platzhaltertext, und geben Sie Ihren Text ein.</a:t>
            </a:r>
          </a:p>
          <a:p>
            <a:pPr marL="182563" marR="0" lvl="0" indent="-182563" defTabSz="801688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Der Text, den Sie eingeben, behält den Stil und die Formatierung des Platzhaltertexts.</a:t>
            </a:r>
          </a:p>
        </p:txBody>
      </p:sp>
    </p:spTree>
    <p:extLst>
      <p:ext uri="{BB962C8B-B14F-4D97-AF65-F5344CB8AC3E}">
        <p14:creationId xmlns:p14="http://schemas.microsoft.com/office/powerpoint/2010/main" xmlns="" val="3098676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_h2"/>
          <p:cNvSpPr txBox="1">
            <a:spLocks/>
          </p:cNvSpPr>
          <p:nvPr/>
        </p:nvSpPr>
        <p:spPr bwMode="gray">
          <a:xfrm>
            <a:off x="323850" y="854994"/>
            <a:ext cx="8496300" cy="3362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76213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marR="0" lvl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Enter your subheadline here</a:t>
            </a:r>
          </a:p>
        </p:txBody>
      </p:sp>
      <p:grpSp>
        <p:nvGrpSpPr>
          <p:cNvPr id="18" name="Gruppieren 3"/>
          <p:cNvGrpSpPr/>
          <p:nvPr/>
        </p:nvGrpSpPr>
        <p:grpSpPr>
          <a:xfrm>
            <a:off x="2685329" y="1804782"/>
            <a:ext cx="3747590" cy="3747590"/>
            <a:chOff x="2685329" y="1804782"/>
            <a:chExt cx="3747590" cy="3747590"/>
          </a:xfrm>
          <a:effectLst>
            <a:outerShdw blurRad="2540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19" name="Oval 29"/>
            <p:cNvSpPr>
              <a:spLocks noChangeArrowheads="1"/>
            </p:cNvSpPr>
            <p:nvPr/>
          </p:nvSpPr>
          <p:spPr bwMode="gray">
            <a:xfrm>
              <a:off x="2685329" y="1804782"/>
              <a:ext cx="3747590" cy="374759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prstDash val="lgDash"/>
              <a:round/>
              <a:headEnd/>
              <a:tailEnd/>
            </a:ln>
            <a:effectLst>
              <a:outerShdw blurRad="190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0" name="Gruppieren 2"/>
            <p:cNvGrpSpPr/>
            <p:nvPr/>
          </p:nvGrpSpPr>
          <p:grpSpPr>
            <a:xfrm>
              <a:off x="2799777" y="1916114"/>
              <a:ext cx="3519487" cy="3519487"/>
              <a:chOff x="2799777" y="1916114"/>
              <a:chExt cx="3519487" cy="3519487"/>
            </a:xfrm>
            <a:effectLst/>
          </p:grpSpPr>
          <p:sp>
            <p:nvSpPr>
              <p:cNvPr id="21" name="_color1"/>
              <p:cNvSpPr>
                <a:spLocks/>
              </p:cNvSpPr>
              <p:nvPr/>
            </p:nvSpPr>
            <p:spPr bwMode="gray">
              <a:xfrm>
                <a:off x="4211285" y="1916114"/>
                <a:ext cx="2107979" cy="3519487"/>
              </a:xfrm>
              <a:custGeom>
                <a:avLst/>
                <a:gdLst/>
                <a:ahLst/>
                <a:cxnLst>
                  <a:cxn ang="0">
                    <a:pos x="262" y="0"/>
                  </a:cxn>
                  <a:cxn ang="0">
                    <a:pos x="262" y="84"/>
                  </a:cxn>
                  <a:cxn ang="0">
                    <a:pos x="262" y="251"/>
                  </a:cxn>
                  <a:cxn ang="0">
                    <a:pos x="262" y="251"/>
                  </a:cxn>
                  <a:cxn ang="0">
                    <a:pos x="262" y="252"/>
                  </a:cxn>
                  <a:cxn ang="0">
                    <a:pos x="310" y="300"/>
                  </a:cxn>
                  <a:cxn ang="0">
                    <a:pos x="344" y="286"/>
                  </a:cxn>
                  <a:cxn ang="0">
                    <a:pos x="406" y="268"/>
                  </a:cxn>
                  <a:cxn ang="0">
                    <a:pos x="523" y="385"/>
                  </a:cxn>
                  <a:cxn ang="0">
                    <a:pos x="406" y="503"/>
                  </a:cxn>
                  <a:cxn ang="0">
                    <a:pos x="341" y="484"/>
                  </a:cxn>
                  <a:cxn ang="0">
                    <a:pos x="310" y="472"/>
                  </a:cxn>
                  <a:cxn ang="0">
                    <a:pos x="263" y="510"/>
                  </a:cxn>
                  <a:cxn ang="0">
                    <a:pos x="262" y="520"/>
                  </a:cxn>
                  <a:cxn ang="0">
                    <a:pos x="262" y="699"/>
                  </a:cxn>
                  <a:cxn ang="0">
                    <a:pos x="262" y="789"/>
                  </a:cxn>
                  <a:cxn ang="0">
                    <a:pos x="797" y="1324"/>
                  </a:cxn>
                  <a:cxn ang="0">
                    <a:pos x="262" y="1859"/>
                  </a:cxn>
                  <a:cxn ang="0">
                    <a:pos x="262" y="2119"/>
                  </a:cxn>
                  <a:cxn ang="0">
                    <a:pos x="261" y="2129"/>
                  </a:cxn>
                  <a:cxn ang="0">
                    <a:pos x="214" y="2167"/>
                  </a:cxn>
                  <a:cxn ang="0">
                    <a:pos x="182" y="2156"/>
                  </a:cxn>
                  <a:cxn ang="0">
                    <a:pos x="118" y="2136"/>
                  </a:cxn>
                  <a:cxn ang="0">
                    <a:pos x="0" y="2254"/>
                  </a:cxn>
                  <a:cxn ang="0">
                    <a:pos x="118" y="2372"/>
                  </a:cxn>
                  <a:cxn ang="0">
                    <a:pos x="180" y="2354"/>
                  </a:cxn>
                  <a:cxn ang="0">
                    <a:pos x="214" y="2340"/>
                  </a:cxn>
                  <a:cxn ang="0">
                    <a:pos x="262" y="2388"/>
                  </a:cxn>
                  <a:cxn ang="0">
                    <a:pos x="262" y="2648"/>
                  </a:cxn>
                  <a:cxn ang="0">
                    <a:pos x="1586" y="1324"/>
                  </a:cxn>
                  <a:cxn ang="0">
                    <a:pos x="262" y="0"/>
                  </a:cxn>
                </a:cxnLst>
                <a:rect l="0" t="0" r="r" b="b"/>
                <a:pathLst>
                  <a:path w="1586" h="2648">
                    <a:moveTo>
                      <a:pt x="262" y="0"/>
                    </a:moveTo>
                    <a:cubicBezTo>
                      <a:pt x="262" y="84"/>
                      <a:pt x="262" y="84"/>
                      <a:pt x="262" y="84"/>
                    </a:cubicBezTo>
                    <a:cubicBezTo>
                      <a:pt x="262" y="251"/>
                      <a:pt x="262" y="251"/>
                      <a:pt x="262" y="251"/>
                    </a:cubicBezTo>
                    <a:cubicBezTo>
                      <a:pt x="262" y="251"/>
                      <a:pt x="262" y="251"/>
                      <a:pt x="262" y="251"/>
                    </a:cubicBezTo>
                    <a:cubicBezTo>
                      <a:pt x="262" y="251"/>
                      <a:pt x="262" y="251"/>
                      <a:pt x="262" y="252"/>
                    </a:cubicBezTo>
                    <a:cubicBezTo>
                      <a:pt x="262" y="278"/>
                      <a:pt x="283" y="300"/>
                      <a:pt x="310" y="300"/>
                    </a:cubicBezTo>
                    <a:cubicBezTo>
                      <a:pt x="323" y="300"/>
                      <a:pt x="335" y="294"/>
                      <a:pt x="344" y="286"/>
                    </a:cubicBezTo>
                    <a:cubicBezTo>
                      <a:pt x="362" y="274"/>
                      <a:pt x="383" y="268"/>
                      <a:pt x="406" y="268"/>
                    </a:cubicBezTo>
                    <a:cubicBezTo>
                      <a:pt x="471" y="268"/>
                      <a:pt x="523" y="320"/>
                      <a:pt x="523" y="385"/>
                    </a:cubicBezTo>
                    <a:cubicBezTo>
                      <a:pt x="523" y="450"/>
                      <a:pt x="471" y="503"/>
                      <a:pt x="406" y="503"/>
                    </a:cubicBezTo>
                    <a:cubicBezTo>
                      <a:pt x="382" y="503"/>
                      <a:pt x="360" y="496"/>
                      <a:pt x="341" y="484"/>
                    </a:cubicBezTo>
                    <a:cubicBezTo>
                      <a:pt x="333" y="476"/>
                      <a:pt x="322" y="472"/>
                      <a:pt x="310" y="472"/>
                    </a:cubicBezTo>
                    <a:cubicBezTo>
                      <a:pt x="286" y="472"/>
                      <a:pt x="267" y="489"/>
                      <a:pt x="263" y="510"/>
                    </a:cubicBezTo>
                    <a:cubicBezTo>
                      <a:pt x="262" y="514"/>
                      <a:pt x="262" y="517"/>
                      <a:pt x="262" y="520"/>
                    </a:cubicBezTo>
                    <a:cubicBezTo>
                      <a:pt x="262" y="699"/>
                      <a:pt x="262" y="699"/>
                      <a:pt x="262" y="699"/>
                    </a:cubicBezTo>
                    <a:cubicBezTo>
                      <a:pt x="262" y="789"/>
                      <a:pt x="262" y="789"/>
                      <a:pt x="262" y="789"/>
                    </a:cubicBezTo>
                    <a:cubicBezTo>
                      <a:pt x="557" y="789"/>
                      <a:pt x="797" y="1028"/>
                      <a:pt x="797" y="1324"/>
                    </a:cubicBezTo>
                    <a:cubicBezTo>
                      <a:pt x="797" y="1620"/>
                      <a:pt x="557" y="1859"/>
                      <a:pt x="262" y="1859"/>
                    </a:cubicBezTo>
                    <a:cubicBezTo>
                      <a:pt x="262" y="2119"/>
                      <a:pt x="262" y="2119"/>
                      <a:pt x="262" y="2119"/>
                    </a:cubicBezTo>
                    <a:cubicBezTo>
                      <a:pt x="262" y="2123"/>
                      <a:pt x="261" y="2126"/>
                      <a:pt x="261" y="2129"/>
                    </a:cubicBezTo>
                    <a:cubicBezTo>
                      <a:pt x="256" y="2151"/>
                      <a:pt x="237" y="2167"/>
                      <a:pt x="214" y="2167"/>
                    </a:cubicBezTo>
                    <a:cubicBezTo>
                      <a:pt x="202" y="2167"/>
                      <a:pt x="191" y="2163"/>
                      <a:pt x="182" y="2156"/>
                    </a:cubicBezTo>
                    <a:cubicBezTo>
                      <a:pt x="164" y="2143"/>
                      <a:pt x="142" y="2136"/>
                      <a:pt x="118" y="2136"/>
                    </a:cubicBezTo>
                    <a:cubicBezTo>
                      <a:pt x="53" y="2136"/>
                      <a:pt x="0" y="2189"/>
                      <a:pt x="0" y="2254"/>
                    </a:cubicBezTo>
                    <a:cubicBezTo>
                      <a:pt x="0" y="2319"/>
                      <a:pt x="53" y="2372"/>
                      <a:pt x="118" y="2372"/>
                    </a:cubicBezTo>
                    <a:cubicBezTo>
                      <a:pt x="140" y="2372"/>
                      <a:pt x="162" y="2365"/>
                      <a:pt x="180" y="2354"/>
                    </a:cubicBezTo>
                    <a:cubicBezTo>
                      <a:pt x="188" y="2345"/>
                      <a:pt x="200" y="2340"/>
                      <a:pt x="214" y="2340"/>
                    </a:cubicBezTo>
                    <a:cubicBezTo>
                      <a:pt x="240" y="2340"/>
                      <a:pt x="262" y="2361"/>
                      <a:pt x="262" y="2388"/>
                    </a:cubicBezTo>
                    <a:cubicBezTo>
                      <a:pt x="262" y="2648"/>
                      <a:pt x="262" y="2648"/>
                      <a:pt x="262" y="2648"/>
                    </a:cubicBezTo>
                    <a:cubicBezTo>
                      <a:pt x="993" y="2648"/>
                      <a:pt x="1586" y="2055"/>
                      <a:pt x="1586" y="1324"/>
                    </a:cubicBezTo>
                    <a:cubicBezTo>
                      <a:pt x="1586" y="593"/>
                      <a:pt x="993" y="0"/>
                      <a:pt x="26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A79FF">
                      <a:lumMod val="60000"/>
                      <a:lumOff val="40000"/>
                    </a:srgbClr>
                  </a:gs>
                  <a:gs pos="100000">
                    <a:srgbClr val="2A79FF"/>
                  </a:gs>
                </a:gsLst>
                <a:lin ang="2700000" scaled="0"/>
                <a:tileRect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27000" sx="102000" sy="102000" algn="ctr" rotWithShape="0">
                  <a:prstClr val="black">
                    <a:alpha val="7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coolSlant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40"/>
              <p:cNvSpPr>
                <a:spLocks/>
              </p:cNvSpPr>
              <p:nvPr/>
            </p:nvSpPr>
            <p:spPr bwMode="gray">
              <a:xfrm>
                <a:off x="2799777" y="1916114"/>
                <a:ext cx="2106854" cy="3519487"/>
              </a:xfrm>
              <a:custGeom>
                <a:avLst/>
                <a:gdLst/>
                <a:ahLst/>
                <a:cxnLst>
                  <a:cxn ang="0">
                    <a:pos x="1276" y="2340"/>
                  </a:cxn>
                  <a:cxn ang="0">
                    <a:pos x="1242" y="2354"/>
                  </a:cxn>
                  <a:cxn ang="0">
                    <a:pos x="1180" y="2372"/>
                  </a:cxn>
                  <a:cxn ang="0">
                    <a:pos x="1062" y="2254"/>
                  </a:cxn>
                  <a:cxn ang="0">
                    <a:pos x="1180" y="2136"/>
                  </a:cxn>
                  <a:cxn ang="0">
                    <a:pos x="1244" y="2156"/>
                  </a:cxn>
                  <a:cxn ang="0">
                    <a:pos x="1276" y="2167"/>
                  </a:cxn>
                  <a:cxn ang="0">
                    <a:pos x="1323" y="2129"/>
                  </a:cxn>
                  <a:cxn ang="0">
                    <a:pos x="1324" y="2119"/>
                  </a:cxn>
                  <a:cxn ang="0">
                    <a:pos x="1324" y="1859"/>
                  </a:cxn>
                  <a:cxn ang="0">
                    <a:pos x="1324" y="1859"/>
                  </a:cxn>
                  <a:cxn ang="0">
                    <a:pos x="788" y="1324"/>
                  </a:cxn>
                  <a:cxn ang="0">
                    <a:pos x="1324" y="789"/>
                  </a:cxn>
                  <a:cxn ang="0">
                    <a:pos x="1324" y="789"/>
                  </a:cxn>
                  <a:cxn ang="0">
                    <a:pos x="1324" y="699"/>
                  </a:cxn>
                  <a:cxn ang="0">
                    <a:pos x="1324" y="520"/>
                  </a:cxn>
                  <a:cxn ang="0">
                    <a:pos x="1325" y="510"/>
                  </a:cxn>
                  <a:cxn ang="0">
                    <a:pos x="1372" y="472"/>
                  </a:cxn>
                  <a:cxn ang="0">
                    <a:pos x="1403" y="484"/>
                  </a:cxn>
                  <a:cxn ang="0">
                    <a:pos x="1468" y="503"/>
                  </a:cxn>
                  <a:cxn ang="0">
                    <a:pos x="1585" y="385"/>
                  </a:cxn>
                  <a:cxn ang="0">
                    <a:pos x="1468" y="268"/>
                  </a:cxn>
                  <a:cxn ang="0">
                    <a:pos x="1406" y="286"/>
                  </a:cxn>
                  <a:cxn ang="0">
                    <a:pos x="1372" y="300"/>
                  </a:cxn>
                  <a:cxn ang="0">
                    <a:pos x="1324" y="252"/>
                  </a:cxn>
                  <a:cxn ang="0">
                    <a:pos x="1324" y="251"/>
                  </a:cxn>
                  <a:cxn ang="0">
                    <a:pos x="1324" y="251"/>
                  </a:cxn>
                  <a:cxn ang="0">
                    <a:pos x="1324" y="84"/>
                  </a:cxn>
                  <a:cxn ang="0">
                    <a:pos x="1324" y="0"/>
                  </a:cxn>
                  <a:cxn ang="0">
                    <a:pos x="1324" y="0"/>
                  </a:cxn>
                  <a:cxn ang="0">
                    <a:pos x="0" y="1324"/>
                  </a:cxn>
                  <a:cxn ang="0">
                    <a:pos x="1324" y="2648"/>
                  </a:cxn>
                  <a:cxn ang="0">
                    <a:pos x="1324" y="2648"/>
                  </a:cxn>
                  <a:cxn ang="0">
                    <a:pos x="1324" y="2388"/>
                  </a:cxn>
                  <a:cxn ang="0">
                    <a:pos x="1276" y="2340"/>
                  </a:cxn>
                </a:cxnLst>
                <a:rect l="0" t="0" r="r" b="b"/>
                <a:pathLst>
                  <a:path w="1585" h="2648">
                    <a:moveTo>
                      <a:pt x="1276" y="2340"/>
                    </a:moveTo>
                    <a:cubicBezTo>
                      <a:pt x="1262" y="2340"/>
                      <a:pt x="1250" y="2345"/>
                      <a:pt x="1242" y="2354"/>
                    </a:cubicBezTo>
                    <a:cubicBezTo>
                      <a:pt x="1224" y="2365"/>
                      <a:pt x="1202" y="2372"/>
                      <a:pt x="1180" y="2372"/>
                    </a:cubicBezTo>
                    <a:cubicBezTo>
                      <a:pt x="1115" y="2372"/>
                      <a:pt x="1062" y="2319"/>
                      <a:pt x="1062" y="2254"/>
                    </a:cubicBezTo>
                    <a:cubicBezTo>
                      <a:pt x="1062" y="2189"/>
                      <a:pt x="1115" y="2136"/>
                      <a:pt x="1180" y="2136"/>
                    </a:cubicBezTo>
                    <a:cubicBezTo>
                      <a:pt x="1204" y="2136"/>
                      <a:pt x="1226" y="2143"/>
                      <a:pt x="1244" y="2156"/>
                    </a:cubicBezTo>
                    <a:cubicBezTo>
                      <a:pt x="1253" y="2163"/>
                      <a:pt x="1264" y="2167"/>
                      <a:pt x="1276" y="2167"/>
                    </a:cubicBezTo>
                    <a:cubicBezTo>
                      <a:pt x="1299" y="2167"/>
                      <a:pt x="1318" y="2151"/>
                      <a:pt x="1323" y="2129"/>
                    </a:cubicBezTo>
                    <a:cubicBezTo>
                      <a:pt x="1323" y="2126"/>
                      <a:pt x="1324" y="2123"/>
                      <a:pt x="1324" y="2119"/>
                    </a:cubicBezTo>
                    <a:cubicBezTo>
                      <a:pt x="1324" y="1859"/>
                      <a:pt x="1324" y="1859"/>
                      <a:pt x="1324" y="1859"/>
                    </a:cubicBezTo>
                    <a:cubicBezTo>
                      <a:pt x="1324" y="1859"/>
                      <a:pt x="1324" y="1859"/>
                      <a:pt x="1324" y="1859"/>
                    </a:cubicBezTo>
                    <a:cubicBezTo>
                      <a:pt x="1028" y="1859"/>
                      <a:pt x="788" y="1620"/>
                      <a:pt x="788" y="1324"/>
                    </a:cubicBezTo>
                    <a:cubicBezTo>
                      <a:pt x="788" y="1028"/>
                      <a:pt x="1028" y="789"/>
                      <a:pt x="1324" y="789"/>
                    </a:cubicBezTo>
                    <a:cubicBezTo>
                      <a:pt x="1324" y="789"/>
                      <a:pt x="1324" y="789"/>
                      <a:pt x="1324" y="789"/>
                    </a:cubicBezTo>
                    <a:cubicBezTo>
                      <a:pt x="1324" y="699"/>
                      <a:pt x="1324" y="699"/>
                      <a:pt x="1324" y="699"/>
                    </a:cubicBezTo>
                    <a:cubicBezTo>
                      <a:pt x="1324" y="520"/>
                      <a:pt x="1324" y="520"/>
                      <a:pt x="1324" y="520"/>
                    </a:cubicBezTo>
                    <a:cubicBezTo>
                      <a:pt x="1324" y="517"/>
                      <a:pt x="1324" y="514"/>
                      <a:pt x="1325" y="510"/>
                    </a:cubicBezTo>
                    <a:cubicBezTo>
                      <a:pt x="1329" y="489"/>
                      <a:pt x="1348" y="472"/>
                      <a:pt x="1372" y="472"/>
                    </a:cubicBezTo>
                    <a:cubicBezTo>
                      <a:pt x="1384" y="472"/>
                      <a:pt x="1395" y="476"/>
                      <a:pt x="1403" y="484"/>
                    </a:cubicBezTo>
                    <a:cubicBezTo>
                      <a:pt x="1422" y="496"/>
                      <a:pt x="1444" y="503"/>
                      <a:pt x="1468" y="503"/>
                    </a:cubicBezTo>
                    <a:cubicBezTo>
                      <a:pt x="1533" y="503"/>
                      <a:pt x="1585" y="450"/>
                      <a:pt x="1585" y="385"/>
                    </a:cubicBezTo>
                    <a:cubicBezTo>
                      <a:pt x="1585" y="320"/>
                      <a:pt x="1533" y="268"/>
                      <a:pt x="1468" y="268"/>
                    </a:cubicBezTo>
                    <a:cubicBezTo>
                      <a:pt x="1445" y="268"/>
                      <a:pt x="1424" y="274"/>
                      <a:pt x="1406" y="286"/>
                    </a:cubicBezTo>
                    <a:cubicBezTo>
                      <a:pt x="1397" y="294"/>
                      <a:pt x="1385" y="300"/>
                      <a:pt x="1372" y="300"/>
                    </a:cubicBezTo>
                    <a:cubicBezTo>
                      <a:pt x="1345" y="300"/>
                      <a:pt x="1324" y="278"/>
                      <a:pt x="1324" y="252"/>
                    </a:cubicBezTo>
                    <a:cubicBezTo>
                      <a:pt x="1324" y="251"/>
                      <a:pt x="1324" y="251"/>
                      <a:pt x="1324" y="251"/>
                    </a:cubicBezTo>
                    <a:cubicBezTo>
                      <a:pt x="1324" y="251"/>
                      <a:pt x="1324" y="251"/>
                      <a:pt x="1324" y="251"/>
                    </a:cubicBezTo>
                    <a:cubicBezTo>
                      <a:pt x="1324" y="84"/>
                      <a:pt x="1324" y="84"/>
                      <a:pt x="1324" y="84"/>
                    </a:cubicBezTo>
                    <a:cubicBezTo>
                      <a:pt x="1324" y="0"/>
                      <a:pt x="1324" y="0"/>
                      <a:pt x="1324" y="0"/>
                    </a:cubicBezTo>
                    <a:cubicBezTo>
                      <a:pt x="1324" y="0"/>
                      <a:pt x="1324" y="0"/>
                      <a:pt x="1324" y="0"/>
                    </a:cubicBezTo>
                    <a:cubicBezTo>
                      <a:pt x="592" y="0"/>
                      <a:pt x="0" y="593"/>
                      <a:pt x="0" y="1324"/>
                    </a:cubicBezTo>
                    <a:cubicBezTo>
                      <a:pt x="0" y="2055"/>
                      <a:pt x="592" y="2648"/>
                      <a:pt x="1324" y="2648"/>
                    </a:cubicBezTo>
                    <a:cubicBezTo>
                      <a:pt x="1324" y="2648"/>
                      <a:pt x="1324" y="2648"/>
                      <a:pt x="1324" y="2648"/>
                    </a:cubicBezTo>
                    <a:cubicBezTo>
                      <a:pt x="1324" y="2388"/>
                      <a:pt x="1324" y="2388"/>
                      <a:pt x="1324" y="2388"/>
                    </a:cubicBezTo>
                    <a:cubicBezTo>
                      <a:pt x="1324" y="2361"/>
                      <a:pt x="1302" y="2340"/>
                      <a:pt x="1276" y="2340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27000" sx="102000" sy="102000" algn="ctr" rotWithShape="0">
                  <a:prstClr val="black">
                    <a:alpha val="7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coolSlant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3" name="Text Box 28"/>
          <p:cNvSpPr txBox="1">
            <a:spLocks noChangeArrowheads="1"/>
          </p:cNvSpPr>
          <p:nvPr/>
        </p:nvSpPr>
        <p:spPr bwMode="gray">
          <a:xfrm rot="-21600000">
            <a:off x="3529012" y="3550365"/>
            <a:ext cx="20859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Placeholder</a:t>
            </a:r>
            <a:endParaRPr kumimoji="0" lang="de-DE" sz="1600" b="1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4" name="Gruppieren 33"/>
          <p:cNvGrpSpPr/>
          <p:nvPr/>
        </p:nvGrpSpPr>
        <p:grpSpPr bwMode="gray">
          <a:xfrm>
            <a:off x="323850" y="2083795"/>
            <a:ext cx="3055659" cy="583321"/>
            <a:chOff x="3971925" y="2851844"/>
            <a:chExt cx="5693941" cy="583321"/>
          </a:xfrm>
        </p:grpSpPr>
        <p:cxnSp>
          <p:nvCxnSpPr>
            <p:cNvPr id="25" name="Gerade Verbindung 34"/>
            <p:cNvCxnSpPr/>
            <p:nvPr/>
          </p:nvCxnSpPr>
          <p:spPr bwMode="gray">
            <a:xfrm>
              <a:off x="3971925" y="2851845"/>
              <a:ext cx="5693941" cy="0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</p:spPr>
        </p:cxnSp>
        <p:sp>
          <p:nvSpPr>
            <p:cNvPr id="26" name="Text Box 13"/>
            <p:cNvSpPr txBox="1">
              <a:spLocks noChangeArrowheads="1"/>
            </p:cNvSpPr>
            <p:nvPr/>
          </p:nvSpPr>
          <p:spPr bwMode="gray">
            <a:xfrm>
              <a:off x="3971925" y="2851844"/>
              <a:ext cx="3888507" cy="5833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90000" rIns="0" bIns="0">
              <a:spAutoFit/>
            </a:bodyPr>
            <a:lstStyle/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Description 2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/>
              </a:r>
              <a:b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</a:rPr>
                <a:t>This is a placeholder text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</a:rPr>
                <a:t>.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7" name="Gruppieren 36"/>
          <p:cNvGrpSpPr/>
          <p:nvPr/>
        </p:nvGrpSpPr>
        <p:grpSpPr>
          <a:xfrm>
            <a:off x="6432919" y="4336545"/>
            <a:ext cx="2387231" cy="798765"/>
            <a:chOff x="6433711" y="2083795"/>
            <a:chExt cx="2387231" cy="798765"/>
          </a:xfrm>
        </p:grpSpPr>
        <p:cxnSp>
          <p:nvCxnSpPr>
            <p:cNvPr id="28" name="Gerade Verbindung 37"/>
            <p:cNvCxnSpPr/>
            <p:nvPr/>
          </p:nvCxnSpPr>
          <p:spPr bwMode="gray">
            <a:xfrm>
              <a:off x="6433711" y="2083796"/>
              <a:ext cx="2387231" cy="0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</p:spPr>
        </p:cxnSp>
        <p:sp>
          <p:nvSpPr>
            <p:cNvPr id="29" name="Text Box 13"/>
            <p:cNvSpPr txBox="1">
              <a:spLocks noChangeArrowheads="1"/>
            </p:cNvSpPr>
            <p:nvPr/>
          </p:nvSpPr>
          <p:spPr bwMode="gray">
            <a:xfrm>
              <a:off x="6734171" y="2083795"/>
              <a:ext cx="2086771" cy="7987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90000" rIns="0" bIns="0">
              <a:spAutoFit/>
            </a:bodyPr>
            <a:lstStyle/>
            <a:p>
              <a:pPr marL="0" marR="0" lvl="0" indent="0" algn="r" defTabSz="801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Description 1</a:t>
              </a:r>
              <a:b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</a:rPr>
                <a:t>This text can be replaced with your own text.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0" name="Textfeld 16"/>
          <p:cNvSpPr txBox="1"/>
          <p:nvPr/>
        </p:nvSpPr>
        <p:spPr>
          <a:xfrm rot="5400000">
            <a:off x="4048165" y="2834961"/>
            <a:ext cx="2246998" cy="1644376"/>
          </a:xfrm>
          <a:prstGeom prst="rect">
            <a:avLst/>
          </a:prstGeom>
          <a:noFill/>
          <a:effectLst>
            <a:outerShdw blurRad="50800" dist="38100" dir="2700000" algn="ctr" rotWithShape="0">
              <a:sysClr val="windowText" lastClr="000000">
                <a:alpha val="40000"/>
              </a:sysClr>
            </a:outerShdw>
          </a:effectLst>
        </p:spPr>
        <p:txBody>
          <a:bodyPr wrap="none" rtlCol="0">
            <a:prstTxWarp prst="textArchUp">
              <a:avLst>
                <a:gd name="adj" fmla="val 11166221"/>
              </a:avLst>
            </a:prstTxWarp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Description text</a:t>
            </a:r>
            <a:endParaRPr kumimoji="0" lang="de-DE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1" name="Textfeld 17"/>
          <p:cNvSpPr txBox="1"/>
          <p:nvPr/>
        </p:nvSpPr>
        <p:spPr>
          <a:xfrm rot="16200000">
            <a:off x="2861386" y="2834961"/>
            <a:ext cx="2246998" cy="1644376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1166221"/>
              </a:avLst>
            </a:prstTxWarp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Description text</a:t>
            </a:r>
            <a:endParaRPr kumimoji="0" lang="de-DE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9090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_h2"/>
          <p:cNvSpPr txBox="1">
            <a:spLocks/>
          </p:cNvSpPr>
          <p:nvPr/>
        </p:nvSpPr>
        <p:spPr bwMode="gray">
          <a:xfrm>
            <a:off x="323850" y="854994"/>
            <a:ext cx="8496300" cy="3362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76213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marR="0" lvl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Enter your subheadline here</a:t>
            </a:r>
          </a:p>
        </p:txBody>
      </p:sp>
      <p:grpSp>
        <p:nvGrpSpPr>
          <p:cNvPr id="12" name="Gruppieren 1"/>
          <p:cNvGrpSpPr/>
          <p:nvPr/>
        </p:nvGrpSpPr>
        <p:grpSpPr>
          <a:xfrm>
            <a:off x="323850" y="1552575"/>
            <a:ext cx="8497092" cy="4249738"/>
            <a:chOff x="323850" y="1552575"/>
            <a:chExt cx="8497092" cy="4249738"/>
          </a:xfrm>
          <a:effectLst>
            <a:outerShdw blurRad="228600" dir="18900000" sy="23000" kx="-1200000" algn="bl" rotWithShape="0">
              <a:prstClr val="black">
                <a:alpha val="20000"/>
              </a:prstClr>
            </a:outerShdw>
            <a:reflection blurRad="177800" stA="23000" endPos="38500" dist="101600" dir="5400000" sy="-100000" algn="bl" rotWithShape="0"/>
          </a:effectLst>
        </p:grpSpPr>
        <p:sp>
          <p:nvSpPr>
            <p:cNvPr id="13" name="AutoShape 20"/>
            <p:cNvSpPr>
              <a:spLocks noChangeArrowheads="1"/>
            </p:cNvSpPr>
            <p:nvPr/>
          </p:nvSpPr>
          <p:spPr bwMode="gray">
            <a:xfrm>
              <a:off x="323850" y="1552575"/>
              <a:ext cx="8497092" cy="4249738"/>
            </a:xfrm>
            <a:prstGeom prst="homePlate">
              <a:avLst>
                <a:gd name="adj" fmla="val 20359"/>
              </a:avLst>
            </a:prstGeom>
            <a:solidFill>
              <a:srgbClr val="FFFFFF"/>
            </a:solidFill>
            <a:ln w="12700" algn="ctr">
              <a:solidFill>
                <a:srgbClr val="DDDDDD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88000" tIns="0" rIns="0" bIns="0" anchor="ctr"/>
            <a:lstStyle/>
            <a:p>
              <a:pPr marL="190500" marR="0" lvl="0" indent="-190500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FFFFFF"/>
                </a:buClr>
                <a:buSzTx/>
                <a:buFontTx/>
                <a:buNone/>
                <a:tabLst/>
                <a:defRPr/>
              </a:pPr>
              <a:endParaRPr kumimoji="0" lang="de-DE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Eingekerbter Richtungspfeil 14"/>
            <p:cNvSpPr/>
            <p:nvPr/>
          </p:nvSpPr>
          <p:spPr bwMode="gray">
            <a:xfrm>
              <a:off x="2946793" y="1654629"/>
              <a:ext cx="3191554" cy="4031959"/>
            </a:xfrm>
            <a:prstGeom prst="chevron">
              <a:avLst>
                <a:gd name="adj" fmla="val 25230"/>
              </a:avLst>
            </a:prstGeom>
            <a:solidFill>
              <a:srgbClr val="2A79FF">
                <a:lumMod val="40000"/>
                <a:lumOff val="6000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127000" dist="63500" dir="2700000" algn="ctr" rotWithShape="0">
                <a:sysClr val="windowText" lastClr="000000">
                  <a:alpha val="40000"/>
                </a:sysClr>
              </a:outerShdw>
            </a:effectLst>
          </p:spPr>
          <p:txBody>
            <a:bodyPr wrap="none" anchor="ctr"/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This is a </a:t>
              </a:r>
              <a:b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</a:b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placeholder text.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This text can be </a:t>
              </a:r>
              <a:b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</a:b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replaced with your</a:t>
              </a:r>
              <a:b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</a:b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own text.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This text can </a:t>
              </a:r>
              <a:b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</a:b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be replaced with </a:t>
              </a:r>
              <a:b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</a:b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your own text.</a:t>
              </a:r>
            </a:p>
          </p:txBody>
        </p:sp>
        <p:sp>
          <p:nvSpPr>
            <p:cNvPr id="15" name="_color1"/>
            <p:cNvSpPr>
              <a:spLocks noChangeArrowheads="1"/>
            </p:cNvSpPr>
            <p:nvPr/>
          </p:nvSpPr>
          <p:spPr bwMode="gray">
            <a:xfrm>
              <a:off x="423516" y="1655792"/>
              <a:ext cx="3188335" cy="4030905"/>
            </a:xfrm>
            <a:prstGeom prst="homePlate">
              <a:avLst>
                <a:gd name="adj" fmla="val 25000"/>
              </a:avLst>
            </a:prstGeom>
            <a:solidFill>
              <a:srgbClr val="FFFFFF"/>
            </a:soli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0" tIns="0" rIns="144000" bIns="0" anchor="ctr"/>
            <a:lstStyle/>
            <a:p>
              <a:pPr marL="180000" marR="0" lvl="0" indent="-180000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969696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This is a placeholder text.</a:t>
              </a:r>
            </a:p>
            <a:p>
              <a:pPr marL="180000" marR="0" lvl="0" indent="-180000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969696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This text can be replaced with your own text.</a:t>
              </a:r>
            </a:p>
            <a:p>
              <a:pPr marL="180000" marR="0" lvl="0" indent="-180000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969696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This text can be replaced with your own text</a:t>
              </a:r>
              <a:r>
                <a:rPr kumimoji="0" lang="en-US" sz="1400" b="0" i="0" u="none" strike="noStrike" kern="0" cap="none" spc="0" normalizeH="0" baseline="0" noProof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.</a:t>
              </a:r>
            </a:p>
            <a:p>
              <a:pPr marL="180000" marR="0" lvl="0" indent="-180000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969696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This is a placeholder text</a:t>
              </a:r>
              <a:r>
                <a:rPr kumimoji="0" lang="en-US" sz="1400" b="0" i="0" u="none" strike="noStrike" kern="0" cap="none" spc="0" normalizeH="0" baseline="0" noProof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.</a:t>
              </a:r>
              <a:endParaRPr kumimoji="0" lang="en-US" sz="14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Eingekerbter Richtungspfeil 15"/>
            <p:cNvSpPr/>
            <p:nvPr/>
          </p:nvSpPr>
          <p:spPr bwMode="gray">
            <a:xfrm>
              <a:off x="5490891" y="1654629"/>
              <a:ext cx="3191554" cy="4031959"/>
            </a:xfrm>
            <a:prstGeom prst="chevron">
              <a:avLst>
                <a:gd name="adj" fmla="val 25230"/>
              </a:avLst>
            </a:prstGeom>
            <a:gradFill>
              <a:gsLst>
                <a:gs pos="0">
                  <a:srgbClr val="2A79FF"/>
                </a:gs>
                <a:gs pos="100000">
                  <a:srgbClr val="2A79FF">
                    <a:lumMod val="50000"/>
                  </a:srgbClr>
                </a:gs>
              </a:gsLst>
              <a:lin ang="5400000" scaled="0"/>
            </a:gra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127000" dist="63500" dir="2700000" algn="ctr" rotWithShape="0">
                <a:sysClr val="windowText" lastClr="000000">
                  <a:alpha val="40000"/>
                </a:sysClr>
              </a:outerShdw>
            </a:effectLst>
          </p:spPr>
          <p:txBody>
            <a:bodyPr wrap="none" anchor="ctr"/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This is a </a:t>
              </a:r>
              <a:b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</a:b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placeholder text.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This text can be </a:t>
              </a:r>
              <a:b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</a:b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replaced with your </a:t>
              </a:r>
              <a:b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</a:b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own text.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This text can be</a:t>
              </a:r>
              <a:b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</a:b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replaced with </a:t>
              </a:r>
              <a:b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</a:b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your own text.</a:t>
              </a:r>
            </a:p>
          </p:txBody>
        </p:sp>
      </p:grpSp>
      <p:sp>
        <p:nvSpPr>
          <p:cNvPr id="17" name="Parallelogramm 2"/>
          <p:cNvSpPr/>
          <p:nvPr/>
        </p:nvSpPr>
        <p:spPr bwMode="auto">
          <a:xfrm flipH="1">
            <a:off x="3052139" y="1719376"/>
            <a:ext cx="2400551" cy="438103"/>
          </a:xfrm>
          <a:prstGeom prst="parallelogram">
            <a:avLst>
              <a:gd name="adj" fmla="val 38915"/>
            </a:avLst>
          </a:prstGeom>
          <a:gradFill>
            <a:gsLst>
              <a:gs pos="0">
                <a:srgbClr val="2A79FF">
                  <a:lumMod val="60000"/>
                  <a:lumOff val="40000"/>
                </a:srgbClr>
              </a:gs>
              <a:gs pos="100000">
                <a:srgbClr val="2A79FF"/>
              </a:gs>
            </a:gsLst>
            <a:lin ang="5400000" scaled="0"/>
          </a:gradFill>
          <a:ln w="12700">
            <a:noFill/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36000" tIns="72000" rIns="108000" bIns="72000" anchor="ctr"/>
          <a:lstStyle/>
          <a:p>
            <a:pPr marL="0" marR="0" lvl="0" indent="0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cs typeface="Arial" charset="0"/>
              </a:rPr>
              <a:t>Description 2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cs typeface="Arial" charset="0"/>
            </a:endParaRPr>
          </a:p>
        </p:txBody>
      </p:sp>
      <p:sp>
        <p:nvSpPr>
          <p:cNvPr id="18" name="Parallelogramm 27"/>
          <p:cNvSpPr/>
          <p:nvPr/>
        </p:nvSpPr>
        <p:spPr bwMode="auto">
          <a:xfrm flipH="1">
            <a:off x="5601320" y="1719376"/>
            <a:ext cx="2400551" cy="438103"/>
          </a:xfrm>
          <a:prstGeom prst="parallelogram">
            <a:avLst>
              <a:gd name="adj" fmla="val 38915"/>
            </a:avLst>
          </a:prstGeom>
          <a:gradFill>
            <a:gsLst>
              <a:gs pos="0">
                <a:srgbClr val="2A79FF">
                  <a:lumMod val="60000"/>
                  <a:lumOff val="40000"/>
                </a:srgbClr>
              </a:gs>
              <a:gs pos="100000">
                <a:srgbClr val="2A79FF"/>
              </a:gs>
            </a:gsLst>
            <a:lin ang="5400000" scaled="0"/>
          </a:gradFill>
          <a:ln w="12700">
            <a:noFill/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36000" tIns="72000" rIns="108000" bIns="72000" anchor="ctr"/>
          <a:lstStyle/>
          <a:p>
            <a:pPr marL="0" marR="0" lvl="0" indent="0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cs typeface="Arial" charset="0"/>
              </a:rPr>
              <a:t>Description 3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cs typeface="Arial" charset="0"/>
            </a:endParaRPr>
          </a:p>
        </p:txBody>
      </p:sp>
      <p:sp>
        <p:nvSpPr>
          <p:cNvPr id="19" name="Freihandform 30"/>
          <p:cNvSpPr/>
          <p:nvPr/>
        </p:nvSpPr>
        <p:spPr bwMode="auto">
          <a:xfrm>
            <a:off x="486611" y="1716505"/>
            <a:ext cx="2449094" cy="443832"/>
          </a:xfrm>
          <a:custGeom>
            <a:avLst/>
            <a:gdLst>
              <a:gd name="connsiteX0" fmla="*/ 2277978 w 2449094"/>
              <a:gd name="connsiteY0" fmla="*/ 0 h 443832"/>
              <a:gd name="connsiteX1" fmla="*/ 2449094 w 2449094"/>
              <a:gd name="connsiteY1" fmla="*/ 443832 h 443832"/>
              <a:gd name="connsiteX2" fmla="*/ 0 w 2449094"/>
              <a:gd name="connsiteY2" fmla="*/ 443832 h 443832"/>
              <a:gd name="connsiteX3" fmla="*/ 0 w 2449094"/>
              <a:gd name="connsiteY3" fmla="*/ 5348 h 443832"/>
              <a:gd name="connsiteX4" fmla="*/ 2277978 w 2449094"/>
              <a:gd name="connsiteY4" fmla="*/ 0 h 44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9094" h="443832">
                <a:moveTo>
                  <a:pt x="2277978" y="0"/>
                </a:moveTo>
                <a:lnTo>
                  <a:pt x="2449094" y="443832"/>
                </a:lnTo>
                <a:lnTo>
                  <a:pt x="0" y="443832"/>
                </a:lnTo>
                <a:lnTo>
                  <a:pt x="0" y="5348"/>
                </a:lnTo>
                <a:lnTo>
                  <a:pt x="2277978" y="0"/>
                </a:lnTo>
                <a:close/>
              </a:path>
            </a:pathLst>
          </a:custGeom>
          <a:gradFill>
            <a:gsLst>
              <a:gs pos="0">
                <a:srgbClr val="2A79FF">
                  <a:lumMod val="60000"/>
                  <a:lumOff val="40000"/>
                </a:srgbClr>
              </a:gs>
              <a:gs pos="100000">
                <a:srgbClr val="2A79FF"/>
              </a:gs>
            </a:gsLst>
            <a:lin ang="5400000" scaled="0"/>
          </a:gradFill>
          <a:ln w="12700">
            <a:noFill/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2000" rIns="108000" bIns="72000" anchor="ctr"/>
          <a:lstStyle/>
          <a:p>
            <a:pPr marL="0" marR="0" lvl="0" indent="0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cs typeface="Arial" charset="0"/>
              </a:rPr>
              <a:t>Description 1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1841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28790483"/>
              </p:ext>
            </p:extLst>
          </p:nvPr>
        </p:nvGraphicFramePr>
        <p:xfrm>
          <a:off x="323850" y="1555748"/>
          <a:ext cx="8496301" cy="4246565"/>
        </p:xfrm>
        <a:graphic>
          <a:graphicData uri="http://schemas.openxmlformats.org/drawingml/2006/table">
            <a:tbl>
              <a:tblPr firstRow="1" bandRow="1"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732171"/>
                <a:gridCol w="1152826"/>
                <a:gridCol w="1152826"/>
                <a:gridCol w="1152826"/>
                <a:gridCol w="1152826"/>
                <a:gridCol w="1152826"/>
              </a:tblGrid>
              <a:tr h="967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noProof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noProof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noProof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noProof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noProof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</a:tr>
              <a:tr h="6558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0" noProof="0" smtClean="0">
                          <a:solidFill>
                            <a:schemeClr val="tx1"/>
                          </a:solidFill>
                        </a:rPr>
                        <a:t>Text 1</a:t>
                      </a:r>
                      <a:endParaRPr lang="en-US" sz="1600" b="0" noProof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400" b="0" noProof="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400" b="0" noProof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400" b="0" noProof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400" b="0" noProof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noProof="0" smtClean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</a:tr>
              <a:tr h="6558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0" noProof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en-US" sz="1600" b="0" baseline="0" noProof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1600" b="0" noProof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400" b="0" noProof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400" b="0" noProof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400" b="0" noProof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400" b="0" noProof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400" b="0" noProof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</a:tr>
              <a:tr h="6558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0" noProof="0" smtClean="0">
                          <a:solidFill>
                            <a:schemeClr val="tx1"/>
                          </a:solidFill>
                        </a:rPr>
                        <a:t>Text 3</a:t>
                      </a:r>
                      <a:endParaRPr lang="en-US" sz="1600" b="0" noProof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noProof="0" smtClean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400" b="0" noProof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400" b="0" noProof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noProof="0" smtClean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400" b="0" noProof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</a:tr>
              <a:tr h="6558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0" noProof="0" smtClean="0">
                          <a:solidFill>
                            <a:schemeClr val="tx1"/>
                          </a:solidFill>
                        </a:rPr>
                        <a:t>Text 4</a:t>
                      </a:r>
                      <a:endParaRPr lang="en-US" sz="1600" b="0" noProof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noProof="0" smtClean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400" b="0" noProof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noProof="0" smtClean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400" b="0" noProof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noProof="0" smtClean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</a:tr>
              <a:tr h="6558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0" noProof="0" smtClean="0">
                          <a:solidFill>
                            <a:schemeClr val="tx1"/>
                          </a:solidFill>
                        </a:rPr>
                        <a:t>Text 5</a:t>
                      </a:r>
                      <a:endParaRPr lang="en-US" sz="1600" b="0" noProof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400" b="0" noProof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400" b="0" noProof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noProof="0" smtClean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400" b="0" noProof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400" b="0" noProof="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1" name="_h2"/>
          <p:cNvSpPr txBox="1">
            <a:spLocks/>
          </p:cNvSpPr>
          <p:nvPr/>
        </p:nvSpPr>
        <p:spPr bwMode="gray">
          <a:xfrm>
            <a:off x="323850" y="854994"/>
            <a:ext cx="8496300" cy="3362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76213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marR="0" lvl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Enter your subheadline here</a:t>
            </a:r>
          </a:p>
        </p:txBody>
      </p:sp>
      <p:grpSp>
        <p:nvGrpSpPr>
          <p:cNvPr id="12" name="Gruppieren 24"/>
          <p:cNvGrpSpPr/>
          <p:nvPr/>
        </p:nvGrpSpPr>
        <p:grpSpPr>
          <a:xfrm>
            <a:off x="3048000" y="1555751"/>
            <a:ext cx="5772942" cy="913259"/>
            <a:chOff x="-5822950" y="2076450"/>
            <a:chExt cx="20789900" cy="2711450"/>
          </a:xfrm>
          <a:gradFill>
            <a:gsLst>
              <a:gs pos="0">
                <a:srgbClr val="2A79FF"/>
              </a:gs>
              <a:gs pos="50000">
                <a:srgbClr val="2A79FF">
                  <a:lumMod val="75000"/>
                </a:srgbClr>
              </a:gs>
            </a:gsLst>
            <a:lin ang="5400000" scaled="0"/>
          </a:gradFill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_color1"/>
            <p:cNvSpPr>
              <a:spLocks/>
            </p:cNvSpPr>
            <p:nvPr/>
          </p:nvSpPr>
          <p:spPr bwMode="auto">
            <a:xfrm>
              <a:off x="-5822950" y="2076450"/>
              <a:ext cx="4159250" cy="2711450"/>
            </a:xfrm>
            <a:custGeom>
              <a:avLst/>
              <a:gdLst/>
              <a:ahLst/>
              <a:cxnLst>
                <a:cxn ang="0">
                  <a:pos x="1109" y="0"/>
                </a:cxn>
                <a:cxn ang="0">
                  <a:pos x="0" y="0"/>
                </a:cxn>
                <a:cxn ang="0">
                  <a:pos x="0" y="723"/>
                </a:cxn>
                <a:cxn ang="0">
                  <a:pos x="1109" y="666"/>
                </a:cxn>
                <a:cxn ang="0">
                  <a:pos x="1109" y="0"/>
                </a:cxn>
              </a:cxnLst>
              <a:rect l="0" t="0" r="r" b="b"/>
              <a:pathLst>
                <a:path w="1109" h="723">
                  <a:moveTo>
                    <a:pt x="110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23"/>
                    <a:pt x="0" y="723"/>
                    <a:pt x="0" y="723"/>
                  </a:cubicBezTo>
                  <a:cubicBezTo>
                    <a:pt x="0" y="723"/>
                    <a:pt x="485" y="707"/>
                    <a:pt x="1109" y="666"/>
                  </a:cubicBezTo>
                  <a:lnTo>
                    <a:pt x="1109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Description</a:t>
              </a:r>
            </a:p>
          </p:txBody>
        </p:sp>
        <p:sp>
          <p:nvSpPr>
            <p:cNvPr id="14" name="_color1"/>
            <p:cNvSpPr>
              <a:spLocks/>
            </p:cNvSpPr>
            <p:nvPr/>
          </p:nvSpPr>
          <p:spPr bwMode="auto">
            <a:xfrm>
              <a:off x="10807700" y="2076450"/>
              <a:ext cx="4159250" cy="1373188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1109" y="331"/>
                </a:cxn>
                <a:cxn ang="0">
                  <a:pos x="1109" y="0"/>
                </a:cxn>
                <a:cxn ang="0">
                  <a:pos x="0" y="0"/>
                </a:cxn>
                <a:cxn ang="0">
                  <a:pos x="0" y="366"/>
                </a:cxn>
              </a:cxnLst>
              <a:rect l="0" t="0" r="r" b="b"/>
              <a:pathLst>
                <a:path w="1109" h="366">
                  <a:moveTo>
                    <a:pt x="0" y="366"/>
                  </a:moveTo>
                  <a:cubicBezTo>
                    <a:pt x="624" y="336"/>
                    <a:pt x="1109" y="331"/>
                    <a:pt x="1109" y="331"/>
                  </a:cubicBezTo>
                  <a:cubicBezTo>
                    <a:pt x="1109" y="0"/>
                    <a:pt x="1109" y="0"/>
                    <a:pt x="110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66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Description</a:t>
              </a:r>
            </a:p>
          </p:txBody>
        </p:sp>
        <p:sp>
          <p:nvSpPr>
            <p:cNvPr id="15" name="_color1"/>
            <p:cNvSpPr>
              <a:spLocks/>
            </p:cNvSpPr>
            <p:nvPr/>
          </p:nvSpPr>
          <p:spPr bwMode="auto">
            <a:xfrm>
              <a:off x="6650038" y="2076450"/>
              <a:ext cx="4157663" cy="1662113"/>
            </a:xfrm>
            <a:custGeom>
              <a:avLst/>
              <a:gdLst/>
              <a:ahLst/>
              <a:cxnLst>
                <a:cxn ang="0">
                  <a:pos x="1109" y="0"/>
                </a:cxn>
                <a:cxn ang="0">
                  <a:pos x="0" y="0"/>
                </a:cxn>
                <a:cxn ang="0">
                  <a:pos x="0" y="443"/>
                </a:cxn>
                <a:cxn ang="0">
                  <a:pos x="1109" y="366"/>
                </a:cxn>
                <a:cxn ang="0">
                  <a:pos x="1109" y="0"/>
                </a:cxn>
              </a:cxnLst>
              <a:rect l="0" t="0" r="r" b="b"/>
              <a:pathLst>
                <a:path w="1109" h="443">
                  <a:moveTo>
                    <a:pt x="110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373" y="407"/>
                    <a:pt x="762" y="383"/>
                    <a:pt x="1109" y="366"/>
                  </a:cubicBezTo>
                  <a:lnTo>
                    <a:pt x="1109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Description</a:t>
              </a:r>
            </a:p>
          </p:txBody>
        </p:sp>
        <p:sp>
          <p:nvSpPr>
            <p:cNvPr id="16" name="_color1"/>
            <p:cNvSpPr>
              <a:spLocks/>
            </p:cNvSpPr>
            <p:nvPr/>
          </p:nvSpPr>
          <p:spPr bwMode="auto">
            <a:xfrm>
              <a:off x="-1663699" y="2076450"/>
              <a:ext cx="4157664" cy="2498726"/>
            </a:xfrm>
            <a:custGeom>
              <a:avLst/>
              <a:gdLst/>
              <a:ahLst/>
              <a:cxnLst>
                <a:cxn ang="0">
                  <a:pos x="0" y="666"/>
                </a:cxn>
                <a:cxn ang="0">
                  <a:pos x="1109" y="575"/>
                </a:cxn>
                <a:cxn ang="0">
                  <a:pos x="1109" y="0"/>
                </a:cxn>
                <a:cxn ang="0">
                  <a:pos x="0" y="0"/>
                </a:cxn>
                <a:cxn ang="0">
                  <a:pos x="0" y="666"/>
                </a:cxn>
              </a:cxnLst>
              <a:rect l="0" t="0" r="r" b="b"/>
              <a:pathLst>
                <a:path w="1109" h="666">
                  <a:moveTo>
                    <a:pt x="0" y="666"/>
                  </a:moveTo>
                  <a:cubicBezTo>
                    <a:pt x="347" y="644"/>
                    <a:pt x="736" y="614"/>
                    <a:pt x="1109" y="575"/>
                  </a:cubicBezTo>
                  <a:cubicBezTo>
                    <a:pt x="1109" y="0"/>
                    <a:pt x="1109" y="0"/>
                    <a:pt x="110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66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Description</a:t>
              </a:r>
            </a:p>
          </p:txBody>
        </p:sp>
        <p:sp>
          <p:nvSpPr>
            <p:cNvPr id="17" name="_color1"/>
            <p:cNvSpPr>
              <a:spLocks/>
            </p:cNvSpPr>
            <p:nvPr/>
          </p:nvSpPr>
          <p:spPr bwMode="auto">
            <a:xfrm>
              <a:off x="2493963" y="2076450"/>
              <a:ext cx="4156075" cy="2157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5"/>
                </a:cxn>
                <a:cxn ang="0">
                  <a:pos x="554" y="507"/>
                </a:cxn>
                <a:cxn ang="0">
                  <a:pos x="1108" y="443"/>
                </a:cxn>
                <a:cxn ang="0">
                  <a:pos x="1108" y="0"/>
                </a:cxn>
                <a:cxn ang="0">
                  <a:pos x="0" y="0"/>
                </a:cxn>
              </a:cxnLst>
              <a:rect l="0" t="0" r="r" b="b"/>
              <a:pathLst>
                <a:path w="1108" h="575">
                  <a:moveTo>
                    <a:pt x="0" y="0"/>
                  </a:moveTo>
                  <a:cubicBezTo>
                    <a:pt x="0" y="575"/>
                    <a:pt x="0" y="575"/>
                    <a:pt x="0" y="575"/>
                  </a:cubicBezTo>
                  <a:cubicBezTo>
                    <a:pt x="192" y="555"/>
                    <a:pt x="379" y="532"/>
                    <a:pt x="554" y="507"/>
                  </a:cubicBezTo>
                  <a:cubicBezTo>
                    <a:pt x="729" y="483"/>
                    <a:pt x="916" y="461"/>
                    <a:pt x="1108" y="443"/>
                  </a:cubicBezTo>
                  <a:cubicBezTo>
                    <a:pt x="1108" y="0"/>
                    <a:pt x="1108" y="0"/>
                    <a:pt x="1108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738535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_h2"/>
          <p:cNvSpPr txBox="1">
            <a:spLocks/>
          </p:cNvSpPr>
          <p:nvPr/>
        </p:nvSpPr>
        <p:spPr bwMode="gray">
          <a:xfrm>
            <a:off x="323850" y="854994"/>
            <a:ext cx="8496300" cy="3362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76213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marR="0" lvl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Enter your subheadline here</a:t>
            </a:r>
          </a:p>
        </p:txBody>
      </p:sp>
      <p:grpSp>
        <p:nvGrpSpPr>
          <p:cNvPr id="17" name="Gruppieren 1"/>
          <p:cNvGrpSpPr/>
          <p:nvPr/>
        </p:nvGrpSpPr>
        <p:grpSpPr>
          <a:xfrm>
            <a:off x="323850" y="1555749"/>
            <a:ext cx="8497092" cy="4250562"/>
            <a:chOff x="323850" y="1555749"/>
            <a:chExt cx="8497092" cy="4250562"/>
          </a:xfrm>
        </p:grpSpPr>
        <p:sp>
          <p:nvSpPr>
            <p:cNvPr id="18" name="Freeform 8"/>
            <p:cNvSpPr>
              <a:spLocks/>
            </p:cNvSpPr>
            <p:nvPr/>
          </p:nvSpPr>
          <p:spPr bwMode="gray">
            <a:xfrm flipH="1">
              <a:off x="323850" y="1555749"/>
              <a:ext cx="4176930" cy="2058709"/>
            </a:xfrm>
            <a:custGeom>
              <a:avLst/>
              <a:gdLst/>
              <a:ahLst/>
              <a:cxnLst/>
              <a:rect l="l" t="t" r="r" b="b"/>
              <a:pathLst>
                <a:path w="4176930" h="2058709">
                  <a:moveTo>
                    <a:pt x="0" y="0"/>
                  </a:moveTo>
                  <a:cubicBezTo>
                    <a:pt x="0" y="0"/>
                    <a:pt x="0" y="0"/>
                    <a:pt x="4176930" y="0"/>
                  </a:cubicBezTo>
                  <a:lnTo>
                    <a:pt x="4176930" y="2058709"/>
                  </a:lnTo>
                  <a:cubicBezTo>
                    <a:pt x="4176930" y="2058709"/>
                    <a:pt x="4176930" y="2058709"/>
                    <a:pt x="1079378" y="2058709"/>
                  </a:cubicBezTo>
                  <a:cubicBezTo>
                    <a:pt x="1078688" y="2046733"/>
                    <a:pt x="1077814" y="2034806"/>
                    <a:pt x="1075638" y="2023030"/>
                  </a:cubicBezTo>
                  <a:cubicBezTo>
                    <a:pt x="1075154" y="2002066"/>
                    <a:pt x="1073005" y="1981342"/>
                    <a:pt x="1069130" y="1960943"/>
                  </a:cubicBezTo>
                  <a:cubicBezTo>
                    <a:pt x="1068629" y="1954635"/>
                    <a:pt x="1067677" y="1948400"/>
                    <a:pt x="1066276" y="1942246"/>
                  </a:cubicBezTo>
                  <a:cubicBezTo>
                    <a:pt x="989069" y="1409541"/>
                    <a:pt x="545998" y="995728"/>
                    <a:pt x="0" y="963616"/>
                  </a:cubicBezTo>
                  <a:cubicBezTo>
                    <a:pt x="0" y="917052"/>
                    <a:pt x="0" y="73238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72000" rIns="108000" bIns="144000" anchor="b" anchorCtr="0"/>
            <a:lstStyle/>
            <a:p>
              <a:pPr marL="0" marR="0" lvl="0" indent="0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This is a placeholder text. </a:t>
              </a:r>
              <a:endParaRPr kumimoji="0" lang="de-DE" sz="1600" b="0" i="0" u="none" strike="noStrike" kern="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This </a:t>
              </a:r>
              <a:r>
                <a:rPr kumimoji="0" lang="de-DE" sz="1600" b="0" i="0" u="none" strike="noStrike" kern="0" cap="none" spc="0" normalizeH="0" baseline="0" noProof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text can be replaced </a:t>
              </a:r>
              <a:endParaRPr kumimoji="0" lang="de-DE" sz="1600" b="0" i="0" u="none" strike="noStrike" kern="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with </a:t>
              </a:r>
              <a:r>
                <a:rPr kumimoji="0" lang="de-DE" sz="1600" b="0" i="0" u="none" strike="noStrike" kern="0" cap="none" spc="0" normalizeH="0" baseline="0" noProof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your own text.</a:t>
              </a:r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gray">
            <a:xfrm>
              <a:off x="323850" y="3747602"/>
              <a:ext cx="4176930" cy="2058709"/>
            </a:xfrm>
            <a:custGeom>
              <a:avLst/>
              <a:gdLst/>
              <a:ahLst/>
              <a:cxnLst>
                <a:cxn ang="0">
                  <a:pos x="1300" y="0"/>
                </a:cxn>
                <a:cxn ang="0">
                  <a:pos x="0" y="0"/>
                </a:cxn>
                <a:cxn ang="0">
                  <a:pos x="0" y="864"/>
                </a:cxn>
                <a:cxn ang="0">
                  <a:pos x="1753" y="864"/>
                </a:cxn>
                <a:cxn ang="0">
                  <a:pos x="1753" y="453"/>
                </a:cxn>
                <a:cxn ang="0">
                  <a:pos x="1300" y="0"/>
                </a:cxn>
              </a:cxnLst>
              <a:rect l="0" t="0" r="r" b="b"/>
              <a:pathLst>
                <a:path w="1753" h="864">
                  <a:moveTo>
                    <a:pt x="13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1753" y="864"/>
                    <a:pt x="1753" y="864"/>
                    <a:pt x="1753" y="864"/>
                  </a:cubicBezTo>
                  <a:cubicBezTo>
                    <a:pt x="1753" y="453"/>
                    <a:pt x="1753" y="453"/>
                    <a:pt x="1753" y="453"/>
                  </a:cubicBezTo>
                  <a:cubicBezTo>
                    <a:pt x="1509" y="438"/>
                    <a:pt x="1314" y="243"/>
                    <a:pt x="1300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72000" rIns="108000" bIns="144000" anchor="t" anchorCtr="0"/>
            <a:lstStyle/>
            <a:p>
              <a:pPr marL="0" marR="0" lvl="0" indent="0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This is a placeholder text. </a:t>
              </a:r>
              <a:endParaRPr kumimoji="0" lang="de-DE" sz="1600" b="0" i="0" u="none" strike="noStrike" kern="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This text </a:t>
              </a:r>
              <a:r>
                <a:rPr kumimoji="0" lang="de-DE" sz="1600" b="0" i="0" u="none" strike="noStrike" kern="0" cap="none" spc="0" normalizeH="0" baseline="0" noProof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can be replaced </a:t>
              </a:r>
              <a:endParaRPr kumimoji="0" lang="de-DE" sz="1600" b="0" i="0" u="none" strike="noStrike" kern="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with </a:t>
              </a:r>
              <a:r>
                <a:rPr kumimoji="0" lang="de-DE" sz="1600" b="0" i="0" u="none" strike="noStrike" kern="0" cap="none" spc="0" normalizeH="0" baseline="0" noProof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your own text.</a:t>
              </a:r>
              <a:endParaRPr kumimoji="0" lang="en-US" sz="16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gray">
            <a:xfrm>
              <a:off x="4644012" y="3747602"/>
              <a:ext cx="4176930" cy="2058709"/>
            </a:xfrm>
            <a:custGeom>
              <a:avLst/>
              <a:gdLst/>
              <a:ahLst/>
              <a:cxnLst>
                <a:cxn ang="0">
                  <a:pos x="0" y="453"/>
                </a:cxn>
                <a:cxn ang="0">
                  <a:pos x="0" y="864"/>
                </a:cxn>
                <a:cxn ang="0">
                  <a:pos x="1753" y="864"/>
                </a:cxn>
                <a:cxn ang="0">
                  <a:pos x="1753" y="0"/>
                </a:cxn>
                <a:cxn ang="0">
                  <a:pos x="453" y="0"/>
                </a:cxn>
                <a:cxn ang="0">
                  <a:pos x="0" y="453"/>
                </a:cxn>
              </a:cxnLst>
              <a:rect l="0" t="0" r="r" b="b"/>
              <a:pathLst>
                <a:path w="1753" h="864">
                  <a:moveTo>
                    <a:pt x="0" y="453"/>
                  </a:moveTo>
                  <a:cubicBezTo>
                    <a:pt x="0" y="864"/>
                    <a:pt x="0" y="864"/>
                    <a:pt x="0" y="864"/>
                  </a:cubicBezTo>
                  <a:cubicBezTo>
                    <a:pt x="1753" y="864"/>
                    <a:pt x="1753" y="864"/>
                    <a:pt x="1753" y="864"/>
                  </a:cubicBezTo>
                  <a:cubicBezTo>
                    <a:pt x="1753" y="0"/>
                    <a:pt x="1753" y="0"/>
                    <a:pt x="1753" y="0"/>
                  </a:cubicBezTo>
                  <a:cubicBezTo>
                    <a:pt x="453" y="0"/>
                    <a:pt x="453" y="0"/>
                    <a:pt x="453" y="0"/>
                  </a:cubicBezTo>
                  <a:cubicBezTo>
                    <a:pt x="439" y="243"/>
                    <a:pt x="244" y="438"/>
                    <a:pt x="0" y="453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72000" rIns="108000" bIns="144000" anchor="t" anchorCtr="0"/>
            <a:lstStyle/>
            <a:p>
              <a:pPr marL="0" marR="0" lvl="0" indent="0" algn="r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This is a placeholder text. </a:t>
              </a:r>
              <a:endParaRPr kumimoji="0" lang="de-DE" sz="1600" b="0" i="0" u="none" strike="noStrike" kern="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algn="r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This </a:t>
              </a:r>
              <a:r>
                <a:rPr kumimoji="0" lang="de-DE" sz="1600" b="0" i="0" u="none" strike="noStrike" kern="0" cap="none" spc="0" normalizeH="0" baseline="0" noProof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text can be replaced </a:t>
              </a:r>
              <a:endParaRPr kumimoji="0" lang="de-DE" sz="1600" b="0" i="0" u="none" strike="noStrike" kern="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algn="r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with </a:t>
              </a:r>
              <a:r>
                <a:rPr kumimoji="0" lang="de-DE" sz="1600" b="0" i="0" u="none" strike="noStrike" kern="0" cap="none" spc="0" normalizeH="0" baseline="0" noProof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your own text.</a:t>
              </a:r>
              <a:endParaRPr kumimoji="0" lang="en-US" sz="16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4644011" y="1555749"/>
              <a:ext cx="4176000" cy="2058709"/>
            </a:xfrm>
            <a:custGeom>
              <a:avLst/>
              <a:gdLst/>
              <a:ahLst/>
              <a:cxnLst/>
              <a:rect l="l" t="t" r="r" b="b"/>
              <a:pathLst>
                <a:path w="4176930" h="2058709">
                  <a:moveTo>
                    <a:pt x="0" y="0"/>
                  </a:moveTo>
                  <a:cubicBezTo>
                    <a:pt x="0" y="0"/>
                    <a:pt x="0" y="0"/>
                    <a:pt x="4176930" y="0"/>
                  </a:cubicBezTo>
                  <a:lnTo>
                    <a:pt x="4176930" y="2058709"/>
                  </a:lnTo>
                  <a:cubicBezTo>
                    <a:pt x="4176930" y="2058709"/>
                    <a:pt x="4176930" y="2058709"/>
                    <a:pt x="1079378" y="2058709"/>
                  </a:cubicBezTo>
                  <a:cubicBezTo>
                    <a:pt x="1078688" y="2046733"/>
                    <a:pt x="1077814" y="2034806"/>
                    <a:pt x="1075638" y="2023030"/>
                  </a:cubicBezTo>
                  <a:cubicBezTo>
                    <a:pt x="1075154" y="2002066"/>
                    <a:pt x="1073005" y="1981342"/>
                    <a:pt x="1069130" y="1960943"/>
                  </a:cubicBezTo>
                  <a:cubicBezTo>
                    <a:pt x="1068629" y="1954635"/>
                    <a:pt x="1067677" y="1948400"/>
                    <a:pt x="1066276" y="1942246"/>
                  </a:cubicBezTo>
                  <a:cubicBezTo>
                    <a:pt x="989069" y="1409541"/>
                    <a:pt x="545998" y="995728"/>
                    <a:pt x="0" y="963616"/>
                  </a:cubicBezTo>
                  <a:cubicBezTo>
                    <a:pt x="0" y="917052"/>
                    <a:pt x="0" y="73238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72000" rIns="108000" bIns="144000" anchor="b" anchorCtr="0"/>
            <a:lstStyle/>
            <a:p>
              <a:pPr marL="0" marR="0" lvl="0" indent="0" algn="r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This is a placeholder text. </a:t>
              </a:r>
              <a:endParaRPr kumimoji="0" lang="de-DE" sz="1600" b="0" i="0" u="none" strike="noStrike" kern="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algn="r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This </a:t>
              </a:r>
              <a:r>
                <a:rPr kumimoji="0" lang="de-DE" sz="1600" b="0" i="0" u="none" strike="noStrike" kern="0" cap="none" spc="0" normalizeH="0" baseline="0" noProof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text can be replaced </a:t>
              </a:r>
              <a:endParaRPr kumimoji="0" lang="de-DE" sz="1600" b="0" i="0" u="none" strike="noStrike" kern="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algn="r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with </a:t>
              </a:r>
              <a:r>
                <a:rPr kumimoji="0" lang="de-DE" sz="1600" b="0" i="0" u="none" strike="noStrike" kern="0" cap="none" spc="0" normalizeH="0" baseline="0" noProof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your own text.</a:t>
              </a:r>
              <a:endParaRPr kumimoji="0" lang="en-US" sz="16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gray">
            <a:xfrm>
              <a:off x="323850" y="5445948"/>
              <a:ext cx="4169368" cy="360363"/>
            </a:xfrm>
            <a:prstGeom prst="rect">
              <a:avLst/>
            </a:prstGeom>
            <a:gradFill>
              <a:gsLst>
                <a:gs pos="0">
                  <a:srgbClr val="2A79FF">
                    <a:lumMod val="60000"/>
                    <a:lumOff val="40000"/>
                  </a:srgbClr>
                </a:gs>
                <a:gs pos="100000">
                  <a:srgbClr val="2A79FF"/>
                </a:gs>
              </a:gsLst>
              <a:lin ang="5400000" scaled="0"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lIns="108000" tIns="72000" rIns="108000" bIns="72000" anchor="ctr"/>
            <a:lstStyle/>
            <a:p>
              <a:pPr marL="0" marR="0" lvl="0" indent="0" defTabSz="801688" eaLnBrk="0" fontAlgn="auto" latinLnBrk="0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b="1" i="0" u="none" strike="noStrike" kern="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cs typeface="Arial" charset="0"/>
                </a:rPr>
                <a:t>Description 3</a:t>
              </a: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gray">
            <a:xfrm>
              <a:off x="4651574" y="5445948"/>
              <a:ext cx="4169368" cy="360363"/>
            </a:xfrm>
            <a:prstGeom prst="rect">
              <a:avLst/>
            </a:prstGeom>
            <a:gradFill>
              <a:gsLst>
                <a:gs pos="0">
                  <a:srgbClr val="2A79FF">
                    <a:lumMod val="60000"/>
                    <a:lumOff val="40000"/>
                  </a:srgbClr>
                </a:gs>
                <a:gs pos="100000">
                  <a:srgbClr val="2A79FF"/>
                </a:gs>
              </a:gsLst>
              <a:lin ang="5400000" scaled="0"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lIns="108000" tIns="72000" rIns="108000" bIns="72000" anchor="ctr"/>
            <a:lstStyle/>
            <a:p>
              <a:pPr marL="0" marR="0" lvl="0" indent="0" defTabSz="801688" eaLnBrk="0" fontAlgn="auto" latinLnBrk="0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b="1" i="0" u="none" strike="noStrike" kern="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cs typeface="Arial" charset="0"/>
                </a:rPr>
                <a:t>Description 4</a:t>
              </a: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gray">
            <a:xfrm>
              <a:off x="4651574" y="1555749"/>
              <a:ext cx="4169368" cy="360363"/>
            </a:xfrm>
            <a:prstGeom prst="rect">
              <a:avLst/>
            </a:prstGeom>
            <a:gradFill>
              <a:gsLst>
                <a:gs pos="0">
                  <a:srgbClr val="2A79FF">
                    <a:lumMod val="60000"/>
                    <a:lumOff val="40000"/>
                  </a:srgbClr>
                </a:gs>
                <a:gs pos="100000">
                  <a:srgbClr val="2A79FF"/>
                </a:gs>
              </a:gsLst>
              <a:lin ang="5400000" scaled="0"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lIns="108000" tIns="72000" rIns="108000" bIns="72000" anchor="ctr"/>
            <a:lstStyle/>
            <a:p>
              <a:pPr marL="0" marR="0" lvl="0" indent="0" defTabSz="801688" eaLnBrk="0" fontAlgn="auto" latinLnBrk="0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b="1" i="0" u="none" strike="noStrike" kern="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cs typeface="Arial" charset="0"/>
                </a:rPr>
                <a:t>Description 2</a:t>
              </a: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gray">
            <a:xfrm>
              <a:off x="323850" y="1555749"/>
              <a:ext cx="4169368" cy="360363"/>
            </a:xfrm>
            <a:prstGeom prst="rect">
              <a:avLst/>
            </a:prstGeom>
            <a:gradFill>
              <a:gsLst>
                <a:gs pos="0">
                  <a:srgbClr val="2A79FF">
                    <a:lumMod val="60000"/>
                    <a:lumOff val="40000"/>
                  </a:srgbClr>
                </a:gs>
                <a:gs pos="100000">
                  <a:srgbClr val="2A79FF"/>
                </a:gs>
              </a:gsLst>
              <a:lin ang="5400000" scaled="0"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lIns="108000" tIns="72000" rIns="108000" bIns="72000" anchor="ctr"/>
            <a:lstStyle/>
            <a:p>
              <a:pPr marL="0" marR="0" lvl="0" indent="0" defTabSz="801688" eaLnBrk="0" fontAlgn="auto" latinLnBrk="0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b="1" i="0" u="none" strike="noStrike" kern="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cs typeface="Arial" charset="0"/>
                </a:rPr>
                <a:t>Description </a:t>
              </a:r>
              <a:r>
                <a:rPr kumimoji="0" lang="de-DE" b="1" i="0" u="none" strike="noStrike" kern="0" cap="none" spc="0" normalizeH="0" baseline="0" noProof="1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cs typeface="Arial" charset="0"/>
                </a:rPr>
                <a:t>1</a:t>
              </a:r>
              <a:endParaRPr kumimoji="0" lang="de-DE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cs typeface="Arial" charset="0"/>
              </a:endParaRPr>
            </a:p>
          </p:txBody>
        </p:sp>
        <p:grpSp>
          <p:nvGrpSpPr>
            <p:cNvPr id="26" name="Gruppieren 43"/>
            <p:cNvGrpSpPr/>
            <p:nvPr/>
          </p:nvGrpSpPr>
          <p:grpSpPr bwMode="gray">
            <a:xfrm>
              <a:off x="3591448" y="2684829"/>
              <a:ext cx="1941601" cy="1941601"/>
              <a:chOff x="2804400" y="1911431"/>
              <a:chExt cx="3535200" cy="3535200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27" name="Freeform 10"/>
              <p:cNvSpPr>
                <a:spLocks noEditPoints="1"/>
              </p:cNvSpPr>
              <p:nvPr/>
            </p:nvSpPr>
            <p:spPr bwMode="gray">
              <a:xfrm>
                <a:off x="2804400" y="2009308"/>
                <a:ext cx="3535200" cy="3185164"/>
              </a:xfrm>
              <a:custGeom>
                <a:avLst/>
                <a:gdLst/>
                <a:ahLst/>
                <a:cxnLst>
                  <a:cxn ang="0">
                    <a:pos x="530" y="84"/>
                  </a:cxn>
                  <a:cxn ang="0">
                    <a:pos x="1456" y="295"/>
                  </a:cxn>
                  <a:cxn ang="0">
                    <a:pos x="1519" y="325"/>
                  </a:cxn>
                  <a:cxn ang="0">
                    <a:pos x="138" y="415"/>
                  </a:cxn>
                  <a:cxn ang="0">
                    <a:pos x="163" y="444"/>
                  </a:cxn>
                  <a:cxn ang="0">
                    <a:pos x="1593" y="561"/>
                  </a:cxn>
                  <a:cxn ang="0">
                    <a:pos x="1645" y="530"/>
                  </a:cxn>
                  <a:cxn ang="0">
                    <a:pos x="1577" y="574"/>
                  </a:cxn>
                  <a:cxn ang="0">
                    <a:pos x="1613" y="598"/>
                  </a:cxn>
                  <a:cxn ang="0">
                    <a:pos x="1564" y="659"/>
                  </a:cxn>
                  <a:cxn ang="0">
                    <a:pos x="1643" y="814"/>
                  </a:cxn>
                  <a:cxn ang="0">
                    <a:pos x="1548" y="668"/>
                  </a:cxn>
                  <a:cxn ang="0">
                    <a:pos x="1555" y="704"/>
                  </a:cxn>
                  <a:cxn ang="0">
                    <a:pos x="1497" y="687"/>
                  </a:cxn>
                  <a:cxn ang="0">
                    <a:pos x="1394" y="728"/>
                  </a:cxn>
                  <a:cxn ang="0">
                    <a:pos x="1516" y="704"/>
                  </a:cxn>
                  <a:cxn ang="0">
                    <a:pos x="1612" y="784"/>
                  </a:cxn>
                  <a:cxn ang="0">
                    <a:pos x="1587" y="799"/>
                  </a:cxn>
                  <a:cxn ang="0">
                    <a:pos x="1694" y="752"/>
                  </a:cxn>
                  <a:cxn ang="0">
                    <a:pos x="1533" y="725"/>
                  </a:cxn>
                  <a:cxn ang="0">
                    <a:pos x="1559" y="743"/>
                  </a:cxn>
                  <a:cxn ang="0">
                    <a:pos x="1550" y="910"/>
                  </a:cxn>
                  <a:cxn ang="0">
                    <a:pos x="1460" y="828"/>
                  </a:cxn>
                  <a:cxn ang="0">
                    <a:pos x="1334" y="887"/>
                  </a:cxn>
                  <a:cxn ang="0">
                    <a:pos x="1340" y="1103"/>
                  </a:cxn>
                  <a:cxn ang="0">
                    <a:pos x="1473" y="1118"/>
                  </a:cxn>
                  <a:cxn ang="0">
                    <a:pos x="1581" y="1055"/>
                  </a:cxn>
                  <a:cxn ang="0">
                    <a:pos x="1649" y="872"/>
                  </a:cxn>
                  <a:cxn ang="0">
                    <a:pos x="1671" y="902"/>
                  </a:cxn>
                  <a:cxn ang="0">
                    <a:pos x="1596" y="815"/>
                  </a:cxn>
                  <a:cxn ang="0">
                    <a:pos x="1510" y="827"/>
                  </a:cxn>
                  <a:cxn ang="0">
                    <a:pos x="1589" y="865"/>
                  </a:cxn>
                  <a:cxn ang="0">
                    <a:pos x="1129" y="977"/>
                  </a:cxn>
                  <a:cxn ang="0">
                    <a:pos x="1121" y="1017"/>
                  </a:cxn>
                  <a:cxn ang="0">
                    <a:pos x="1073" y="1080"/>
                  </a:cxn>
                  <a:cxn ang="0">
                    <a:pos x="1345" y="1132"/>
                  </a:cxn>
                  <a:cxn ang="0">
                    <a:pos x="290" y="1296"/>
                  </a:cxn>
                  <a:cxn ang="0">
                    <a:pos x="689" y="58"/>
                  </a:cxn>
                  <a:cxn ang="0">
                    <a:pos x="524" y="26"/>
                  </a:cxn>
                  <a:cxn ang="0">
                    <a:pos x="231" y="343"/>
                  </a:cxn>
                  <a:cxn ang="0">
                    <a:pos x="178" y="499"/>
                  </a:cxn>
                  <a:cxn ang="0">
                    <a:pos x="64" y="623"/>
                  </a:cxn>
                  <a:cxn ang="0">
                    <a:pos x="193" y="1299"/>
                  </a:cxn>
                  <a:cxn ang="0">
                    <a:pos x="378" y="1416"/>
                  </a:cxn>
                  <a:cxn ang="0">
                    <a:pos x="342" y="1349"/>
                  </a:cxn>
                  <a:cxn ang="0">
                    <a:pos x="248" y="1245"/>
                  </a:cxn>
                  <a:cxn ang="0">
                    <a:pos x="119" y="767"/>
                  </a:cxn>
                  <a:cxn ang="0">
                    <a:pos x="139" y="607"/>
                  </a:cxn>
                  <a:cxn ang="0">
                    <a:pos x="361" y="359"/>
                  </a:cxn>
                  <a:cxn ang="0">
                    <a:pos x="432" y="296"/>
                  </a:cxn>
                  <a:cxn ang="0">
                    <a:pos x="474" y="141"/>
                  </a:cxn>
                  <a:cxn ang="0">
                    <a:pos x="545" y="68"/>
                  </a:cxn>
                  <a:cxn ang="0">
                    <a:pos x="717" y="64"/>
                  </a:cxn>
                  <a:cxn ang="0">
                    <a:pos x="1301" y="127"/>
                  </a:cxn>
                  <a:cxn ang="0">
                    <a:pos x="1393" y="183"/>
                  </a:cxn>
                  <a:cxn ang="0">
                    <a:pos x="1537" y="308"/>
                  </a:cxn>
                  <a:cxn ang="0">
                    <a:pos x="1682" y="671"/>
                  </a:cxn>
                  <a:cxn ang="0">
                    <a:pos x="1238" y="65"/>
                  </a:cxn>
                  <a:cxn ang="0">
                    <a:pos x="1413" y="215"/>
                  </a:cxn>
                  <a:cxn ang="0">
                    <a:pos x="1696" y="874"/>
                  </a:cxn>
                </a:cxnLst>
                <a:rect l="0" t="0" r="r" b="b"/>
                <a:pathLst>
                  <a:path w="1713" h="1537">
                    <a:moveTo>
                      <a:pt x="1152" y="12"/>
                    </a:moveTo>
                    <a:cubicBezTo>
                      <a:pt x="1149" y="12"/>
                      <a:pt x="1146" y="9"/>
                      <a:pt x="1145" y="11"/>
                    </a:cubicBezTo>
                    <a:cubicBezTo>
                      <a:pt x="1146" y="11"/>
                      <a:pt x="1150" y="15"/>
                      <a:pt x="1152" y="12"/>
                    </a:cubicBezTo>
                    <a:close/>
                    <a:moveTo>
                      <a:pt x="719" y="38"/>
                    </a:moveTo>
                    <a:cubicBezTo>
                      <a:pt x="708" y="38"/>
                      <a:pt x="708" y="38"/>
                      <a:pt x="708" y="38"/>
                    </a:cubicBezTo>
                    <a:cubicBezTo>
                      <a:pt x="708" y="41"/>
                      <a:pt x="719" y="43"/>
                      <a:pt x="719" y="38"/>
                    </a:cubicBezTo>
                    <a:close/>
                    <a:moveTo>
                      <a:pt x="763" y="72"/>
                    </a:moveTo>
                    <a:cubicBezTo>
                      <a:pt x="762" y="76"/>
                      <a:pt x="769" y="76"/>
                      <a:pt x="771" y="74"/>
                    </a:cubicBezTo>
                    <a:cubicBezTo>
                      <a:pt x="768" y="74"/>
                      <a:pt x="765" y="70"/>
                      <a:pt x="763" y="72"/>
                    </a:cubicBezTo>
                    <a:close/>
                    <a:moveTo>
                      <a:pt x="775" y="74"/>
                    </a:moveTo>
                    <a:cubicBezTo>
                      <a:pt x="778" y="76"/>
                      <a:pt x="786" y="80"/>
                      <a:pt x="788" y="76"/>
                    </a:cubicBezTo>
                    <a:cubicBezTo>
                      <a:pt x="783" y="77"/>
                      <a:pt x="779" y="72"/>
                      <a:pt x="775" y="74"/>
                    </a:cubicBezTo>
                    <a:close/>
                    <a:moveTo>
                      <a:pt x="530" y="84"/>
                    </a:moveTo>
                    <a:cubicBezTo>
                      <a:pt x="534" y="85"/>
                      <a:pt x="533" y="80"/>
                      <a:pt x="535" y="84"/>
                    </a:cubicBezTo>
                    <a:cubicBezTo>
                      <a:pt x="536" y="83"/>
                      <a:pt x="536" y="83"/>
                      <a:pt x="537" y="83"/>
                    </a:cubicBezTo>
                    <a:cubicBezTo>
                      <a:pt x="536" y="80"/>
                      <a:pt x="537" y="78"/>
                      <a:pt x="538" y="75"/>
                    </a:cubicBezTo>
                    <a:cubicBezTo>
                      <a:pt x="532" y="75"/>
                      <a:pt x="531" y="80"/>
                      <a:pt x="530" y="84"/>
                    </a:cubicBezTo>
                    <a:close/>
                    <a:moveTo>
                      <a:pt x="530" y="88"/>
                    </a:moveTo>
                    <a:cubicBezTo>
                      <a:pt x="530" y="92"/>
                      <a:pt x="532" y="98"/>
                      <a:pt x="527" y="101"/>
                    </a:cubicBezTo>
                    <a:cubicBezTo>
                      <a:pt x="533" y="99"/>
                      <a:pt x="537" y="94"/>
                      <a:pt x="538" y="87"/>
                    </a:cubicBezTo>
                    <a:cubicBezTo>
                      <a:pt x="535" y="87"/>
                      <a:pt x="533" y="90"/>
                      <a:pt x="530" y="88"/>
                    </a:cubicBezTo>
                    <a:close/>
                    <a:moveTo>
                      <a:pt x="1311" y="135"/>
                    </a:moveTo>
                    <a:cubicBezTo>
                      <a:pt x="1308" y="134"/>
                      <a:pt x="1306" y="128"/>
                      <a:pt x="1303" y="130"/>
                    </a:cubicBezTo>
                    <a:cubicBezTo>
                      <a:pt x="1306" y="131"/>
                      <a:pt x="1308" y="138"/>
                      <a:pt x="1311" y="135"/>
                    </a:cubicBezTo>
                    <a:close/>
                    <a:moveTo>
                      <a:pt x="1414" y="226"/>
                    </a:moveTo>
                    <a:cubicBezTo>
                      <a:pt x="1414" y="223"/>
                      <a:pt x="1413" y="221"/>
                      <a:pt x="1410" y="221"/>
                    </a:cubicBezTo>
                    <a:cubicBezTo>
                      <a:pt x="1409" y="225"/>
                      <a:pt x="1413" y="224"/>
                      <a:pt x="1412" y="228"/>
                    </a:cubicBezTo>
                    <a:cubicBezTo>
                      <a:pt x="1406" y="237"/>
                      <a:pt x="1416" y="247"/>
                      <a:pt x="1421" y="252"/>
                    </a:cubicBezTo>
                    <a:cubicBezTo>
                      <a:pt x="1425" y="264"/>
                      <a:pt x="1425" y="274"/>
                      <a:pt x="1434" y="281"/>
                    </a:cubicBezTo>
                    <a:cubicBezTo>
                      <a:pt x="1434" y="279"/>
                      <a:pt x="1431" y="277"/>
                      <a:pt x="1434" y="276"/>
                    </a:cubicBezTo>
                    <a:cubicBezTo>
                      <a:pt x="1436" y="279"/>
                      <a:pt x="1439" y="282"/>
                      <a:pt x="1441" y="287"/>
                    </a:cubicBezTo>
                    <a:cubicBezTo>
                      <a:pt x="1444" y="288"/>
                      <a:pt x="1441" y="283"/>
                      <a:pt x="1444" y="284"/>
                    </a:cubicBezTo>
                    <a:cubicBezTo>
                      <a:pt x="1444" y="290"/>
                      <a:pt x="1454" y="291"/>
                      <a:pt x="1456" y="289"/>
                    </a:cubicBezTo>
                    <a:cubicBezTo>
                      <a:pt x="1458" y="291"/>
                      <a:pt x="1455" y="292"/>
                      <a:pt x="1456" y="295"/>
                    </a:cubicBezTo>
                    <a:cubicBezTo>
                      <a:pt x="1462" y="296"/>
                      <a:pt x="1461" y="304"/>
                      <a:pt x="1468" y="306"/>
                    </a:cubicBezTo>
                    <a:cubicBezTo>
                      <a:pt x="1472" y="301"/>
                      <a:pt x="1466" y="298"/>
                      <a:pt x="1467" y="295"/>
                    </a:cubicBezTo>
                    <a:cubicBezTo>
                      <a:pt x="1469" y="297"/>
                      <a:pt x="1469" y="295"/>
                      <a:pt x="1472" y="296"/>
                    </a:cubicBezTo>
                    <a:cubicBezTo>
                      <a:pt x="1472" y="298"/>
                      <a:pt x="1474" y="298"/>
                      <a:pt x="1473" y="301"/>
                    </a:cubicBezTo>
                    <a:cubicBezTo>
                      <a:pt x="1472" y="301"/>
                      <a:pt x="1472" y="300"/>
                      <a:pt x="1470" y="300"/>
                    </a:cubicBezTo>
                    <a:cubicBezTo>
                      <a:pt x="1470" y="306"/>
                      <a:pt x="1475" y="306"/>
                      <a:pt x="1476" y="311"/>
                    </a:cubicBezTo>
                    <a:cubicBezTo>
                      <a:pt x="1478" y="312"/>
                      <a:pt x="1478" y="310"/>
                      <a:pt x="1479" y="310"/>
                    </a:cubicBezTo>
                    <a:cubicBezTo>
                      <a:pt x="1484" y="311"/>
                      <a:pt x="1483" y="317"/>
                      <a:pt x="1488" y="318"/>
                    </a:cubicBezTo>
                    <a:cubicBezTo>
                      <a:pt x="1491" y="309"/>
                      <a:pt x="1477" y="305"/>
                      <a:pt x="1477" y="300"/>
                    </a:cubicBezTo>
                    <a:cubicBezTo>
                      <a:pt x="1483" y="304"/>
                      <a:pt x="1486" y="309"/>
                      <a:pt x="1494" y="311"/>
                    </a:cubicBezTo>
                    <a:cubicBezTo>
                      <a:pt x="1486" y="299"/>
                      <a:pt x="1477" y="287"/>
                      <a:pt x="1459" y="284"/>
                    </a:cubicBezTo>
                    <a:cubicBezTo>
                      <a:pt x="1456" y="276"/>
                      <a:pt x="1452" y="269"/>
                      <a:pt x="1446" y="263"/>
                    </a:cubicBezTo>
                    <a:cubicBezTo>
                      <a:pt x="1446" y="266"/>
                      <a:pt x="1450" y="268"/>
                      <a:pt x="1447" y="269"/>
                    </a:cubicBezTo>
                    <a:cubicBezTo>
                      <a:pt x="1438" y="262"/>
                      <a:pt x="1428" y="252"/>
                      <a:pt x="1423" y="240"/>
                    </a:cubicBezTo>
                    <a:cubicBezTo>
                      <a:pt x="1423" y="239"/>
                      <a:pt x="1424" y="237"/>
                      <a:pt x="1424" y="237"/>
                    </a:cubicBezTo>
                    <a:cubicBezTo>
                      <a:pt x="1423" y="232"/>
                      <a:pt x="1416" y="223"/>
                      <a:pt x="1414" y="226"/>
                    </a:cubicBezTo>
                    <a:close/>
                    <a:moveTo>
                      <a:pt x="1519" y="325"/>
                    </a:moveTo>
                    <a:cubicBezTo>
                      <a:pt x="1520" y="328"/>
                      <a:pt x="1521" y="329"/>
                      <a:pt x="1524" y="330"/>
                    </a:cubicBezTo>
                    <a:cubicBezTo>
                      <a:pt x="1524" y="326"/>
                      <a:pt x="1521" y="326"/>
                      <a:pt x="1519" y="325"/>
                    </a:cubicBezTo>
                    <a:close/>
                    <a:moveTo>
                      <a:pt x="928" y="336"/>
                    </a:moveTo>
                    <a:cubicBezTo>
                      <a:pt x="928" y="340"/>
                      <a:pt x="935" y="341"/>
                      <a:pt x="934" y="335"/>
                    </a:cubicBezTo>
                    <a:cubicBezTo>
                      <a:pt x="931" y="335"/>
                      <a:pt x="929" y="335"/>
                      <a:pt x="928" y="336"/>
                    </a:cubicBezTo>
                    <a:close/>
                    <a:moveTo>
                      <a:pt x="913" y="346"/>
                    </a:moveTo>
                    <a:cubicBezTo>
                      <a:pt x="916" y="348"/>
                      <a:pt x="922" y="346"/>
                      <a:pt x="922" y="341"/>
                    </a:cubicBezTo>
                    <a:cubicBezTo>
                      <a:pt x="920" y="333"/>
                      <a:pt x="913" y="340"/>
                      <a:pt x="913" y="346"/>
                    </a:cubicBezTo>
                    <a:close/>
                    <a:moveTo>
                      <a:pt x="901" y="344"/>
                    </a:moveTo>
                    <a:cubicBezTo>
                      <a:pt x="904" y="350"/>
                      <a:pt x="894" y="346"/>
                      <a:pt x="893" y="351"/>
                    </a:cubicBezTo>
                    <a:cubicBezTo>
                      <a:pt x="898" y="355"/>
                      <a:pt x="903" y="351"/>
                      <a:pt x="908" y="349"/>
                    </a:cubicBezTo>
                    <a:cubicBezTo>
                      <a:pt x="908" y="345"/>
                      <a:pt x="903" y="346"/>
                      <a:pt x="901" y="344"/>
                    </a:cubicBezTo>
                    <a:close/>
                    <a:moveTo>
                      <a:pt x="901" y="357"/>
                    </a:moveTo>
                    <a:cubicBezTo>
                      <a:pt x="896" y="354"/>
                      <a:pt x="890" y="358"/>
                      <a:pt x="884" y="357"/>
                    </a:cubicBezTo>
                    <a:cubicBezTo>
                      <a:pt x="875" y="364"/>
                      <a:pt x="895" y="369"/>
                      <a:pt x="901" y="364"/>
                    </a:cubicBezTo>
                    <a:cubicBezTo>
                      <a:pt x="899" y="360"/>
                      <a:pt x="897" y="360"/>
                      <a:pt x="901" y="357"/>
                    </a:cubicBezTo>
                    <a:close/>
                    <a:moveTo>
                      <a:pt x="138" y="415"/>
                    </a:moveTo>
                    <a:cubicBezTo>
                      <a:pt x="134" y="415"/>
                      <a:pt x="133" y="417"/>
                      <a:pt x="132" y="420"/>
                    </a:cubicBezTo>
                    <a:cubicBezTo>
                      <a:pt x="136" y="421"/>
                      <a:pt x="137" y="417"/>
                      <a:pt x="138" y="415"/>
                    </a:cubicBezTo>
                    <a:close/>
                    <a:moveTo>
                      <a:pt x="130" y="417"/>
                    </a:moveTo>
                    <a:cubicBezTo>
                      <a:pt x="128" y="421"/>
                      <a:pt x="124" y="422"/>
                      <a:pt x="124" y="429"/>
                    </a:cubicBezTo>
                    <a:cubicBezTo>
                      <a:pt x="129" y="428"/>
                      <a:pt x="130" y="419"/>
                      <a:pt x="130" y="417"/>
                    </a:cubicBezTo>
                    <a:close/>
                    <a:moveTo>
                      <a:pt x="1576" y="428"/>
                    </a:moveTo>
                    <a:cubicBezTo>
                      <a:pt x="1578" y="441"/>
                      <a:pt x="1584" y="458"/>
                      <a:pt x="1592" y="468"/>
                    </a:cubicBezTo>
                    <a:cubicBezTo>
                      <a:pt x="1593" y="451"/>
                      <a:pt x="1585" y="437"/>
                      <a:pt x="1576" y="428"/>
                    </a:cubicBezTo>
                    <a:close/>
                    <a:moveTo>
                      <a:pt x="128" y="436"/>
                    </a:moveTo>
                    <a:cubicBezTo>
                      <a:pt x="127" y="439"/>
                      <a:pt x="123" y="443"/>
                      <a:pt x="124" y="446"/>
                    </a:cubicBezTo>
                    <a:cubicBezTo>
                      <a:pt x="126" y="443"/>
                      <a:pt x="132" y="441"/>
                      <a:pt x="128" y="436"/>
                    </a:cubicBezTo>
                    <a:close/>
                    <a:moveTo>
                      <a:pt x="118" y="437"/>
                    </a:moveTo>
                    <a:cubicBezTo>
                      <a:pt x="117" y="444"/>
                      <a:pt x="110" y="450"/>
                      <a:pt x="111" y="455"/>
                    </a:cubicBezTo>
                    <a:cubicBezTo>
                      <a:pt x="113" y="450"/>
                      <a:pt x="121" y="441"/>
                      <a:pt x="118" y="437"/>
                    </a:cubicBezTo>
                    <a:close/>
                    <a:moveTo>
                      <a:pt x="112" y="495"/>
                    </a:moveTo>
                    <a:cubicBezTo>
                      <a:pt x="113" y="473"/>
                      <a:pt x="139" y="464"/>
                      <a:pt x="146" y="448"/>
                    </a:cubicBezTo>
                    <a:cubicBezTo>
                      <a:pt x="150" y="447"/>
                      <a:pt x="157" y="446"/>
                      <a:pt x="163" y="444"/>
                    </a:cubicBezTo>
                    <a:cubicBezTo>
                      <a:pt x="154" y="432"/>
                      <a:pt x="144" y="446"/>
                      <a:pt x="135" y="450"/>
                    </a:cubicBezTo>
                    <a:cubicBezTo>
                      <a:pt x="128" y="463"/>
                      <a:pt x="116" y="465"/>
                      <a:pt x="111" y="481"/>
                    </a:cubicBezTo>
                    <a:cubicBezTo>
                      <a:pt x="102" y="487"/>
                      <a:pt x="98" y="497"/>
                      <a:pt x="92" y="505"/>
                    </a:cubicBezTo>
                    <a:cubicBezTo>
                      <a:pt x="103" y="506"/>
                      <a:pt x="103" y="496"/>
                      <a:pt x="112" y="495"/>
                    </a:cubicBezTo>
                    <a:close/>
                    <a:moveTo>
                      <a:pt x="146" y="459"/>
                    </a:moveTo>
                    <a:cubicBezTo>
                      <a:pt x="148" y="459"/>
                      <a:pt x="150" y="459"/>
                      <a:pt x="149" y="455"/>
                    </a:cubicBezTo>
                    <a:cubicBezTo>
                      <a:pt x="146" y="455"/>
                      <a:pt x="145" y="456"/>
                      <a:pt x="146" y="459"/>
                    </a:cubicBezTo>
                    <a:close/>
                    <a:moveTo>
                      <a:pt x="92" y="496"/>
                    </a:moveTo>
                    <a:cubicBezTo>
                      <a:pt x="88" y="495"/>
                      <a:pt x="89" y="499"/>
                      <a:pt x="88" y="502"/>
                    </a:cubicBezTo>
                    <a:cubicBezTo>
                      <a:pt x="91" y="502"/>
                      <a:pt x="92" y="499"/>
                      <a:pt x="92" y="496"/>
                    </a:cubicBezTo>
                    <a:close/>
                    <a:moveTo>
                      <a:pt x="1606" y="540"/>
                    </a:moveTo>
                    <a:cubicBezTo>
                      <a:pt x="1603" y="524"/>
                      <a:pt x="1602" y="509"/>
                      <a:pt x="1589" y="502"/>
                    </a:cubicBezTo>
                    <a:cubicBezTo>
                      <a:pt x="1587" y="522"/>
                      <a:pt x="1598" y="536"/>
                      <a:pt x="1598" y="554"/>
                    </a:cubicBezTo>
                    <a:cubicBezTo>
                      <a:pt x="1594" y="553"/>
                      <a:pt x="1591" y="549"/>
                      <a:pt x="1586" y="549"/>
                    </a:cubicBezTo>
                    <a:cubicBezTo>
                      <a:pt x="1582" y="552"/>
                      <a:pt x="1581" y="563"/>
                      <a:pt x="1588" y="564"/>
                    </a:cubicBezTo>
                    <a:cubicBezTo>
                      <a:pt x="1590" y="562"/>
                      <a:pt x="1589" y="557"/>
                      <a:pt x="1591" y="555"/>
                    </a:cubicBezTo>
                    <a:cubicBezTo>
                      <a:pt x="1593" y="557"/>
                      <a:pt x="1592" y="560"/>
                      <a:pt x="1593" y="561"/>
                    </a:cubicBezTo>
                    <a:cubicBezTo>
                      <a:pt x="1597" y="562"/>
                      <a:pt x="1596" y="559"/>
                      <a:pt x="1599" y="559"/>
                    </a:cubicBezTo>
                    <a:cubicBezTo>
                      <a:pt x="1606" y="564"/>
                      <a:pt x="1595" y="578"/>
                      <a:pt x="1604" y="582"/>
                    </a:cubicBezTo>
                    <a:cubicBezTo>
                      <a:pt x="1603" y="575"/>
                      <a:pt x="1609" y="569"/>
                      <a:pt x="1603" y="565"/>
                    </a:cubicBezTo>
                    <a:cubicBezTo>
                      <a:pt x="1607" y="560"/>
                      <a:pt x="1609" y="552"/>
                      <a:pt x="1610" y="543"/>
                    </a:cubicBezTo>
                    <a:cubicBezTo>
                      <a:pt x="1609" y="541"/>
                      <a:pt x="1607" y="541"/>
                      <a:pt x="1606" y="540"/>
                    </a:cubicBezTo>
                    <a:close/>
                    <a:moveTo>
                      <a:pt x="99" y="526"/>
                    </a:moveTo>
                    <a:cubicBezTo>
                      <a:pt x="103" y="523"/>
                      <a:pt x="110" y="519"/>
                      <a:pt x="112" y="511"/>
                    </a:cubicBezTo>
                    <a:cubicBezTo>
                      <a:pt x="106" y="513"/>
                      <a:pt x="98" y="519"/>
                      <a:pt x="99" y="526"/>
                    </a:cubicBezTo>
                    <a:close/>
                    <a:moveTo>
                      <a:pt x="73" y="545"/>
                    </a:moveTo>
                    <a:cubicBezTo>
                      <a:pt x="73" y="537"/>
                      <a:pt x="80" y="533"/>
                      <a:pt x="85" y="533"/>
                    </a:cubicBezTo>
                    <a:cubicBezTo>
                      <a:pt x="86" y="529"/>
                      <a:pt x="88" y="528"/>
                      <a:pt x="89" y="524"/>
                    </a:cubicBezTo>
                    <a:cubicBezTo>
                      <a:pt x="85" y="523"/>
                      <a:pt x="83" y="529"/>
                      <a:pt x="81" y="527"/>
                    </a:cubicBezTo>
                    <a:cubicBezTo>
                      <a:pt x="82" y="521"/>
                      <a:pt x="86" y="517"/>
                      <a:pt x="88" y="512"/>
                    </a:cubicBezTo>
                    <a:cubicBezTo>
                      <a:pt x="73" y="520"/>
                      <a:pt x="67" y="536"/>
                      <a:pt x="59" y="551"/>
                    </a:cubicBezTo>
                    <a:cubicBezTo>
                      <a:pt x="65" y="550"/>
                      <a:pt x="66" y="542"/>
                      <a:pt x="73" y="545"/>
                    </a:cubicBezTo>
                    <a:close/>
                    <a:moveTo>
                      <a:pt x="1658" y="557"/>
                    </a:moveTo>
                    <a:cubicBezTo>
                      <a:pt x="1659" y="547"/>
                      <a:pt x="1652" y="532"/>
                      <a:pt x="1645" y="530"/>
                    </a:cubicBezTo>
                    <a:cubicBezTo>
                      <a:pt x="1650" y="539"/>
                      <a:pt x="1650" y="552"/>
                      <a:pt x="1658" y="557"/>
                    </a:cubicBezTo>
                    <a:close/>
                    <a:moveTo>
                      <a:pt x="53" y="556"/>
                    </a:moveTo>
                    <a:cubicBezTo>
                      <a:pt x="53" y="562"/>
                      <a:pt x="47" y="562"/>
                      <a:pt x="47" y="569"/>
                    </a:cubicBezTo>
                    <a:cubicBezTo>
                      <a:pt x="50" y="570"/>
                      <a:pt x="56" y="561"/>
                      <a:pt x="53" y="556"/>
                    </a:cubicBezTo>
                    <a:close/>
                    <a:moveTo>
                      <a:pt x="1578" y="581"/>
                    </a:moveTo>
                    <a:cubicBezTo>
                      <a:pt x="1575" y="583"/>
                      <a:pt x="1573" y="586"/>
                      <a:pt x="1574" y="592"/>
                    </a:cubicBezTo>
                    <a:cubicBezTo>
                      <a:pt x="1579" y="593"/>
                      <a:pt x="1579" y="589"/>
                      <a:pt x="1582" y="588"/>
                    </a:cubicBezTo>
                    <a:cubicBezTo>
                      <a:pt x="1584" y="592"/>
                      <a:pt x="1583" y="598"/>
                      <a:pt x="1586" y="601"/>
                    </a:cubicBezTo>
                    <a:cubicBezTo>
                      <a:pt x="1586" y="598"/>
                      <a:pt x="1584" y="593"/>
                      <a:pt x="1587" y="592"/>
                    </a:cubicBezTo>
                    <a:cubicBezTo>
                      <a:pt x="1592" y="600"/>
                      <a:pt x="1584" y="615"/>
                      <a:pt x="1595" y="617"/>
                    </a:cubicBezTo>
                    <a:cubicBezTo>
                      <a:pt x="1597" y="608"/>
                      <a:pt x="1590" y="604"/>
                      <a:pt x="1593" y="597"/>
                    </a:cubicBezTo>
                    <a:cubicBezTo>
                      <a:pt x="1596" y="597"/>
                      <a:pt x="1596" y="601"/>
                      <a:pt x="1598" y="599"/>
                    </a:cubicBezTo>
                    <a:cubicBezTo>
                      <a:pt x="1598" y="592"/>
                      <a:pt x="1597" y="587"/>
                      <a:pt x="1596" y="582"/>
                    </a:cubicBezTo>
                    <a:cubicBezTo>
                      <a:pt x="1595" y="581"/>
                      <a:pt x="1592" y="583"/>
                      <a:pt x="1588" y="582"/>
                    </a:cubicBezTo>
                    <a:cubicBezTo>
                      <a:pt x="1587" y="586"/>
                      <a:pt x="1593" y="589"/>
                      <a:pt x="1589" y="592"/>
                    </a:cubicBezTo>
                    <a:cubicBezTo>
                      <a:pt x="1588" y="590"/>
                      <a:pt x="1586" y="581"/>
                      <a:pt x="1584" y="586"/>
                    </a:cubicBezTo>
                    <a:cubicBezTo>
                      <a:pt x="1582" y="581"/>
                      <a:pt x="1578" y="579"/>
                      <a:pt x="1577" y="574"/>
                    </a:cubicBezTo>
                    <a:cubicBezTo>
                      <a:pt x="1579" y="573"/>
                      <a:pt x="1581" y="572"/>
                      <a:pt x="1583" y="572"/>
                    </a:cubicBezTo>
                    <a:cubicBezTo>
                      <a:pt x="1579" y="549"/>
                      <a:pt x="1561" y="585"/>
                      <a:pt x="1578" y="581"/>
                    </a:cubicBezTo>
                    <a:close/>
                    <a:moveTo>
                      <a:pt x="1587" y="632"/>
                    </a:moveTo>
                    <a:cubicBezTo>
                      <a:pt x="1590" y="635"/>
                      <a:pt x="1593" y="642"/>
                      <a:pt x="1598" y="640"/>
                    </a:cubicBezTo>
                    <a:cubicBezTo>
                      <a:pt x="1597" y="631"/>
                      <a:pt x="1590" y="628"/>
                      <a:pt x="1588" y="620"/>
                    </a:cubicBezTo>
                    <a:cubicBezTo>
                      <a:pt x="1578" y="618"/>
                      <a:pt x="1579" y="606"/>
                      <a:pt x="1572" y="600"/>
                    </a:cubicBezTo>
                    <a:cubicBezTo>
                      <a:pt x="1573" y="599"/>
                      <a:pt x="1575" y="599"/>
                      <a:pt x="1574" y="596"/>
                    </a:cubicBezTo>
                    <a:cubicBezTo>
                      <a:pt x="1570" y="593"/>
                      <a:pt x="1569" y="599"/>
                      <a:pt x="1565" y="599"/>
                    </a:cubicBezTo>
                    <a:cubicBezTo>
                      <a:pt x="1568" y="613"/>
                      <a:pt x="1561" y="624"/>
                      <a:pt x="1568" y="633"/>
                    </a:cubicBezTo>
                    <a:cubicBezTo>
                      <a:pt x="1569" y="632"/>
                      <a:pt x="1569" y="630"/>
                      <a:pt x="1571" y="629"/>
                    </a:cubicBezTo>
                    <a:cubicBezTo>
                      <a:pt x="1574" y="635"/>
                      <a:pt x="1569" y="638"/>
                      <a:pt x="1570" y="645"/>
                    </a:cubicBezTo>
                    <a:cubicBezTo>
                      <a:pt x="1579" y="651"/>
                      <a:pt x="1586" y="643"/>
                      <a:pt x="1587" y="632"/>
                    </a:cubicBezTo>
                    <a:close/>
                    <a:moveTo>
                      <a:pt x="1579" y="595"/>
                    </a:moveTo>
                    <a:cubicBezTo>
                      <a:pt x="1580" y="597"/>
                      <a:pt x="1579" y="601"/>
                      <a:pt x="1583" y="600"/>
                    </a:cubicBezTo>
                    <a:cubicBezTo>
                      <a:pt x="1583" y="598"/>
                      <a:pt x="1583" y="596"/>
                      <a:pt x="1582" y="595"/>
                    </a:cubicBezTo>
                    <a:lnTo>
                      <a:pt x="1579" y="595"/>
                    </a:lnTo>
                    <a:close/>
                    <a:moveTo>
                      <a:pt x="1613" y="598"/>
                    </a:moveTo>
                    <a:cubicBezTo>
                      <a:pt x="1612" y="620"/>
                      <a:pt x="1625" y="632"/>
                      <a:pt x="1631" y="649"/>
                    </a:cubicBezTo>
                    <a:cubicBezTo>
                      <a:pt x="1629" y="634"/>
                      <a:pt x="1621" y="624"/>
                      <a:pt x="1616" y="612"/>
                    </a:cubicBezTo>
                    <a:cubicBezTo>
                      <a:pt x="1620" y="608"/>
                      <a:pt x="1616" y="600"/>
                      <a:pt x="1613" y="598"/>
                    </a:cubicBezTo>
                    <a:close/>
                    <a:moveTo>
                      <a:pt x="54" y="629"/>
                    </a:moveTo>
                    <a:cubicBezTo>
                      <a:pt x="55" y="628"/>
                      <a:pt x="58" y="623"/>
                      <a:pt x="55" y="621"/>
                    </a:cubicBezTo>
                    <a:cubicBezTo>
                      <a:pt x="55" y="623"/>
                      <a:pt x="52" y="627"/>
                      <a:pt x="54" y="629"/>
                    </a:cubicBezTo>
                    <a:close/>
                    <a:moveTo>
                      <a:pt x="1310" y="675"/>
                    </a:moveTo>
                    <a:cubicBezTo>
                      <a:pt x="1314" y="674"/>
                      <a:pt x="1312" y="666"/>
                      <a:pt x="1314" y="662"/>
                    </a:cubicBezTo>
                    <a:cubicBezTo>
                      <a:pt x="1323" y="662"/>
                      <a:pt x="1324" y="654"/>
                      <a:pt x="1334" y="655"/>
                    </a:cubicBezTo>
                    <a:cubicBezTo>
                      <a:pt x="1334" y="652"/>
                      <a:pt x="1334" y="648"/>
                      <a:pt x="1331" y="648"/>
                    </a:cubicBezTo>
                    <a:cubicBezTo>
                      <a:pt x="1324" y="656"/>
                      <a:pt x="1293" y="662"/>
                      <a:pt x="1310" y="675"/>
                    </a:cubicBezTo>
                    <a:close/>
                    <a:moveTo>
                      <a:pt x="1601" y="655"/>
                    </a:moveTo>
                    <a:cubicBezTo>
                      <a:pt x="1600" y="653"/>
                      <a:pt x="1601" y="649"/>
                      <a:pt x="1597" y="649"/>
                    </a:cubicBezTo>
                    <a:cubicBezTo>
                      <a:pt x="1595" y="651"/>
                      <a:pt x="1596" y="656"/>
                      <a:pt x="1598" y="657"/>
                    </a:cubicBezTo>
                    <a:cubicBezTo>
                      <a:pt x="1598" y="656"/>
                      <a:pt x="1600" y="656"/>
                      <a:pt x="1601" y="655"/>
                    </a:cubicBezTo>
                    <a:close/>
                    <a:moveTo>
                      <a:pt x="1561" y="650"/>
                    </a:moveTo>
                    <a:cubicBezTo>
                      <a:pt x="1560" y="654"/>
                      <a:pt x="1561" y="658"/>
                      <a:pt x="1564" y="659"/>
                    </a:cubicBezTo>
                    <a:cubicBezTo>
                      <a:pt x="1563" y="656"/>
                      <a:pt x="1565" y="650"/>
                      <a:pt x="1561" y="650"/>
                    </a:cubicBezTo>
                    <a:close/>
                    <a:moveTo>
                      <a:pt x="1376" y="658"/>
                    </a:moveTo>
                    <a:cubicBezTo>
                      <a:pt x="1375" y="655"/>
                      <a:pt x="1373" y="652"/>
                      <a:pt x="1369" y="652"/>
                    </a:cubicBezTo>
                    <a:cubicBezTo>
                      <a:pt x="1365" y="657"/>
                      <a:pt x="1372" y="661"/>
                      <a:pt x="1376" y="658"/>
                    </a:cubicBezTo>
                    <a:close/>
                    <a:moveTo>
                      <a:pt x="1573" y="656"/>
                    </a:moveTo>
                    <a:cubicBezTo>
                      <a:pt x="1573" y="659"/>
                      <a:pt x="1574" y="660"/>
                      <a:pt x="1575" y="661"/>
                    </a:cubicBezTo>
                    <a:cubicBezTo>
                      <a:pt x="1577" y="659"/>
                      <a:pt x="1576" y="655"/>
                      <a:pt x="1573" y="656"/>
                    </a:cubicBezTo>
                    <a:close/>
                    <a:moveTo>
                      <a:pt x="1606" y="656"/>
                    </a:moveTo>
                    <a:cubicBezTo>
                      <a:pt x="1606" y="659"/>
                      <a:pt x="1607" y="661"/>
                      <a:pt x="1609" y="663"/>
                    </a:cubicBezTo>
                    <a:cubicBezTo>
                      <a:pt x="1611" y="661"/>
                      <a:pt x="1608" y="659"/>
                      <a:pt x="1609" y="656"/>
                    </a:cubicBezTo>
                    <a:lnTo>
                      <a:pt x="1606" y="656"/>
                    </a:lnTo>
                    <a:close/>
                    <a:moveTo>
                      <a:pt x="1623" y="742"/>
                    </a:moveTo>
                    <a:cubicBezTo>
                      <a:pt x="1623" y="744"/>
                      <a:pt x="1619" y="741"/>
                      <a:pt x="1620" y="744"/>
                    </a:cubicBezTo>
                    <a:cubicBezTo>
                      <a:pt x="1621" y="755"/>
                      <a:pt x="1634" y="764"/>
                      <a:pt x="1624" y="774"/>
                    </a:cubicBezTo>
                    <a:cubicBezTo>
                      <a:pt x="1626" y="789"/>
                      <a:pt x="1627" y="807"/>
                      <a:pt x="1635" y="816"/>
                    </a:cubicBezTo>
                    <a:cubicBezTo>
                      <a:pt x="1634" y="813"/>
                      <a:pt x="1634" y="809"/>
                      <a:pt x="1636" y="806"/>
                    </a:cubicBezTo>
                    <a:cubicBezTo>
                      <a:pt x="1639" y="807"/>
                      <a:pt x="1640" y="812"/>
                      <a:pt x="1643" y="814"/>
                    </a:cubicBezTo>
                    <a:cubicBezTo>
                      <a:pt x="1644" y="812"/>
                      <a:pt x="1644" y="809"/>
                      <a:pt x="1646" y="810"/>
                    </a:cubicBezTo>
                    <a:cubicBezTo>
                      <a:pt x="1647" y="814"/>
                      <a:pt x="1649" y="818"/>
                      <a:pt x="1652" y="820"/>
                    </a:cubicBezTo>
                    <a:cubicBezTo>
                      <a:pt x="1652" y="817"/>
                      <a:pt x="1652" y="814"/>
                      <a:pt x="1654" y="813"/>
                    </a:cubicBezTo>
                    <a:cubicBezTo>
                      <a:pt x="1654" y="819"/>
                      <a:pt x="1656" y="822"/>
                      <a:pt x="1660" y="824"/>
                    </a:cubicBezTo>
                    <a:cubicBezTo>
                      <a:pt x="1662" y="802"/>
                      <a:pt x="1680" y="782"/>
                      <a:pt x="1666" y="762"/>
                    </a:cubicBezTo>
                    <a:cubicBezTo>
                      <a:pt x="1665" y="761"/>
                      <a:pt x="1661" y="763"/>
                      <a:pt x="1661" y="761"/>
                    </a:cubicBezTo>
                    <a:cubicBezTo>
                      <a:pt x="1665" y="735"/>
                      <a:pt x="1644" y="720"/>
                      <a:pt x="1644" y="691"/>
                    </a:cubicBezTo>
                    <a:cubicBezTo>
                      <a:pt x="1634" y="685"/>
                      <a:pt x="1638" y="666"/>
                      <a:pt x="1630" y="658"/>
                    </a:cubicBezTo>
                    <a:cubicBezTo>
                      <a:pt x="1627" y="666"/>
                      <a:pt x="1621" y="668"/>
                      <a:pt x="1614" y="671"/>
                    </a:cubicBezTo>
                    <a:cubicBezTo>
                      <a:pt x="1614" y="677"/>
                      <a:pt x="1618" y="677"/>
                      <a:pt x="1621" y="680"/>
                    </a:cubicBezTo>
                    <a:cubicBezTo>
                      <a:pt x="1622" y="684"/>
                      <a:pt x="1618" y="683"/>
                      <a:pt x="1619" y="687"/>
                    </a:cubicBezTo>
                    <a:cubicBezTo>
                      <a:pt x="1621" y="689"/>
                      <a:pt x="1624" y="689"/>
                      <a:pt x="1625" y="690"/>
                    </a:cubicBezTo>
                    <a:cubicBezTo>
                      <a:pt x="1623" y="696"/>
                      <a:pt x="1628" y="708"/>
                      <a:pt x="1620" y="710"/>
                    </a:cubicBezTo>
                    <a:cubicBezTo>
                      <a:pt x="1620" y="714"/>
                      <a:pt x="1621" y="715"/>
                      <a:pt x="1621" y="719"/>
                    </a:cubicBezTo>
                    <a:cubicBezTo>
                      <a:pt x="1618" y="721"/>
                      <a:pt x="1616" y="726"/>
                      <a:pt x="1614" y="731"/>
                    </a:cubicBezTo>
                    <a:cubicBezTo>
                      <a:pt x="1617" y="735"/>
                      <a:pt x="1623" y="735"/>
                      <a:pt x="1623" y="742"/>
                    </a:cubicBezTo>
                    <a:close/>
                    <a:moveTo>
                      <a:pt x="1548" y="668"/>
                    </a:moveTo>
                    <a:cubicBezTo>
                      <a:pt x="1547" y="667"/>
                      <a:pt x="1547" y="667"/>
                      <a:pt x="1547" y="666"/>
                    </a:cubicBezTo>
                    <a:cubicBezTo>
                      <a:pt x="1542" y="666"/>
                      <a:pt x="1542" y="666"/>
                      <a:pt x="1542" y="666"/>
                    </a:cubicBezTo>
                    <a:cubicBezTo>
                      <a:pt x="1542" y="668"/>
                      <a:pt x="1542" y="670"/>
                      <a:pt x="1543" y="671"/>
                    </a:cubicBezTo>
                    <a:cubicBezTo>
                      <a:pt x="1546" y="672"/>
                      <a:pt x="1548" y="670"/>
                      <a:pt x="1548" y="668"/>
                    </a:cubicBezTo>
                    <a:close/>
                    <a:moveTo>
                      <a:pt x="1350" y="702"/>
                    </a:moveTo>
                    <a:cubicBezTo>
                      <a:pt x="1351" y="700"/>
                      <a:pt x="1354" y="700"/>
                      <a:pt x="1353" y="697"/>
                    </a:cubicBezTo>
                    <a:cubicBezTo>
                      <a:pt x="1346" y="688"/>
                      <a:pt x="1330" y="688"/>
                      <a:pt x="1324" y="677"/>
                    </a:cubicBezTo>
                    <a:cubicBezTo>
                      <a:pt x="1325" y="675"/>
                      <a:pt x="1329" y="676"/>
                      <a:pt x="1328" y="672"/>
                    </a:cubicBezTo>
                    <a:cubicBezTo>
                      <a:pt x="1326" y="669"/>
                      <a:pt x="1324" y="666"/>
                      <a:pt x="1317" y="667"/>
                    </a:cubicBezTo>
                    <a:cubicBezTo>
                      <a:pt x="1310" y="689"/>
                      <a:pt x="1330" y="700"/>
                      <a:pt x="1350" y="702"/>
                    </a:cubicBezTo>
                    <a:close/>
                    <a:moveTo>
                      <a:pt x="1274" y="691"/>
                    </a:moveTo>
                    <a:cubicBezTo>
                      <a:pt x="1282" y="690"/>
                      <a:pt x="1291" y="682"/>
                      <a:pt x="1293" y="671"/>
                    </a:cubicBezTo>
                    <a:cubicBezTo>
                      <a:pt x="1287" y="669"/>
                      <a:pt x="1272" y="680"/>
                      <a:pt x="1274" y="691"/>
                    </a:cubicBezTo>
                    <a:close/>
                    <a:moveTo>
                      <a:pt x="1541" y="696"/>
                    </a:moveTo>
                    <a:cubicBezTo>
                      <a:pt x="1546" y="696"/>
                      <a:pt x="1547" y="698"/>
                      <a:pt x="1547" y="702"/>
                    </a:cubicBezTo>
                    <a:cubicBezTo>
                      <a:pt x="1547" y="705"/>
                      <a:pt x="1542" y="703"/>
                      <a:pt x="1542" y="707"/>
                    </a:cubicBezTo>
                    <a:cubicBezTo>
                      <a:pt x="1546" y="712"/>
                      <a:pt x="1552" y="706"/>
                      <a:pt x="1555" y="704"/>
                    </a:cubicBezTo>
                    <a:cubicBezTo>
                      <a:pt x="1558" y="695"/>
                      <a:pt x="1557" y="681"/>
                      <a:pt x="1550" y="672"/>
                    </a:cubicBezTo>
                    <a:cubicBezTo>
                      <a:pt x="1548" y="680"/>
                      <a:pt x="1553" y="687"/>
                      <a:pt x="1551" y="692"/>
                    </a:cubicBezTo>
                    <a:cubicBezTo>
                      <a:pt x="1546" y="691"/>
                      <a:pt x="1549" y="682"/>
                      <a:pt x="1541" y="684"/>
                    </a:cubicBezTo>
                    <a:cubicBezTo>
                      <a:pt x="1540" y="689"/>
                      <a:pt x="1542" y="692"/>
                      <a:pt x="1541" y="696"/>
                    </a:cubicBezTo>
                    <a:close/>
                    <a:moveTo>
                      <a:pt x="207" y="678"/>
                    </a:moveTo>
                    <a:cubicBezTo>
                      <a:pt x="204" y="678"/>
                      <a:pt x="204" y="678"/>
                      <a:pt x="204" y="678"/>
                    </a:cubicBezTo>
                    <a:cubicBezTo>
                      <a:pt x="204" y="683"/>
                      <a:pt x="201" y="684"/>
                      <a:pt x="198" y="684"/>
                    </a:cubicBezTo>
                    <a:cubicBezTo>
                      <a:pt x="198" y="688"/>
                      <a:pt x="198" y="688"/>
                      <a:pt x="198" y="688"/>
                    </a:cubicBezTo>
                    <a:cubicBezTo>
                      <a:pt x="203" y="686"/>
                      <a:pt x="200" y="692"/>
                      <a:pt x="202" y="694"/>
                    </a:cubicBezTo>
                    <a:cubicBezTo>
                      <a:pt x="204" y="694"/>
                      <a:pt x="206" y="693"/>
                      <a:pt x="207" y="693"/>
                    </a:cubicBezTo>
                    <a:cubicBezTo>
                      <a:pt x="208" y="689"/>
                      <a:pt x="206" y="687"/>
                      <a:pt x="205" y="686"/>
                    </a:cubicBezTo>
                    <a:cubicBezTo>
                      <a:pt x="212" y="685"/>
                      <a:pt x="204" y="681"/>
                      <a:pt x="207" y="678"/>
                    </a:cubicBezTo>
                    <a:close/>
                    <a:moveTo>
                      <a:pt x="1525" y="706"/>
                    </a:moveTo>
                    <a:cubicBezTo>
                      <a:pt x="1526" y="704"/>
                      <a:pt x="1528" y="703"/>
                      <a:pt x="1527" y="699"/>
                    </a:cubicBezTo>
                    <a:cubicBezTo>
                      <a:pt x="1525" y="697"/>
                      <a:pt x="1525" y="701"/>
                      <a:pt x="1522" y="700"/>
                    </a:cubicBezTo>
                    <a:cubicBezTo>
                      <a:pt x="1519" y="695"/>
                      <a:pt x="1516" y="689"/>
                      <a:pt x="1511" y="685"/>
                    </a:cubicBezTo>
                    <a:cubicBezTo>
                      <a:pt x="1506" y="687"/>
                      <a:pt x="1501" y="686"/>
                      <a:pt x="1497" y="687"/>
                    </a:cubicBezTo>
                    <a:cubicBezTo>
                      <a:pt x="1494" y="692"/>
                      <a:pt x="1496" y="701"/>
                      <a:pt x="1492" y="706"/>
                    </a:cubicBezTo>
                    <a:cubicBezTo>
                      <a:pt x="1491" y="706"/>
                      <a:pt x="1491" y="704"/>
                      <a:pt x="1490" y="704"/>
                    </a:cubicBezTo>
                    <a:cubicBezTo>
                      <a:pt x="1489" y="708"/>
                      <a:pt x="1489" y="710"/>
                      <a:pt x="1486" y="711"/>
                    </a:cubicBezTo>
                    <a:cubicBezTo>
                      <a:pt x="1479" y="708"/>
                      <a:pt x="1475" y="703"/>
                      <a:pt x="1476" y="694"/>
                    </a:cubicBezTo>
                    <a:cubicBezTo>
                      <a:pt x="1473" y="692"/>
                      <a:pt x="1469" y="691"/>
                      <a:pt x="1468" y="688"/>
                    </a:cubicBezTo>
                    <a:cubicBezTo>
                      <a:pt x="1471" y="685"/>
                      <a:pt x="1465" y="682"/>
                      <a:pt x="1465" y="680"/>
                    </a:cubicBezTo>
                    <a:cubicBezTo>
                      <a:pt x="1434" y="684"/>
                      <a:pt x="1406" y="677"/>
                      <a:pt x="1382" y="690"/>
                    </a:cubicBezTo>
                    <a:cubicBezTo>
                      <a:pt x="1382" y="694"/>
                      <a:pt x="1382" y="698"/>
                      <a:pt x="1379" y="699"/>
                    </a:cubicBezTo>
                    <a:cubicBezTo>
                      <a:pt x="1375" y="699"/>
                      <a:pt x="1366" y="699"/>
                      <a:pt x="1362" y="701"/>
                    </a:cubicBezTo>
                    <a:cubicBezTo>
                      <a:pt x="1361" y="708"/>
                      <a:pt x="1367" y="708"/>
                      <a:pt x="1368" y="714"/>
                    </a:cubicBezTo>
                    <a:cubicBezTo>
                      <a:pt x="1365" y="718"/>
                      <a:pt x="1361" y="719"/>
                      <a:pt x="1356" y="721"/>
                    </a:cubicBezTo>
                    <a:cubicBezTo>
                      <a:pt x="1355" y="729"/>
                      <a:pt x="1350" y="733"/>
                      <a:pt x="1343" y="729"/>
                    </a:cubicBezTo>
                    <a:cubicBezTo>
                      <a:pt x="1343" y="732"/>
                      <a:pt x="1343" y="735"/>
                      <a:pt x="1342" y="736"/>
                    </a:cubicBezTo>
                    <a:cubicBezTo>
                      <a:pt x="1334" y="737"/>
                      <a:pt x="1330" y="742"/>
                      <a:pt x="1328" y="749"/>
                    </a:cubicBezTo>
                    <a:cubicBezTo>
                      <a:pt x="1342" y="740"/>
                      <a:pt x="1361" y="759"/>
                      <a:pt x="1367" y="739"/>
                    </a:cubicBezTo>
                    <a:cubicBezTo>
                      <a:pt x="1372" y="739"/>
                      <a:pt x="1372" y="739"/>
                      <a:pt x="1372" y="739"/>
                    </a:cubicBezTo>
                    <a:cubicBezTo>
                      <a:pt x="1371" y="726"/>
                      <a:pt x="1388" y="734"/>
                      <a:pt x="1394" y="728"/>
                    </a:cubicBezTo>
                    <a:cubicBezTo>
                      <a:pt x="1395" y="733"/>
                      <a:pt x="1401" y="732"/>
                      <a:pt x="1400" y="740"/>
                    </a:cubicBezTo>
                    <a:cubicBezTo>
                      <a:pt x="1402" y="742"/>
                      <a:pt x="1408" y="741"/>
                      <a:pt x="1409" y="744"/>
                    </a:cubicBezTo>
                    <a:cubicBezTo>
                      <a:pt x="1407" y="746"/>
                      <a:pt x="1402" y="744"/>
                      <a:pt x="1402" y="748"/>
                    </a:cubicBezTo>
                    <a:cubicBezTo>
                      <a:pt x="1404" y="752"/>
                      <a:pt x="1406" y="754"/>
                      <a:pt x="1409" y="756"/>
                    </a:cubicBezTo>
                    <a:cubicBezTo>
                      <a:pt x="1415" y="753"/>
                      <a:pt x="1419" y="760"/>
                      <a:pt x="1424" y="760"/>
                    </a:cubicBezTo>
                    <a:cubicBezTo>
                      <a:pt x="1430" y="760"/>
                      <a:pt x="1432" y="755"/>
                      <a:pt x="1437" y="751"/>
                    </a:cubicBezTo>
                    <a:cubicBezTo>
                      <a:pt x="1442" y="756"/>
                      <a:pt x="1449" y="760"/>
                      <a:pt x="1456" y="763"/>
                    </a:cubicBezTo>
                    <a:cubicBezTo>
                      <a:pt x="1458" y="752"/>
                      <a:pt x="1452" y="749"/>
                      <a:pt x="1447" y="745"/>
                    </a:cubicBezTo>
                    <a:cubicBezTo>
                      <a:pt x="1450" y="740"/>
                      <a:pt x="1452" y="736"/>
                      <a:pt x="1454" y="728"/>
                    </a:cubicBezTo>
                    <a:cubicBezTo>
                      <a:pt x="1463" y="726"/>
                      <a:pt x="1476" y="721"/>
                      <a:pt x="1484" y="726"/>
                    </a:cubicBezTo>
                    <a:cubicBezTo>
                      <a:pt x="1488" y="722"/>
                      <a:pt x="1496" y="722"/>
                      <a:pt x="1499" y="719"/>
                    </a:cubicBezTo>
                    <a:cubicBezTo>
                      <a:pt x="1501" y="724"/>
                      <a:pt x="1500" y="731"/>
                      <a:pt x="1506" y="731"/>
                    </a:cubicBezTo>
                    <a:cubicBezTo>
                      <a:pt x="1506" y="722"/>
                      <a:pt x="1506" y="722"/>
                      <a:pt x="1506" y="722"/>
                    </a:cubicBezTo>
                    <a:cubicBezTo>
                      <a:pt x="1507" y="719"/>
                      <a:pt x="1514" y="722"/>
                      <a:pt x="1514" y="719"/>
                    </a:cubicBezTo>
                    <a:cubicBezTo>
                      <a:pt x="1510" y="713"/>
                      <a:pt x="1503" y="710"/>
                      <a:pt x="1497" y="705"/>
                    </a:cubicBezTo>
                    <a:cubicBezTo>
                      <a:pt x="1504" y="701"/>
                      <a:pt x="1507" y="712"/>
                      <a:pt x="1513" y="710"/>
                    </a:cubicBezTo>
                    <a:cubicBezTo>
                      <a:pt x="1515" y="710"/>
                      <a:pt x="1514" y="705"/>
                      <a:pt x="1516" y="704"/>
                    </a:cubicBezTo>
                    <a:cubicBezTo>
                      <a:pt x="1519" y="705"/>
                      <a:pt x="1521" y="707"/>
                      <a:pt x="1525" y="706"/>
                    </a:cubicBezTo>
                    <a:close/>
                    <a:moveTo>
                      <a:pt x="1262" y="683"/>
                    </a:moveTo>
                    <a:cubicBezTo>
                      <a:pt x="1262" y="689"/>
                      <a:pt x="1262" y="689"/>
                      <a:pt x="1262" y="689"/>
                    </a:cubicBezTo>
                    <a:cubicBezTo>
                      <a:pt x="1265" y="689"/>
                      <a:pt x="1267" y="687"/>
                      <a:pt x="1267" y="684"/>
                    </a:cubicBezTo>
                    <a:cubicBezTo>
                      <a:pt x="1266" y="683"/>
                      <a:pt x="1264" y="683"/>
                      <a:pt x="1262" y="683"/>
                    </a:cubicBezTo>
                    <a:close/>
                    <a:moveTo>
                      <a:pt x="1232" y="697"/>
                    </a:moveTo>
                    <a:cubicBezTo>
                      <a:pt x="1239" y="696"/>
                      <a:pt x="1246" y="694"/>
                      <a:pt x="1248" y="687"/>
                    </a:cubicBezTo>
                    <a:cubicBezTo>
                      <a:pt x="1241" y="688"/>
                      <a:pt x="1234" y="691"/>
                      <a:pt x="1232" y="697"/>
                    </a:cubicBezTo>
                    <a:close/>
                    <a:moveTo>
                      <a:pt x="196" y="694"/>
                    </a:moveTo>
                    <a:cubicBezTo>
                      <a:pt x="199" y="694"/>
                      <a:pt x="199" y="689"/>
                      <a:pt x="196" y="689"/>
                    </a:cubicBezTo>
                    <a:cubicBezTo>
                      <a:pt x="196" y="690"/>
                      <a:pt x="195" y="691"/>
                      <a:pt x="196" y="694"/>
                    </a:cubicBezTo>
                    <a:close/>
                    <a:moveTo>
                      <a:pt x="1222" y="693"/>
                    </a:moveTo>
                    <a:cubicBezTo>
                      <a:pt x="1217" y="695"/>
                      <a:pt x="1211" y="703"/>
                      <a:pt x="1214" y="706"/>
                    </a:cubicBezTo>
                    <a:cubicBezTo>
                      <a:pt x="1219" y="704"/>
                      <a:pt x="1226" y="700"/>
                      <a:pt x="1222" y="693"/>
                    </a:cubicBezTo>
                    <a:close/>
                    <a:moveTo>
                      <a:pt x="1604" y="812"/>
                    </a:moveTo>
                    <a:cubicBezTo>
                      <a:pt x="1609" y="805"/>
                      <a:pt x="1603" y="789"/>
                      <a:pt x="1609" y="781"/>
                    </a:cubicBezTo>
                    <a:cubicBezTo>
                      <a:pt x="1611" y="781"/>
                      <a:pt x="1609" y="785"/>
                      <a:pt x="1612" y="784"/>
                    </a:cubicBezTo>
                    <a:cubicBezTo>
                      <a:pt x="1615" y="776"/>
                      <a:pt x="1615" y="767"/>
                      <a:pt x="1611" y="762"/>
                    </a:cubicBezTo>
                    <a:cubicBezTo>
                      <a:pt x="1616" y="746"/>
                      <a:pt x="1609" y="726"/>
                      <a:pt x="1604" y="712"/>
                    </a:cubicBezTo>
                    <a:cubicBezTo>
                      <a:pt x="1594" y="717"/>
                      <a:pt x="1588" y="707"/>
                      <a:pt x="1581" y="704"/>
                    </a:cubicBezTo>
                    <a:cubicBezTo>
                      <a:pt x="1580" y="699"/>
                      <a:pt x="1575" y="693"/>
                      <a:pt x="1571" y="694"/>
                    </a:cubicBezTo>
                    <a:cubicBezTo>
                      <a:pt x="1574" y="703"/>
                      <a:pt x="1577" y="714"/>
                      <a:pt x="1587" y="718"/>
                    </a:cubicBezTo>
                    <a:cubicBezTo>
                      <a:pt x="1589" y="719"/>
                      <a:pt x="1592" y="716"/>
                      <a:pt x="1595" y="718"/>
                    </a:cubicBezTo>
                    <a:cubicBezTo>
                      <a:pt x="1597" y="718"/>
                      <a:pt x="1597" y="722"/>
                      <a:pt x="1598" y="723"/>
                    </a:cubicBezTo>
                    <a:cubicBezTo>
                      <a:pt x="1601" y="726"/>
                      <a:pt x="1604" y="724"/>
                      <a:pt x="1607" y="726"/>
                    </a:cubicBezTo>
                    <a:cubicBezTo>
                      <a:pt x="1607" y="731"/>
                      <a:pt x="1608" y="735"/>
                      <a:pt x="1608" y="741"/>
                    </a:cubicBezTo>
                    <a:cubicBezTo>
                      <a:pt x="1602" y="739"/>
                      <a:pt x="1602" y="743"/>
                      <a:pt x="1600" y="744"/>
                    </a:cubicBezTo>
                    <a:cubicBezTo>
                      <a:pt x="1598" y="736"/>
                      <a:pt x="1591" y="728"/>
                      <a:pt x="1586" y="726"/>
                    </a:cubicBezTo>
                    <a:cubicBezTo>
                      <a:pt x="1585" y="734"/>
                      <a:pt x="1593" y="741"/>
                      <a:pt x="1594" y="749"/>
                    </a:cubicBezTo>
                    <a:cubicBezTo>
                      <a:pt x="1592" y="748"/>
                      <a:pt x="1592" y="751"/>
                      <a:pt x="1589" y="750"/>
                    </a:cubicBezTo>
                    <a:cubicBezTo>
                      <a:pt x="1592" y="760"/>
                      <a:pt x="1582" y="760"/>
                      <a:pt x="1587" y="769"/>
                    </a:cubicBezTo>
                    <a:cubicBezTo>
                      <a:pt x="1583" y="774"/>
                      <a:pt x="1576" y="775"/>
                      <a:pt x="1578" y="785"/>
                    </a:cubicBezTo>
                    <a:cubicBezTo>
                      <a:pt x="1583" y="786"/>
                      <a:pt x="1581" y="791"/>
                      <a:pt x="1581" y="796"/>
                    </a:cubicBezTo>
                    <a:cubicBezTo>
                      <a:pt x="1583" y="797"/>
                      <a:pt x="1585" y="798"/>
                      <a:pt x="1587" y="799"/>
                    </a:cubicBezTo>
                    <a:cubicBezTo>
                      <a:pt x="1592" y="786"/>
                      <a:pt x="1596" y="772"/>
                      <a:pt x="1603" y="760"/>
                    </a:cubicBezTo>
                    <a:cubicBezTo>
                      <a:pt x="1603" y="772"/>
                      <a:pt x="1592" y="808"/>
                      <a:pt x="1604" y="812"/>
                    </a:cubicBezTo>
                    <a:close/>
                    <a:moveTo>
                      <a:pt x="187" y="697"/>
                    </a:moveTo>
                    <a:cubicBezTo>
                      <a:pt x="188" y="698"/>
                      <a:pt x="189" y="699"/>
                      <a:pt x="191" y="698"/>
                    </a:cubicBezTo>
                    <a:cubicBezTo>
                      <a:pt x="191" y="696"/>
                      <a:pt x="190" y="695"/>
                      <a:pt x="189" y="695"/>
                    </a:cubicBezTo>
                    <a:cubicBezTo>
                      <a:pt x="189" y="696"/>
                      <a:pt x="187" y="696"/>
                      <a:pt x="187" y="697"/>
                    </a:cubicBezTo>
                    <a:close/>
                    <a:moveTo>
                      <a:pt x="1253" y="697"/>
                    </a:moveTo>
                    <a:cubicBezTo>
                      <a:pt x="1252" y="701"/>
                      <a:pt x="1256" y="700"/>
                      <a:pt x="1255" y="703"/>
                    </a:cubicBezTo>
                    <a:cubicBezTo>
                      <a:pt x="1252" y="703"/>
                      <a:pt x="1251" y="704"/>
                      <a:pt x="1251" y="707"/>
                    </a:cubicBezTo>
                    <a:cubicBezTo>
                      <a:pt x="1258" y="709"/>
                      <a:pt x="1257" y="698"/>
                      <a:pt x="1266" y="700"/>
                    </a:cubicBezTo>
                    <a:cubicBezTo>
                      <a:pt x="1264" y="693"/>
                      <a:pt x="1259" y="700"/>
                      <a:pt x="1253" y="697"/>
                    </a:cubicBezTo>
                    <a:close/>
                    <a:moveTo>
                      <a:pt x="1692" y="805"/>
                    </a:moveTo>
                    <a:cubicBezTo>
                      <a:pt x="1700" y="797"/>
                      <a:pt x="1701" y="784"/>
                      <a:pt x="1703" y="769"/>
                    </a:cubicBezTo>
                    <a:cubicBezTo>
                      <a:pt x="1705" y="747"/>
                      <a:pt x="1704" y="720"/>
                      <a:pt x="1701" y="701"/>
                    </a:cubicBezTo>
                    <a:cubicBezTo>
                      <a:pt x="1701" y="715"/>
                      <a:pt x="1702" y="730"/>
                      <a:pt x="1700" y="742"/>
                    </a:cubicBezTo>
                    <a:cubicBezTo>
                      <a:pt x="1700" y="740"/>
                      <a:pt x="1700" y="739"/>
                      <a:pt x="1699" y="739"/>
                    </a:cubicBezTo>
                    <a:cubicBezTo>
                      <a:pt x="1700" y="744"/>
                      <a:pt x="1695" y="747"/>
                      <a:pt x="1694" y="752"/>
                    </a:cubicBezTo>
                    <a:cubicBezTo>
                      <a:pt x="1692" y="762"/>
                      <a:pt x="1695" y="773"/>
                      <a:pt x="1693" y="784"/>
                    </a:cubicBezTo>
                    <a:cubicBezTo>
                      <a:pt x="1691" y="792"/>
                      <a:pt x="1685" y="799"/>
                      <a:pt x="1692" y="805"/>
                    </a:cubicBezTo>
                    <a:close/>
                    <a:moveTo>
                      <a:pt x="1234" y="706"/>
                    </a:moveTo>
                    <a:cubicBezTo>
                      <a:pt x="1230" y="704"/>
                      <a:pt x="1222" y="705"/>
                      <a:pt x="1221" y="710"/>
                    </a:cubicBezTo>
                    <a:cubicBezTo>
                      <a:pt x="1223" y="714"/>
                      <a:pt x="1229" y="712"/>
                      <a:pt x="1233" y="711"/>
                    </a:cubicBezTo>
                    <a:cubicBezTo>
                      <a:pt x="1233" y="709"/>
                      <a:pt x="1235" y="709"/>
                      <a:pt x="1234" y="706"/>
                    </a:cubicBezTo>
                    <a:close/>
                    <a:moveTo>
                      <a:pt x="1204" y="718"/>
                    </a:moveTo>
                    <a:cubicBezTo>
                      <a:pt x="1206" y="723"/>
                      <a:pt x="1213" y="718"/>
                      <a:pt x="1213" y="714"/>
                    </a:cubicBezTo>
                    <a:cubicBezTo>
                      <a:pt x="1209" y="714"/>
                      <a:pt x="1205" y="714"/>
                      <a:pt x="1204" y="718"/>
                    </a:cubicBezTo>
                    <a:close/>
                    <a:moveTo>
                      <a:pt x="1531" y="737"/>
                    </a:moveTo>
                    <a:cubicBezTo>
                      <a:pt x="1532" y="736"/>
                      <a:pt x="1531" y="733"/>
                      <a:pt x="1533" y="733"/>
                    </a:cubicBezTo>
                    <a:cubicBezTo>
                      <a:pt x="1535" y="736"/>
                      <a:pt x="1540" y="738"/>
                      <a:pt x="1541" y="742"/>
                    </a:cubicBezTo>
                    <a:cubicBezTo>
                      <a:pt x="1542" y="739"/>
                      <a:pt x="1543" y="742"/>
                      <a:pt x="1545" y="742"/>
                    </a:cubicBezTo>
                    <a:cubicBezTo>
                      <a:pt x="1549" y="732"/>
                      <a:pt x="1537" y="730"/>
                      <a:pt x="1535" y="723"/>
                    </a:cubicBezTo>
                    <a:cubicBezTo>
                      <a:pt x="1536" y="722"/>
                      <a:pt x="1537" y="721"/>
                      <a:pt x="1537" y="718"/>
                    </a:cubicBezTo>
                    <a:cubicBezTo>
                      <a:pt x="1533" y="717"/>
                      <a:pt x="1532" y="715"/>
                      <a:pt x="1529" y="715"/>
                    </a:cubicBezTo>
                    <a:cubicBezTo>
                      <a:pt x="1528" y="720"/>
                      <a:pt x="1533" y="721"/>
                      <a:pt x="1533" y="725"/>
                    </a:cubicBezTo>
                    <a:cubicBezTo>
                      <a:pt x="1530" y="725"/>
                      <a:pt x="1527" y="726"/>
                      <a:pt x="1525" y="726"/>
                    </a:cubicBezTo>
                    <a:cubicBezTo>
                      <a:pt x="1526" y="731"/>
                      <a:pt x="1521" y="730"/>
                      <a:pt x="1522" y="736"/>
                    </a:cubicBezTo>
                    <a:cubicBezTo>
                      <a:pt x="1526" y="735"/>
                      <a:pt x="1528" y="735"/>
                      <a:pt x="1531" y="737"/>
                    </a:cubicBezTo>
                    <a:close/>
                    <a:moveTo>
                      <a:pt x="1564" y="733"/>
                    </a:moveTo>
                    <a:cubicBezTo>
                      <a:pt x="1568" y="735"/>
                      <a:pt x="1571" y="742"/>
                      <a:pt x="1577" y="739"/>
                    </a:cubicBezTo>
                    <a:cubicBezTo>
                      <a:pt x="1576" y="734"/>
                      <a:pt x="1567" y="732"/>
                      <a:pt x="1564" y="733"/>
                    </a:cubicBezTo>
                    <a:close/>
                    <a:moveTo>
                      <a:pt x="1586" y="743"/>
                    </a:moveTo>
                    <a:cubicBezTo>
                      <a:pt x="1588" y="741"/>
                      <a:pt x="1585" y="738"/>
                      <a:pt x="1583" y="738"/>
                    </a:cubicBezTo>
                    <a:cubicBezTo>
                      <a:pt x="1583" y="741"/>
                      <a:pt x="1582" y="744"/>
                      <a:pt x="1586" y="743"/>
                    </a:cubicBezTo>
                    <a:close/>
                    <a:moveTo>
                      <a:pt x="1490" y="759"/>
                    </a:moveTo>
                    <a:cubicBezTo>
                      <a:pt x="1492" y="752"/>
                      <a:pt x="1491" y="747"/>
                      <a:pt x="1489" y="741"/>
                    </a:cubicBezTo>
                    <a:cubicBezTo>
                      <a:pt x="1486" y="741"/>
                      <a:pt x="1486" y="741"/>
                      <a:pt x="1486" y="741"/>
                    </a:cubicBezTo>
                    <a:cubicBezTo>
                      <a:pt x="1490" y="746"/>
                      <a:pt x="1484" y="755"/>
                      <a:pt x="1490" y="759"/>
                    </a:cubicBezTo>
                    <a:close/>
                    <a:moveTo>
                      <a:pt x="1559" y="743"/>
                    </a:moveTo>
                    <a:cubicBezTo>
                      <a:pt x="1551" y="740"/>
                      <a:pt x="1551" y="749"/>
                      <a:pt x="1554" y="752"/>
                    </a:cubicBezTo>
                    <a:cubicBezTo>
                      <a:pt x="1556" y="752"/>
                      <a:pt x="1557" y="752"/>
                      <a:pt x="1559" y="752"/>
                    </a:cubicBezTo>
                    <a:cubicBezTo>
                      <a:pt x="1561" y="749"/>
                      <a:pt x="1560" y="747"/>
                      <a:pt x="1559" y="743"/>
                    </a:cubicBezTo>
                    <a:close/>
                    <a:moveTo>
                      <a:pt x="1676" y="743"/>
                    </a:moveTo>
                    <a:cubicBezTo>
                      <a:pt x="1676" y="746"/>
                      <a:pt x="1675" y="749"/>
                      <a:pt x="1678" y="749"/>
                    </a:cubicBezTo>
                    <a:cubicBezTo>
                      <a:pt x="1677" y="747"/>
                      <a:pt x="1679" y="743"/>
                      <a:pt x="1676" y="743"/>
                    </a:cubicBezTo>
                    <a:close/>
                    <a:moveTo>
                      <a:pt x="1012" y="752"/>
                    </a:moveTo>
                    <a:cubicBezTo>
                      <a:pt x="1012" y="761"/>
                      <a:pt x="1021" y="761"/>
                      <a:pt x="1029" y="763"/>
                    </a:cubicBezTo>
                    <a:cubicBezTo>
                      <a:pt x="1027" y="755"/>
                      <a:pt x="1019" y="754"/>
                      <a:pt x="1012" y="752"/>
                    </a:cubicBezTo>
                    <a:close/>
                    <a:moveTo>
                      <a:pt x="1031" y="767"/>
                    </a:moveTo>
                    <a:cubicBezTo>
                      <a:pt x="1025" y="778"/>
                      <a:pt x="1040" y="782"/>
                      <a:pt x="1046" y="776"/>
                    </a:cubicBezTo>
                    <a:cubicBezTo>
                      <a:pt x="1045" y="769"/>
                      <a:pt x="1039" y="767"/>
                      <a:pt x="1031" y="767"/>
                    </a:cubicBezTo>
                    <a:close/>
                    <a:moveTo>
                      <a:pt x="1581" y="1055"/>
                    </a:moveTo>
                    <a:cubicBezTo>
                      <a:pt x="1581" y="1036"/>
                      <a:pt x="1576" y="1014"/>
                      <a:pt x="1569" y="999"/>
                    </a:cubicBezTo>
                    <a:cubicBezTo>
                      <a:pt x="1556" y="993"/>
                      <a:pt x="1559" y="974"/>
                      <a:pt x="1555" y="960"/>
                    </a:cubicBezTo>
                    <a:cubicBezTo>
                      <a:pt x="1564" y="957"/>
                      <a:pt x="1561" y="938"/>
                      <a:pt x="1557" y="932"/>
                    </a:cubicBezTo>
                    <a:cubicBezTo>
                      <a:pt x="1555" y="935"/>
                      <a:pt x="1552" y="938"/>
                      <a:pt x="1550" y="941"/>
                    </a:cubicBezTo>
                    <a:cubicBezTo>
                      <a:pt x="1548" y="936"/>
                      <a:pt x="1554" y="933"/>
                      <a:pt x="1555" y="928"/>
                    </a:cubicBezTo>
                    <a:cubicBezTo>
                      <a:pt x="1552" y="925"/>
                      <a:pt x="1547" y="924"/>
                      <a:pt x="1546" y="919"/>
                    </a:cubicBezTo>
                    <a:cubicBezTo>
                      <a:pt x="1551" y="919"/>
                      <a:pt x="1548" y="912"/>
                      <a:pt x="1550" y="910"/>
                    </a:cubicBezTo>
                    <a:cubicBezTo>
                      <a:pt x="1549" y="908"/>
                      <a:pt x="1546" y="909"/>
                      <a:pt x="1546" y="908"/>
                    </a:cubicBezTo>
                    <a:cubicBezTo>
                      <a:pt x="1548" y="903"/>
                      <a:pt x="1547" y="896"/>
                      <a:pt x="1542" y="895"/>
                    </a:cubicBezTo>
                    <a:cubicBezTo>
                      <a:pt x="1544" y="888"/>
                      <a:pt x="1540" y="879"/>
                      <a:pt x="1537" y="874"/>
                    </a:cubicBezTo>
                    <a:cubicBezTo>
                      <a:pt x="1532" y="875"/>
                      <a:pt x="1535" y="884"/>
                      <a:pt x="1527" y="882"/>
                    </a:cubicBezTo>
                    <a:cubicBezTo>
                      <a:pt x="1524" y="885"/>
                      <a:pt x="1525" y="892"/>
                      <a:pt x="1523" y="896"/>
                    </a:cubicBezTo>
                    <a:cubicBezTo>
                      <a:pt x="1524" y="891"/>
                      <a:pt x="1522" y="889"/>
                      <a:pt x="1522" y="885"/>
                    </a:cubicBezTo>
                    <a:cubicBezTo>
                      <a:pt x="1517" y="887"/>
                      <a:pt x="1514" y="882"/>
                      <a:pt x="1512" y="879"/>
                    </a:cubicBezTo>
                    <a:cubicBezTo>
                      <a:pt x="1514" y="878"/>
                      <a:pt x="1517" y="878"/>
                      <a:pt x="1518" y="877"/>
                    </a:cubicBezTo>
                    <a:cubicBezTo>
                      <a:pt x="1521" y="869"/>
                      <a:pt x="1518" y="865"/>
                      <a:pt x="1515" y="860"/>
                    </a:cubicBezTo>
                    <a:cubicBezTo>
                      <a:pt x="1523" y="842"/>
                      <a:pt x="1502" y="838"/>
                      <a:pt x="1497" y="827"/>
                    </a:cubicBezTo>
                    <a:cubicBezTo>
                      <a:pt x="1500" y="828"/>
                      <a:pt x="1502" y="830"/>
                      <a:pt x="1507" y="829"/>
                    </a:cubicBezTo>
                    <a:cubicBezTo>
                      <a:pt x="1507" y="826"/>
                      <a:pt x="1507" y="824"/>
                      <a:pt x="1506" y="821"/>
                    </a:cubicBezTo>
                    <a:cubicBezTo>
                      <a:pt x="1502" y="822"/>
                      <a:pt x="1501" y="820"/>
                      <a:pt x="1498" y="819"/>
                    </a:cubicBezTo>
                    <a:cubicBezTo>
                      <a:pt x="1496" y="819"/>
                      <a:pt x="1497" y="823"/>
                      <a:pt x="1494" y="822"/>
                    </a:cubicBezTo>
                    <a:cubicBezTo>
                      <a:pt x="1484" y="819"/>
                      <a:pt x="1477" y="823"/>
                      <a:pt x="1469" y="817"/>
                    </a:cubicBezTo>
                    <a:cubicBezTo>
                      <a:pt x="1465" y="814"/>
                      <a:pt x="1464" y="808"/>
                      <a:pt x="1458" y="814"/>
                    </a:cubicBezTo>
                    <a:cubicBezTo>
                      <a:pt x="1457" y="820"/>
                      <a:pt x="1461" y="821"/>
                      <a:pt x="1460" y="828"/>
                    </a:cubicBezTo>
                    <a:cubicBezTo>
                      <a:pt x="1461" y="830"/>
                      <a:pt x="1466" y="829"/>
                      <a:pt x="1466" y="833"/>
                    </a:cubicBezTo>
                    <a:cubicBezTo>
                      <a:pt x="1462" y="840"/>
                      <a:pt x="1468" y="844"/>
                      <a:pt x="1466" y="854"/>
                    </a:cubicBezTo>
                    <a:cubicBezTo>
                      <a:pt x="1456" y="857"/>
                      <a:pt x="1451" y="864"/>
                      <a:pt x="1436" y="862"/>
                    </a:cubicBezTo>
                    <a:cubicBezTo>
                      <a:pt x="1433" y="864"/>
                      <a:pt x="1431" y="868"/>
                      <a:pt x="1426" y="869"/>
                    </a:cubicBezTo>
                    <a:cubicBezTo>
                      <a:pt x="1418" y="865"/>
                      <a:pt x="1419" y="861"/>
                      <a:pt x="1418" y="851"/>
                    </a:cubicBezTo>
                    <a:cubicBezTo>
                      <a:pt x="1415" y="830"/>
                      <a:pt x="1420" y="808"/>
                      <a:pt x="1416" y="790"/>
                    </a:cubicBezTo>
                    <a:cubicBezTo>
                      <a:pt x="1416" y="787"/>
                      <a:pt x="1418" y="786"/>
                      <a:pt x="1419" y="783"/>
                    </a:cubicBezTo>
                    <a:cubicBezTo>
                      <a:pt x="1416" y="778"/>
                      <a:pt x="1412" y="769"/>
                      <a:pt x="1405" y="776"/>
                    </a:cubicBezTo>
                    <a:cubicBezTo>
                      <a:pt x="1404" y="786"/>
                      <a:pt x="1396" y="797"/>
                      <a:pt x="1394" y="809"/>
                    </a:cubicBezTo>
                    <a:cubicBezTo>
                      <a:pt x="1391" y="804"/>
                      <a:pt x="1388" y="808"/>
                      <a:pt x="1382" y="808"/>
                    </a:cubicBezTo>
                    <a:cubicBezTo>
                      <a:pt x="1377" y="812"/>
                      <a:pt x="1380" y="819"/>
                      <a:pt x="1378" y="826"/>
                    </a:cubicBezTo>
                    <a:cubicBezTo>
                      <a:pt x="1377" y="832"/>
                      <a:pt x="1370" y="835"/>
                      <a:pt x="1369" y="840"/>
                    </a:cubicBezTo>
                    <a:cubicBezTo>
                      <a:pt x="1366" y="851"/>
                      <a:pt x="1369" y="858"/>
                      <a:pt x="1360" y="862"/>
                    </a:cubicBezTo>
                    <a:cubicBezTo>
                      <a:pt x="1353" y="864"/>
                      <a:pt x="1349" y="860"/>
                      <a:pt x="1342" y="866"/>
                    </a:cubicBezTo>
                    <a:cubicBezTo>
                      <a:pt x="1342" y="871"/>
                      <a:pt x="1340" y="871"/>
                      <a:pt x="1342" y="874"/>
                    </a:cubicBezTo>
                    <a:cubicBezTo>
                      <a:pt x="1340" y="876"/>
                      <a:pt x="1337" y="876"/>
                      <a:pt x="1335" y="877"/>
                    </a:cubicBezTo>
                    <a:cubicBezTo>
                      <a:pt x="1334" y="880"/>
                      <a:pt x="1334" y="884"/>
                      <a:pt x="1334" y="887"/>
                    </a:cubicBezTo>
                    <a:cubicBezTo>
                      <a:pt x="1331" y="881"/>
                      <a:pt x="1326" y="888"/>
                      <a:pt x="1322" y="888"/>
                    </a:cubicBezTo>
                    <a:cubicBezTo>
                      <a:pt x="1321" y="893"/>
                      <a:pt x="1324" y="894"/>
                      <a:pt x="1325" y="896"/>
                    </a:cubicBezTo>
                    <a:cubicBezTo>
                      <a:pt x="1319" y="898"/>
                      <a:pt x="1319" y="906"/>
                      <a:pt x="1311" y="907"/>
                    </a:cubicBezTo>
                    <a:cubicBezTo>
                      <a:pt x="1310" y="909"/>
                      <a:pt x="1309" y="912"/>
                      <a:pt x="1308" y="915"/>
                    </a:cubicBezTo>
                    <a:cubicBezTo>
                      <a:pt x="1305" y="915"/>
                      <a:pt x="1304" y="917"/>
                      <a:pt x="1302" y="917"/>
                    </a:cubicBezTo>
                    <a:cubicBezTo>
                      <a:pt x="1297" y="923"/>
                      <a:pt x="1300" y="933"/>
                      <a:pt x="1299" y="942"/>
                    </a:cubicBezTo>
                    <a:cubicBezTo>
                      <a:pt x="1298" y="946"/>
                      <a:pt x="1294" y="949"/>
                      <a:pt x="1294" y="953"/>
                    </a:cubicBezTo>
                    <a:cubicBezTo>
                      <a:pt x="1293" y="960"/>
                      <a:pt x="1297" y="971"/>
                      <a:pt x="1298" y="983"/>
                    </a:cubicBezTo>
                    <a:cubicBezTo>
                      <a:pt x="1298" y="992"/>
                      <a:pt x="1297" y="1002"/>
                      <a:pt x="1300" y="1008"/>
                    </a:cubicBezTo>
                    <a:cubicBezTo>
                      <a:pt x="1301" y="1011"/>
                      <a:pt x="1304" y="1012"/>
                      <a:pt x="1305" y="1014"/>
                    </a:cubicBezTo>
                    <a:cubicBezTo>
                      <a:pt x="1302" y="1024"/>
                      <a:pt x="1309" y="1029"/>
                      <a:pt x="1309" y="1038"/>
                    </a:cubicBezTo>
                    <a:cubicBezTo>
                      <a:pt x="1309" y="1039"/>
                      <a:pt x="1307" y="1042"/>
                      <a:pt x="1307" y="1043"/>
                    </a:cubicBezTo>
                    <a:cubicBezTo>
                      <a:pt x="1306" y="1051"/>
                      <a:pt x="1310" y="1059"/>
                      <a:pt x="1310" y="1066"/>
                    </a:cubicBezTo>
                    <a:cubicBezTo>
                      <a:pt x="1310" y="1071"/>
                      <a:pt x="1306" y="1075"/>
                      <a:pt x="1307" y="1080"/>
                    </a:cubicBezTo>
                    <a:cubicBezTo>
                      <a:pt x="1308" y="1085"/>
                      <a:pt x="1315" y="1089"/>
                      <a:pt x="1320" y="1089"/>
                    </a:cubicBezTo>
                    <a:cubicBezTo>
                      <a:pt x="1319" y="1099"/>
                      <a:pt x="1324" y="1104"/>
                      <a:pt x="1325" y="1112"/>
                    </a:cubicBezTo>
                    <a:cubicBezTo>
                      <a:pt x="1333" y="1111"/>
                      <a:pt x="1334" y="1105"/>
                      <a:pt x="1340" y="1103"/>
                    </a:cubicBezTo>
                    <a:cubicBezTo>
                      <a:pt x="1339" y="1107"/>
                      <a:pt x="1340" y="1114"/>
                      <a:pt x="1344" y="1119"/>
                    </a:cubicBezTo>
                    <a:cubicBezTo>
                      <a:pt x="1350" y="1118"/>
                      <a:pt x="1354" y="1117"/>
                      <a:pt x="1357" y="1122"/>
                    </a:cubicBezTo>
                    <a:cubicBezTo>
                      <a:pt x="1362" y="1119"/>
                      <a:pt x="1370" y="1120"/>
                      <a:pt x="1374" y="1116"/>
                    </a:cubicBezTo>
                    <a:cubicBezTo>
                      <a:pt x="1376" y="1113"/>
                      <a:pt x="1374" y="1110"/>
                      <a:pt x="1374" y="1105"/>
                    </a:cubicBezTo>
                    <a:cubicBezTo>
                      <a:pt x="1377" y="1102"/>
                      <a:pt x="1382" y="1100"/>
                      <a:pt x="1383" y="1095"/>
                    </a:cubicBezTo>
                    <a:cubicBezTo>
                      <a:pt x="1385" y="1095"/>
                      <a:pt x="1387" y="1096"/>
                      <a:pt x="1390" y="1096"/>
                    </a:cubicBezTo>
                    <a:cubicBezTo>
                      <a:pt x="1392" y="1092"/>
                      <a:pt x="1388" y="1082"/>
                      <a:pt x="1396" y="1083"/>
                    </a:cubicBezTo>
                    <a:cubicBezTo>
                      <a:pt x="1393" y="1089"/>
                      <a:pt x="1393" y="1098"/>
                      <a:pt x="1400" y="1098"/>
                    </a:cubicBezTo>
                    <a:cubicBezTo>
                      <a:pt x="1398" y="1083"/>
                      <a:pt x="1403" y="1071"/>
                      <a:pt x="1400" y="1061"/>
                    </a:cubicBezTo>
                    <a:cubicBezTo>
                      <a:pt x="1409" y="1068"/>
                      <a:pt x="1402" y="1082"/>
                      <a:pt x="1408" y="1092"/>
                    </a:cubicBezTo>
                    <a:cubicBezTo>
                      <a:pt x="1407" y="1095"/>
                      <a:pt x="1403" y="1097"/>
                      <a:pt x="1405" y="1101"/>
                    </a:cubicBezTo>
                    <a:cubicBezTo>
                      <a:pt x="1410" y="1101"/>
                      <a:pt x="1411" y="1101"/>
                      <a:pt x="1414" y="1099"/>
                    </a:cubicBezTo>
                    <a:cubicBezTo>
                      <a:pt x="1409" y="1091"/>
                      <a:pt x="1420" y="1086"/>
                      <a:pt x="1425" y="1085"/>
                    </a:cubicBezTo>
                    <a:cubicBezTo>
                      <a:pt x="1426" y="1082"/>
                      <a:pt x="1425" y="1079"/>
                      <a:pt x="1427" y="1076"/>
                    </a:cubicBezTo>
                    <a:cubicBezTo>
                      <a:pt x="1435" y="1075"/>
                      <a:pt x="1440" y="1076"/>
                      <a:pt x="1447" y="1075"/>
                    </a:cubicBezTo>
                    <a:cubicBezTo>
                      <a:pt x="1456" y="1082"/>
                      <a:pt x="1462" y="1092"/>
                      <a:pt x="1465" y="1105"/>
                    </a:cubicBezTo>
                    <a:cubicBezTo>
                      <a:pt x="1473" y="1104"/>
                      <a:pt x="1471" y="1113"/>
                      <a:pt x="1473" y="1118"/>
                    </a:cubicBezTo>
                    <a:cubicBezTo>
                      <a:pt x="1475" y="1122"/>
                      <a:pt x="1479" y="1122"/>
                      <a:pt x="1479" y="1126"/>
                    </a:cubicBezTo>
                    <a:cubicBezTo>
                      <a:pt x="1480" y="1132"/>
                      <a:pt x="1473" y="1139"/>
                      <a:pt x="1475" y="1146"/>
                    </a:cubicBezTo>
                    <a:cubicBezTo>
                      <a:pt x="1481" y="1150"/>
                      <a:pt x="1484" y="1156"/>
                      <a:pt x="1486" y="1164"/>
                    </a:cubicBezTo>
                    <a:cubicBezTo>
                      <a:pt x="1486" y="1166"/>
                      <a:pt x="1491" y="1164"/>
                      <a:pt x="1491" y="1167"/>
                    </a:cubicBezTo>
                    <a:cubicBezTo>
                      <a:pt x="1490" y="1178"/>
                      <a:pt x="1489" y="1185"/>
                      <a:pt x="1492" y="1195"/>
                    </a:cubicBezTo>
                    <a:cubicBezTo>
                      <a:pt x="1495" y="1195"/>
                      <a:pt x="1499" y="1197"/>
                      <a:pt x="1506" y="1198"/>
                    </a:cubicBezTo>
                    <a:cubicBezTo>
                      <a:pt x="1510" y="1193"/>
                      <a:pt x="1509" y="1192"/>
                      <a:pt x="1508" y="1185"/>
                    </a:cubicBezTo>
                    <a:cubicBezTo>
                      <a:pt x="1514" y="1178"/>
                      <a:pt x="1514" y="1168"/>
                      <a:pt x="1520" y="1161"/>
                    </a:cubicBezTo>
                    <a:cubicBezTo>
                      <a:pt x="1523" y="1159"/>
                      <a:pt x="1527" y="1158"/>
                      <a:pt x="1530" y="1155"/>
                    </a:cubicBezTo>
                    <a:cubicBezTo>
                      <a:pt x="1531" y="1154"/>
                      <a:pt x="1530" y="1152"/>
                      <a:pt x="1531" y="1150"/>
                    </a:cubicBezTo>
                    <a:cubicBezTo>
                      <a:pt x="1532" y="1148"/>
                      <a:pt x="1536" y="1145"/>
                      <a:pt x="1539" y="1142"/>
                    </a:cubicBezTo>
                    <a:cubicBezTo>
                      <a:pt x="1544" y="1134"/>
                      <a:pt x="1542" y="1131"/>
                      <a:pt x="1550" y="1129"/>
                    </a:cubicBezTo>
                    <a:cubicBezTo>
                      <a:pt x="1552" y="1117"/>
                      <a:pt x="1566" y="1116"/>
                      <a:pt x="1565" y="1102"/>
                    </a:cubicBezTo>
                    <a:cubicBezTo>
                      <a:pt x="1563" y="1101"/>
                      <a:pt x="1561" y="1105"/>
                      <a:pt x="1561" y="1103"/>
                    </a:cubicBezTo>
                    <a:cubicBezTo>
                      <a:pt x="1566" y="1095"/>
                      <a:pt x="1575" y="1091"/>
                      <a:pt x="1574" y="1078"/>
                    </a:cubicBezTo>
                    <a:cubicBezTo>
                      <a:pt x="1581" y="1073"/>
                      <a:pt x="1583" y="1059"/>
                      <a:pt x="1583" y="1051"/>
                    </a:cubicBezTo>
                    <a:cubicBezTo>
                      <a:pt x="1581" y="1051"/>
                      <a:pt x="1583" y="1054"/>
                      <a:pt x="1581" y="1055"/>
                    </a:cubicBezTo>
                    <a:close/>
                    <a:moveTo>
                      <a:pt x="1508" y="774"/>
                    </a:moveTo>
                    <a:cubicBezTo>
                      <a:pt x="1505" y="780"/>
                      <a:pt x="1512" y="784"/>
                      <a:pt x="1516" y="787"/>
                    </a:cubicBezTo>
                    <a:cubicBezTo>
                      <a:pt x="1516" y="780"/>
                      <a:pt x="1513" y="776"/>
                      <a:pt x="1508" y="774"/>
                    </a:cubicBezTo>
                    <a:close/>
                    <a:moveTo>
                      <a:pt x="1706" y="787"/>
                    </a:moveTo>
                    <a:cubicBezTo>
                      <a:pt x="1705" y="795"/>
                      <a:pt x="1703" y="802"/>
                      <a:pt x="1700" y="808"/>
                    </a:cubicBezTo>
                    <a:cubicBezTo>
                      <a:pt x="1697" y="806"/>
                      <a:pt x="1698" y="806"/>
                      <a:pt x="1696" y="803"/>
                    </a:cubicBezTo>
                    <a:cubicBezTo>
                      <a:pt x="1697" y="809"/>
                      <a:pt x="1694" y="820"/>
                      <a:pt x="1690" y="816"/>
                    </a:cubicBezTo>
                    <a:cubicBezTo>
                      <a:pt x="1691" y="824"/>
                      <a:pt x="1689" y="828"/>
                      <a:pt x="1689" y="835"/>
                    </a:cubicBezTo>
                    <a:cubicBezTo>
                      <a:pt x="1687" y="834"/>
                      <a:pt x="1687" y="832"/>
                      <a:pt x="1685" y="832"/>
                    </a:cubicBezTo>
                    <a:cubicBezTo>
                      <a:pt x="1684" y="835"/>
                      <a:pt x="1685" y="839"/>
                      <a:pt x="1683" y="840"/>
                    </a:cubicBezTo>
                    <a:cubicBezTo>
                      <a:pt x="1681" y="837"/>
                      <a:pt x="1683" y="829"/>
                      <a:pt x="1680" y="827"/>
                    </a:cubicBezTo>
                    <a:cubicBezTo>
                      <a:pt x="1677" y="832"/>
                      <a:pt x="1673" y="839"/>
                      <a:pt x="1675" y="845"/>
                    </a:cubicBezTo>
                    <a:cubicBezTo>
                      <a:pt x="1677" y="846"/>
                      <a:pt x="1678" y="842"/>
                      <a:pt x="1679" y="845"/>
                    </a:cubicBezTo>
                    <a:cubicBezTo>
                      <a:pt x="1674" y="855"/>
                      <a:pt x="1676" y="872"/>
                      <a:pt x="1671" y="885"/>
                    </a:cubicBezTo>
                    <a:cubicBezTo>
                      <a:pt x="1670" y="880"/>
                      <a:pt x="1664" y="879"/>
                      <a:pt x="1661" y="875"/>
                    </a:cubicBezTo>
                    <a:cubicBezTo>
                      <a:pt x="1660" y="877"/>
                      <a:pt x="1659" y="879"/>
                      <a:pt x="1657" y="880"/>
                    </a:cubicBezTo>
                    <a:cubicBezTo>
                      <a:pt x="1655" y="876"/>
                      <a:pt x="1652" y="874"/>
                      <a:pt x="1649" y="872"/>
                    </a:cubicBezTo>
                    <a:cubicBezTo>
                      <a:pt x="1649" y="869"/>
                      <a:pt x="1650" y="865"/>
                      <a:pt x="1648" y="863"/>
                    </a:cubicBezTo>
                    <a:cubicBezTo>
                      <a:pt x="1643" y="867"/>
                      <a:pt x="1642" y="863"/>
                      <a:pt x="1637" y="862"/>
                    </a:cubicBezTo>
                    <a:cubicBezTo>
                      <a:pt x="1635" y="865"/>
                      <a:pt x="1638" y="874"/>
                      <a:pt x="1633" y="874"/>
                    </a:cubicBezTo>
                    <a:cubicBezTo>
                      <a:pt x="1633" y="870"/>
                      <a:pt x="1633" y="871"/>
                      <a:pt x="1633" y="866"/>
                    </a:cubicBezTo>
                    <a:cubicBezTo>
                      <a:pt x="1629" y="865"/>
                      <a:pt x="1628" y="864"/>
                      <a:pt x="1625" y="867"/>
                    </a:cubicBezTo>
                    <a:cubicBezTo>
                      <a:pt x="1625" y="864"/>
                      <a:pt x="1623" y="863"/>
                      <a:pt x="1621" y="862"/>
                    </a:cubicBezTo>
                    <a:cubicBezTo>
                      <a:pt x="1620" y="864"/>
                      <a:pt x="1619" y="871"/>
                      <a:pt x="1621" y="873"/>
                    </a:cubicBezTo>
                    <a:cubicBezTo>
                      <a:pt x="1624" y="874"/>
                      <a:pt x="1623" y="871"/>
                      <a:pt x="1625" y="870"/>
                    </a:cubicBezTo>
                    <a:cubicBezTo>
                      <a:pt x="1627" y="874"/>
                      <a:pt x="1623" y="876"/>
                      <a:pt x="1623" y="880"/>
                    </a:cubicBezTo>
                    <a:cubicBezTo>
                      <a:pt x="1623" y="882"/>
                      <a:pt x="1626" y="882"/>
                      <a:pt x="1626" y="885"/>
                    </a:cubicBezTo>
                    <a:cubicBezTo>
                      <a:pt x="1629" y="884"/>
                      <a:pt x="1630" y="882"/>
                      <a:pt x="1634" y="882"/>
                    </a:cubicBezTo>
                    <a:cubicBezTo>
                      <a:pt x="1637" y="885"/>
                      <a:pt x="1639" y="889"/>
                      <a:pt x="1644" y="890"/>
                    </a:cubicBezTo>
                    <a:cubicBezTo>
                      <a:pt x="1648" y="891"/>
                      <a:pt x="1647" y="887"/>
                      <a:pt x="1650" y="887"/>
                    </a:cubicBezTo>
                    <a:cubicBezTo>
                      <a:pt x="1653" y="893"/>
                      <a:pt x="1658" y="898"/>
                      <a:pt x="1664" y="897"/>
                    </a:cubicBezTo>
                    <a:cubicBezTo>
                      <a:pt x="1665" y="899"/>
                      <a:pt x="1665" y="903"/>
                      <a:pt x="1667" y="904"/>
                    </a:cubicBezTo>
                    <a:cubicBezTo>
                      <a:pt x="1667" y="901"/>
                      <a:pt x="1668" y="899"/>
                      <a:pt x="1669" y="898"/>
                    </a:cubicBezTo>
                    <a:cubicBezTo>
                      <a:pt x="1669" y="900"/>
                      <a:pt x="1670" y="901"/>
                      <a:pt x="1671" y="902"/>
                    </a:cubicBezTo>
                    <a:cubicBezTo>
                      <a:pt x="1672" y="899"/>
                      <a:pt x="1669" y="888"/>
                      <a:pt x="1673" y="886"/>
                    </a:cubicBezTo>
                    <a:cubicBezTo>
                      <a:pt x="1673" y="890"/>
                      <a:pt x="1676" y="891"/>
                      <a:pt x="1677" y="894"/>
                    </a:cubicBezTo>
                    <a:cubicBezTo>
                      <a:pt x="1678" y="889"/>
                      <a:pt x="1683" y="887"/>
                      <a:pt x="1686" y="884"/>
                    </a:cubicBezTo>
                    <a:cubicBezTo>
                      <a:pt x="1692" y="874"/>
                      <a:pt x="1693" y="862"/>
                      <a:pt x="1697" y="850"/>
                    </a:cubicBezTo>
                    <a:cubicBezTo>
                      <a:pt x="1703" y="831"/>
                      <a:pt x="1713" y="807"/>
                      <a:pt x="1706" y="787"/>
                    </a:cubicBezTo>
                    <a:close/>
                    <a:moveTo>
                      <a:pt x="1682" y="843"/>
                    </a:moveTo>
                    <a:cubicBezTo>
                      <a:pt x="1680" y="843"/>
                      <a:pt x="1678" y="840"/>
                      <a:pt x="1680" y="839"/>
                    </a:cubicBezTo>
                    <a:cubicBezTo>
                      <a:pt x="1682" y="839"/>
                      <a:pt x="1682" y="841"/>
                      <a:pt x="1682" y="843"/>
                    </a:cubicBezTo>
                    <a:close/>
                    <a:moveTo>
                      <a:pt x="1550" y="804"/>
                    </a:moveTo>
                    <a:cubicBezTo>
                      <a:pt x="1553" y="805"/>
                      <a:pt x="1554" y="808"/>
                      <a:pt x="1557" y="810"/>
                    </a:cubicBezTo>
                    <a:cubicBezTo>
                      <a:pt x="1557" y="807"/>
                      <a:pt x="1557" y="804"/>
                      <a:pt x="1556" y="803"/>
                    </a:cubicBezTo>
                    <a:cubicBezTo>
                      <a:pt x="1554" y="804"/>
                      <a:pt x="1550" y="802"/>
                      <a:pt x="1550" y="804"/>
                    </a:cubicBezTo>
                    <a:close/>
                    <a:moveTo>
                      <a:pt x="1565" y="849"/>
                    </a:moveTo>
                    <a:cubicBezTo>
                      <a:pt x="1570" y="830"/>
                      <a:pt x="1554" y="815"/>
                      <a:pt x="1543" y="805"/>
                    </a:cubicBezTo>
                    <a:cubicBezTo>
                      <a:pt x="1542" y="811"/>
                      <a:pt x="1547" y="818"/>
                      <a:pt x="1548" y="824"/>
                    </a:cubicBezTo>
                    <a:cubicBezTo>
                      <a:pt x="1560" y="827"/>
                      <a:pt x="1556" y="844"/>
                      <a:pt x="1565" y="849"/>
                    </a:cubicBezTo>
                    <a:close/>
                    <a:moveTo>
                      <a:pt x="1596" y="815"/>
                    </a:moveTo>
                    <a:cubicBezTo>
                      <a:pt x="1596" y="812"/>
                      <a:pt x="1597" y="807"/>
                      <a:pt x="1594" y="807"/>
                    </a:cubicBezTo>
                    <a:cubicBezTo>
                      <a:pt x="1595" y="809"/>
                      <a:pt x="1592" y="815"/>
                      <a:pt x="1596" y="815"/>
                    </a:cubicBezTo>
                    <a:close/>
                    <a:moveTo>
                      <a:pt x="1686" y="817"/>
                    </a:moveTo>
                    <a:cubicBezTo>
                      <a:pt x="1687" y="815"/>
                      <a:pt x="1689" y="811"/>
                      <a:pt x="1685" y="811"/>
                    </a:cubicBezTo>
                    <a:cubicBezTo>
                      <a:pt x="1686" y="813"/>
                      <a:pt x="1684" y="817"/>
                      <a:pt x="1686" y="817"/>
                    </a:cubicBezTo>
                    <a:close/>
                    <a:moveTo>
                      <a:pt x="1584" y="835"/>
                    </a:moveTo>
                    <a:cubicBezTo>
                      <a:pt x="1582" y="832"/>
                      <a:pt x="1582" y="829"/>
                      <a:pt x="1577" y="830"/>
                    </a:cubicBezTo>
                    <a:cubicBezTo>
                      <a:pt x="1577" y="826"/>
                      <a:pt x="1575" y="823"/>
                      <a:pt x="1572" y="821"/>
                    </a:cubicBezTo>
                    <a:cubicBezTo>
                      <a:pt x="1571" y="837"/>
                      <a:pt x="1586" y="836"/>
                      <a:pt x="1589" y="848"/>
                    </a:cubicBezTo>
                    <a:cubicBezTo>
                      <a:pt x="1593" y="849"/>
                      <a:pt x="1592" y="849"/>
                      <a:pt x="1596" y="849"/>
                    </a:cubicBezTo>
                    <a:cubicBezTo>
                      <a:pt x="1593" y="844"/>
                      <a:pt x="1591" y="838"/>
                      <a:pt x="1588" y="833"/>
                    </a:cubicBezTo>
                    <a:cubicBezTo>
                      <a:pt x="1585" y="832"/>
                      <a:pt x="1586" y="834"/>
                      <a:pt x="1584" y="835"/>
                    </a:cubicBezTo>
                    <a:close/>
                    <a:moveTo>
                      <a:pt x="1190" y="823"/>
                    </a:moveTo>
                    <a:cubicBezTo>
                      <a:pt x="1178" y="826"/>
                      <a:pt x="1171" y="835"/>
                      <a:pt x="1162" y="841"/>
                    </a:cubicBezTo>
                    <a:cubicBezTo>
                      <a:pt x="1176" y="843"/>
                      <a:pt x="1186" y="834"/>
                      <a:pt x="1190" y="823"/>
                    </a:cubicBezTo>
                    <a:close/>
                    <a:moveTo>
                      <a:pt x="1513" y="836"/>
                    </a:moveTo>
                    <a:cubicBezTo>
                      <a:pt x="1515" y="833"/>
                      <a:pt x="1512" y="828"/>
                      <a:pt x="1510" y="827"/>
                    </a:cubicBezTo>
                    <a:cubicBezTo>
                      <a:pt x="1508" y="829"/>
                      <a:pt x="1509" y="835"/>
                      <a:pt x="1513" y="836"/>
                    </a:cubicBezTo>
                    <a:close/>
                    <a:moveTo>
                      <a:pt x="1669" y="831"/>
                    </a:moveTo>
                    <a:cubicBezTo>
                      <a:pt x="1667" y="834"/>
                      <a:pt x="1665" y="841"/>
                      <a:pt x="1671" y="841"/>
                    </a:cubicBezTo>
                    <a:cubicBezTo>
                      <a:pt x="1672" y="839"/>
                      <a:pt x="1674" y="830"/>
                      <a:pt x="1669" y="831"/>
                    </a:cubicBezTo>
                    <a:close/>
                    <a:moveTo>
                      <a:pt x="1704" y="836"/>
                    </a:moveTo>
                    <a:cubicBezTo>
                      <a:pt x="1705" y="840"/>
                      <a:pt x="1701" y="844"/>
                      <a:pt x="1704" y="847"/>
                    </a:cubicBezTo>
                    <a:cubicBezTo>
                      <a:pt x="1703" y="843"/>
                      <a:pt x="1708" y="837"/>
                      <a:pt x="1704" y="836"/>
                    </a:cubicBezTo>
                    <a:close/>
                    <a:moveTo>
                      <a:pt x="1607" y="846"/>
                    </a:moveTo>
                    <a:cubicBezTo>
                      <a:pt x="1604" y="845"/>
                      <a:pt x="1603" y="843"/>
                      <a:pt x="1600" y="842"/>
                    </a:cubicBezTo>
                    <a:cubicBezTo>
                      <a:pt x="1599" y="845"/>
                      <a:pt x="1598" y="851"/>
                      <a:pt x="1600" y="853"/>
                    </a:cubicBezTo>
                    <a:cubicBezTo>
                      <a:pt x="1604" y="853"/>
                      <a:pt x="1606" y="850"/>
                      <a:pt x="1607" y="846"/>
                    </a:cubicBezTo>
                    <a:close/>
                    <a:moveTo>
                      <a:pt x="1631" y="848"/>
                    </a:moveTo>
                    <a:cubicBezTo>
                      <a:pt x="1632" y="853"/>
                      <a:pt x="1632" y="858"/>
                      <a:pt x="1636" y="861"/>
                    </a:cubicBezTo>
                    <a:cubicBezTo>
                      <a:pt x="1638" y="856"/>
                      <a:pt x="1635" y="849"/>
                      <a:pt x="1631" y="848"/>
                    </a:cubicBezTo>
                    <a:close/>
                    <a:moveTo>
                      <a:pt x="1590" y="854"/>
                    </a:moveTo>
                    <a:cubicBezTo>
                      <a:pt x="1588" y="856"/>
                      <a:pt x="1585" y="858"/>
                      <a:pt x="1585" y="862"/>
                    </a:cubicBezTo>
                    <a:cubicBezTo>
                      <a:pt x="1586" y="863"/>
                      <a:pt x="1587" y="865"/>
                      <a:pt x="1589" y="865"/>
                    </a:cubicBezTo>
                    <a:cubicBezTo>
                      <a:pt x="1591" y="860"/>
                      <a:pt x="1592" y="864"/>
                      <a:pt x="1595" y="865"/>
                    </a:cubicBezTo>
                    <a:cubicBezTo>
                      <a:pt x="1597" y="865"/>
                      <a:pt x="1598" y="863"/>
                      <a:pt x="1598" y="861"/>
                    </a:cubicBezTo>
                    <a:cubicBezTo>
                      <a:pt x="1596" y="858"/>
                      <a:pt x="1593" y="856"/>
                      <a:pt x="1590" y="854"/>
                    </a:cubicBezTo>
                    <a:close/>
                    <a:moveTo>
                      <a:pt x="1604" y="854"/>
                    </a:moveTo>
                    <a:cubicBezTo>
                      <a:pt x="1600" y="860"/>
                      <a:pt x="1606" y="864"/>
                      <a:pt x="1609" y="867"/>
                    </a:cubicBezTo>
                    <a:cubicBezTo>
                      <a:pt x="1610" y="863"/>
                      <a:pt x="1612" y="867"/>
                      <a:pt x="1614" y="867"/>
                    </a:cubicBezTo>
                    <a:cubicBezTo>
                      <a:pt x="1614" y="863"/>
                      <a:pt x="1613" y="859"/>
                      <a:pt x="1612" y="856"/>
                    </a:cubicBezTo>
                    <a:cubicBezTo>
                      <a:pt x="1608" y="857"/>
                      <a:pt x="1608" y="855"/>
                      <a:pt x="1604" y="854"/>
                    </a:cubicBezTo>
                    <a:close/>
                    <a:moveTo>
                      <a:pt x="1616" y="858"/>
                    </a:moveTo>
                    <a:cubicBezTo>
                      <a:pt x="1615" y="860"/>
                      <a:pt x="1616" y="863"/>
                      <a:pt x="1619" y="863"/>
                    </a:cubicBezTo>
                    <a:cubicBezTo>
                      <a:pt x="1621" y="862"/>
                      <a:pt x="1620" y="857"/>
                      <a:pt x="1616" y="858"/>
                    </a:cubicBezTo>
                    <a:close/>
                    <a:moveTo>
                      <a:pt x="1693" y="877"/>
                    </a:moveTo>
                    <a:cubicBezTo>
                      <a:pt x="1694" y="880"/>
                      <a:pt x="1692" y="879"/>
                      <a:pt x="1692" y="882"/>
                    </a:cubicBezTo>
                    <a:cubicBezTo>
                      <a:pt x="1695" y="883"/>
                      <a:pt x="1697" y="876"/>
                      <a:pt x="1693" y="877"/>
                    </a:cubicBezTo>
                    <a:close/>
                    <a:moveTo>
                      <a:pt x="1121" y="1017"/>
                    </a:moveTo>
                    <a:cubicBezTo>
                      <a:pt x="1117" y="1003"/>
                      <a:pt x="1127" y="992"/>
                      <a:pt x="1132" y="979"/>
                    </a:cubicBezTo>
                    <a:cubicBezTo>
                      <a:pt x="1130" y="978"/>
                      <a:pt x="1130" y="977"/>
                      <a:pt x="1129" y="977"/>
                    </a:cubicBezTo>
                    <a:cubicBezTo>
                      <a:pt x="1125" y="984"/>
                      <a:pt x="1108" y="984"/>
                      <a:pt x="1116" y="998"/>
                    </a:cubicBezTo>
                    <a:cubicBezTo>
                      <a:pt x="1114" y="999"/>
                      <a:pt x="1113" y="1002"/>
                      <a:pt x="1111" y="1003"/>
                    </a:cubicBezTo>
                    <a:cubicBezTo>
                      <a:pt x="1111" y="999"/>
                      <a:pt x="1113" y="994"/>
                      <a:pt x="1108" y="995"/>
                    </a:cubicBezTo>
                    <a:cubicBezTo>
                      <a:pt x="1104" y="998"/>
                      <a:pt x="1111" y="1010"/>
                      <a:pt x="1105" y="1012"/>
                    </a:cubicBezTo>
                    <a:cubicBezTo>
                      <a:pt x="1099" y="1012"/>
                      <a:pt x="1095" y="1006"/>
                      <a:pt x="1089" y="1007"/>
                    </a:cubicBezTo>
                    <a:cubicBezTo>
                      <a:pt x="1089" y="1009"/>
                      <a:pt x="1089" y="1010"/>
                      <a:pt x="1088" y="1010"/>
                    </a:cubicBezTo>
                    <a:cubicBezTo>
                      <a:pt x="1089" y="1015"/>
                      <a:pt x="1096" y="1014"/>
                      <a:pt x="1094" y="1021"/>
                    </a:cubicBezTo>
                    <a:cubicBezTo>
                      <a:pt x="1101" y="1020"/>
                      <a:pt x="1097" y="1026"/>
                      <a:pt x="1099" y="1029"/>
                    </a:cubicBezTo>
                    <a:cubicBezTo>
                      <a:pt x="1103" y="1028"/>
                      <a:pt x="1107" y="1028"/>
                      <a:pt x="1108" y="1031"/>
                    </a:cubicBezTo>
                    <a:cubicBezTo>
                      <a:pt x="1109" y="1034"/>
                      <a:pt x="1107" y="1034"/>
                      <a:pt x="1108" y="1036"/>
                    </a:cubicBezTo>
                    <a:cubicBezTo>
                      <a:pt x="1109" y="1041"/>
                      <a:pt x="1115" y="1043"/>
                      <a:pt x="1119" y="1049"/>
                    </a:cubicBezTo>
                    <a:cubicBezTo>
                      <a:pt x="1122" y="1054"/>
                      <a:pt x="1123" y="1064"/>
                      <a:pt x="1132" y="1061"/>
                    </a:cubicBezTo>
                    <a:cubicBezTo>
                      <a:pt x="1134" y="1053"/>
                      <a:pt x="1126" y="1055"/>
                      <a:pt x="1126" y="1050"/>
                    </a:cubicBezTo>
                    <a:cubicBezTo>
                      <a:pt x="1126" y="1047"/>
                      <a:pt x="1126" y="1044"/>
                      <a:pt x="1129" y="1043"/>
                    </a:cubicBezTo>
                    <a:cubicBezTo>
                      <a:pt x="1135" y="1043"/>
                      <a:pt x="1135" y="1043"/>
                      <a:pt x="1135" y="1043"/>
                    </a:cubicBezTo>
                    <a:cubicBezTo>
                      <a:pt x="1137" y="1041"/>
                      <a:pt x="1138" y="1038"/>
                      <a:pt x="1138" y="1035"/>
                    </a:cubicBezTo>
                    <a:cubicBezTo>
                      <a:pt x="1132" y="1030"/>
                      <a:pt x="1127" y="1023"/>
                      <a:pt x="1121" y="1017"/>
                    </a:cubicBezTo>
                    <a:close/>
                    <a:moveTo>
                      <a:pt x="1194" y="1114"/>
                    </a:moveTo>
                    <a:cubicBezTo>
                      <a:pt x="1189" y="1106"/>
                      <a:pt x="1180" y="1101"/>
                      <a:pt x="1175" y="1094"/>
                    </a:cubicBezTo>
                    <a:cubicBezTo>
                      <a:pt x="1174" y="1092"/>
                      <a:pt x="1174" y="1090"/>
                      <a:pt x="1172" y="1087"/>
                    </a:cubicBezTo>
                    <a:cubicBezTo>
                      <a:pt x="1169" y="1083"/>
                      <a:pt x="1164" y="1082"/>
                      <a:pt x="1163" y="1079"/>
                    </a:cubicBezTo>
                    <a:cubicBezTo>
                      <a:pt x="1160" y="1069"/>
                      <a:pt x="1155" y="1062"/>
                      <a:pt x="1149" y="1055"/>
                    </a:cubicBezTo>
                    <a:cubicBezTo>
                      <a:pt x="1147" y="1057"/>
                      <a:pt x="1145" y="1058"/>
                      <a:pt x="1143" y="1060"/>
                    </a:cubicBezTo>
                    <a:cubicBezTo>
                      <a:pt x="1142" y="1059"/>
                      <a:pt x="1143" y="1057"/>
                      <a:pt x="1140" y="1057"/>
                    </a:cubicBezTo>
                    <a:cubicBezTo>
                      <a:pt x="1133" y="1073"/>
                      <a:pt x="1158" y="1081"/>
                      <a:pt x="1152" y="1096"/>
                    </a:cubicBezTo>
                    <a:cubicBezTo>
                      <a:pt x="1155" y="1097"/>
                      <a:pt x="1156" y="1097"/>
                      <a:pt x="1159" y="1097"/>
                    </a:cubicBezTo>
                    <a:cubicBezTo>
                      <a:pt x="1160" y="1103"/>
                      <a:pt x="1166" y="1106"/>
                      <a:pt x="1167" y="1111"/>
                    </a:cubicBezTo>
                    <a:cubicBezTo>
                      <a:pt x="1167" y="1112"/>
                      <a:pt x="1165" y="1113"/>
                      <a:pt x="1166" y="1114"/>
                    </a:cubicBezTo>
                    <a:cubicBezTo>
                      <a:pt x="1168" y="1117"/>
                      <a:pt x="1173" y="1119"/>
                      <a:pt x="1170" y="1125"/>
                    </a:cubicBezTo>
                    <a:cubicBezTo>
                      <a:pt x="1173" y="1127"/>
                      <a:pt x="1176" y="1130"/>
                      <a:pt x="1177" y="1135"/>
                    </a:cubicBezTo>
                    <a:cubicBezTo>
                      <a:pt x="1185" y="1138"/>
                      <a:pt x="1193" y="1135"/>
                      <a:pt x="1201" y="1139"/>
                    </a:cubicBezTo>
                    <a:cubicBezTo>
                      <a:pt x="1202" y="1136"/>
                      <a:pt x="1204" y="1135"/>
                      <a:pt x="1205" y="1133"/>
                    </a:cubicBezTo>
                    <a:cubicBezTo>
                      <a:pt x="1198" y="1129"/>
                      <a:pt x="1198" y="1121"/>
                      <a:pt x="1194" y="1114"/>
                    </a:cubicBezTo>
                    <a:close/>
                    <a:moveTo>
                      <a:pt x="1073" y="1080"/>
                    </a:moveTo>
                    <a:cubicBezTo>
                      <a:pt x="1077" y="1081"/>
                      <a:pt x="1078" y="1078"/>
                      <a:pt x="1079" y="1074"/>
                    </a:cubicBezTo>
                    <a:cubicBezTo>
                      <a:pt x="1077" y="1073"/>
                      <a:pt x="1076" y="1072"/>
                      <a:pt x="1074" y="1072"/>
                    </a:cubicBezTo>
                    <a:cubicBezTo>
                      <a:pt x="1073" y="1074"/>
                      <a:pt x="1071" y="1078"/>
                      <a:pt x="1073" y="1080"/>
                    </a:cubicBezTo>
                    <a:close/>
                    <a:moveTo>
                      <a:pt x="1399" y="1111"/>
                    </a:moveTo>
                    <a:cubicBezTo>
                      <a:pt x="1401" y="1111"/>
                      <a:pt x="1401" y="1110"/>
                      <a:pt x="1402" y="1110"/>
                    </a:cubicBezTo>
                    <a:cubicBezTo>
                      <a:pt x="1402" y="1109"/>
                      <a:pt x="1402" y="1107"/>
                      <a:pt x="1402" y="1105"/>
                    </a:cubicBezTo>
                    <a:cubicBezTo>
                      <a:pt x="1401" y="1103"/>
                      <a:pt x="1396" y="1104"/>
                      <a:pt x="1394" y="1103"/>
                    </a:cubicBezTo>
                    <a:cubicBezTo>
                      <a:pt x="1395" y="1106"/>
                      <a:pt x="1396" y="1110"/>
                      <a:pt x="1399" y="1111"/>
                    </a:cubicBezTo>
                    <a:close/>
                    <a:moveTo>
                      <a:pt x="1321" y="1124"/>
                    </a:moveTo>
                    <a:cubicBezTo>
                      <a:pt x="1324" y="1124"/>
                      <a:pt x="1324" y="1121"/>
                      <a:pt x="1324" y="1118"/>
                    </a:cubicBezTo>
                    <a:cubicBezTo>
                      <a:pt x="1321" y="1118"/>
                      <a:pt x="1319" y="1120"/>
                      <a:pt x="1319" y="1123"/>
                    </a:cubicBezTo>
                    <a:cubicBezTo>
                      <a:pt x="1319" y="1123"/>
                      <a:pt x="1321" y="1123"/>
                      <a:pt x="1321" y="1124"/>
                    </a:cubicBezTo>
                    <a:close/>
                    <a:moveTo>
                      <a:pt x="1318" y="1124"/>
                    </a:moveTo>
                    <a:cubicBezTo>
                      <a:pt x="1315" y="1123"/>
                      <a:pt x="1315" y="1125"/>
                      <a:pt x="1315" y="1127"/>
                    </a:cubicBezTo>
                    <a:cubicBezTo>
                      <a:pt x="1317" y="1128"/>
                      <a:pt x="1318" y="1126"/>
                      <a:pt x="1318" y="1124"/>
                    </a:cubicBezTo>
                    <a:close/>
                    <a:moveTo>
                      <a:pt x="1345" y="1125"/>
                    </a:moveTo>
                    <a:cubicBezTo>
                      <a:pt x="1345" y="1132"/>
                      <a:pt x="1345" y="1132"/>
                      <a:pt x="1345" y="1132"/>
                    </a:cubicBezTo>
                    <a:cubicBezTo>
                      <a:pt x="1349" y="1133"/>
                      <a:pt x="1349" y="1123"/>
                      <a:pt x="1345" y="1125"/>
                    </a:cubicBezTo>
                    <a:close/>
                    <a:moveTo>
                      <a:pt x="1341" y="1137"/>
                    </a:moveTo>
                    <a:cubicBezTo>
                      <a:pt x="1332" y="1139"/>
                      <a:pt x="1321" y="1137"/>
                      <a:pt x="1318" y="1129"/>
                    </a:cubicBezTo>
                    <a:cubicBezTo>
                      <a:pt x="1312" y="1142"/>
                      <a:pt x="1315" y="1151"/>
                      <a:pt x="1311" y="1163"/>
                    </a:cubicBezTo>
                    <a:cubicBezTo>
                      <a:pt x="1317" y="1161"/>
                      <a:pt x="1316" y="1168"/>
                      <a:pt x="1323" y="1170"/>
                    </a:cubicBezTo>
                    <a:cubicBezTo>
                      <a:pt x="1325" y="1164"/>
                      <a:pt x="1332" y="1162"/>
                      <a:pt x="1334" y="1155"/>
                    </a:cubicBezTo>
                    <a:cubicBezTo>
                      <a:pt x="1333" y="1154"/>
                      <a:pt x="1331" y="1155"/>
                      <a:pt x="1331" y="1152"/>
                    </a:cubicBezTo>
                    <a:cubicBezTo>
                      <a:pt x="1335" y="1148"/>
                      <a:pt x="1338" y="1143"/>
                      <a:pt x="1341" y="1137"/>
                    </a:cubicBezTo>
                    <a:close/>
                    <a:moveTo>
                      <a:pt x="1196" y="1143"/>
                    </a:moveTo>
                    <a:cubicBezTo>
                      <a:pt x="1192" y="1143"/>
                      <a:pt x="1192" y="1143"/>
                      <a:pt x="1192" y="1143"/>
                    </a:cubicBezTo>
                    <a:cubicBezTo>
                      <a:pt x="1191" y="1146"/>
                      <a:pt x="1191" y="1151"/>
                      <a:pt x="1195" y="1151"/>
                    </a:cubicBezTo>
                    <a:cubicBezTo>
                      <a:pt x="1194" y="1148"/>
                      <a:pt x="1197" y="1147"/>
                      <a:pt x="1196" y="1143"/>
                    </a:cubicBezTo>
                    <a:close/>
                    <a:moveTo>
                      <a:pt x="284" y="1289"/>
                    </a:moveTo>
                    <a:cubicBezTo>
                      <a:pt x="281" y="1281"/>
                      <a:pt x="276" y="1275"/>
                      <a:pt x="270" y="1271"/>
                    </a:cubicBezTo>
                    <a:cubicBezTo>
                      <a:pt x="272" y="1279"/>
                      <a:pt x="278" y="1284"/>
                      <a:pt x="284" y="1289"/>
                    </a:cubicBezTo>
                    <a:close/>
                    <a:moveTo>
                      <a:pt x="286" y="1293"/>
                    </a:moveTo>
                    <a:cubicBezTo>
                      <a:pt x="286" y="1295"/>
                      <a:pt x="287" y="1296"/>
                      <a:pt x="290" y="1296"/>
                    </a:cubicBezTo>
                    <a:cubicBezTo>
                      <a:pt x="290" y="1293"/>
                      <a:pt x="288" y="1293"/>
                      <a:pt x="286" y="1293"/>
                    </a:cubicBezTo>
                    <a:close/>
                    <a:moveTo>
                      <a:pt x="350" y="1358"/>
                    </a:moveTo>
                    <a:cubicBezTo>
                      <a:pt x="349" y="1355"/>
                      <a:pt x="347" y="1352"/>
                      <a:pt x="343" y="1351"/>
                    </a:cubicBezTo>
                    <a:cubicBezTo>
                      <a:pt x="344" y="1355"/>
                      <a:pt x="348" y="1356"/>
                      <a:pt x="350" y="1358"/>
                    </a:cubicBezTo>
                    <a:close/>
                    <a:moveTo>
                      <a:pt x="359" y="1369"/>
                    </a:moveTo>
                    <a:cubicBezTo>
                      <a:pt x="360" y="1371"/>
                      <a:pt x="361" y="1373"/>
                      <a:pt x="364" y="1374"/>
                    </a:cubicBezTo>
                    <a:cubicBezTo>
                      <a:pt x="363" y="1372"/>
                      <a:pt x="361" y="1367"/>
                      <a:pt x="359" y="1369"/>
                    </a:cubicBezTo>
                    <a:close/>
                    <a:moveTo>
                      <a:pt x="369" y="1383"/>
                    </a:moveTo>
                    <a:cubicBezTo>
                      <a:pt x="373" y="1382"/>
                      <a:pt x="369" y="1389"/>
                      <a:pt x="373" y="1388"/>
                    </a:cubicBezTo>
                    <a:cubicBezTo>
                      <a:pt x="374" y="1384"/>
                      <a:pt x="371" y="1380"/>
                      <a:pt x="369" y="1383"/>
                    </a:cubicBezTo>
                    <a:close/>
                    <a:moveTo>
                      <a:pt x="364" y="1432"/>
                    </a:moveTo>
                    <a:cubicBezTo>
                      <a:pt x="361" y="1431"/>
                      <a:pt x="359" y="1429"/>
                      <a:pt x="356" y="1428"/>
                    </a:cubicBezTo>
                    <a:cubicBezTo>
                      <a:pt x="358" y="1433"/>
                      <a:pt x="356" y="1436"/>
                      <a:pt x="360" y="1439"/>
                    </a:cubicBezTo>
                    <a:cubicBezTo>
                      <a:pt x="363" y="1440"/>
                      <a:pt x="365" y="1440"/>
                      <a:pt x="366" y="1438"/>
                    </a:cubicBezTo>
                    <a:cubicBezTo>
                      <a:pt x="363" y="1436"/>
                      <a:pt x="362" y="1435"/>
                      <a:pt x="364" y="1432"/>
                    </a:cubicBezTo>
                    <a:close/>
                    <a:moveTo>
                      <a:pt x="732" y="67"/>
                    </a:moveTo>
                    <a:cubicBezTo>
                      <a:pt x="718" y="64"/>
                      <a:pt x="703" y="59"/>
                      <a:pt x="689" y="58"/>
                    </a:cubicBezTo>
                    <a:cubicBezTo>
                      <a:pt x="682" y="54"/>
                      <a:pt x="675" y="54"/>
                      <a:pt x="668" y="48"/>
                    </a:cubicBezTo>
                    <a:cubicBezTo>
                      <a:pt x="680" y="51"/>
                      <a:pt x="684" y="46"/>
                      <a:pt x="696" y="47"/>
                    </a:cubicBezTo>
                    <a:cubicBezTo>
                      <a:pt x="697" y="42"/>
                      <a:pt x="691" y="44"/>
                      <a:pt x="691" y="41"/>
                    </a:cubicBezTo>
                    <a:cubicBezTo>
                      <a:pt x="694" y="41"/>
                      <a:pt x="697" y="42"/>
                      <a:pt x="701" y="42"/>
                    </a:cubicBezTo>
                    <a:cubicBezTo>
                      <a:pt x="702" y="40"/>
                      <a:pt x="703" y="39"/>
                      <a:pt x="704" y="37"/>
                    </a:cubicBezTo>
                    <a:cubicBezTo>
                      <a:pt x="702" y="34"/>
                      <a:pt x="698" y="39"/>
                      <a:pt x="697" y="36"/>
                    </a:cubicBezTo>
                    <a:cubicBezTo>
                      <a:pt x="700" y="35"/>
                      <a:pt x="702" y="35"/>
                      <a:pt x="703" y="32"/>
                    </a:cubicBezTo>
                    <a:cubicBezTo>
                      <a:pt x="693" y="28"/>
                      <a:pt x="680" y="24"/>
                      <a:pt x="665" y="25"/>
                    </a:cubicBezTo>
                    <a:cubicBezTo>
                      <a:pt x="664" y="22"/>
                      <a:pt x="665" y="22"/>
                      <a:pt x="661" y="21"/>
                    </a:cubicBezTo>
                    <a:cubicBezTo>
                      <a:pt x="670" y="20"/>
                      <a:pt x="687" y="24"/>
                      <a:pt x="692" y="14"/>
                    </a:cubicBezTo>
                    <a:cubicBezTo>
                      <a:pt x="678" y="11"/>
                      <a:pt x="670" y="15"/>
                      <a:pt x="657" y="14"/>
                    </a:cubicBezTo>
                    <a:cubicBezTo>
                      <a:pt x="662" y="10"/>
                      <a:pt x="670" y="9"/>
                      <a:pt x="675" y="5"/>
                    </a:cubicBezTo>
                    <a:cubicBezTo>
                      <a:pt x="669" y="3"/>
                      <a:pt x="658" y="6"/>
                      <a:pt x="655" y="0"/>
                    </a:cubicBezTo>
                    <a:cubicBezTo>
                      <a:pt x="626" y="0"/>
                      <a:pt x="595" y="8"/>
                      <a:pt x="569" y="17"/>
                    </a:cubicBezTo>
                    <a:cubicBezTo>
                      <a:pt x="555" y="11"/>
                      <a:pt x="540" y="23"/>
                      <a:pt x="526" y="24"/>
                    </a:cubicBezTo>
                    <a:cubicBezTo>
                      <a:pt x="527" y="24"/>
                      <a:pt x="527" y="23"/>
                      <a:pt x="525" y="23"/>
                    </a:cubicBezTo>
                    <a:cubicBezTo>
                      <a:pt x="524" y="25"/>
                      <a:pt x="522" y="24"/>
                      <a:pt x="524" y="26"/>
                    </a:cubicBezTo>
                    <a:cubicBezTo>
                      <a:pt x="515" y="28"/>
                      <a:pt x="507" y="32"/>
                      <a:pt x="499" y="35"/>
                    </a:cubicBezTo>
                    <a:cubicBezTo>
                      <a:pt x="460" y="51"/>
                      <a:pt x="419" y="76"/>
                      <a:pt x="386" y="98"/>
                    </a:cubicBezTo>
                    <a:cubicBezTo>
                      <a:pt x="324" y="140"/>
                      <a:pt x="261" y="193"/>
                      <a:pt x="212" y="249"/>
                    </a:cubicBezTo>
                    <a:cubicBezTo>
                      <a:pt x="191" y="272"/>
                      <a:pt x="179" y="300"/>
                      <a:pt x="165" y="324"/>
                    </a:cubicBezTo>
                    <a:cubicBezTo>
                      <a:pt x="168" y="328"/>
                      <a:pt x="160" y="331"/>
                      <a:pt x="163" y="334"/>
                    </a:cubicBezTo>
                    <a:cubicBezTo>
                      <a:pt x="165" y="330"/>
                      <a:pt x="166" y="337"/>
                      <a:pt x="164" y="337"/>
                    </a:cubicBezTo>
                    <a:cubicBezTo>
                      <a:pt x="166" y="338"/>
                      <a:pt x="167" y="335"/>
                      <a:pt x="168" y="337"/>
                    </a:cubicBezTo>
                    <a:cubicBezTo>
                      <a:pt x="166" y="341"/>
                      <a:pt x="165" y="346"/>
                      <a:pt x="170" y="347"/>
                    </a:cubicBezTo>
                    <a:cubicBezTo>
                      <a:pt x="168" y="379"/>
                      <a:pt x="140" y="395"/>
                      <a:pt x="144" y="426"/>
                    </a:cubicBezTo>
                    <a:cubicBezTo>
                      <a:pt x="152" y="412"/>
                      <a:pt x="160" y="398"/>
                      <a:pt x="167" y="384"/>
                    </a:cubicBezTo>
                    <a:cubicBezTo>
                      <a:pt x="167" y="372"/>
                      <a:pt x="176" y="369"/>
                      <a:pt x="181" y="360"/>
                    </a:cubicBezTo>
                    <a:cubicBezTo>
                      <a:pt x="183" y="361"/>
                      <a:pt x="182" y="364"/>
                      <a:pt x="185" y="363"/>
                    </a:cubicBezTo>
                    <a:cubicBezTo>
                      <a:pt x="191" y="353"/>
                      <a:pt x="203" y="345"/>
                      <a:pt x="215" y="346"/>
                    </a:cubicBezTo>
                    <a:cubicBezTo>
                      <a:pt x="213" y="351"/>
                      <a:pt x="211" y="355"/>
                      <a:pt x="208" y="359"/>
                    </a:cubicBezTo>
                    <a:cubicBezTo>
                      <a:pt x="211" y="358"/>
                      <a:pt x="213" y="355"/>
                      <a:pt x="216" y="354"/>
                    </a:cubicBezTo>
                    <a:cubicBezTo>
                      <a:pt x="216" y="354"/>
                      <a:pt x="214" y="356"/>
                      <a:pt x="215" y="356"/>
                    </a:cubicBezTo>
                    <a:cubicBezTo>
                      <a:pt x="221" y="356"/>
                      <a:pt x="223" y="349"/>
                      <a:pt x="231" y="343"/>
                    </a:cubicBezTo>
                    <a:cubicBezTo>
                      <a:pt x="233" y="343"/>
                      <a:pt x="232" y="346"/>
                      <a:pt x="234" y="345"/>
                    </a:cubicBezTo>
                    <a:cubicBezTo>
                      <a:pt x="237" y="341"/>
                      <a:pt x="241" y="339"/>
                      <a:pt x="245" y="337"/>
                    </a:cubicBezTo>
                    <a:cubicBezTo>
                      <a:pt x="245" y="340"/>
                      <a:pt x="245" y="340"/>
                      <a:pt x="245" y="340"/>
                    </a:cubicBezTo>
                    <a:cubicBezTo>
                      <a:pt x="250" y="342"/>
                      <a:pt x="251" y="335"/>
                      <a:pt x="253" y="337"/>
                    </a:cubicBezTo>
                    <a:cubicBezTo>
                      <a:pt x="252" y="340"/>
                      <a:pt x="251" y="342"/>
                      <a:pt x="252" y="345"/>
                    </a:cubicBezTo>
                    <a:cubicBezTo>
                      <a:pt x="256" y="348"/>
                      <a:pt x="261" y="345"/>
                      <a:pt x="263" y="345"/>
                    </a:cubicBezTo>
                    <a:cubicBezTo>
                      <a:pt x="265" y="350"/>
                      <a:pt x="267" y="353"/>
                      <a:pt x="269" y="356"/>
                    </a:cubicBezTo>
                    <a:cubicBezTo>
                      <a:pt x="267" y="362"/>
                      <a:pt x="262" y="369"/>
                      <a:pt x="263" y="376"/>
                    </a:cubicBezTo>
                    <a:cubicBezTo>
                      <a:pt x="264" y="376"/>
                      <a:pt x="266" y="375"/>
                      <a:pt x="267" y="377"/>
                    </a:cubicBezTo>
                    <a:cubicBezTo>
                      <a:pt x="267" y="409"/>
                      <a:pt x="253" y="443"/>
                      <a:pt x="230" y="460"/>
                    </a:cubicBezTo>
                    <a:cubicBezTo>
                      <a:pt x="223" y="457"/>
                      <a:pt x="211" y="460"/>
                      <a:pt x="206" y="465"/>
                    </a:cubicBezTo>
                    <a:cubicBezTo>
                      <a:pt x="208" y="459"/>
                      <a:pt x="203" y="460"/>
                      <a:pt x="201" y="457"/>
                    </a:cubicBezTo>
                    <a:cubicBezTo>
                      <a:pt x="199" y="450"/>
                      <a:pt x="204" y="445"/>
                      <a:pt x="201" y="438"/>
                    </a:cubicBezTo>
                    <a:cubicBezTo>
                      <a:pt x="190" y="438"/>
                      <a:pt x="182" y="442"/>
                      <a:pt x="174" y="446"/>
                    </a:cubicBezTo>
                    <a:cubicBezTo>
                      <a:pt x="173" y="457"/>
                      <a:pt x="179" y="464"/>
                      <a:pt x="176" y="479"/>
                    </a:cubicBezTo>
                    <a:cubicBezTo>
                      <a:pt x="179" y="479"/>
                      <a:pt x="178" y="476"/>
                      <a:pt x="181" y="477"/>
                    </a:cubicBezTo>
                    <a:cubicBezTo>
                      <a:pt x="176" y="481"/>
                      <a:pt x="181" y="491"/>
                      <a:pt x="178" y="499"/>
                    </a:cubicBezTo>
                    <a:cubicBezTo>
                      <a:pt x="179" y="500"/>
                      <a:pt x="183" y="499"/>
                      <a:pt x="182" y="503"/>
                    </a:cubicBezTo>
                    <a:cubicBezTo>
                      <a:pt x="175" y="505"/>
                      <a:pt x="172" y="508"/>
                      <a:pt x="165" y="512"/>
                    </a:cubicBezTo>
                    <a:cubicBezTo>
                      <a:pt x="153" y="509"/>
                      <a:pt x="145" y="524"/>
                      <a:pt x="138" y="532"/>
                    </a:cubicBezTo>
                    <a:cubicBezTo>
                      <a:pt x="139" y="542"/>
                      <a:pt x="138" y="555"/>
                      <a:pt x="141" y="565"/>
                    </a:cubicBezTo>
                    <a:cubicBezTo>
                      <a:pt x="140" y="581"/>
                      <a:pt x="132" y="593"/>
                      <a:pt x="128" y="608"/>
                    </a:cubicBezTo>
                    <a:cubicBezTo>
                      <a:pt x="123" y="608"/>
                      <a:pt x="123" y="614"/>
                      <a:pt x="119" y="615"/>
                    </a:cubicBezTo>
                    <a:cubicBezTo>
                      <a:pt x="116" y="611"/>
                      <a:pt x="111" y="615"/>
                      <a:pt x="109" y="611"/>
                    </a:cubicBezTo>
                    <a:cubicBezTo>
                      <a:pt x="101" y="617"/>
                      <a:pt x="97" y="627"/>
                      <a:pt x="92" y="636"/>
                    </a:cubicBezTo>
                    <a:cubicBezTo>
                      <a:pt x="89" y="634"/>
                      <a:pt x="87" y="631"/>
                      <a:pt x="84" y="629"/>
                    </a:cubicBezTo>
                    <a:cubicBezTo>
                      <a:pt x="84" y="624"/>
                      <a:pt x="85" y="617"/>
                      <a:pt x="82" y="615"/>
                    </a:cubicBezTo>
                    <a:cubicBezTo>
                      <a:pt x="78" y="614"/>
                      <a:pt x="79" y="617"/>
                      <a:pt x="76" y="617"/>
                    </a:cubicBezTo>
                    <a:cubicBezTo>
                      <a:pt x="76" y="616"/>
                      <a:pt x="77" y="614"/>
                      <a:pt x="76" y="614"/>
                    </a:cubicBezTo>
                    <a:cubicBezTo>
                      <a:pt x="75" y="615"/>
                      <a:pt x="74" y="617"/>
                      <a:pt x="72" y="617"/>
                    </a:cubicBezTo>
                    <a:cubicBezTo>
                      <a:pt x="71" y="614"/>
                      <a:pt x="70" y="614"/>
                      <a:pt x="67" y="615"/>
                    </a:cubicBezTo>
                    <a:cubicBezTo>
                      <a:pt x="67" y="612"/>
                      <a:pt x="67" y="610"/>
                      <a:pt x="65" y="610"/>
                    </a:cubicBezTo>
                    <a:cubicBezTo>
                      <a:pt x="63" y="612"/>
                      <a:pt x="60" y="614"/>
                      <a:pt x="60" y="619"/>
                    </a:cubicBezTo>
                    <a:cubicBezTo>
                      <a:pt x="60" y="621"/>
                      <a:pt x="64" y="620"/>
                      <a:pt x="64" y="623"/>
                    </a:cubicBezTo>
                    <a:cubicBezTo>
                      <a:pt x="61" y="625"/>
                      <a:pt x="63" y="631"/>
                      <a:pt x="60" y="633"/>
                    </a:cubicBezTo>
                    <a:cubicBezTo>
                      <a:pt x="60" y="630"/>
                      <a:pt x="55" y="632"/>
                      <a:pt x="53" y="630"/>
                    </a:cubicBezTo>
                    <a:cubicBezTo>
                      <a:pt x="46" y="635"/>
                      <a:pt x="49" y="645"/>
                      <a:pt x="45" y="651"/>
                    </a:cubicBezTo>
                    <a:cubicBezTo>
                      <a:pt x="43" y="654"/>
                      <a:pt x="39" y="655"/>
                      <a:pt x="37" y="657"/>
                    </a:cubicBezTo>
                    <a:cubicBezTo>
                      <a:pt x="34" y="661"/>
                      <a:pt x="36" y="668"/>
                      <a:pt x="31" y="671"/>
                    </a:cubicBezTo>
                    <a:cubicBezTo>
                      <a:pt x="30" y="671"/>
                      <a:pt x="29" y="670"/>
                      <a:pt x="27" y="671"/>
                    </a:cubicBezTo>
                    <a:cubicBezTo>
                      <a:pt x="21" y="675"/>
                      <a:pt x="25" y="682"/>
                      <a:pt x="22" y="689"/>
                    </a:cubicBezTo>
                    <a:cubicBezTo>
                      <a:pt x="20" y="687"/>
                      <a:pt x="23" y="681"/>
                      <a:pt x="19" y="681"/>
                    </a:cubicBezTo>
                    <a:cubicBezTo>
                      <a:pt x="21" y="694"/>
                      <a:pt x="15" y="700"/>
                      <a:pt x="19" y="711"/>
                    </a:cubicBezTo>
                    <a:cubicBezTo>
                      <a:pt x="16" y="710"/>
                      <a:pt x="18" y="714"/>
                      <a:pt x="15" y="714"/>
                    </a:cubicBezTo>
                    <a:cubicBezTo>
                      <a:pt x="8" y="753"/>
                      <a:pt x="0" y="800"/>
                      <a:pt x="3" y="845"/>
                    </a:cubicBezTo>
                    <a:cubicBezTo>
                      <a:pt x="4" y="874"/>
                      <a:pt x="7" y="900"/>
                      <a:pt x="10" y="925"/>
                    </a:cubicBezTo>
                    <a:cubicBezTo>
                      <a:pt x="22" y="1004"/>
                      <a:pt x="40" y="1074"/>
                      <a:pt x="66" y="1136"/>
                    </a:cubicBezTo>
                    <a:cubicBezTo>
                      <a:pt x="81" y="1172"/>
                      <a:pt x="97" y="1206"/>
                      <a:pt x="116" y="1234"/>
                    </a:cubicBezTo>
                    <a:cubicBezTo>
                      <a:pt x="115" y="1232"/>
                      <a:pt x="115" y="1229"/>
                      <a:pt x="117" y="1227"/>
                    </a:cubicBezTo>
                    <a:cubicBezTo>
                      <a:pt x="134" y="1241"/>
                      <a:pt x="145" y="1273"/>
                      <a:pt x="172" y="1283"/>
                    </a:cubicBezTo>
                    <a:cubicBezTo>
                      <a:pt x="177" y="1290"/>
                      <a:pt x="184" y="1296"/>
                      <a:pt x="193" y="1299"/>
                    </a:cubicBezTo>
                    <a:cubicBezTo>
                      <a:pt x="195" y="1290"/>
                      <a:pt x="188" y="1276"/>
                      <a:pt x="187" y="1270"/>
                    </a:cubicBezTo>
                    <a:cubicBezTo>
                      <a:pt x="197" y="1287"/>
                      <a:pt x="206" y="1311"/>
                      <a:pt x="224" y="1317"/>
                    </a:cubicBezTo>
                    <a:cubicBezTo>
                      <a:pt x="228" y="1313"/>
                      <a:pt x="231" y="1308"/>
                      <a:pt x="231" y="1303"/>
                    </a:cubicBezTo>
                    <a:cubicBezTo>
                      <a:pt x="238" y="1307"/>
                      <a:pt x="241" y="1316"/>
                      <a:pt x="248" y="1319"/>
                    </a:cubicBezTo>
                    <a:cubicBezTo>
                      <a:pt x="249" y="1319"/>
                      <a:pt x="249" y="1318"/>
                      <a:pt x="250" y="1319"/>
                    </a:cubicBezTo>
                    <a:cubicBezTo>
                      <a:pt x="251" y="1313"/>
                      <a:pt x="247" y="1308"/>
                      <a:pt x="248" y="1306"/>
                    </a:cubicBezTo>
                    <a:cubicBezTo>
                      <a:pt x="254" y="1312"/>
                      <a:pt x="261" y="1316"/>
                      <a:pt x="263" y="1325"/>
                    </a:cubicBezTo>
                    <a:cubicBezTo>
                      <a:pt x="261" y="1325"/>
                      <a:pt x="260" y="1324"/>
                      <a:pt x="259" y="1323"/>
                    </a:cubicBezTo>
                    <a:cubicBezTo>
                      <a:pt x="259" y="1328"/>
                      <a:pt x="262" y="1331"/>
                      <a:pt x="267" y="1332"/>
                    </a:cubicBezTo>
                    <a:cubicBezTo>
                      <a:pt x="266" y="1329"/>
                      <a:pt x="270" y="1330"/>
                      <a:pt x="271" y="1330"/>
                    </a:cubicBezTo>
                    <a:cubicBezTo>
                      <a:pt x="278" y="1334"/>
                      <a:pt x="279" y="1342"/>
                      <a:pt x="288" y="1343"/>
                    </a:cubicBezTo>
                    <a:cubicBezTo>
                      <a:pt x="307" y="1338"/>
                      <a:pt x="305" y="1369"/>
                      <a:pt x="319" y="1374"/>
                    </a:cubicBezTo>
                    <a:cubicBezTo>
                      <a:pt x="329" y="1373"/>
                      <a:pt x="332" y="1378"/>
                      <a:pt x="337" y="1382"/>
                    </a:cubicBezTo>
                    <a:cubicBezTo>
                      <a:pt x="352" y="1381"/>
                      <a:pt x="352" y="1394"/>
                      <a:pt x="361" y="1399"/>
                    </a:cubicBezTo>
                    <a:cubicBezTo>
                      <a:pt x="362" y="1395"/>
                      <a:pt x="375" y="1396"/>
                      <a:pt x="372" y="1400"/>
                    </a:cubicBezTo>
                    <a:cubicBezTo>
                      <a:pt x="371" y="1399"/>
                      <a:pt x="368" y="1399"/>
                      <a:pt x="365" y="1399"/>
                    </a:cubicBezTo>
                    <a:cubicBezTo>
                      <a:pt x="365" y="1407"/>
                      <a:pt x="373" y="1411"/>
                      <a:pt x="378" y="1416"/>
                    </a:cubicBezTo>
                    <a:cubicBezTo>
                      <a:pt x="383" y="1422"/>
                      <a:pt x="384" y="1431"/>
                      <a:pt x="391" y="1435"/>
                    </a:cubicBezTo>
                    <a:cubicBezTo>
                      <a:pt x="392" y="1431"/>
                      <a:pt x="391" y="1431"/>
                      <a:pt x="392" y="1429"/>
                    </a:cubicBezTo>
                    <a:cubicBezTo>
                      <a:pt x="393" y="1432"/>
                      <a:pt x="396" y="1428"/>
                      <a:pt x="397" y="1429"/>
                    </a:cubicBezTo>
                    <a:cubicBezTo>
                      <a:pt x="396" y="1422"/>
                      <a:pt x="390" y="1420"/>
                      <a:pt x="388" y="1414"/>
                    </a:cubicBezTo>
                    <a:cubicBezTo>
                      <a:pt x="390" y="1414"/>
                      <a:pt x="390" y="1416"/>
                      <a:pt x="392" y="1416"/>
                    </a:cubicBezTo>
                    <a:cubicBezTo>
                      <a:pt x="390" y="1411"/>
                      <a:pt x="387" y="1407"/>
                      <a:pt x="383" y="1404"/>
                    </a:cubicBezTo>
                    <a:cubicBezTo>
                      <a:pt x="383" y="1399"/>
                      <a:pt x="381" y="1394"/>
                      <a:pt x="375" y="1392"/>
                    </a:cubicBezTo>
                    <a:cubicBezTo>
                      <a:pt x="373" y="1393"/>
                      <a:pt x="370" y="1398"/>
                      <a:pt x="368" y="1393"/>
                    </a:cubicBezTo>
                    <a:cubicBezTo>
                      <a:pt x="370" y="1393"/>
                      <a:pt x="372" y="1393"/>
                      <a:pt x="373" y="1391"/>
                    </a:cubicBezTo>
                    <a:cubicBezTo>
                      <a:pt x="367" y="1388"/>
                      <a:pt x="368" y="1373"/>
                      <a:pt x="359" y="1376"/>
                    </a:cubicBezTo>
                    <a:cubicBezTo>
                      <a:pt x="362" y="1377"/>
                      <a:pt x="363" y="1378"/>
                      <a:pt x="362" y="1382"/>
                    </a:cubicBezTo>
                    <a:cubicBezTo>
                      <a:pt x="358" y="1381"/>
                      <a:pt x="356" y="1378"/>
                      <a:pt x="356" y="1374"/>
                    </a:cubicBezTo>
                    <a:cubicBezTo>
                      <a:pt x="357" y="1374"/>
                      <a:pt x="358" y="1376"/>
                      <a:pt x="358" y="1373"/>
                    </a:cubicBezTo>
                    <a:cubicBezTo>
                      <a:pt x="356" y="1370"/>
                      <a:pt x="351" y="1364"/>
                      <a:pt x="350" y="1363"/>
                    </a:cubicBezTo>
                    <a:cubicBezTo>
                      <a:pt x="352" y="1364"/>
                      <a:pt x="356" y="1368"/>
                      <a:pt x="359" y="1366"/>
                    </a:cubicBezTo>
                    <a:cubicBezTo>
                      <a:pt x="354" y="1361"/>
                      <a:pt x="347" y="1360"/>
                      <a:pt x="342" y="1354"/>
                    </a:cubicBezTo>
                    <a:cubicBezTo>
                      <a:pt x="342" y="1353"/>
                      <a:pt x="343" y="1350"/>
                      <a:pt x="342" y="1349"/>
                    </a:cubicBezTo>
                    <a:cubicBezTo>
                      <a:pt x="340" y="1344"/>
                      <a:pt x="329" y="1331"/>
                      <a:pt x="325" y="1332"/>
                    </a:cubicBezTo>
                    <a:cubicBezTo>
                      <a:pt x="324" y="1338"/>
                      <a:pt x="333" y="1340"/>
                      <a:pt x="332" y="1343"/>
                    </a:cubicBezTo>
                    <a:cubicBezTo>
                      <a:pt x="326" y="1344"/>
                      <a:pt x="328" y="1336"/>
                      <a:pt x="323" y="1336"/>
                    </a:cubicBezTo>
                    <a:cubicBezTo>
                      <a:pt x="322" y="1338"/>
                      <a:pt x="326" y="1339"/>
                      <a:pt x="323" y="1340"/>
                    </a:cubicBezTo>
                    <a:cubicBezTo>
                      <a:pt x="320" y="1338"/>
                      <a:pt x="321" y="1332"/>
                      <a:pt x="320" y="1329"/>
                    </a:cubicBezTo>
                    <a:cubicBezTo>
                      <a:pt x="314" y="1329"/>
                      <a:pt x="311" y="1319"/>
                      <a:pt x="316" y="1317"/>
                    </a:cubicBezTo>
                    <a:cubicBezTo>
                      <a:pt x="314" y="1313"/>
                      <a:pt x="309" y="1312"/>
                      <a:pt x="305" y="1310"/>
                    </a:cubicBezTo>
                    <a:cubicBezTo>
                      <a:pt x="303" y="1313"/>
                      <a:pt x="308" y="1317"/>
                      <a:pt x="309" y="1320"/>
                    </a:cubicBezTo>
                    <a:cubicBezTo>
                      <a:pt x="303" y="1316"/>
                      <a:pt x="299" y="1309"/>
                      <a:pt x="292" y="1307"/>
                    </a:cubicBezTo>
                    <a:cubicBezTo>
                      <a:pt x="297" y="1308"/>
                      <a:pt x="291" y="1304"/>
                      <a:pt x="295" y="1303"/>
                    </a:cubicBezTo>
                    <a:cubicBezTo>
                      <a:pt x="297" y="1306"/>
                      <a:pt x="299" y="1313"/>
                      <a:pt x="302" y="1310"/>
                    </a:cubicBezTo>
                    <a:cubicBezTo>
                      <a:pt x="299" y="1307"/>
                      <a:pt x="297" y="1303"/>
                      <a:pt x="293" y="1300"/>
                    </a:cubicBezTo>
                    <a:cubicBezTo>
                      <a:pt x="292" y="1301"/>
                      <a:pt x="293" y="1304"/>
                      <a:pt x="291" y="1303"/>
                    </a:cubicBezTo>
                    <a:cubicBezTo>
                      <a:pt x="285" y="1295"/>
                      <a:pt x="279" y="1286"/>
                      <a:pt x="269" y="1281"/>
                    </a:cubicBezTo>
                    <a:cubicBezTo>
                      <a:pt x="271" y="1275"/>
                      <a:pt x="265" y="1278"/>
                      <a:pt x="266" y="1272"/>
                    </a:cubicBezTo>
                    <a:cubicBezTo>
                      <a:pt x="268" y="1272"/>
                      <a:pt x="269" y="1275"/>
                      <a:pt x="268" y="1271"/>
                    </a:cubicBezTo>
                    <a:cubicBezTo>
                      <a:pt x="266" y="1260"/>
                      <a:pt x="254" y="1254"/>
                      <a:pt x="248" y="1245"/>
                    </a:cubicBezTo>
                    <a:cubicBezTo>
                      <a:pt x="244" y="1238"/>
                      <a:pt x="242" y="1230"/>
                      <a:pt x="237" y="1223"/>
                    </a:cubicBezTo>
                    <a:cubicBezTo>
                      <a:pt x="231" y="1216"/>
                      <a:pt x="220" y="1208"/>
                      <a:pt x="214" y="1202"/>
                    </a:cubicBezTo>
                    <a:cubicBezTo>
                      <a:pt x="209" y="1198"/>
                      <a:pt x="204" y="1191"/>
                      <a:pt x="201" y="1187"/>
                    </a:cubicBezTo>
                    <a:cubicBezTo>
                      <a:pt x="193" y="1176"/>
                      <a:pt x="191" y="1162"/>
                      <a:pt x="182" y="1150"/>
                    </a:cubicBezTo>
                    <a:cubicBezTo>
                      <a:pt x="180" y="1147"/>
                      <a:pt x="177" y="1146"/>
                      <a:pt x="175" y="1144"/>
                    </a:cubicBezTo>
                    <a:cubicBezTo>
                      <a:pt x="171" y="1137"/>
                      <a:pt x="170" y="1129"/>
                      <a:pt x="165" y="1122"/>
                    </a:cubicBezTo>
                    <a:cubicBezTo>
                      <a:pt x="155" y="1116"/>
                      <a:pt x="153" y="1102"/>
                      <a:pt x="146" y="1094"/>
                    </a:cubicBezTo>
                    <a:cubicBezTo>
                      <a:pt x="145" y="1085"/>
                      <a:pt x="139" y="1081"/>
                      <a:pt x="136" y="1075"/>
                    </a:cubicBezTo>
                    <a:cubicBezTo>
                      <a:pt x="137" y="1068"/>
                      <a:pt x="133" y="1067"/>
                      <a:pt x="130" y="1064"/>
                    </a:cubicBezTo>
                    <a:cubicBezTo>
                      <a:pt x="122" y="1042"/>
                      <a:pt x="108" y="1020"/>
                      <a:pt x="110" y="990"/>
                    </a:cubicBezTo>
                    <a:cubicBezTo>
                      <a:pt x="111" y="968"/>
                      <a:pt x="125" y="947"/>
                      <a:pt x="123" y="923"/>
                    </a:cubicBezTo>
                    <a:cubicBezTo>
                      <a:pt x="122" y="920"/>
                      <a:pt x="120" y="917"/>
                      <a:pt x="120" y="913"/>
                    </a:cubicBezTo>
                    <a:cubicBezTo>
                      <a:pt x="119" y="905"/>
                      <a:pt x="120" y="896"/>
                      <a:pt x="120" y="887"/>
                    </a:cubicBezTo>
                    <a:cubicBezTo>
                      <a:pt x="120" y="855"/>
                      <a:pt x="122" y="823"/>
                      <a:pt x="133" y="797"/>
                    </a:cubicBezTo>
                    <a:cubicBezTo>
                      <a:pt x="133" y="795"/>
                      <a:pt x="129" y="796"/>
                      <a:pt x="129" y="792"/>
                    </a:cubicBezTo>
                    <a:cubicBezTo>
                      <a:pt x="132" y="789"/>
                      <a:pt x="131" y="781"/>
                      <a:pt x="131" y="775"/>
                    </a:cubicBezTo>
                    <a:cubicBezTo>
                      <a:pt x="127" y="771"/>
                      <a:pt x="123" y="769"/>
                      <a:pt x="119" y="767"/>
                    </a:cubicBezTo>
                    <a:cubicBezTo>
                      <a:pt x="119" y="766"/>
                      <a:pt x="118" y="765"/>
                      <a:pt x="118" y="764"/>
                    </a:cubicBezTo>
                    <a:cubicBezTo>
                      <a:pt x="120" y="763"/>
                      <a:pt x="120" y="765"/>
                      <a:pt x="122" y="765"/>
                    </a:cubicBezTo>
                    <a:cubicBezTo>
                      <a:pt x="120" y="760"/>
                      <a:pt x="125" y="758"/>
                      <a:pt x="125" y="752"/>
                    </a:cubicBezTo>
                    <a:cubicBezTo>
                      <a:pt x="126" y="748"/>
                      <a:pt x="121" y="742"/>
                      <a:pt x="124" y="737"/>
                    </a:cubicBezTo>
                    <a:cubicBezTo>
                      <a:pt x="116" y="733"/>
                      <a:pt x="117" y="722"/>
                      <a:pt x="115" y="716"/>
                    </a:cubicBezTo>
                    <a:cubicBezTo>
                      <a:pt x="111" y="715"/>
                      <a:pt x="112" y="718"/>
                      <a:pt x="109" y="719"/>
                    </a:cubicBezTo>
                    <a:cubicBezTo>
                      <a:pt x="106" y="716"/>
                      <a:pt x="108" y="715"/>
                      <a:pt x="108" y="711"/>
                    </a:cubicBezTo>
                    <a:cubicBezTo>
                      <a:pt x="104" y="711"/>
                      <a:pt x="104" y="707"/>
                      <a:pt x="103" y="704"/>
                    </a:cubicBezTo>
                    <a:cubicBezTo>
                      <a:pt x="98" y="704"/>
                      <a:pt x="98" y="704"/>
                      <a:pt x="98" y="704"/>
                    </a:cubicBezTo>
                    <a:cubicBezTo>
                      <a:pt x="93" y="698"/>
                      <a:pt x="96" y="692"/>
                      <a:pt x="96" y="686"/>
                    </a:cubicBezTo>
                    <a:cubicBezTo>
                      <a:pt x="96" y="684"/>
                      <a:pt x="94" y="683"/>
                      <a:pt x="94" y="681"/>
                    </a:cubicBezTo>
                    <a:cubicBezTo>
                      <a:pt x="91" y="660"/>
                      <a:pt x="98" y="633"/>
                      <a:pt x="108" y="621"/>
                    </a:cubicBezTo>
                    <a:cubicBezTo>
                      <a:pt x="110" y="623"/>
                      <a:pt x="114" y="624"/>
                      <a:pt x="116" y="626"/>
                    </a:cubicBezTo>
                    <a:cubicBezTo>
                      <a:pt x="115" y="630"/>
                      <a:pt x="112" y="632"/>
                      <a:pt x="112" y="637"/>
                    </a:cubicBezTo>
                    <a:cubicBezTo>
                      <a:pt x="117" y="639"/>
                      <a:pt x="119" y="633"/>
                      <a:pt x="118" y="627"/>
                    </a:cubicBezTo>
                    <a:cubicBezTo>
                      <a:pt x="119" y="626"/>
                      <a:pt x="122" y="629"/>
                      <a:pt x="124" y="626"/>
                    </a:cubicBezTo>
                    <a:cubicBezTo>
                      <a:pt x="123" y="616"/>
                      <a:pt x="135" y="614"/>
                      <a:pt x="139" y="607"/>
                    </a:cubicBezTo>
                    <a:cubicBezTo>
                      <a:pt x="142" y="600"/>
                      <a:pt x="142" y="593"/>
                      <a:pt x="148" y="587"/>
                    </a:cubicBezTo>
                    <a:cubicBezTo>
                      <a:pt x="149" y="594"/>
                      <a:pt x="155" y="582"/>
                      <a:pt x="157" y="579"/>
                    </a:cubicBezTo>
                    <a:cubicBezTo>
                      <a:pt x="153" y="565"/>
                      <a:pt x="166" y="554"/>
                      <a:pt x="171" y="543"/>
                    </a:cubicBezTo>
                    <a:cubicBezTo>
                      <a:pt x="169" y="540"/>
                      <a:pt x="168" y="538"/>
                      <a:pt x="172" y="536"/>
                    </a:cubicBezTo>
                    <a:cubicBezTo>
                      <a:pt x="180" y="539"/>
                      <a:pt x="191" y="525"/>
                      <a:pt x="196" y="521"/>
                    </a:cubicBezTo>
                    <a:cubicBezTo>
                      <a:pt x="197" y="519"/>
                      <a:pt x="200" y="519"/>
                      <a:pt x="202" y="518"/>
                    </a:cubicBezTo>
                    <a:cubicBezTo>
                      <a:pt x="213" y="509"/>
                      <a:pt x="220" y="483"/>
                      <a:pt x="233" y="480"/>
                    </a:cubicBezTo>
                    <a:cubicBezTo>
                      <a:pt x="239" y="479"/>
                      <a:pt x="243" y="485"/>
                      <a:pt x="249" y="482"/>
                    </a:cubicBezTo>
                    <a:cubicBezTo>
                      <a:pt x="251" y="477"/>
                      <a:pt x="258" y="477"/>
                      <a:pt x="262" y="475"/>
                    </a:cubicBezTo>
                    <a:cubicBezTo>
                      <a:pt x="266" y="472"/>
                      <a:pt x="268" y="466"/>
                      <a:pt x="272" y="463"/>
                    </a:cubicBezTo>
                    <a:cubicBezTo>
                      <a:pt x="277" y="459"/>
                      <a:pt x="285" y="458"/>
                      <a:pt x="290" y="455"/>
                    </a:cubicBezTo>
                    <a:cubicBezTo>
                      <a:pt x="294" y="451"/>
                      <a:pt x="296" y="444"/>
                      <a:pt x="300" y="441"/>
                    </a:cubicBezTo>
                    <a:cubicBezTo>
                      <a:pt x="304" y="438"/>
                      <a:pt x="308" y="440"/>
                      <a:pt x="312" y="437"/>
                    </a:cubicBezTo>
                    <a:cubicBezTo>
                      <a:pt x="314" y="435"/>
                      <a:pt x="314" y="431"/>
                      <a:pt x="317" y="428"/>
                    </a:cubicBezTo>
                    <a:cubicBezTo>
                      <a:pt x="325" y="419"/>
                      <a:pt x="338" y="420"/>
                      <a:pt x="338" y="407"/>
                    </a:cubicBezTo>
                    <a:cubicBezTo>
                      <a:pt x="334" y="405"/>
                      <a:pt x="335" y="399"/>
                      <a:pt x="332" y="397"/>
                    </a:cubicBezTo>
                    <a:cubicBezTo>
                      <a:pt x="339" y="382"/>
                      <a:pt x="347" y="367"/>
                      <a:pt x="361" y="359"/>
                    </a:cubicBezTo>
                    <a:cubicBezTo>
                      <a:pt x="361" y="356"/>
                      <a:pt x="359" y="356"/>
                      <a:pt x="360" y="354"/>
                    </a:cubicBezTo>
                    <a:cubicBezTo>
                      <a:pt x="365" y="351"/>
                      <a:pt x="370" y="348"/>
                      <a:pt x="374" y="344"/>
                    </a:cubicBezTo>
                    <a:cubicBezTo>
                      <a:pt x="374" y="341"/>
                      <a:pt x="370" y="342"/>
                      <a:pt x="371" y="337"/>
                    </a:cubicBezTo>
                    <a:cubicBezTo>
                      <a:pt x="388" y="325"/>
                      <a:pt x="401" y="308"/>
                      <a:pt x="408" y="286"/>
                    </a:cubicBezTo>
                    <a:cubicBezTo>
                      <a:pt x="413" y="284"/>
                      <a:pt x="417" y="281"/>
                      <a:pt x="422" y="279"/>
                    </a:cubicBezTo>
                    <a:cubicBezTo>
                      <a:pt x="424" y="297"/>
                      <a:pt x="412" y="301"/>
                      <a:pt x="406" y="311"/>
                    </a:cubicBezTo>
                    <a:cubicBezTo>
                      <a:pt x="403" y="317"/>
                      <a:pt x="402" y="325"/>
                      <a:pt x="398" y="329"/>
                    </a:cubicBezTo>
                    <a:cubicBezTo>
                      <a:pt x="396" y="331"/>
                      <a:pt x="393" y="331"/>
                      <a:pt x="391" y="334"/>
                    </a:cubicBezTo>
                    <a:cubicBezTo>
                      <a:pt x="391" y="343"/>
                      <a:pt x="386" y="348"/>
                      <a:pt x="384" y="357"/>
                    </a:cubicBezTo>
                    <a:cubicBezTo>
                      <a:pt x="376" y="358"/>
                      <a:pt x="374" y="364"/>
                      <a:pt x="373" y="372"/>
                    </a:cubicBezTo>
                    <a:cubicBezTo>
                      <a:pt x="375" y="372"/>
                      <a:pt x="375" y="374"/>
                      <a:pt x="378" y="373"/>
                    </a:cubicBezTo>
                    <a:cubicBezTo>
                      <a:pt x="383" y="372"/>
                      <a:pt x="380" y="368"/>
                      <a:pt x="382" y="365"/>
                    </a:cubicBezTo>
                    <a:cubicBezTo>
                      <a:pt x="388" y="356"/>
                      <a:pt x="405" y="350"/>
                      <a:pt x="400" y="338"/>
                    </a:cubicBezTo>
                    <a:cubicBezTo>
                      <a:pt x="403" y="335"/>
                      <a:pt x="407" y="331"/>
                      <a:pt x="410" y="327"/>
                    </a:cubicBezTo>
                    <a:cubicBezTo>
                      <a:pt x="416" y="327"/>
                      <a:pt x="423" y="320"/>
                      <a:pt x="427" y="314"/>
                    </a:cubicBezTo>
                    <a:cubicBezTo>
                      <a:pt x="423" y="314"/>
                      <a:pt x="422" y="316"/>
                      <a:pt x="419" y="316"/>
                    </a:cubicBezTo>
                    <a:cubicBezTo>
                      <a:pt x="414" y="306"/>
                      <a:pt x="425" y="301"/>
                      <a:pt x="432" y="296"/>
                    </a:cubicBezTo>
                    <a:cubicBezTo>
                      <a:pt x="440" y="280"/>
                      <a:pt x="440" y="261"/>
                      <a:pt x="455" y="252"/>
                    </a:cubicBezTo>
                    <a:cubicBezTo>
                      <a:pt x="463" y="252"/>
                      <a:pt x="465" y="246"/>
                      <a:pt x="472" y="245"/>
                    </a:cubicBezTo>
                    <a:cubicBezTo>
                      <a:pt x="470" y="233"/>
                      <a:pt x="485" y="234"/>
                      <a:pt x="481" y="223"/>
                    </a:cubicBezTo>
                    <a:cubicBezTo>
                      <a:pt x="483" y="221"/>
                      <a:pt x="486" y="221"/>
                      <a:pt x="486" y="216"/>
                    </a:cubicBezTo>
                    <a:cubicBezTo>
                      <a:pt x="487" y="213"/>
                      <a:pt x="482" y="216"/>
                      <a:pt x="483" y="213"/>
                    </a:cubicBezTo>
                    <a:cubicBezTo>
                      <a:pt x="491" y="213"/>
                      <a:pt x="494" y="204"/>
                      <a:pt x="492" y="196"/>
                    </a:cubicBezTo>
                    <a:cubicBezTo>
                      <a:pt x="493" y="194"/>
                      <a:pt x="497" y="194"/>
                      <a:pt x="497" y="191"/>
                    </a:cubicBezTo>
                    <a:cubicBezTo>
                      <a:pt x="497" y="186"/>
                      <a:pt x="492" y="186"/>
                      <a:pt x="492" y="182"/>
                    </a:cubicBezTo>
                    <a:cubicBezTo>
                      <a:pt x="495" y="167"/>
                      <a:pt x="487" y="159"/>
                      <a:pt x="484" y="146"/>
                    </a:cubicBezTo>
                    <a:cubicBezTo>
                      <a:pt x="484" y="141"/>
                      <a:pt x="491" y="134"/>
                      <a:pt x="487" y="130"/>
                    </a:cubicBezTo>
                    <a:cubicBezTo>
                      <a:pt x="498" y="125"/>
                      <a:pt x="507" y="118"/>
                      <a:pt x="512" y="111"/>
                    </a:cubicBezTo>
                    <a:cubicBezTo>
                      <a:pt x="507" y="109"/>
                      <a:pt x="503" y="115"/>
                      <a:pt x="498" y="116"/>
                    </a:cubicBezTo>
                    <a:cubicBezTo>
                      <a:pt x="498" y="114"/>
                      <a:pt x="498" y="114"/>
                      <a:pt x="499" y="113"/>
                    </a:cubicBezTo>
                    <a:cubicBezTo>
                      <a:pt x="492" y="118"/>
                      <a:pt x="487" y="126"/>
                      <a:pt x="479" y="130"/>
                    </a:cubicBezTo>
                    <a:cubicBezTo>
                      <a:pt x="478" y="133"/>
                      <a:pt x="481" y="132"/>
                      <a:pt x="482" y="134"/>
                    </a:cubicBezTo>
                    <a:cubicBezTo>
                      <a:pt x="479" y="133"/>
                      <a:pt x="478" y="135"/>
                      <a:pt x="476" y="135"/>
                    </a:cubicBezTo>
                    <a:cubicBezTo>
                      <a:pt x="477" y="137"/>
                      <a:pt x="478" y="141"/>
                      <a:pt x="474" y="141"/>
                    </a:cubicBezTo>
                    <a:cubicBezTo>
                      <a:pt x="472" y="135"/>
                      <a:pt x="473" y="130"/>
                      <a:pt x="478" y="125"/>
                    </a:cubicBezTo>
                    <a:cubicBezTo>
                      <a:pt x="480" y="123"/>
                      <a:pt x="484" y="123"/>
                      <a:pt x="487" y="121"/>
                    </a:cubicBezTo>
                    <a:cubicBezTo>
                      <a:pt x="489" y="120"/>
                      <a:pt x="489" y="118"/>
                      <a:pt x="490" y="117"/>
                    </a:cubicBezTo>
                    <a:cubicBezTo>
                      <a:pt x="496" y="112"/>
                      <a:pt x="503" y="113"/>
                      <a:pt x="508" y="108"/>
                    </a:cubicBezTo>
                    <a:cubicBezTo>
                      <a:pt x="503" y="106"/>
                      <a:pt x="506" y="101"/>
                      <a:pt x="510" y="99"/>
                    </a:cubicBezTo>
                    <a:cubicBezTo>
                      <a:pt x="509" y="100"/>
                      <a:pt x="519" y="101"/>
                      <a:pt x="516" y="97"/>
                    </a:cubicBezTo>
                    <a:cubicBezTo>
                      <a:pt x="514" y="96"/>
                      <a:pt x="512" y="100"/>
                      <a:pt x="511" y="97"/>
                    </a:cubicBezTo>
                    <a:cubicBezTo>
                      <a:pt x="511" y="95"/>
                      <a:pt x="510" y="95"/>
                      <a:pt x="511" y="94"/>
                    </a:cubicBezTo>
                    <a:cubicBezTo>
                      <a:pt x="515" y="96"/>
                      <a:pt x="520" y="97"/>
                      <a:pt x="523" y="93"/>
                    </a:cubicBezTo>
                    <a:cubicBezTo>
                      <a:pt x="521" y="91"/>
                      <a:pt x="519" y="95"/>
                      <a:pt x="519" y="93"/>
                    </a:cubicBezTo>
                    <a:cubicBezTo>
                      <a:pt x="517" y="87"/>
                      <a:pt x="525" y="87"/>
                      <a:pt x="529" y="82"/>
                    </a:cubicBezTo>
                    <a:cubicBezTo>
                      <a:pt x="531" y="78"/>
                      <a:pt x="530" y="72"/>
                      <a:pt x="534" y="71"/>
                    </a:cubicBezTo>
                    <a:cubicBezTo>
                      <a:pt x="535" y="71"/>
                      <a:pt x="538" y="78"/>
                      <a:pt x="539" y="73"/>
                    </a:cubicBezTo>
                    <a:cubicBezTo>
                      <a:pt x="539" y="69"/>
                      <a:pt x="537" y="71"/>
                      <a:pt x="537" y="66"/>
                    </a:cubicBezTo>
                    <a:cubicBezTo>
                      <a:pt x="540" y="66"/>
                      <a:pt x="539" y="64"/>
                      <a:pt x="541" y="64"/>
                    </a:cubicBezTo>
                    <a:cubicBezTo>
                      <a:pt x="541" y="67"/>
                      <a:pt x="538" y="68"/>
                      <a:pt x="540" y="70"/>
                    </a:cubicBezTo>
                    <a:cubicBezTo>
                      <a:pt x="543" y="70"/>
                      <a:pt x="542" y="67"/>
                      <a:pt x="545" y="68"/>
                    </a:cubicBezTo>
                    <a:cubicBezTo>
                      <a:pt x="543" y="69"/>
                      <a:pt x="541" y="74"/>
                      <a:pt x="545" y="74"/>
                    </a:cubicBezTo>
                    <a:cubicBezTo>
                      <a:pt x="549" y="70"/>
                      <a:pt x="548" y="67"/>
                      <a:pt x="551" y="63"/>
                    </a:cubicBezTo>
                    <a:cubicBezTo>
                      <a:pt x="547" y="63"/>
                      <a:pt x="544" y="67"/>
                      <a:pt x="542" y="63"/>
                    </a:cubicBezTo>
                    <a:cubicBezTo>
                      <a:pt x="547" y="61"/>
                      <a:pt x="548" y="62"/>
                      <a:pt x="554" y="59"/>
                    </a:cubicBezTo>
                    <a:cubicBezTo>
                      <a:pt x="553" y="60"/>
                      <a:pt x="552" y="61"/>
                      <a:pt x="554" y="62"/>
                    </a:cubicBezTo>
                    <a:cubicBezTo>
                      <a:pt x="568" y="51"/>
                      <a:pt x="591" y="49"/>
                      <a:pt x="609" y="42"/>
                    </a:cubicBezTo>
                    <a:cubicBezTo>
                      <a:pt x="609" y="43"/>
                      <a:pt x="611" y="43"/>
                      <a:pt x="612" y="43"/>
                    </a:cubicBezTo>
                    <a:cubicBezTo>
                      <a:pt x="611" y="44"/>
                      <a:pt x="611" y="45"/>
                      <a:pt x="612" y="47"/>
                    </a:cubicBezTo>
                    <a:cubicBezTo>
                      <a:pt x="622" y="44"/>
                      <a:pt x="628" y="50"/>
                      <a:pt x="635" y="48"/>
                    </a:cubicBezTo>
                    <a:cubicBezTo>
                      <a:pt x="635" y="45"/>
                      <a:pt x="631" y="48"/>
                      <a:pt x="633" y="44"/>
                    </a:cubicBezTo>
                    <a:cubicBezTo>
                      <a:pt x="637" y="45"/>
                      <a:pt x="640" y="47"/>
                      <a:pt x="645" y="47"/>
                    </a:cubicBezTo>
                    <a:cubicBezTo>
                      <a:pt x="646" y="48"/>
                      <a:pt x="646" y="49"/>
                      <a:pt x="645" y="50"/>
                    </a:cubicBezTo>
                    <a:cubicBezTo>
                      <a:pt x="649" y="50"/>
                      <a:pt x="651" y="52"/>
                      <a:pt x="653" y="54"/>
                    </a:cubicBezTo>
                    <a:cubicBezTo>
                      <a:pt x="648" y="58"/>
                      <a:pt x="643" y="48"/>
                      <a:pt x="639" y="54"/>
                    </a:cubicBezTo>
                    <a:cubicBezTo>
                      <a:pt x="646" y="57"/>
                      <a:pt x="652" y="62"/>
                      <a:pt x="661" y="59"/>
                    </a:cubicBezTo>
                    <a:cubicBezTo>
                      <a:pt x="661" y="52"/>
                      <a:pt x="653" y="59"/>
                      <a:pt x="652" y="55"/>
                    </a:cubicBezTo>
                    <a:cubicBezTo>
                      <a:pt x="672" y="52"/>
                      <a:pt x="695" y="70"/>
                      <a:pt x="717" y="64"/>
                    </a:cubicBezTo>
                    <a:cubicBezTo>
                      <a:pt x="725" y="68"/>
                      <a:pt x="736" y="69"/>
                      <a:pt x="747" y="71"/>
                    </a:cubicBezTo>
                    <a:cubicBezTo>
                      <a:pt x="744" y="64"/>
                      <a:pt x="738" y="68"/>
                      <a:pt x="732" y="67"/>
                    </a:cubicBezTo>
                    <a:close/>
                    <a:moveTo>
                      <a:pt x="60" y="652"/>
                    </a:moveTo>
                    <a:cubicBezTo>
                      <a:pt x="56" y="649"/>
                      <a:pt x="61" y="641"/>
                      <a:pt x="61" y="636"/>
                    </a:cubicBezTo>
                    <a:cubicBezTo>
                      <a:pt x="66" y="642"/>
                      <a:pt x="62" y="646"/>
                      <a:pt x="60" y="652"/>
                    </a:cubicBezTo>
                    <a:close/>
                    <a:moveTo>
                      <a:pt x="380" y="1401"/>
                    </a:moveTo>
                    <a:cubicBezTo>
                      <a:pt x="381" y="1407"/>
                      <a:pt x="388" y="1407"/>
                      <a:pt x="384" y="1414"/>
                    </a:cubicBezTo>
                    <a:cubicBezTo>
                      <a:pt x="381" y="1414"/>
                      <a:pt x="383" y="1410"/>
                      <a:pt x="381" y="1410"/>
                    </a:cubicBezTo>
                    <a:cubicBezTo>
                      <a:pt x="381" y="1409"/>
                      <a:pt x="383" y="1409"/>
                      <a:pt x="384" y="1409"/>
                    </a:cubicBezTo>
                    <a:cubicBezTo>
                      <a:pt x="382" y="1407"/>
                      <a:pt x="382" y="1405"/>
                      <a:pt x="379" y="1405"/>
                    </a:cubicBezTo>
                    <a:cubicBezTo>
                      <a:pt x="380" y="1407"/>
                      <a:pt x="373" y="1409"/>
                      <a:pt x="373" y="1404"/>
                    </a:cubicBezTo>
                    <a:cubicBezTo>
                      <a:pt x="377" y="1403"/>
                      <a:pt x="375" y="1402"/>
                      <a:pt x="380" y="1401"/>
                    </a:cubicBezTo>
                    <a:close/>
                    <a:moveTo>
                      <a:pt x="119" y="1239"/>
                    </a:moveTo>
                    <a:cubicBezTo>
                      <a:pt x="118" y="1237"/>
                      <a:pt x="117" y="1236"/>
                      <a:pt x="116" y="1234"/>
                    </a:cubicBezTo>
                    <a:cubicBezTo>
                      <a:pt x="116" y="1236"/>
                      <a:pt x="117" y="1238"/>
                      <a:pt x="119" y="1239"/>
                    </a:cubicBezTo>
                    <a:close/>
                    <a:moveTo>
                      <a:pt x="1279" y="110"/>
                    </a:moveTo>
                    <a:cubicBezTo>
                      <a:pt x="1291" y="112"/>
                      <a:pt x="1291" y="124"/>
                      <a:pt x="1301" y="127"/>
                    </a:cubicBezTo>
                    <a:cubicBezTo>
                      <a:pt x="1304" y="123"/>
                      <a:pt x="1297" y="119"/>
                      <a:pt x="1301" y="115"/>
                    </a:cubicBezTo>
                    <a:cubicBezTo>
                      <a:pt x="1292" y="82"/>
                      <a:pt x="1253" y="76"/>
                      <a:pt x="1235" y="55"/>
                    </a:cubicBezTo>
                    <a:cubicBezTo>
                      <a:pt x="1241" y="60"/>
                      <a:pt x="1248" y="64"/>
                      <a:pt x="1255" y="68"/>
                    </a:cubicBezTo>
                    <a:cubicBezTo>
                      <a:pt x="1256" y="65"/>
                      <a:pt x="1251" y="64"/>
                      <a:pt x="1254" y="63"/>
                    </a:cubicBezTo>
                    <a:cubicBezTo>
                      <a:pt x="1269" y="69"/>
                      <a:pt x="1280" y="82"/>
                      <a:pt x="1295" y="85"/>
                    </a:cubicBezTo>
                    <a:cubicBezTo>
                      <a:pt x="1294" y="85"/>
                      <a:pt x="1292" y="83"/>
                      <a:pt x="1294" y="83"/>
                    </a:cubicBezTo>
                    <a:cubicBezTo>
                      <a:pt x="1321" y="93"/>
                      <a:pt x="1341" y="109"/>
                      <a:pt x="1361" y="126"/>
                    </a:cubicBezTo>
                    <a:cubicBezTo>
                      <a:pt x="1363" y="128"/>
                      <a:pt x="1364" y="125"/>
                      <a:pt x="1366" y="127"/>
                    </a:cubicBezTo>
                    <a:cubicBezTo>
                      <a:pt x="1365" y="131"/>
                      <a:pt x="1368" y="130"/>
                      <a:pt x="1368" y="133"/>
                    </a:cubicBezTo>
                    <a:cubicBezTo>
                      <a:pt x="1365" y="131"/>
                      <a:pt x="1363" y="128"/>
                      <a:pt x="1359" y="127"/>
                    </a:cubicBezTo>
                    <a:cubicBezTo>
                      <a:pt x="1359" y="129"/>
                      <a:pt x="1359" y="131"/>
                      <a:pt x="1358" y="131"/>
                    </a:cubicBezTo>
                    <a:cubicBezTo>
                      <a:pt x="1355" y="128"/>
                      <a:pt x="1352" y="125"/>
                      <a:pt x="1348" y="122"/>
                    </a:cubicBezTo>
                    <a:cubicBezTo>
                      <a:pt x="1357" y="133"/>
                      <a:pt x="1366" y="147"/>
                      <a:pt x="1370" y="159"/>
                    </a:cubicBezTo>
                    <a:cubicBezTo>
                      <a:pt x="1370" y="158"/>
                      <a:pt x="1372" y="157"/>
                      <a:pt x="1373" y="157"/>
                    </a:cubicBezTo>
                    <a:cubicBezTo>
                      <a:pt x="1376" y="162"/>
                      <a:pt x="1381" y="165"/>
                      <a:pt x="1383" y="170"/>
                    </a:cubicBezTo>
                    <a:cubicBezTo>
                      <a:pt x="1383" y="175"/>
                      <a:pt x="1380" y="175"/>
                      <a:pt x="1383" y="179"/>
                    </a:cubicBezTo>
                    <a:cubicBezTo>
                      <a:pt x="1386" y="177"/>
                      <a:pt x="1390" y="179"/>
                      <a:pt x="1393" y="183"/>
                    </a:cubicBezTo>
                    <a:cubicBezTo>
                      <a:pt x="1386" y="167"/>
                      <a:pt x="1375" y="155"/>
                      <a:pt x="1367" y="141"/>
                    </a:cubicBezTo>
                    <a:cubicBezTo>
                      <a:pt x="1395" y="168"/>
                      <a:pt x="1421" y="203"/>
                      <a:pt x="1450" y="226"/>
                    </a:cubicBezTo>
                    <a:cubicBezTo>
                      <a:pt x="1454" y="228"/>
                      <a:pt x="1451" y="223"/>
                      <a:pt x="1453" y="223"/>
                    </a:cubicBezTo>
                    <a:cubicBezTo>
                      <a:pt x="1457" y="230"/>
                      <a:pt x="1464" y="234"/>
                      <a:pt x="1469" y="241"/>
                    </a:cubicBezTo>
                    <a:cubicBezTo>
                      <a:pt x="1476" y="250"/>
                      <a:pt x="1489" y="260"/>
                      <a:pt x="1492" y="268"/>
                    </a:cubicBezTo>
                    <a:cubicBezTo>
                      <a:pt x="1492" y="271"/>
                      <a:pt x="1493" y="277"/>
                      <a:pt x="1493" y="280"/>
                    </a:cubicBezTo>
                    <a:cubicBezTo>
                      <a:pt x="1495" y="288"/>
                      <a:pt x="1495" y="297"/>
                      <a:pt x="1499" y="303"/>
                    </a:cubicBezTo>
                    <a:cubicBezTo>
                      <a:pt x="1502" y="307"/>
                      <a:pt x="1509" y="308"/>
                      <a:pt x="1513" y="311"/>
                    </a:cubicBezTo>
                    <a:cubicBezTo>
                      <a:pt x="1515" y="313"/>
                      <a:pt x="1514" y="318"/>
                      <a:pt x="1518" y="316"/>
                    </a:cubicBezTo>
                    <a:cubicBezTo>
                      <a:pt x="1513" y="306"/>
                      <a:pt x="1511" y="297"/>
                      <a:pt x="1505" y="287"/>
                    </a:cubicBezTo>
                    <a:cubicBezTo>
                      <a:pt x="1508" y="285"/>
                      <a:pt x="1510" y="289"/>
                      <a:pt x="1511" y="287"/>
                    </a:cubicBezTo>
                    <a:cubicBezTo>
                      <a:pt x="1508" y="282"/>
                      <a:pt x="1502" y="276"/>
                      <a:pt x="1502" y="271"/>
                    </a:cubicBezTo>
                    <a:cubicBezTo>
                      <a:pt x="1509" y="270"/>
                      <a:pt x="1514" y="284"/>
                      <a:pt x="1519" y="285"/>
                    </a:cubicBezTo>
                    <a:cubicBezTo>
                      <a:pt x="1515" y="279"/>
                      <a:pt x="1511" y="273"/>
                      <a:pt x="1507" y="267"/>
                    </a:cubicBezTo>
                    <a:cubicBezTo>
                      <a:pt x="1517" y="278"/>
                      <a:pt x="1527" y="289"/>
                      <a:pt x="1536" y="301"/>
                    </a:cubicBezTo>
                    <a:cubicBezTo>
                      <a:pt x="1534" y="301"/>
                      <a:pt x="1533" y="299"/>
                      <a:pt x="1533" y="301"/>
                    </a:cubicBezTo>
                    <a:cubicBezTo>
                      <a:pt x="1534" y="303"/>
                      <a:pt x="1536" y="304"/>
                      <a:pt x="1537" y="308"/>
                    </a:cubicBezTo>
                    <a:cubicBezTo>
                      <a:pt x="1532" y="303"/>
                      <a:pt x="1529" y="298"/>
                      <a:pt x="1523" y="297"/>
                    </a:cubicBezTo>
                    <a:cubicBezTo>
                      <a:pt x="1532" y="309"/>
                      <a:pt x="1543" y="319"/>
                      <a:pt x="1550" y="333"/>
                    </a:cubicBezTo>
                    <a:cubicBezTo>
                      <a:pt x="1545" y="340"/>
                      <a:pt x="1555" y="346"/>
                      <a:pt x="1552" y="356"/>
                    </a:cubicBezTo>
                    <a:cubicBezTo>
                      <a:pt x="1553" y="358"/>
                      <a:pt x="1556" y="358"/>
                      <a:pt x="1558" y="359"/>
                    </a:cubicBezTo>
                    <a:cubicBezTo>
                      <a:pt x="1557" y="362"/>
                      <a:pt x="1554" y="361"/>
                      <a:pt x="1555" y="364"/>
                    </a:cubicBezTo>
                    <a:cubicBezTo>
                      <a:pt x="1557" y="367"/>
                      <a:pt x="1563" y="371"/>
                      <a:pt x="1562" y="374"/>
                    </a:cubicBezTo>
                    <a:cubicBezTo>
                      <a:pt x="1559" y="373"/>
                      <a:pt x="1558" y="369"/>
                      <a:pt x="1554" y="369"/>
                    </a:cubicBezTo>
                    <a:cubicBezTo>
                      <a:pt x="1555" y="375"/>
                      <a:pt x="1560" y="377"/>
                      <a:pt x="1561" y="383"/>
                    </a:cubicBezTo>
                    <a:cubicBezTo>
                      <a:pt x="1586" y="415"/>
                      <a:pt x="1596" y="460"/>
                      <a:pt x="1625" y="487"/>
                    </a:cubicBezTo>
                    <a:cubicBezTo>
                      <a:pt x="1625" y="486"/>
                      <a:pt x="1625" y="484"/>
                      <a:pt x="1626" y="484"/>
                    </a:cubicBezTo>
                    <a:cubicBezTo>
                      <a:pt x="1632" y="501"/>
                      <a:pt x="1644" y="510"/>
                      <a:pt x="1648" y="528"/>
                    </a:cubicBezTo>
                    <a:cubicBezTo>
                      <a:pt x="1651" y="524"/>
                      <a:pt x="1644" y="518"/>
                      <a:pt x="1647" y="514"/>
                    </a:cubicBezTo>
                    <a:cubicBezTo>
                      <a:pt x="1656" y="534"/>
                      <a:pt x="1671" y="555"/>
                      <a:pt x="1668" y="580"/>
                    </a:cubicBezTo>
                    <a:cubicBezTo>
                      <a:pt x="1668" y="585"/>
                      <a:pt x="1664" y="588"/>
                      <a:pt x="1663" y="592"/>
                    </a:cubicBezTo>
                    <a:cubicBezTo>
                      <a:pt x="1663" y="595"/>
                      <a:pt x="1665" y="598"/>
                      <a:pt x="1665" y="600"/>
                    </a:cubicBezTo>
                    <a:cubicBezTo>
                      <a:pt x="1668" y="621"/>
                      <a:pt x="1667" y="635"/>
                      <a:pt x="1672" y="650"/>
                    </a:cubicBezTo>
                    <a:cubicBezTo>
                      <a:pt x="1674" y="657"/>
                      <a:pt x="1679" y="663"/>
                      <a:pt x="1682" y="671"/>
                    </a:cubicBezTo>
                    <a:cubicBezTo>
                      <a:pt x="1684" y="682"/>
                      <a:pt x="1682" y="693"/>
                      <a:pt x="1689" y="701"/>
                    </a:cubicBezTo>
                    <a:cubicBezTo>
                      <a:pt x="1689" y="678"/>
                      <a:pt x="1689" y="678"/>
                      <a:pt x="1689" y="678"/>
                    </a:cubicBezTo>
                    <a:cubicBezTo>
                      <a:pt x="1695" y="680"/>
                      <a:pt x="1688" y="666"/>
                      <a:pt x="1693" y="663"/>
                    </a:cubicBezTo>
                    <a:cubicBezTo>
                      <a:pt x="1698" y="672"/>
                      <a:pt x="1697" y="688"/>
                      <a:pt x="1701" y="699"/>
                    </a:cubicBezTo>
                    <a:cubicBezTo>
                      <a:pt x="1696" y="644"/>
                      <a:pt x="1684" y="595"/>
                      <a:pt x="1668" y="548"/>
                    </a:cubicBezTo>
                    <a:cubicBezTo>
                      <a:pt x="1631" y="438"/>
                      <a:pt x="1580" y="350"/>
                      <a:pt x="1516" y="270"/>
                    </a:cubicBezTo>
                    <a:cubicBezTo>
                      <a:pt x="1452" y="190"/>
                      <a:pt x="1375" y="128"/>
                      <a:pt x="1285" y="73"/>
                    </a:cubicBezTo>
                    <a:cubicBezTo>
                      <a:pt x="1257" y="57"/>
                      <a:pt x="1214" y="32"/>
                      <a:pt x="1183" y="25"/>
                    </a:cubicBezTo>
                    <a:cubicBezTo>
                      <a:pt x="1172" y="14"/>
                      <a:pt x="1152" y="22"/>
                      <a:pt x="1135" y="23"/>
                    </a:cubicBezTo>
                    <a:cubicBezTo>
                      <a:pt x="1140" y="27"/>
                      <a:pt x="1147" y="29"/>
                      <a:pt x="1150" y="34"/>
                    </a:cubicBezTo>
                    <a:cubicBezTo>
                      <a:pt x="1155" y="30"/>
                      <a:pt x="1165" y="32"/>
                      <a:pt x="1168" y="29"/>
                    </a:cubicBezTo>
                    <a:cubicBezTo>
                      <a:pt x="1169" y="36"/>
                      <a:pt x="1178" y="35"/>
                      <a:pt x="1182" y="38"/>
                    </a:cubicBezTo>
                    <a:cubicBezTo>
                      <a:pt x="1178" y="38"/>
                      <a:pt x="1181" y="41"/>
                      <a:pt x="1178" y="44"/>
                    </a:cubicBezTo>
                    <a:cubicBezTo>
                      <a:pt x="1195" y="45"/>
                      <a:pt x="1207" y="59"/>
                      <a:pt x="1222" y="63"/>
                    </a:cubicBezTo>
                    <a:cubicBezTo>
                      <a:pt x="1223" y="63"/>
                      <a:pt x="1226" y="62"/>
                      <a:pt x="1227" y="62"/>
                    </a:cubicBezTo>
                    <a:cubicBezTo>
                      <a:pt x="1230" y="62"/>
                      <a:pt x="1233" y="65"/>
                      <a:pt x="1237" y="67"/>
                    </a:cubicBezTo>
                    <a:cubicBezTo>
                      <a:pt x="1237" y="67"/>
                      <a:pt x="1237" y="64"/>
                      <a:pt x="1238" y="65"/>
                    </a:cubicBezTo>
                    <a:cubicBezTo>
                      <a:pt x="1246" y="68"/>
                      <a:pt x="1253" y="73"/>
                      <a:pt x="1259" y="80"/>
                    </a:cubicBezTo>
                    <a:cubicBezTo>
                      <a:pt x="1257" y="81"/>
                      <a:pt x="1255" y="77"/>
                      <a:pt x="1254" y="80"/>
                    </a:cubicBezTo>
                    <a:cubicBezTo>
                      <a:pt x="1259" y="82"/>
                      <a:pt x="1257" y="86"/>
                      <a:pt x="1258" y="89"/>
                    </a:cubicBezTo>
                    <a:cubicBezTo>
                      <a:pt x="1264" y="90"/>
                      <a:pt x="1267" y="93"/>
                      <a:pt x="1268" y="99"/>
                    </a:cubicBezTo>
                    <a:cubicBezTo>
                      <a:pt x="1272" y="101"/>
                      <a:pt x="1276" y="102"/>
                      <a:pt x="1278" y="104"/>
                    </a:cubicBezTo>
                    <a:cubicBezTo>
                      <a:pt x="1278" y="107"/>
                      <a:pt x="1279" y="108"/>
                      <a:pt x="1279" y="110"/>
                    </a:cubicBezTo>
                    <a:close/>
                    <a:moveTo>
                      <a:pt x="1357" y="178"/>
                    </a:moveTo>
                    <a:cubicBezTo>
                      <a:pt x="1361" y="180"/>
                      <a:pt x="1366" y="187"/>
                      <a:pt x="1370" y="186"/>
                    </a:cubicBezTo>
                    <a:cubicBezTo>
                      <a:pt x="1366" y="183"/>
                      <a:pt x="1362" y="176"/>
                      <a:pt x="1357" y="178"/>
                    </a:cubicBezTo>
                    <a:close/>
                    <a:moveTo>
                      <a:pt x="1406" y="207"/>
                    </a:moveTo>
                    <a:cubicBezTo>
                      <a:pt x="1400" y="202"/>
                      <a:pt x="1401" y="190"/>
                      <a:pt x="1393" y="188"/>
                    </a:cubicBezTo>
                    <a:cubicBezTo>
                      <a:pt x="1392" y="190"/>
                      <a:pt x="1392" y="193"/>
                      <a:pt x="1391" y="194"/>
                    </a:cubicBezTo>
                    <a:cubicBezTo>
                      <a:pt x="1382" y="196"/>
                      <a:pt x="1379" y="193"/>
                      <a:pt x="1373" y="189"/>
                    </a:cubicBezTo>
                    <a:cubicBezTo>
                      <a:pt x="1375" y="193"/>
                      <a:pt x="1380" y="193"/>
                      <a:pt x="1382" y="195"/>
                    </a:cubicBezTo>
                    <a:cubicBezTo>
                      <a:pt x="1383" y="198"/>
                      <a:pt x="1381" y="198"/>
                      <a:pt x="1381" y="200"/>
                    </a:cubicBezTo>
                    <a:cubicBezTo>
                      <a:pt x="1389" y="204"/>
                      <a:pt x="1394" y="209"/>
                      <a:pt x="1400" y="215"/>
                    </a:cubicBezTo>
                    <a:cubicBezTo>
                      <a:pt x="1404" y="211"/>
                      <a:pt x="1409" y="213"/>
                      <a:pt x="1413" y="215"/>
                    </a:cubicBezTo>
                    <a:cubicBezTo>
                      <a:pt x="1413" y="217"/>
                      <a:pt x="1411" y="217"/>
                      <a:pt x="1410" y="216"/>
                    </a:cubicBezTo>
                    <a:cubicBezTo>
                      <a:pt x="1411" y="221"/>
                      <a:pt x="1415" y="222"/>
                      <a:pt x="1419" y="224"/>
                    </a:cubicBezTo>
                    <a:cubicBezTo>
                      <a:pt x="1416" y="217"/>
                      <a:pt x="1415" y="208"/>
                      <a:pt x="1406" y="207"/>
                    </a:cubicBezTo>
                    <a:close/>
                    <a:moveTo>
                      <a:pt x="1504" y="338"/>
                    </a:moveTo>
                    <a:cubicBezTo>
                      <a:pt x="1504" y="338"/>
                      <a:pt x="1503" y="338"/>
                      <a:pt x="1503" y="337"/>
                    </a:cubicBezTo>
                    <a:cubicBezTo>
                      <a:pt x="1503" y="338"/>
                      <a:pt x="1503" y="339"/>
                      <a:pt x="1504" y="338"/>
                    </a:cubicBezTo>
                    <a:close/>
                    <a:moveTo>
                      <a:pt x="1506" y="326"/>
                    </a:moveTo>
                    <a:cubicBezTo>
                      <a:pt x="1504" y="318"/>
                      <a:pt x="1500" y="311"/>
                      <a:pt x="1492" y="313"/>
                    </a:cubicBezTo>
                    <a:cubicBezTo>
                      <a:pt x="1493" y="323"/>
                      <a:pt x="1498" y="333"/>
                      <a:pt x="1503" y="337"/>
                    </a:cubicBezTo>
                    <a:cubicBezTo>
                      <a:pt x="1503" y="336"/>
                      <a:pt x="1503" y="334"/>
                      <a:pt x="1504" y="335"/>
                    </a:cubicBezTo>
                    <a:cubicBezTo>
                      <a:pt x="1506" y="336"/>
                      <a:pt x="1505" y="340"/>
                      <a:pt x="1509" y="340"/>
                    </a:cubicBezTo>
                    <a:cubicBezTo>
                      <a:pt x="1508" y="331"/>
                      <a:pt x="1504" y="330"/>
                      <a:pt x="1502" y="323"/>
                    </a:cubicBezTo>
                    <a:cubicBezTo>
                      <a:pt x="1504" y="323"/>
                      <a:pt x="1504" y="326"/>
                      <a:pt x="1506" y="326"/>
                    </a:cubicBezTo>
                    <a:close/>
                    <a:moveTo>
                      <a:pt x="1696" y="874"/>
                    </a:moveTo>
                    <a:cubicBezTo>
                      <a:pt x="1696" y="872"/>
                      <a:pt x="1697" y="872"/>
                      <a:pt x="1698" y="873"/>
                    </a:cubicBezTo>
                    <a:cubicBezTo>
                      <a:pt x="1698" y="869"/>
                      <a:pt x="1702" y="864"/>
                      <a:pt x="1699" y="861"/>
                    </a:cubicBezTo>
                    <a:cubicBezTo>
                      <a:pt x="1699" y="866"/>
                      <a:pt x="1695" y="872"/>
                      <a:pt x="1696" y="874"/>
                    </a:cubicBezTo>
                    <a:close/>
                    <a:moveTo>
                      <a:pt x="824" y="1523"/>
                    </a:moveTo>
                    <a:cubicBezTo>
                      <a:pt x="826" y="1525"/>
                      <a:pt x="831" y="1524"/>
                      <a:pt x="833" y="1523"/>
                    </a:cubicBezTo>
                    <a:cubicBezTo>
                      <a:pt x="833" y="1525"/>
                      <a:pt x="833" y="1526"/>
                      <a:pt x="834" y="1527"/>
                    </a:cubicBezTo>
                    <a:cubicBezTo>
                      <a:pt x="832" y="1527"/>
                      <a:pt x="830" y="1528"/>
                      <a:pt x="829" y="1530"/>
                    </a:cubicBezTo>
                    <a:cubicBezTo>
                      <a:pt x="836" y="1537"/>
                      <a:pt x="841" y="1523"/>
                      <a:pt x="845" y="1528"/>
                    </a:cubicBezTo>
                    <a:cubicBezTo>
                      <a:pt x="847" y="1522"/>
                      <a:pt x="852" y="1519"/>
                      <a:pt x="855" y="1515"/>
                    </a:cubicBezTo>
                    <a:cubicBezTo>
                      <a:pt x="846" y="1516"/>
                      <a:pt x="829" y="1515"/>
                      <a:pt x="824" y="1523"/>
                    </a:cubicBezTo>
                    <a:close/>
                  </a:path>
                </a:pathLst>
              </a:custGeom>
              <a:solidFill>
                <a:srgbClr val="7D7D7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_color1"/>
              <p:cNvSpPr>
                <a:spLocks noEditPoints="1"/>
              </p:cNvSpPr>
              <p:nvPr/>
            </p:nvSpPr>
            <p:spPr bwMode="gray">
              <a:xfrm>
                <a:off x="2804400" y="1911431"/>
                <a:ext cx="3533540" cy="3535200"/>
              </a:xfrm>
              <a:custGeom>
                <a:avLst/>
                <a:gdLst/>
                <a:ahLst/>
                <a:cxnLst>
                  <a:cxn ang="0">
                    <a:pos x="43" y="519"/>
                  </a:cxn>
                  <a:cxn ang="0">
                    <a:pos x="688" y="16"/>
                  </a:cxn>
                  <a:cxn ang="0">
                    <a:pos x="710" y="20"/>
                  </a:cxn>
                  <a:cxn ang="0">
                    <a:pos x="799" y="22"/>
                  </a:cxn>
                  <a:cxn ang="0">
                    <a:pos x="581" y="42"/>
                  </a:cxn>
                  <a:cxn ang="0">
                    <a:pos x="530" y="61"/>
                  </a:cxn>
                  <a:cxn ang="0">
                    <a:pos x="991" y="49"/>
                  </a:cxn>
                  <a:cxn ang="0">
                    <a:pos x="372" y="115"/>
                  </a:cxn>
                  <a:cxn ang="0">
                    <a:pos x="428" y="107"/>
                  </a:cxn>
                  <a:cxn ang="0">
                    <a:pos x="818" y="92"/>
                  </a:cxn>
                  <a:cxn ang="0">
                    <a:pos x="1055" y="192"/>
                  </a:cxn>
                  <a:cxn ang="0">
                    <a:pos x="825" y="120"/>
                  </a:cxn>
                  <a:cxn ang="0">
                    <a:pos x="386" y="131"/>
                  </a:cxn>
                  <a:cxn ang="0">
                    <a:pos x="360" y="122"/>
                  </a:cxn>
                  <a:cxn ang="0">
                    <a:pos x="307" y="157"/>
                  </a:cxn>
                  <a:cxn ang="0">
                    <a:pos x="1281" y="215"/>
                  </a:cxn>
                  <a:cxn ang="0">
                    <a:pos x="262" y="197"/>
                  </a:cxn>
                  <a:cxn ang="0">
                    <a:pos x="342" y="207"/>
                  </a:cxn>
                  <a:cxn ang="0">
                    <a:pos x="515" y="222"/>
                  </a:cxn>
                  <a:cxn ang="0">
                    <a:pos x="1092" y="232"/>
                  </a:cxn>
                  <a:cxn ang="0">
                    <a:pos x="1054" y="395"/>
                  </a:cxn>
                  <a:cxn ang="0">
                    <a:pos x="286" y="259"/>
                  </a:cxn>
                  <a:cxn ang="0">
                    <a:pos x="422" y="400"/>
                  </a:cxn>
                  <a:cxn ang="0">
                    <a:pos x="139" y="360"/>
                  </a:cxn>
                  <a:cxn ang="0">
                    <a:pos x="735" y="383"/>
                  </a:cxn>
                  <a:cxn ang="0">
                    <a:pos x="401" y="453"/>
                  </a:cxn>
                  <a:cxn ang="0">
                    <a:pos x="1275" y="515"/>
                  </a:cxn>
                  <a:cxn ang="0">
                    <a:pos x="965" y="472"/>
                  </a:cxn>
                  <a:cxn ang="0">
                    <a:pos x="1457" y="507"/>
                  </a:cxn>
                  <a:cxn ang="0">
                    <a:pos x="1123" y="716"/>
                  </a:cxn>
                  <a:cxn ang="0">
                    <a:pos x="1284" y="635"/>
                  </a:cxn>
                  <a:cxn ang="0">
                    <a:pos x="109" y="683"/>
                  </a:cxn>
                  <a:cxn ang="0">
                    <a:pos x="320" y="836"/>
                  </a:cxn>
                  <a:cxn ang="0">
                    <a:pos x="942" y="737"/>
                  </a:cxn>
                  <a:cxn ang="0">
                    <a:pos x="1520" y="791"/>
                  </a:cxn>
                  <a:cxn ang="0">
                    <a:pos x="1506" y="837"/>
                  </a:cxn>
                  <a:cxn ang="0">
                    <a:pos x="1392" y="910"/>
                  </a:cxn>
                  <a:cxn ang="0">
                    <a:pos x="1322" y="936"/>
                  </a:cxn>
                  <a:cxn ang="0">
                    <a:pos x="497" y="992"/>
                  </a:cxn>
                  <a:cxn ang="0">
                    <a:pos x="637" y="1004"/>
                  </a:cxn>
                  <a:cxn ang="0">
                    <a:pos x="75" y="1026"/>
                  </a:cxn>
                  <a:cxn ang="0">
                    <a:pos x="155" y="1216"/>
                  </a:cxn>
                  <a:cxn ang="0">
                    <a:pos x="1376" y="1175"/>
                  </a:cxn>
                  <a:cxn ang="0">
                    <a:pos x="187" y="1148"/>
                  </a:cxn>
                  <a:cxn ang="0">
                    <a:pos x="163" y="1223"/>
                  </a:cxn>
                  <a:cxn ang="0">
                    <a:pos x="363" y="1201"/>
                  </a:cxn>
                  <a:cxn ang="0">
                    <a:pos x="535" y="1295"/>
                  </a:cxn>
                  <a:cxn ang="0">
                    <a:pos x="170" y="1239"/>
                  </a:cxn>
                  <a:cxn ang="0">
                    <a:pos x="195" y="1266"/>
                  </a:cxn>
                  <a:cxn ang="0">
                    <a:pos x="224" y="1300"/>
                  </a:cxn>
                  <a:cxn ang="0">
                    <a:pos x="309" y="1356"/>
                  </a:cxn>
                  <a:cxn ang="0">
                    <a:pos x="1151" y="1402"/>
                  </a:cxn>
                  <a:cxn ang="0">
                    <a:pos x="618" y="1375"/>
                  </a:cxn>
                  <a:cxn ang="0">
                    <a:pos x="956" y="1397"/>
                  </a:cxn>
                  <a:cxn ang="0">
                    <a:pos x="1038" y="1391"/>
                  </a:cxn>
                  <a:cxn ang="0">
                    <a:pos x="697" y="1413"/>
                  </a:cxn>
                  <a:cxn ang="0">
                    <a:pos x="987" y="1439"/>
                  </a:cxn>
                  <a:cxn ang="0">
                    <a:pos x="513" y="1480"/>
                  </a:cxn>
                  <a:cxn ang="0">
                    <a:pos x="749" y="1462"/>
                  </a:cxn>
                  <a:cxn ang="0">
                    <a:pos x="975" y="1464"/>
                  </a:cxn>
                  <a:cxn ang="0">
                    <a:pos x="782" y="1475"/>
                  </a:cxn>
                  <a:cxn ang="0">
                    <a:pos x="738" y="1484"/>
                  </a:cxn>
                  <a:cxn ang="0">
                    <a:pos x="845" y="1510"/>
                  </a:cxn>
                </a:cxnLst>
                <a:rect l="0" t="0" r="r" b="b"/>
                <a:pathLst>
                  <a:path w="1525" h="1529">
                    <a:moveTo>
                      <a:pt x="760" y="11"/>
                    </a:moveTo>
                    <a:cubicBezTo>
                      <a:pt x="764" y="10"/>
                      <a:pt x="762" y="3"/>
                      <a:pt x="767" y="3"/>
                    </a:cubicBezTo>
                    <a:cubicBezTo>
                      <a:pt x="772" y="2"/>
                      <a:pt x="769" y="11"/>
                      <a:pt x="774" y="8"/>
                    </a:cubicBezTo>
                    <a:cubicBezTo>
                      <a:pt x="798" y="0"/>
                      <a:pt x="832" y="6"/>
                      <a:pt x="860" y="10"/>
                    </a:cubicBezTo>
                    <a:cubicBezTo>
                      <a:pt x="920" y="18"/>
                      <a:pt x="979" y="31"/>
                      <a:pt x="1027" y="50"/>
                    </a:cubicBezTo>
                    <a:cubicBezTo>
                      <a:pt x="1077" y="70"/>
                      <a:pt x="1124" y="92"/>
                      <a:pt x="1166" y="119"/>
                    </a:cubicBezTo>
                    <a:cubicBezTo>
                      <a:pt x="1181" y="129"/>
                      <a:pt x="1197" y="136"/>
                      <a:pt x="1209" y="145"/>
                    </a:cubicBezTo>
                    <a:cubicBezTo>
                      <a:pt x="1217" y="151"/>
                      <a:pt x="1224" y="160"/>
                      <a:pt x="1232" y="167"/>
                    </a:cubicBezTo>
                    <a:cubicBezTo>
                      <a:pt x="1281" y="205"/>
                      <a:pt x="1322" y="252"/>
                      <a:pt x="1362" y="301"/>
                    </a:cubicBezTo>
                    <a:cubicBezTo>
                      <a:pt x="1369" y="310"/>
                      <a:pt x="1378" y="316"/>
                      <a:pt x="1383" y="323"/>
                    </a:cubicBezTo>
                    <a:cubicBezTo>
                      <a:pt x="1388" y="331"/>
                      <a:pt x="1392" y="340"/>
                      <a:pt x="1398" y="348"/>
                    </a:cubicBezTo>
                    <a:cubicBezTo>
                      <a:pt x="1468" y="449"/>
                      <a:pt x="1525" y="587"/>
                      <a:pt x="1522" y="761"/>
                    </a:cubicBezTo>
                    <a:cubicBezTo>
                      <a:pt x="1522" y="773"/>
                      <a:pt x="1525" y="784"/>
                      <a:pt x="1524" y="795"/>
                    </a:cubicBezTo>
                    <a:cubicBezTo>
                      <a:pt x="1524" y="805"/>
                      <a:pt x="1520" y="815"/>
                      <a:pt x="1518" y="826"/>
                    </a:cubicBezTo>
                    <a:cubicBezTo>
                      <a:pt x="1515" y="857"/>
                      <a:pt x="1508" y="890"/>
                      <a:pt x="1502" y="919"/>
                    </a:cubicBezTo>
                    <a:cubicBezTo>
                      <a:pt x="1495" y="950"/>
                      <a:pt x="1489" y="979"/>
                      <a:pt x="1481" y="1007"/>
                    </a:cubicBezTo>
                    <a:cubicBezTo>
                      <a:pt x="1478" y="1017"/>
                      <a:pt x="1477" y="1028"/>
                      <a:pt x="1474" y="1037"/>
                    </a:cubicBezTo>
                    <a:cubicBezTo>
                      <a:pt x="1472" y="1045"/>
                      <a:pt x="1468" y="1051"/>
                      <a:pt x="1465" y="1058"/>
                    </a:cubicBezTo>
                    <a:cubicBezTo>
                      <a:pt x="1455" y="1079"/>
                      <a:pt x="1446" y="1102"/>
                      <a:pt x="1436" y="1122"/>
                    </a:cubicBezTo>
                    <a:cubicBezTo>
                      <a:pt x="1414" y="1164"/>
                      <a:pt x="1392" y="1199"/>
                      <a:pt x="1364" y="1233"/>
                    </a:cubicBezTo>
                    <a:cubicBezTo>
                      <a:pt x="1355" y="1245"/>
                      <a:pt x="1347" y="1257"/>
                      <a:pt x="1337" y="1268"/>
                    </a:cubicBezTo>
                    <a:cubicBezTo>
                      <a:pt x="1318" y="1289"/>
                      <a:pt x="1295" y="1305"/>
                      <a:pt x="1274" y="1326"/>
                    </a:cubicBezTo>
                    <a:cubicBezTo>
                      <a:pt x="1232" y="1368"/>
                      <a:pt x="1185" y="1404"/>
                      <a:pt x="1136" y="1434"/>
                    </a:cubicBezTo>
                    <a:cubicBezTo>
                      <a:pt x="1110" y="1450"/>
                      <a:pt x="1082" y="1460"/>
                      <a:pt x="1052" y="1471"/>
                    </a:cubicBezTo>
                    <a:cubicBezTo>
                      <a:pt x="1037" y="1477"/>
                      <a:pt x="1023" y="1484"/>
                      <a:pt x="1008" y="1488"/>
                    </a:cubicBezTo>
                    <a:cubicBezTo>
                      <a:pt x="992" y="1493"/>
                      <a:pt x="976" y="1494"/>
                      <a:pt x="958" y="1499"/>
                    </a:cubicBezTo>
                    <a:cubicBezTo>
                      <a:pt x="948" y="1502"/>
                      <a:pt x="940" y="1508"/>
                      <a:pt x="930" y="1511"/>
                    </a:cubicBezTo>
                    <a:cubicBezTo>
                      <a:pt x="904" y="1518"/>
                      <a:pt x="872" y="1514"/>
                      <a:pt x="846" y="1522"/>
                    </a:cubicBezTo>
                    <a:cubicBezTo>
                      <a:pt x="840" y="1524"/>
                      <a:pt x="835" y="1527"/>
                      <a:pt x="828" y="1528"/>
                    </a:cubicBezTo>
                    <a:cubicBezTo>
                      <a:pt x="823" y="1528"/>
                      <a:pt x="818" y="1526"/>
                      <a:pt x="813" y="1526"/>
                    </a:cubicBezTo>
                    <a:cubicBezTo>
                      <a:pt x="796" y="1525"/>
                      <a:pt x="777" y="1527"/>
                      <a:pt x="758" y="1528"/>
                    </a:cubicBezTo>
                    <a:cubicBezTo>
                      <a:pt x="735" y="1529"/>
                      <a:pt x="713" y="1524"/>
                      <a:pt x="691" y="1523"/>
                    </a:cubicBezTo>
                    <a:cubicBezTo>
                      <a:pt x="683" y="1523"/>
                      <a:pt x="676" y="1525"/>
                      <a:pt x="669" y="1524"/>
                    </a:cubicBezTo>
                    <a:cubicBezTo>
                      <a:pt x="656" y="1523"/>
                      <a:pt x="646" y="1514"/>
                      <a:pt x="635" y="1512"/>
                    </a:cubicBezTo>
                    <a:cubicBezTo>
                      <a:pt x="620" y="1510"/>
                      <a:pt x="607" y="1512"/>
                      <a:pt x="594" y="1511"/>
                    </a:cubicBezTo>
                    <a:cubicBezTo>
                      <a:pt x="571" y="1507"/>
                      <a:pt x="551" y="1496"/>
                      <a:pt x="531" y="1489"/>
                    </a:cubicBezTo>
                    <a:cubicBezTo>
                      <a:pt x="520" y="1486"/>
                      <a:pt x="508" y="1484"/>
                      <a:pt x="497" y="1481"/>
                    </a:cubicBezTo>
                    <a:cubicBezTo>
                      <a:pt x="454" y="1468"/>
                      <a:pt x="414" y="1451"/>
                      <a:pt x="380" y="1429"/>
                    </a:cubicBezTo>
                    <a:cubicBezTo>
                      <a:pt x="363" y="1418"/>
                      <a:pt x="347" y="1404"/>
                      <a:pt x="330" y="1393"/>
                    </a:cubicBezTo>
                    <a:cubicBezTo>
                      <a:pt x="287" y="1366"/>
                      <a:pt x="251" y="1334"/>
                      <a:pt x="216" y="1296"/>
                    </a:cubicBezTo>
                    <a:cubicBezTo>
                      <a:pt x="202" y="1282"/>
                      <a:pt x="187" y="1270"/>
                      <a:pt x="174" y="1252"/>
                    </a:cubicBezTo>
                    <a:cubicBezTo>
                      <a:pt x="169" y="1244"/>
                      <a:pt x="165" y="1234"/>
                      <a:pt x="159" y="1225"/>
                    </a:cubicBezTo>
                    <a:cubicBezTo>
                      <a:pt x="147" y="1209"/>
                      <a:pt x="133" y="1193"/>
                      <a:pt x="123" y="1177"/>
                    </a:cubicBezTo>
                    <a:cubicBezTo>
                      <a:pt x="60" y="1083"/>
                      <a:pt x="16" y="977"/>
                      <a:pt x="6" y="830"/>
                    </a:cubicBezTo>
                    <a:cubicBezTo>
                      <a:pt x="5" y="816"/>
                      <a:pt x="0" y="804"/>
                      <a:pt x="0" y="791"/>
                    </a:cubicBezTo>
                    <a:cubicBezTo>
                      <a:pt x="0" y="782"/>
                      <a:pt x="4" y="772"/>
                      <a:pt x="5" y="762"/>
                    </a:cubicBezTo>
                    <a:cubicBezTo>
                      <a:pt x="11" y="698"/>
                      <a:pt x="14" y="634"/>
                      <a:pt x="27" y="577"/>
                    </a:cubicBezTo>
                    <a:cubicBezTo>
                      <a:pt x="29" y="567"/>
                      <a:pt x="29" y="558"/>
                      <a:pt x="31" y="549"/>
                    </a:cubicBezTo>
                    <a:cubicBezTo>
                      <a:pt x="34" y="539"/>
                      <a:pt x="40" y="529"/>
                      <a:pt x="43" y="519"/>
                    </a:cubicBezTo>
                    <a:cubicBezTo>
                      <a:pt x="65" y="448"/>
                      <a:pt x="100" y="386"/>
                      <a:pt x="137" y="330"/>
                    </a:cubicBezTo>
                    <a:cubicBezTo>
                      <a:pt x="170" y="280"/>
                      <a:pt x="209" y="240"/>
                      <a:pt x="252" y="202"/>
                    </a:cubicBezTo>
                    <a:cubicBezTo>
                      <a:pt x="266" y="190"/>
                      <a:pt x="282" y="179"/>
                      <a:pt x="296" y="166"/>
                    </a:cubicBezTo>
                    <a:cubicBezTo>
                      <a:pt x="303" y="159"/>
                      <a:pt x="307" y="151"/>
                      <a:pt x="315" y="145"/>
                    </a:cubicBezTo>
                    <a:cubicBezTo>
                      <a:pt x="323" y="139"/>
                      <a:pt x="332" y="137"/>
                      <a:pt x="341" y="132"/>
                    </a:cubicBezTo>
                    <a:cubicBezTo>
                      <a:pt x="354" y="124"/>
                      <a:pt x="367" y="114"/>
                      <a:pt x="380" y="106"/>
                    </a:cubicBezTo>
                    <a:cubicBezTo>
                      <a:pt x="419" y="82"/>
                      <a:pt x="466" y="61"/>
                      <a:pt x="514" y="46"/>
                    </a:cubicBezTo>
                    <a:cubicBezTo>
                      <a:pt x="531" y="40"/>
                      <a:pt x="546" y="33"/>
                      <a:pt x="563" y="29"/>
                    </a:cubicBezTo>
                    <a:cubicBezTo>
                      <a:pt x="605" y="19"/>
                      <a:pt x="652" y="8"/>
                      <a:pt x="702" y="5"/>
                    </a:cubicBezTo>
                    <a:cubicBezTo>
                      <a:pt x="711" y="5"/>
                      <a:pt x="721" y="5"/>
                      <a:pt x="731" y="3"/>
                    </a:cubicBezTo>
                    <a:cubicBezTo>
                      <a:pt x="741" y="1"/>
                      <a:pt x="752" y="5"/>
                      <a:pt x="760" y="11"/>
                    </a:cubicBezTo>
                    <a:close/>
                    <a:moveTo>
                      <a:pt x="765" y="11"/>
                    </a:moveTo>
                    <a:cubicBezTo>
                      <a:pt x="767" y="11"/>
                      <a:pt x="769" y="11"/>
                      <a:pt x="770" y="9"/>
                    </a:cubicBezTo>
                    <a:cubicBezTo>
                      <a:pt x="768" y="9"/>
                      <a:pt x="769" y="6"/>
                      <a:pt x="767" y="5"/>
                    </a:cubicBezTo>
                    <a:cubicBezTo>
                      <a:pt x="766" y="7"/>
                      <a:pt x="764" y="8"/>
                      <a:pt x="765" y="11"/>
                    </a:cubicBezTo>
                    <a:close/>
                    <a:moveTo>
                      <a:pt x="737" y="6"/>
                    </a:moveTo>
                    <a:cubicBezTo>
                      <a:pt x="736" y="6"/>
                      <a:pt x="735" y="6"/>
                      <a:pt x="735" y="7"/>
                    </a:cubicBezTo>
                    <a:cubicBezTo>
                      <a:pt x="736" y="7"/>
                      <a:pt x="737" y="7"/>
                      <a:pt x="737" y="6"/>
                    </a:cubicBezTo>
                    <a:close/>
                    <a:moveTo>
                      <a:pt x="800" y="6"/>
                    </a:moveTo>
                    <a:cubicBezTo>
                      <a:pt x="790" y="5"/>
                      <a:pt x="794" y="9"/>
                      <a:pt x="800" y="6"/>
                    </a:cubicBezTo>
                    <a:close/>
                    <a:moveTo>
                      <a:pt x="744" y="7"/>
                    </a:moveTo>
                    <a:cubicBezTo>
                      <a:pt x="742" y="8"/>
                      <a:pt x="738" y="6"/>
                      <a:pt x="738" y="8"/>
                    </a:cubicBezTo>
                    <a:cubicBezTo>
                      <a:pt x="740" y="8"/>
                      <a:pt x="744" y="9"/>
                      <a:pt x="744" y="7"/>
                    </a:cubicBezTo>
                    <a:close/>
                    <a:moveTo>
                      <a:pt x="792" y="7"/>
                    </a:moveTo>
                    <a:cubicBezTo>
                      <a:pt x="790" y="8"/>
                      <a:pt x="785" y="6"/>
                      <a:pt x="785" y="8"/>
                    </a:cubicBezTo>
                    <a:cubicBezTo>
                      <a:pt x="787" y="8"/>
                      <a:pt x="791" y="9"/>
                      <a:pt x="792" y="7"/>
                    </a:cubicBezTo>
                    <a:close/>
                    <a:moveTo>
                      <a:pt x="727" y="8"/>
                    </a:moveTo>
                    <a:cubicBezTo>
                      <a:pt x="726" y="8"/>
                      <a:pt x="725" y="8"/>
                      <a:pt x="725" y="9"/>
                    </a:cubicBezTo>
                    <a:cubicBezTo>
                      <a:pt x="726" y="9"/>
                      <a:pt x="727" y="9"/>
                      <a:pt x="727" y="8"/>
                    </a:cubicBezTo>
                    <a:close/>
                    <a:moveTo>
                      <a:pt x="747" y="8"/>
                    </a:moveTo>
                    <a:cubicBezTo>
                      <a:pt x="746" y="8"/>
                      <a:pt x="745" y="8"/>
                      <a:pt x="745" y="9"/>
                    </a:cubicBezTo>
                    <a:cubicBezTo>
                      <a:pt x="745" y="9"/>
                      <a:pt x="747" y="9"/>
                      <a:pt x="747" y="8"/>
                    </a:cubicBezTo>
                    <a:close/>
                    <a:moveTo>
                      <a:pt x="784" y="8"/>
                    </a:moveTo>
                    <a:cubicBezTo>
                      <a:pt x="783" y="8"/>
                      <a:pt x="781" y="8"/>
                      <a:pt x="781" y="9"/>
                    </a:cubicBezTo>
                    <a:cubicBezTo>
                      <a:pt x="782" y="9"/>
                      <a:pt x="784" y="9"/>
                      <a:pt x="784" y="8"/>
                    </a:cubicBezTo>
                    <a:close/>
                    <a:moveTo>
                      <a:pt x="748" y="10"/>
                    </a:moveTo>
                    <a:cubicBezTo>
                      <a:pt x="747" y="10"/>
                      <a:pt x="748" y="11"/>
                      <a:pt x="748" y="10"/>
                    </a:cubicBezTo>
                    <a:close/>
                    <a:moveTo>
                      <a:pt x="778" y="10"/>
                    </a:moveTo>
                    <a:cubicBezTo>
                      <a:pt x="778" y="10"/>
                      <a:pt x="779" y="11"/>
                      <a:pt x="778" y="10"/>
                    </a:cubicBezTo>
                    <a:close/>
                    <a:moveTo>
                      <a:pt x="688" y="10"/>
                    </a:moveTo>
                    <a:cubicBezTo>
                      <a:pt x="686" y="11"/>
                      <a:pt x="682" y="9"/>
                      <a:pt x="682" y="11"/>
                    </a:cubicBezTo>
                    <a:cubicBezTo>
                      <a:pt x="684" y="10"/>
                      <a:pt x="688" y="12"/>
                      <a:pt x="688" y="10"/>
                    </a:cubicBezTo>
                    <a:close/>
                    <a:moveTo>
                      <a:pt x="841" y="11"/>
                    </a:moveTo>
                    <a:cubicBezTo>
                      <a:pt x="836" y="10"/>
                      <a:pt x="840" y="14"/>
                      <a:pt x="841" y="11"/>
                    </a:cubicBezTo>
                    <a:close/>
                    <a:moveTo>
                      <a:pt x="857" y="12"/>
                    </a:moveTo>
                    <a:cubicBezTo>
                      <a:pt x="856" y="12"/>
                      <a:pt x="854" y="12"/>
                      <a:pt x="854" y="13"/>
                    </a:cubicBezTo>
                    <a:cubicBezTo>
                      <a:pt x="855" y="13"/>
                      <a:pt x="857" y="13"/>
                      <a:pt x="857" y="12"/>
                    </a:cubicBezTo>
                    <a:close/>
                    <a:moveTo>
                      <a:pt x="688" y="16"/>
                    </a:moveTo>
                    <a:cubicBezTo>
                      <a:pt x="680" y="15"/>
                      <a:pt x="684" y="19"/>
                      <a:pt x="688" y="16"/>
                    </a:cubicBezTo>
                    <a:close/>
                    <a:moveTo>
                      <a:pt x="678" y="17"/>
                    </a:moveTo>
                    <a:cubicBezTo>
                      <a:pt x="676" y="17"/>
                      <a:pt x="671" y="16"/>
                      <a:pt x="671" y="18"/>
                    </a:cubicBezTo>
                    <a:cubicBezTo>
                      <a:pt x="673" y="17"/>
                      <a:pt x="677" y="19"/>
                      <a:pt x="678" y="17"/>
                    </a:cubicBezTo>
                    <a:close/>
                    <a:moveTo>
                      <a:pt x="842" y="17"/>
                    </a:moveTo>
                    <a:cubicBezTo>
                      <a:pt x="836" y="16"/>
                      <a:pt x="840" y="20"/>
                      <a:pt x="842" y="17"/>
                    </a:cubicBezTo>
                    <a:close/>
                    <a:moveTo>
                      <a:pt x="664" y="19"/>
                    </a:moveTo>
                    <a:cubicBezTo>
                      <a:pt x="674" y="17"/>
                      <a:pt x="664" y="18"/>
                      <a:pt x="658" y="19"/>
                    </a:cubicBezTo>
                    <a:cubicBezTo>
                      <a:pt x="655" y="19"/>
                      <a:pt x="652" y="18"/>
                      <a:pt x="651" y="21"/>
                    </a:cubicBezTo>
                    <a:cubicBezTo>
                      <a:pt x="656" y="20"/>
                      <a:pt x="660" y="19"/>
                      <a:pt x="664" y="19"/>
                    </a:cubicBezTo>
                    <a:close/>
                    <a:moveTo>
                      <a:pt x="700" y="19"/>
                    </a:moveTo>
                    <a:cubicBezTo>
                      <a:pt x="699" y="18"/>
                      <a:pt x="700" y="19"/>
                      <a:pt x="700" y="19"/>
                    </a:cubicBezTo>
                    <a:close/>
                    <a:moveTo>
                      <a:pt x="698" y="81"/>
                    </a:moveTo>
                    <a:cubicBezTo>
                      <a:pt x="716" y="81"/>
                      <a:pt x="734" y="81"/>
                      <a:pt x="751" y="81"/>
                    </a:cubicBezTo>
                    <a:cubicBezTo>
                      <a:pt x="753" y="60"/>
                      <a:pt x="757" y="36"/>
                      <a:pt x="759" y="18"/>
                    </a:cubicBezTo>
                    <a:cubicBezTo>
                      <a:pt x="733" y="34"/>
                      <a:pt x="714" y="56"/>
                      <a:pt x="698" y="81"/>
                    </a:cubicBezTo>
                    <a:close/>
                    <a:moveTo>
                      <a:pt x="852" y="19"/>
                    </a:moveTo>
                    <a:cubicBezTo>
                      <a:pt x="852" y="19"/>
                      <a:pt x="852" y="19"/>
                      <a:pt x="852" y="20"/>
                    </a:cubicBezTo>
                    <a:cubicBezTo>
                      <a:pt x="870" y="21"/>
                      <a:pt x="885" y="24"/>
                      <a:pt x="901" y="26"/>
                    </a:cubicBezTo>
                    <a:moveTo>
                      <a:pt x="901" y="26"/>
                    </a:moveTo>
                    <a:cubicBezTo>
                      <a:pt x="902" y="29"/>
                      <a:pt x="906" y="25"/>
                      <a:pt x="901" y="26"/>
                    </a:cubicBezTo>
                    <a:moveTo>
                      <a:pt x="901" y="26"/>
                    </a:moveTo>
                    <a:cubicBezTo>
                      <a:pt x="901" y="26"/>
                      <a:pt x="901" y="26"/>
                      <a:pt x="901" y="25"/>
                    </a:cubicBezTo>
                    <a:cubicBezTo>
                      <a:pt x="887" y="21"/>
                      <a:pt x="870" y="20"/>
                      <a:pt x="852" y="19"/>
                    </a:cubicBezTo>
                    <a:moveTo>
                      <a:pt x="852" y="19"/>
                    </a:moveTo>
                    <a:cubicBezTo>
                      <a:pt x="846" y="16"/>
                      <a:pt x="842" y="20"/>
                      <a:pt x="852" y="19"/>
                    </a:cubicBezTo>
                    <a:moveTo>
                      <a:pt x="693" y="19"/>
                    </a:moveTo>
                    <a:cubicBezTo>
                      <a:pt x="683" y="17"/>
                      <a:pt x="687" y="22"/>
                      <a:pt x="693" y="19"/>
                    </a:cubicBezTo>
                    <a:close/>
                    <a:moveTo>
                      <a:pt x="751" y="20"/>
                    </a:moveTo>
                    <a:cubicBezTo>
                      <a:pt x="751" y="19"/>
                      <a:pt x="752" y="20"/>
                      <a:pt x="751" y="20"/>
                    </a:cubicBezTo>
                    <a:close/>
                    <a:moveTo>
                      <a:pt x="754" y="81"/>
                    </a:moveTo>
                    <a:cubicBezTo>
                      <a:pt x="762" y="81"/>
                      <a:pt x="770" y="81"/>
                      <a:pt x="778" y="81"/>
                    </a:cubicBezTo>
                    <a:cubicBezTo>
                      <a:pt x="774" y="59"/>
                      <a:pt x="781" y="26"/>
                      <a:pt x="762" y="19"/>
                    </a:cubicBezTo>
                    <a:cubicBezTo>
                      <a:pt x="759" y="39"/>
                      <a:pt x="756" y="59"/>
                      <a:pt x="754" y="81"/>
                    </a:cubicBezTo>
                    <a:close/>
                    <a:moveTo>
                      <a:pt x="826" y="19"/>
                    </a:moveTo>
                    <a:cubicBezTo>
                      <a:pt x="820" y="18"/>
                      <a:pt x="824" y="22"/>
                      <a:pt x="826" y="19"/>
                    </a:cubicBezTo>
                    <a:close/>
                    <a:moveTo>
                      <a:pt x="641" y="21"/>
                    </a:moveTo>
                    <a:cubicBezTo>
                      <a:pt x="619" y="23"/>
                      <a:pt x="596" y="25"/>
                      <a:pt x="580" y="33"/>
                    </a:cubicBezTo>
                    <a:moveTo>
                      <a:pt x="580" y="33"/>
                    </a:moveTo>
                    <a:cubicBezTo>
                      <a:pt x="576" y="32"/>
                      <a:pt x="579" y="36"/>
                      <a:pt x="580" y="33"/>
                    </a:cubicBezTo>
                    <a:moveTo>
                      <a:pt x="580" y="33"/>
                    </a:moveTo>
                    <a:cubicBezTo>
                      <a:pt x="600" y="29"/>
                      <a:pt x="622" y="26"/>
                      <a:pt x="641" y="21"/>
                    </a:cubicBezTo>
                    <a:moveTo>
                      <a:pt x="641" y="21"/>
                    </a:moveTo>
                    <a:cubicBezTo>
                      <a:pt x="646" y="22"/>
                      <a:pt x="642" y="18"/>
                      <a:pt x="641" y="21"/>
                    </a:cubicBezTo>
                    <a:moveTo>
                      <a:pt x="632" y="29"/>
                    </a:moveTo>
                    <a:cubicBezTo>
                      <a:pt x="649" y="25"/>
                      <a:pt x="668" y="24"/>
                      <a:pt x="684" y="20"/>
                    </a:cubicBezTo>
                    <a:cubicBezTo>
                      <a:pt x="666" y="22"/>
                      <a:pt x="644" y="21"/>
                      <a:pt x="632" y="29"/>
                    </a:cubicBezTo>
                    <a:close/>
                    <a:moveTo>
                      <a:pt x="710" y="20"/>
                    </a:moveTo>
                    <a:cubicBezTo>
                      <a:pt x="709" y="20"/>
                      <a:pt x="707" y="19"/>
                      <a:pt x="707" y="21"/>
                    </a:cubicBezTo>
                    <a:cubicBezTo>
                      <a:pt x="708" y="20"/>
                      <a:pt x="710" y="21"/>
                      <a:pt x="710" y="20"/>
                    </a:cubicBezTo>
                    <a:close/>
                    <a:moveTo>
                      <a:pt x="726" y="21"/>
                    </a:moveTo>
                    <a:cubicBezTo>
                      <a:pt x="725" y="20"/>
                      <a:pt x="726" y="21"/>
                      <a:pt x="726" y="21"/>
                    </a:cubicBezTo>
                    <a:close/>
                    <a:moveTo>
                      <a:pt x="739" y="21"/>
                    </a:moveTo>
                    <a:cubicBezTo>
                      <a:pt x="739" y="20"/>
                      <a:pt x="740" y="21"/>
                      <a:pt x="739" y="21"/>
                    </a:cubicBezTo>
                    <a:close/>
                    <a:moveTo>
                      <a:pt x="749" y="21"/>
                    </a:moveTo>
                    <a:cubicBezTo>
                      <a:pt x="725" y="27"/>
                      <a:pt x="705" y="37"/>
                      <a:pt x="686" y="48"/>
                    </a:cubicBezTo>
                    <a:cubicBezTo>
                      <a:pt x="681" y="59"/>
                      <a:pt x="675" y="70"/>
                      <a:pt x="672" y="82"/>
                    </a:cubicBezTo>
                    <a:cubicBezTo>
                      <a:pt x="679" y="82"/>
                      <a:pt x="686" y="82"/>
                      <a:pt x="693" y="82"/>
                    </a:cubicBezTo>
                    <a:cubicBezTo>
                      <a:pt x="709" y="59"/>
                      <a:pt x="727" y="38"/>
                      <a:pt x="749" y="21"/>
                    </a:cubicBezTo>
                    <a:moveTo>
                      <a:pt x="749" y="21"/>
                    </a:moveTo>
                    <a:cubicBezTo>
                      <a:pt x="753" y="22"/>
                      <a:pt x="749" y="18"/>
                      <a:pt x="749" y="21"/>
                    </a:cubicBezTo>
                    <a:moveTo>
                      <a:pt x="793" y="21"/>
                    </a:moveTo>
                    <a:cubicBezTo>
                      <a:pt x="792" y="20"/>
                      <a:pt x="793" y="21"/>
                      <a:pt x="793" y="21"/>
                    </a:cubicBezTo>
                    <a:close/>
                    <a:moveTo>
                      <a:pt x="810" y="20"/>
                    </a:moveTo>
                    <a:cubicBezTo>
                      <a:pt x="809" y="20"/>
                      <a:pt x="808" y="20"/>
                      <a:pt x="808" y="21"/>
                    </a:cubicBezTo>
                    <a:cubicBezTo>
                      <a:pt x="809" y="20"/>
                      <a:pt x="810" y="21"/>
                      <a:pt x="810" y="20"/>
                    </a:cubicBezTo>
                    <a:close/>
                    <a:moveTo>
                      <a:pt x="837" y="21"/>
                    </a:moveTo>
                    <a:cubicBezTo>
                      <a:pt x="837" y="22"/>
                      <a:pt x="839" y="22"/>
                      <a:pt x="839" y="21"/>
                    </a:cubicBezTo>
                    <a:cubicBezTo>
                      <a:pt x="834" y="18"/>
                      <a:pt x="826" y="21"/>
                      <a:pt x="837" y="21"/>
                    </a:cubicBezTo>
                    <a:close/>
                    <a:moveTo>
                      <a:pt x="699" y="22"/>
                    </a:moveTo>
                    <a:cubicBezTo>
                      <a:pt x="667" y="27"/>
                      <a:pt x="629" y="26"/>
                      <a:pt x="610" y="45"/>
                    </a:cubicBezTo>
                    <a:moveTo>
                      <a:pt x="610" y="45"/>
                    </a:moveTo>
                    <a:cubicBezTo>
                      <a:pt x="606" y="44"/>
                      <a:pt x="610" y="47"/>
                      <a:pt x="610" y="45"/>
                    </a:cubicBezTo>
                    <a:moveTo>
                      <a:pt x="699" y="22"/>
                    </a:moveTo>
                    <a:cubicBezTo>
                      <a:pt x="668" y="28"/>
                      <a:pt x="639" y="36"/>
                      <a:pt x="610" y="45"/>
                    </a:cubicBezTo>
                    <a:moveTo>
                      <a:pt x="699" y="22"/>
                    </a:moveTo>
                    <a:cubicBezTo>
                      <a:pt x="703" y="22"/>
                      <a:pt x="699" y="19"/>
                      <a:pt x="699" y="22"/>
                    </a:cubicBezTo>
                    <a:moveTo>
                      <a:pt x="720" y="22"/>
                    </a:moveTo>
                    <a:cubicBezTo>
                      <a:pt x="713" y="23"/>
                      <a:pt x="705" y="22"/>
                      <a:pt x="702" y="26"/>
                    </a:cubicBezTo>
                    <a:cubicBezTo>
                      <a:pt x="708" y="25"/>
                      <a:pt x="714" y="24"/>
                      <a:pt x="720" y="22"/>
                    </a:cubicBezTo>
                    <a:moveTo>
                      <a:pt x="720" y="22"/>
                    </a:moveTo>
                    <a:cubicBezTo>
                      <a:pt x="725" y="23"/>
                      <a:pt x="721" y="19"/>
                      <a:pt x="720" y="22"/>
                    </a:cubicBezTo>
                    <a:moveTo>
                      <a:pt x="690" y="43"/>
                    </a:moveTo>
                    <a:cubicBezTo>
                      <a:pt x="689" y="43"/>
                      <a:pt x="690" y="44"/>
                      <a:pt x="690" y="43"/>
                    </a:cubicBezTo>
                    <a:moveTo>
                      <a:pt x="690" y="43"/>
                    </a:moveTo>
                    <a:cubicBezTo>
                      <a:pt x="705" y="35"/>
                      <a:pt x="721" y="28"/>
                      <a:pt x="737" y="21"/>
                    </a:cubicBezTo>
                    <a:cubicBezTo>
                      <a:pt x="720" y="26"/>
                      <a:pt x="695" y="25"/>
                      <a:pt x="690" y="43"/>
                    </a:cubicBezTo>
                    <a:moveTo>
                      <a:pt x="812" y="81"/>
                    </a:moveTo>
                    <a:cubicBezTo>
                      <a:pt x="830" y="82"/>
                      <a:pt x="849" y="82"/>
                      <a:pt x="867" y="83"/>
                    </a:cubicBezTo>
                    <a:cubicBezTo>
                      <a:pt x="844" y="58"/>
                      <a:pt x="811" y="35"/>
                      <a:pt x="774" y="21"/>
                    </a:cubicBezTo>
                    <a:cubicBezTo>
                      <a:pt x="788" y="40"/>
                      <a:pt x="803" y="58"/>
                      <a:pt x="812" y="81"/>
                    </a:cubicBezTo>
                    <a:close/>
                    <a:moveTo>
                      <a:pt x="852" y="66"/>
                    </a:moveTo>
                    <a:cubicBezTo>
                      <a:pt x="863" y="75"/>
                      <a:pt x="870" y="86"/>
                      <a:pt x="887" y="84"/>
                    </a:cubicBezTo>
                    <a:cubicBezTo>
                      <a:pt x="882" y="71"/>
                      <a:pt x="874" y="61"/>
                      <a:pt x="867" y="49"/>
                    </a:cubicBezTo>
                    <a:cubicBezTo>
                      <a:pt x="840" y="39"/>
                      <a:pt x="812" y="26"/>
                      <a:pt x="783" y="22"/>
                    </a:cubicBezTo>
                    <a:cubicBezTo>
                      <a:pt x="810" y="32"/>
                      <a:pt x="831" y="48"/>
                      <a:pt x="852" y="66"/>
                    </a:cubicBezTo>
                    <a:close/>
                    <a:moveTo>
                      <a:pt x="799" y="22"/>
                    </a:moveTo>
                    <a:cubicBezTo>
                      <a:pt x="821" y="29"/>
                      <a:pt x="844" y="36"/>
                      <a:pt x="863" y="46"/>
                    </a:cubicBezTo>
                    <a:cubicBezTo>
                      <a:pt x="854" y="26"/>
                      <a:pt x="823" y="27"/>
                      <a:pt x="799" y="22"/>
                    </a:cubicBezTo>
                    <a:moveTo>
                      <a:pt x="799" y="22"/>
                    </a:moveTo>
                    <a:cubicBezTo>
                      <a:pt x="797" y="19"/>
                      <a:pt x="793" y="23"/>
                      <a:pt x="799" y="22"/>
                    </a:cubicBezTo>
                    <a:moveTo>
                      <a:pt x="817" y="21"/>
                    </a:moveTo>
                    <a:cubicBezTo>
                      <a:pt x="811" y="19"/>
                      <a:pt x="815" y="24"/>
                      <a:pt x="817" y="21"/>
                    </a:cubicBezTo>
                    <a:close/>
                    <a:moveTo>
                      <a:pt x="928" y="41"/>
                    </a:moveTo>
                    <a:cubicBezTo>
                      <a:pt x="928" y="44"/>
                      <a:pt x="932" y="40"/>
                      <a:pt x="928" y="41"/>
                    </a:cubicBezTo>
                    <a:moveTo>
                      <a:pt x="928" y="41"/>
                    </a:moveTo>
                    <a:cubicBezTo>
                      <a:pt x="909" y="25"/>
                      <a:pt x="871" y="25"/>
                      <a:pt x="844" y="22"/>
                    </a:cubicBezTo>
                    <a:cubicBezTo>
                      <a:pt x="872" y="28"/>
                      <a:pt x="901" y="33"/>
                      <a:pt x="928" y="41"/>
                    </a:cubicBezTo>
                    <a:moveTo>
                      <a:pt x="901" y="21"/>
                    </a:moveTo>
                    <a:cubicBezTo>
                      <a:pt x="900" y="21"/>
                      <a:pt x="899" y="21"/>
                      <a:pt x="899" y="22"/>
                    </a:cubicBezTo>
                    <a:cubicBezTo>
                      <a:pt x="900" y="21"/>
                      <a:pt x="901" y="22"/>
                      <a:pt x="901" y="21"/>
                    </a:cubicBezTo>
                    <a:close/>
                    <a:moveTo>
                      <a:pt x="847" y="28"/>
                    </a:moveTo>
                    <a:cubicBezTo>
                      <a:pt x="848" y="30"/>
                      <a:pt x="849" y="28"/>
                      <a:pt x="847" y="28"/>
                    </a:cubicBezTo>
                    <a:moveTo>
                      <a:pt x="847" y="28"/>
                    </a:moveTo>
                    <a:cubicBezTo>
                      <a:pt x="842" y="22"/>
                      <a:pt x="827" y="22"/>
                      <a:pt x="818" y="23"/>
                    </a:cubicBezTo>
                    <a:cubicBezTo>
                      <a:pt x="829" y="23"/>
                      <a:pt x="837" y="27"/>
                      <a:pt x="847" y="28"/>
                    </a:cubicBezTo>
                    <a:moveTo>
                      <a:pt x="909" y="22"/>
                    </a:moveTo>
                    <a:cubicBezTo>
                      <a:pt x="904" y="21"/>
                      <a:pt x="908" y="24"/>
                      <a:pt x="909" y="22"/>
                    </a:cubicBezTo>
                    <a:close/>
                    <a:moveTo>
                      <a:pt x="916" y="23"/>
                    </a:moveTo>
                    <a:cubicBezTo>
                      <a:pt x="914" y="23"/>
                      <a:pt x="913" y="22"/>
                      <a:pt x="913" y="23"/>
                    </a:cubicBezTo>
                    <a:cubicBezTo>
                      <a:pt x="914" y="23"/>
                      <a:pt x="915" y="24"/>
                      <a:pt x="916" y="23"/>
                    </a:cubicBezTo>
                    <a:close/>
                    <a:moveTo>
                      <a:pt x="922" y="24"/>
                    </a:moveTo>
                    <a:cubicBezTo>
                      <a:pt x="922" y="25"/>
                      <a:pt x="922" y="25"/>
                      <a:pt x="922" y="25"/>
                    </a:cubicBezTo>
                    <a:cubicBezTo>
                      <a:pt x="927" y="25"/>
                      <a:pt x="928" y="27"/>
                      <a:pt x="932" y="26"/>
                    </a:cubicBezTo>
                    <a:moveTo>
                      <a:pt x="932" y="26"/>
                    </a:moveTo>
                    <a:cubicBezTo>
                      <a:pt x="934" y="29"/>
                      <a:pt x="938" y="25"/>
                      <a:pt x="932" y="26"/>
                    </a:cubicBezTo>
                    <a:moveTo>
                      <a:pt x="932" y="26"/>
                    </a:moveTo>
                    <a:cubicBezTo>
                      <a:pt x="932" y="26"/>
                      <a:pt x="932" y="26"/>
                      <a:pt x="932" y="25"/>
                    </a:cubicBezTo>
                    <a:cubicBezTo>
                      <a:pt x="928" y="26"/>
                      <a:pt x="927" y="24"/>
                      <a:pt x="922" y="24"/>
                    </a:cubicBezTo>
                    <a:moveTo>
                      <a:pt x="922" y="24"/>
                    </a:moveTo>
                    <a:cubicBezTo>
                      <a:pt x="919" y="22"/>
                      <a:pt x="915" y="26"/>
                      <a:pt x="922" y="24"/>
                    </a:cubicBezTo>
                    <a:moveTo>
                      <a:pt x="907" y="25"/>
                    </a:moveTo>
                    <a:cubicBezTo>
                      <a:pt x="907" y="26"/>
                      <a:pt x="907" y="26"/>
                      <a:pt x="907" y="26"/>
                    </a:cubicBezTo>
                    <a:cubicBezTo>
                      <a:pt x="934" y="34"/>
                      <a:pt x="965" y="42"/>
                      <a:pt x="990" y="47"/>
                    </a:cubicBezTo>
                    <a:cubicBezTo>
                      <a:pt x="967" y="36"/>
                      <a:pt x="938" y="29"/>
                      <a:pt x="907" y="25"/>
                    </a:cubicBezTo>
                    <a:moveTo>
                      <a:pt x="907" y="25"/>
                    </a:moveTo>
                    <a:cubicBezTo>
                      <a:pt x="907" y="23"/>
                      <a:pt x="903" y="26"/>
                      <a:pt x="907" y="25"/>
                    </a:cubicBezTo>
                    <a:moveTo>
                      <a:pt x="602" y="50"/>
                    </a:moveTo>
                    <a:cubicBezTo>
                      <a:pt x="598" y="55"/>
                      <a:pt x="592" y="59"/>
                      <a:pt x="587" y="64"/>
                    </a:cubicBezTo>
                    <a:cubicBezTo>
                      <a:pt x="583" y="68"/>
                      <a:pt x="576" y="75"/>
                      <a:pt x="577" y="78"/>
                    </a:cubicBezTo>
                    <a:cubicBezTo>
                      <a:pt x="587" y="77"/>
                      <a:pt x="597" y="71"/>
                      <a:pt x="606" y="66"/>
                    </a:cubicBezTo>
                    <a:cubicBezTo>
                      <a:pt x="631" y="53"/>
                      <a:pt x="656" y="41"/>
                      <a:pt x="683" y="32"/>
                    </a:cubicBezTo>
                    <a:cubicBezTo>
                      <a:pt x="687" y="31"/>
                      <a:pt x="696" y="31"/>
                      <a:pt x="695" y="25"/>
                    </a:cubicBezTo>
                    <a:cubicBezTo>
                      <a:pt x="662" y="32"/>
                      <a:pt x="632" y="41"/>
                      <a:pt x="602" y="50"/>
                    </a:cubicBezTo>
                    <a:close/>
                    <a:moveTo>
                      <a:pt x="530" y="58"/>
                    </a:moveTo>
                    <a:cubicBezTo>
                      <a:pt x="526" y="57"/>
                      <a:pt x="529" y="61"/>
                      <a:pt x="530" y="58"/>
                    </a:cubicBezTo>
                    <a:moveTo>
                      <a:pt x="530" y="58"/>
                    </a:moveTo>
                    <a:cubicBezTo>
                      <a:pt x="546" y="53"/>
                      <a:pt x="563" y="47"/>
                      <a:pt x="581" y="42"/>
                    </a:cubicBezTo>
                    <a:cubicBezTo>
                      <a:pt x="598" y="37"/>
                      <a:pt x="617" y="35"/>
                      <a:pt x="631" y="26"/>
                    </a:cubicBezTo>
                    <a:cubicBezTo>
                      <a:pt x="593" y="33"/>
                      <a:pt x="554" y="38"/>
                      <a:pt x="530" y="58"/>
                    </a:cubicBezTo>
                    <a:moveTo>
                      <a:pt x="969" y="73"/>
                    </a:moveTo>
                    <a:cubicBezTo>
                      <a:pt x="947" y="41"/>
                      <a:pt x="895" y="34"/>
                      <a:pt x="850" y="27"/>
                    </a:cubicBezTo>
                    <a:cubicBezTo>
                      <a:pt x="890" y="42"/>
                      <a:pt x="933" y="54"/>
                      <a:pt x="969" y="73"/>
                    </a:cubicBezTo>
                    <a:close/>
                    <a:moveTo>
                      <a:pt x="939" y="27"/>
                    </a:moveTo>
                    <a:cubicBezTo>
                      <a:pt x="938" y="28"/>
                      <a:pt x="937" y="27"/>
                      <a:pt x="937" y="28"/>
                    </a:cubicBezTo>
                    <a:cubicBezTo>
                      <a:pt x="937" y="28"/>
                      <a:pt x="939" y="28"/>
                      <a:pt x="939" y="27"/>
                    </a:cubicBezTo>
                    <a:close/>
                    <a:moveTo>
                      <a:pt x="574" y="32"/>
                    </a:moveTo>
                    <a:cubicBezTo>
                      <a:pt x="574" y="33"/>
                      <a:pt x="573" y="32"/>
                      <a:pt x="574" y="32"/>
                    </a:cubicBezTo>
                    <a:close/>
                    <a:moveTo>
                      <a:pt x="781" y="81"/>
                    </a:moveTo>
                    <a:cubicBezTo>
                      <a:pt x="790" y="80"/>
                      <a:pt x="801" y="82"/>
                      <a:pt x="808" y="80"/>
                    </a:cubicBezTo>
                    <a:cubicBezTo>
                      <a:pt x="798" y="63"/>
                      <a:pt x="789" y="45"/>
                      <a:pt x="776" y="31"/>
                    </a:cubicBezTo>
                    <a:cubicBezTo>
                      <a:pt x="778" y="48"/>
                      <a:pt x="779" y="65"/>
                      <a:pt x="781" y="81"/>
                    </a:cubicBezTo>
                    <a:close/>
                    <a:moveTo>
                      <a:pt x="526" y="47"/>
                    </a:moveTo>
                    <a:cubicBezTo>
                      <a:pt x="524" y="48"/>
                      <a:pt x="526" y="49"/>
                      <a:pt x="526" y="47"/>
                    </a:cubicBezTo>
                    <a:moveTo>
                      <a:pt x="526" y="47"/>
                    </a:moveTo>
                    <a:cubicBezTo>
                      <a:pt x="543" y="43"/>
                      <a:pt x="560" y="40"/>
                      <a:pt x="573" y="32"/>
                    </a:cubicBezTo>
                    <a:cubicBezTo>
                      <a:pt x="557" y="37"/>
                      <a:pt x="537" y="38"/>
                      <a:pt x="526" y="47"/>
                    </a:cubicBezTo>
                    <a:moveTo>
                      <a:pt x="963" y="32"/>
                    </a:moveTo>
                    <a:cubicBezTo>
                      <a:pt x="962" y="32"/>
                      <a:pt x="961" y="32"/>
                      <a:pt x="961" y="33"/>
                    </a:cubicBezTo>
                    <a:cubicBezTo>
                      <a:pt x="961" y="33"/>
                      <a:pt x="963" y="33"/>
                      <a:pt x="963" y="32"/>
                    </a:cubicBezTo>
                    <a:close/>
                    <a:moveTo>
                      <a:pt x="585" y="80"/>
                    </a:moveTo>
                    <a:cubicBezTo>
                      <a:pt x="601" y="82"/>
                      <a:pt x="616" y="87"/>
                      <a:pt x="632" y="84"/>
                    </a:cubicBezTo>
                    <a:cubicBezTo>
                      <a:pt x="648" y="70"/>
                      <a:pt x="665" y="58"/>
                      <a:pt x="683" y="47"/>
                    </a:cubicBezTo>
                    <a:cubicBezTo>
                      <a:pt x="683" y="42"/>
                      <a:pt x="693" y="36"/>
                      <a:pt x="689" y="33"/>
                    </a:cubicBezTo>
                    <a:cubicBezTo>
                      <a:pt x="652" y="46"/>
                      <a:pt x="617" y="61"/>
                      <a:pt x="585" y="80"/>
                    </a:cubicBezTo>
                    <a:close/>
                    <a:moveTo>
                      <a:pt x="966" y="34"/>
                    </a:moveTo>
                    <a:cubicBezTo>
                      <a:pt x="968" y="37"/>
                      <a:pt x="972" y="33"/>
                      <a:pt x="966" y="34"/>
                    </a:cubicBezTo>
                    <a:moveTo>
                      <a:pt x="966" y="34"/>
                    </a:moveTo>
                    <a:cubicBezTo>
                      <a:pt x="965" y="31"/>
                      <a:pt x="961" y="35"/>
                      <a:pt x="966" y="34"/>
                    </a:cubicBezTo>
                    <a:moveTo>
                      <a:pt x="575" y="35"/>
                    </a:moveTo>
                    <a:cubicBezTo>
                      <a:pt x="574" y="35"/>
                      <a:pt x="575" y="36"/>
                      <a:pt x="575" y="35"/>
                    </a:cubicBezTo>
                    <a:close/>
                    <a:moveTo>
                      <a:pt x="859" y="35"/>
                    </a:moveTo>
                    <a:cubicBezTo>
                      <a:pt x="861" y="40"/>
                      <a:pt x="866" y="43"/>
                      <a:pt x="869" y="48"/>
                    </a:cubicBezTo>
                    <a:cubicBezTo>
                      <a:pt x="878" y="53"/>
                      <a:pt x="889" y="57"/>
                      <a:pt x="900" y="64"/>
                    </a:cubicBezTo>
                    <a:cubicBezTo>
                      <a:pt x="909" y="69"/>
                      <a:pt x="921" y="80"/>
                      <a:pt x="930" y="81"/>
                    </a:cubicBezTo>
                    <a:cubicBezTo>
                      <a:pt x="940" y="82"/>
                      <a:pt x="953" y="76"/>
                      <a:pt x="965" y="73"/>
                    </a:cubicBezTo>
                    <a:cubicBezTo>
                      <a:pt x="931" y="59"/>
                      <a:pt x="898" y="44"/>
                      <a:pt x="859" y="35"/>
                    </a:cubicBezTo>
                    <a:moveTo>
                      <a:pt x="859" y="35"/>
                    </a:moveTo>
                    <a:cubicBezTo>
                      <a:pt x="858" y="34"/>
                      <a:pt x="858" y="35"/>
                      <a:pt x="859" y="35"/>
                    </a:cubicBezTo>
                    <a:moveTo>
                      <a:pt x="993" y="63"/>
                    </a:moveTo>
                    <a:cubicBezTo>
                      <a:pt x="997" y="61"/>
                      <a:pt x="1000" y="59"/>
                      <a:pt x="1001" y="55"/>
                    </a:cubicBezTo>
                    <a:cubicBezTo>
                      <a:pt x="977" y="47"/>
                      <a:pt x="949" y="38"/>
                      <a:pt x="924" y="35"/>
                    </a:cubicBezTo>
                    <a:cubicBezTo>
                      <a:pt x="943" y="48"/>
                      <a:pt x="970" y="54"/>
                      <a:pt x="993" y="63"/>
                    </a:cubicBezTo>
                    <a:close/>
                    <a:moveTo>
                      <a:pt x="973" y="35"/>
                    </a:moveTo>
                    <a:cubicBezTo>
                      <a:pt x="972" y="35"/>
                      <a:pt x="970" y="35"/>
                      <a:pt x="970" y="36"/>
                    </a:cubicBezTo>
                    <a:cubicBezTo>
                      <a:pt x="971" y="36"/>
                      <a:pt x="973" y="36"/>
                      <a:pt x="973" y="35"/>
                    </a:cubicBezTo>
                    <a:close/>
                    <a:moveTo>
                      <a:pt x="530" y="61"/>
                    </a:moveTo>
                    <a:cubicBezTo>
                      <a:pt x="542" y="76"/>
                      <a:pt x="556" y="66"/>
                      <a:pt x="573" y="59"/>
                    </a:cubicBezTo>
                    <a:cubicBezTo>
                      <a:pt x="588" y="53"/>
                      <a:pt x="599" y="49"/>
                      <a:pt x="608" y="42"/>
                    </a:cubicBezTo>
                    <a:cubicBezTo>
                      <a:pt x="611" y="39"/>
                      <a:pt x="617" y="37"/>
                      <a:pt x="614" y="36"/>
                    </a:cubicBezTo>
                    <a:cubicBezTo>
                      <a:pt x="585" y="43"/>
                      <a:pt x="557" y="52"/>
                      <a:pt x="530" y="61"/>
                    </a:cubicBezTo>
                    <a:close/>
                    <a:moveTo>
                      <a:pt x="976" y="36"/>
                    </a:moveTo>
                    <a:cubicBezTo>
                      <a:pt x="975" y="36"/>
                      <a:pt x="974" y="36"/>
                      <a:pt x="974" y="37"/>
                    </a:cubicBezTo>
                    <a:cubicBezTo>
                      <a:pt x="975" y="37"/>
                      <a:pt x="976" y="37"/>
                      <a:pt x="976" y="36"/>
                    </a:cubicBezTo>
                    <a:close/>
                    <a:moveTo>
                      <a:pt x="978" y="38"/>
                    </a:moveTo>
                    <a:cubicBezTo>
                      <a:pt x="978" y="37"/>
                      <a:pt x="979" y="39"/>
                      <a:pt x="978" y="38"/>
                    </a:cubicBezTo>
                    <a:close/>
                    <a:moveTo>
                      <a:pt x="982" y="39"/>
                    </a:moveTo>
                    <a:cubicBezTo>
                      <a:pt x="981" y="38"/>
                      <a:pt x="982" y="39"/>
                      <a:pt x="982" y="39"/>
                    </a:cubicBezTo>
                    <a:close/>
                    <a:moveTo>
                      <a:pt x="931" y="43"/>
                    </a:moveTo>
                    <a:cubicBezTo>
                      <a:pt x="931" y="42"/>
                      <a:pt x="932" y="43"/>
                      <a:pt x="931" y="43"/>
                    </a:cubicBezTo>
                    <a:close/>
                    <a:moveTo>
                      <a:pt x="985" y="43"/>
                    </a:moveTo>
                    <a:cubicBezTo>
                      <a:pt x="984" y="42"/>
                      <a:pt x="985" y="43"/>
                      <a:pt x="985" y="43"/>
                    </a:cubicBezTo>
                    <a:close/>
                    <a:moveTo>
                      <a:pt x="1000" y="48"/>
                    </a:moveTo>
                    <a:cubicBezTo>
                      <a:pt x="997" y="46"/>
                      <a:pt x="991" y="42"/>
                      <a:pt x="987" y="44"/>
                    </a:cubicBezTo>
                    <a:cubicBezTo>
                      <a:pt x="992" y="44"/>
                      <a:pt x="996" y="50"/>
                      <a:pt x="1000" y="48"/>
                    </a:cubicBezTo>
                    <a:close/>
                    <a:moveTo>
                      <a:pt x="489" y="60"/>
                    </a:moveTo>
                    <a:cubicBezTo>
                      <a:pt x="488" y="60"/>
                      <a:pt x="487" y="60"/>
                      <a:pt x="486" y="61"/>
                    </a:cubicBezTo>
                    <a:moveTo>
                      <a:pt x="486" y="61"/>
                    </a:moveTo>
                    <a:cubicBezTo>
                      <a:pt x="485" y="61"/>
                      <a:pt x="485" y="61"/>
                      <a:pt x="485" y="62"/>
                    </a:cubicBezTo>
                    <a:moveTo>
                      <a:pt x="485" y="62"/>
                    </a:moveTo>
                    <a:cubicBezTo>
                      <a:pt x="481" y="61"/>
                      <a:pt x="484" y="65"/>
                      <a:pt x="485" y="62"/>
                    </a:cubicBezTo>
                    <a:moveTo>
                      <a:pt x="485" y="62"/>
                    </a:moveTo>
                    <a:cubicBezTo>
                      <a:pt x="486" y="62"/>
                      <a:pt x="486" y="62"/>
                      <a:pt x="486" y="61"/>
                    </a:cubicBezTo>
                    <a:moveTo>
                      <a:pt x="486" y="61"/>
                    </a:moveTo>
                    <a:cubicBezTo>
                      <a:pt x="488" y="61"/>
                      <a:pt x="489" y="61"/>
                      <a:pt x="489" y="60"/>
                    </a:cubicBezTo>
                    <a:moveTo>
                      <a:pt x="489" y="60"/>
                    </a:moveTo>
                    <a:cubicBezTo>
                      <a:pt x="500" y="55"/>
                      <a:pt x="516" y="55"/>
                      <a:pt x="523" y="46"/>
                    </a:cubicBezTo>
                    <a:cubicBezTo>
                      <a:pt x="511" y="50"/>
                      <a:pt x="500" y="54"/>
                      <a:pt x="489" y="60"/>
                    </a:cubicBezTo>
                    <a:moveTo>
                      <a:pt x="542" y="47"/>
                    </a:moveTo>
                    <a:cubicBezTo>
                      <a:pt x="535" y="47"/>
                      <a:pt x="530" y="50"/>
                      <a:pt x="523" y="51"/>
                    </a:cubicBezTo>
                    <a:cubicBezTo>
                      <a:pt x="523" y="54"/>
                      <a:pt x="523" y="56"/>
                      <a:pt x="524" y="57"/>
                    </a:cubicBezTo>
                    <a:cubicBezTo>
                      <a:pt x="531" y="55"/>
                      <a:pt x="537" y="50"/>
                      <a:pt x="542" y="47"/>
                    </a:cubicBezTo>
                    <a:moveTo>
                      <a:pt x="542" y="47"/>
                    </a:moveTo>
                    <a:cubicBezTo>
                      <a:pt x="546" y="47"/>
                      <a:pt x="542" y="44"/>
                      <a:pt x="542" y="47"/>
                    </a:cubicBezTo>
                    <a:moveTo>
                      <a:pt x="1113" y="98"/>
                    </a:moveTo>
                    <a:cubicBezTo>
                      <a:pt x="1113" y="99"/>
                      <a:pt x="1115" y="99"/>
                      <a:pt x="1115" y="99"/>
                    </a:cubicBezTo>
                    <a:moveTo>
                      <a:pt x="1115" y="99"/>
                    </a:moveTo>
                    <a:cubicBezTo>
                      <a:pt x="1116" y="101"/>
                      <a:pt x="1116" y="99"/>
                      <a:pt x="1115" y="99"/>
                    </a:cubicBezTo>
                    <a:moveTo>
                      <a:pt x="1115" y="99"/>
                    </a:moveTo>
                    <a:cubicBezTo>
                      <a:pt x="1115" y="98"/>
                      <a:pt x="1114" y="99"/>
                      <a:pt x="1113" y="98"/>
                    </a:cubicBezTo>
                    <a:moveTo>
                      <a:pt x="1113" y="98"/>
                    </a:moveTo>
                    <a:cubicBezTo>
                      <a:pt x="1081" y="77"/>
                      <a:pt x="1043" y="57"/>
                      <a:pt x="1002" y="48"/>
                    </a:cubicBezTo>
                    <a:cubicBezTo>
                      <a:pt x="1008" y="57"/>
                      <a:pt x="1020" y="58"/>
                      <a:pt x="1029" y="62"/>
                    </a:cubicBezTo>
                    <a:cubicBezTo>
                      <a:pt x="1057" y="72"/>
                      <a:pt x="1086" y="86"/>
                      <a:pt x="1113" y="98"/>
                    </a:cubicBezTo>
                    <a:moveTo>
                      <a:pt x="991" y="49"/>
                    </a:moveTo>
                    <a:cubicBezTo>
                      <a:pt x="991" y="49"/>
                      <a:pt x="992" y="50"/>
                      <a:pt x="991" y="49"/>
                    </a:cubicBezTo>
                    <a:close/>
                    <a:moveTo>
                      <a:pt x="948" y="50"/>
                    </a:moveTo>
                    <a:cubicBezTo>
                      <a:pt x="957" y="57"/>
                      <a:pt x="965" y="65"/>
                      <a:pt x="974" y="71"/>
                    </a:cubicBezTo>
                    <a:cubicBezTo>
                      <a:pt x="979" y="69"/>
                      <a:pt x="987" y="69"/>
                      <a:pt x="990" y="64"/>
                    </a:cubicBezTo>
                    <a:cubicBezTo>
                      <a:pt x="975" y="60"/>
                      <a:pt x="963" y="54"/>
                      <a:pt x="948" y="50"/>
                    </a:cubicBezTo>
                    <a:moveTo>
                      <a:pt x="948" y="50"/>
                    </a:moveTo>
                    <a:cubicBezTo>
                      <a:pt x="948" y="49"/>
                      <a:pt x="947" y="50"/>
                      <a:pt x="948" y="50"/>
                    </a:cubicBezTo>
                    <a:moveTo>
                      <a:pt x="399" y="114"/>
                    </a:moveTo>
                    <a:cubicBezTo>
                      <a:pt x="405" y="112"/>
                      <a:pt x="411" y="111"/>
                      <a:pt x="416" y="110"/>
                    </a:cubicBezTo>
                    <a:cubicBezTo>
                      <a:pt x="433" y="101"/>
                      <a:pt x="450" y="91"/>
                      <a:pt x="468" y="83"/>
                    </a:cubicBezTo>
                    <a:cubicBezTo>
                      <a:pt x="486" y="75"/>
                      <a:pt x="506" y="70"/>
                      <a:pt x="522" y="58"/>
                    </a:cubicBezTo>
                    <a:cubicBezTo>
                      <a:pt x="520" y="58"/>
                      <a:pt x="520" y="56"/>
                      <a:pt x="520" y="53"/>
                    </a:cubicBezTo>
                    <a:cubicBezTo>
                      <a:pt x="473" y="66"/>
                      <a:pt x="432" y="86"/>
                      <a:pt x="399" y="114"/>
                    </a:cubicBezTo>
                    <a:close/>
                    <a:moveTo>
                      <a:pt x="593" y="54"/>
                    </a:moveTo>
                    <a:cubicBezTo>
                      <a:pt x="578" y="59"/>
                      <a:pt x="564" y="65"/>
                      <a:pt x="550" y="71"/>
                    </a:cubicBezTo>
                    <a:cubicBezTo>
                      <a:pt x="556" y="74"/>
                      <a:pt x="564" y="75"/>
                      <a:pt x="570" y="77"/>
                    </a:cubicBezTo>
                    <a:cubicBezTo>
                      <a:pt x="579" y="71"/>
                      <a:pt x="585" y="62"/>
                      <a:pt x="593" y="54"/>
                    </a:cubicBezTo>
                    <a:moveTo>
                      <a:pt x="593" y="54"/>
                    </a:moveTo>
                    <a:cubicBezTo>
                      <a:pt x="594" y="54"/>
                      <a:pt x="593" y="53"/>
                      <a:pt x="593" y="54"/>
                    </a:cubicBezTo>
                    <a:moveTo>
                      <a:pt x="637" y="84"/>
                    </a:moveTo>
                    <a:cubicBezTo>
                      <a:pt x="647" y="83"/>
                      <a:pt x="659" y="84"/>
                      <a:pt x="668" y="82"/>
                    </a:cubicBezTo>
                    <a:cubicBezTo>
                      <a:pt x="669" y="72"/>
                      <a:pt x="679" y="60"/>
                      <a:pt x="678" y="53"/>
                    </a:cubicBezTo>
                    <a:cubicBezTo>
                      <a:pt x="664" y="64"/>
                      <a:pt x="649" y="72"/>
                      <a:pt x="637" y="84"/>
                    </a:cubicBezTo>
                    <a:close/>
                    <a:moveTo>
                      <a:pt x="890" y="84"/>
                    </a:moveTo>
                    <a:cubicBezTo>
                      <a:pt x="901" y="85"/>
                      <a:pt x="916" y="86"/>
                      <a:pt x="924" y="81"/>
                    </a:cubicBezTo>
                    <a:cubicBezTo>
                      <a:pt x="907" y="73"/>
                      <a:pt x="890" y="59"/>
                      <a:pt x="872" y="54"/>
                    </a:cubicBezTo>
                    <a:cubicBezTo>
                      <a:pt x="879" y="63"/>
                      <a:pt x="885" y="73"/>
                      <a:pt x="890" y="84"/>
                    </a:cubicBezTo>
                    <a:close/>
                    <a:moveTo>
                      <a:pt x="1063" y="94"/>
                    </a:moveTo>
                    <a:cubicBezTo>
                      <a:pt x="1063" y="94"/>
                      <a:pt x="1063" y="94"/>
                      <a:pt x="1063" y="95"/>
                    </a:cubicBezTo>
                    <a:cubicBezTo>
                      <a:pt x="1064" y="95"/>
                      <a:pt x="1065" y="96"/>
                      <a:pt x="1066" y="95"/>
                    </a:cubicBezTo>
                    <a:moveTo>
                      <a:pt x="1066" y="95"/>
                    </a:moveTo>
                    <a:cubicBezTo>
                      <a:pt x="1067" y="97"/>
                      <a:pt x="1067" y="95"/>
                      <a:pt x="1066" y="95"/>
                    </a:cubicBezTo>
                    <a:moveTo>
                      <a:pt x="1066" y="95"/>
                    </a:moveTo>
                    <a:cubicBezTo>
                      <a:pt x="1066" y="94"/>
                      <a:pt x="1065" y="94"/>
                      <a:pt x="1063" y="94"/>
                    </a:cubicBezTo>
                    <a:moveTo>
                      <a:pt x="1063" y="94"/>
                    </a:moveTo>
                    <a:cubicBezTo>
                      <a:pt x="1046" y="79"/>
                      <a:pt x="1027" y="67"/>
                      <a:pt x="1006" y="56"/>
                    </a:cubicBezTo>
                    <a:cubicBezTo>
                      <a:pt x="1001" y="58"/>
                      <a:pt x="1000" y="63"/>
                      <a:pt x="996" y="65"/>
                    </a:cubicBezTo>
                    <a:cubicBezTo>
                      <a:pt x="1020" y="73"/>
                      <a:pt x="1041" y="84"/>
                      <a:pt x="1063" y="94"/>
                    </a:cubicBezTo>
                    <a:moveTo>
                      <a:pt x="482" y="60"/>
                    </a:moveTo>
                    <a:cubicBezTo>
                      <a:pt x="482" y="61"/>
                      <a:pt x="481" y="60"/>
                      <a:pt x="482" y="60"/>
                    </a:cubicBezTo>
                    <a:close/>
                    <a:moveTo>
                      <a:pt x="526" y="60"/>
                    </a:moveTo>
                    <a:cubicBezTo>
                      <a:pt x="526" y="61"/>
                      <a:pt x="525" y="60"/>
                      <a:pt x="526" y="60"/>
                    </a:cubicBezTo>
                    <a:close/>
                    <a:moveTo>
                      <a:pt x="479" y="61"/>
                    </a:moveTo>
                    <a:cubicBezTo>
                      <a:pt x="478" y="61"/>
                      <a:pt x="477" y="61"/>
                      <a:pt x="477" y="62"/>
                    </a:cubicBezTo>
                    <a:moveTo>
                      <a:pt x="477" y="62"/>
                    </a:moveTo>
                    <a:cubicBezTo>
                      <a:pt x="441" y="76"/>
                      <a:pt x="407" y="92"/>
                      <a:pt x="377" y="112"/>
                    </a:cubicBezTo>
                    <a:moveTo>
                      <a:pt x="377" y="112"/>
                    </a:moveTo>
                    <a:cubicBezTo>
                      <a:pt x="375" y="112"/>
                      <a:pt x="375" y="113"/>
                      <a:pt x="374" y="114"/>
                    </a:cubicBezTo>
                    <a:moveTo>
                      <a:pt x="374" y="114"/>
                    </a:moveTo>
                    <a:cubicBezTo>
                      <a:pt x="373" y="114"/>
                      <a:pt x="372" y="114"/>
                      <a:pt x="372" y="115"/>
                    </a:cubicBezTo>
                    <a:moveTo>
                      <a:pt x="372" y="115"/>
                    </a:moveTo>
                    <a:cubicBezTo>
                      <a:pt x="371" y="115"/>
                      <a:pt x="371" y="115"/>
                      <a:pt x="370" y="116"/>
                    </a:cubicBezTo>
                    <a:moveTo>
                      <a:pt x="370" y="116"/>
                    </a:moveTo>
                    <a:cubicBezTo>
                      <a:pt x="370" y="115"/>
                      <a:pt x="369" y="116"/>
                      <a:pt x="369" y="117"/>
                    </a:cubicBezTo>
                    <a:moveTo>
                      <a:pt x="369" y="117"/>
                    </a:moveTo>
                    <a:cubicBezTo>
                      <a:pt x="368" y="116"/>
                      <a:pt x="368" y="117"/>
                      <a:pt x="367" y="118"/>
                    </a:cubicBezTo>
                    <a:moveTo>
                      <a:pt x="367" y="118"/>
                    </a:moveTo>
                    <a:cubicBezTo>
                      <a:pt x="366" y="118"/>
                      <a:pt x="368" y="119"/>
                      <a:pt x="367" y="118"/>
                    </a:cubicBezTo>
                    <a:moveTo>
                      <a:pt x="367" y="118"/>
                    </a:moveTo>
                    <a:cubicBezTo>
                      <a:pt x="369" y="118"/>
                      <a:pt x="369" y="117"/>
                      <a:pt x="369" y="117"/>
                    </a:cubicBezTo>
                    <a:moveTo>
                      <a:pt x="369" y="117"/>
                    </a:moveTo>
                    <a:cubicBezTo>
                      <a:pt x="370" y="117"/>
                      <a:pt x="370" y="116"/>
                      <a:pt x="370" y="116"/>
                    </a:cubicBezTo>
                    <a:moveTo>
                      <a:pt x="370" y="116"/>
                    </a:moveTo>
                    <a:cubicBezTo>
                      <a:pt x="371" y="116"/>
                      <a:pt x="372" y="115"/>
                      <a:pt x="372" y="115"/>
                    </a:cubicBezTo>
                    <a:moveTo>
                      <a:pt x="372" y="115"/>
                    </a:moveTo>
                    <a:cubicBezTo>
                      <a:pt x="373" y="115"/>
                      <a:pt x="374" y="114"/>
                      <a:pt x="374" y="114"/>
                    </a:cubicBezTo>
                    <a:moveTo>
                      <a:pt x="374" y="114"/>
                    </a:moveTo>
                    <a:cubicBezTo>
                      <a:pt x="376" y="114"/>
                      <a:pt x="377" y="113"/>
                      <a:pt x="377" y="112"/>
                    </a:cubicBezTo>
                    <a:moveTo>
                      <a:pt x="377" y="112"/>
                    </a:moveTo>
                    <a:cubicBezTo>
                      <a:pt x="409" y="94"/>
                      <a:pt x="445" y="80"/>
                      <a:pt x="477" y="62"/>
                    </a:cubicBezTo>
                    <a:moveTo>
                      <a:pt x="477" y="62"/>
                    </a:moveTo>
                    <a:cubicBezTo>
                      <a:pt x="478" y="62"/>
                      <a:pt x="479" y="62"/>
                      <a:pt x="479" y="61"/>
                    </a:cubicBezTo>
                    <a:moveTo>
                      <a:pt x="479" y="61"/>
                    </a:moveTo>
                    <a:cubicBezTo>
                      <a:pt x="483" y="62"/>
                      <a:pt x="479" y="58"/>
                      <a:pt x="479" y="61"/>
                    </a:cubicBezTo>
                    <a:moveTo>
                      <a:pt x="481" y="64"/>
                    </a:moveTo>
                    <a:cubicBezTo>
                      <a:pt x="480" y="63"/>
                      <a:pt x="481" y="64"/>
                      <a:pt x="481" y="64"/>
                    </a:cubicBezTo>
                    <a:close/>
                    <a:moveTo>
                      <a:pt x="524" y="63"/>
                    </a:moveTo>
                    <a:cubicBezTo>
                      <a:pt x="510" y="69"/>
                      <a:pt x="495" y="80"/>
                      <a:pt x="484" y="90"/>
                    </a:cubicBezTo>
                    <a:cubicBezTo>
                      <a:pt x="480" y="92"/>
                      <a:pt x="475" y="96"/>
                      <a:pt x="476" y="99"/>
                    </a:cubicBezTo>
                    <a:cubicBezTo>
                      <a:pt x="504" y="96"/>
                      <a:pt x="519" y="80"/>
                      <a:pt x="542" y="71"/>
                    </a:cubicBezTo>
                    <a:cubicBezTo>
                      <a:pt x="535" y="69"/>
                      <a:pt x="530" y="65"/>
                      <a:pt x="524" y="63"/>
                    </a:cubicBezTo>
                    <a:close/>
                    <a:moveTo>
                      <a:pt x="479" y="65"/>
                    </a:moveTo>
                    <a:cubicBezTo>
                      <a:pt x="478" y="64"/>
                      <a:pt x="479" y="65"/>
                      <a:pt x="479" y="65"/>
                    </a:cubicBezTo>
                    <a:close/>
                    <a:moveTo>
                      <a:pt x="1028" y="65"/>
                    </a:moveTo>
                    <a:cubicBezTo>
                      <a:pt x="1048" y="78"/>
                      <a:pt x="1066" y="92"/>
                      <a:pt x="1086" y="106"/>
                    </a:cubicBezTo>
                    <a:cubicBezTo>
                      <a:pt x="1106" y="107"/>
                      <a:pt x="1124" y="115"/>
                      <a:pt x="1141" y="117"/>
                    </a:cubicBezTo>
                    <a:cubicBezTo>
                      <a:pt x="1105" y="97"/>
                      <a:pt x="1069" y="79"/>
                      <a:pt x="1028" y="65"/>
                    </a:cubicBezTo>
                    <a:moveTo>
                      <a:pt x="1028" y="65"/>
                    </a:moveTo>
                    <a:cubicBezTo>
                      <a:pt x="1028" y="62"/>
                      <a:pt x="1024" y="66"/>
                      <a:pt x="1028" y="65"/>
                    </a:cubicBezTo>
                    <a:moveTo>
                      <a:pt x="993" y="66"/>
                    </a:moveTo>
                    <a:cubicBezTo>
                      <a:pt x="989" y="70"/>
                      <a:pt x="981" y="71"/>
                      <a:pt x="975" y="74"/>
                    </a:cubicBezTo>
                    <a:cubicBezTo>
                      <a:pt x="984" y="83"/>
                      <a:pt x="999" y="87"/>
                      <a:pt x="1009" y="95"/>
                    </a:cubicBezTo>
                    <a:cubicBezTo>
                      <a:pt x="1032" y="95"/>
                      <a:pt x="1054" y="102"/>
                      <a:pt x="1074" y="102"/>
                    </a:cubicBezTo>
                    <a:cubicBezTo>
                      <a:pt x="1048" y="89"/>
                      <a:pt x="1021" y="77"/>
                      <a:pt x="993" y="66"/>
                    </a:cubicBezTo>
                    <a:close/>
                    <a:moveTo>
                      <a:pt x="504" y="71"/>
                    </a:moveTo>
                    <a:cubicBezTo>
                      <a:pt x="503" y="71"/>
                      <a:pt x="504" y="72"/>
                      <a:pt x="504" y="71"/>
                    </a:cubicBezTo>
                    <a:close/>
                    <a:moveTo>
                      <a:pt x="502" y="72"/>
                    </a:moveTo>
                    <a:cubicBezTo>
                      <a:pt x="476" y="83"/>
                      <a:pt x="450" y="93"/>
                      <a:pt x="428" y="107"/>
                    </a:cubicBezTo>
                    <a:moveTo>
                      <a:pt x="428" y="107"/>
                    </a:moveTo>
                    <a:cubicBezTo>
                      <a:pt x="424" y="106"/>
                      <a:pt x="428" y="110"/>
                      <a:pt x="428" y="107"/>
                    </a:cubicBezTo>
                    <a:moveTo>
                      <a:pt x="428" y="107"/>
                    </a:moveTo>
                    <a:cubicBezTo>
                      <a:pt x="442" y="105"/>
                      <a:pt x="455" y="103"/>
                      <a:pt x="468" y="100"/>
                    </a:cubicBezTo>
                    <a:cubicBezTo>
                      <a:pt x="479" y="91"/>
                      <a:pt x="490" y="82"/>
                      <a:pt x="502" y="72"/>
                    </a:cubicBezTo>
                    <a:moveTo>
                      <a:pt x="502" y="72"/>
                    </a:moveTo>
                    <a:cubicBezTo>
                      <a:pt x="503" y="72"/>
                      <a:pt x="502" y="71"/>
                      <a:pt x="502" y="72"/>
                    </a:cubicBezTo>
                    <a:moveTo>
                      <a:pt x="544" y="73"/>
                    </a:moveTo>
                    <a:cubicBezTo>
                      <a:pt x="530" y="79"/>
                      <a:pt x="513" y="89"/>
                      <a:pt x="501" y="95"/>
                    </a:cubicBezTo>
                    <a:cubicBezTo>
                      <a:pt x="522" y="94"/>
                      <a:pt x="540" y="90"/>
                      <a:pt x="561" y="90"/>
                    </a:cubicBezTo>
                    <a:cubicBezTo>
                      <a:pt x="565" y="87"/>
                      <a:pt x="567" y="83"/>
                      <a:pt x="570" y="79"/>
                    </a:cubicBezTo>
                    <a:cubicBezTo>
                      <a:pt x="561" y="81"/>
                      <a:pt x="551" y="71"/>
                      <a:pt x="544" y="73"/>
                    </a:cubicBezTo>
                    <a:close/>
                    <a:moveTo>
                      <a:pt x="933" y="85"/>
                    </a:moveTo>
                    <a:cubicBezTo>
                      <a:pt x="948" y="90"/>
                      <a:pt x="970" y="89"/>
                      <a:pt x="988" y="92"/>
                    </a:cubicBezTo>
                    <a:cubicBezTo>
                      <a:pt x="981" y="71"/>
                      <a:pt x="952" y="78"/>
                      <a:pt x="933" y="85"/>
                    </a:cubicBezTo>
                    <a:close/>
                    <a:moveTo>
                      <a:pt x="569" y="86"/>
                    </a:moveTo>
                    <a:cubicBezTo>
                      <a:pt x="568" y="86"/>
                      <a:pt x="569" y="87"/>
                      <a:pt x="569" y="86"/>
                    </a:cubicBezTo>
                    <a:moveTo>
                      <a:pt x="569" y="86"/>
                    </a:moveTo>
                    <a:cubicBezTo>
                      <a:pt x="572" y="85"/>
                      <a:pt x="575" y="84"/>
                      <a:pt x="577" y="81"/>
                    </a:cubicBezTo>
                    <a:cubicBezTo>
                      <a:pt x="574" y="81"/>
                      <a:pt x="575" y="79"/>
                      <a:pt x="572" y="80"/>
                    </a:cubicBezTo>
                    <a:cubicBezTo>
                      <a:pt x="572" y="84"/>
                      <a:pt x="569" y="82"/>
                      <a:pt x="569" y="86"/>
                    </a:cubicBezTo>
                    <a:moveTo>
                      <a:pt x="573" y="88"/>
                    </a:moveTo>
                    <a:cubicBezTo>
                      <a:pt x="569" y="87"/>
                      <a:pt x="573" y="91"/>
                      <a:pt x="573" y="88"/>
                    </a:cubicBezTo>
                    <a:moveTo>
                      <a:pt x="573" y="88"/>
                    </a:moveTo>
                    <a:cubicBezTo>
                      <a:pt x="583" y="87"/>
                      <a:pt x="594" y="88"/>
                      <a:pt x="602" y="85"/>
                    </a:cubicBezTo>
                    <a:cubicBezTo>
                      <a:pt x="590" y="84"/>
                      <a:pt x="579" y="79"/>
                      <a:pt x="573" y="88"/>
                    </a:cubicBezTo>
                    <a:moveTo>
                      <a:pt x="1092" y="83"/>
                    </a:moveTo>
                    <a:cubicBezTo>
                      <a:pt x="1092" y="83"/>
                      <a:pt x="1093" y="84"/>
                      <a:pt x="1092" y="83"/>
                    </a:cubicBezTo>
                    <a:close/>
                    <a:moveTo>
                      <a:pt x="695" y="84"/>
                    </a:moveTo>
                    <a:cubicBezTo>
                      <a:pt x="694" y="87"/>
                      <a:pt x="692" y="89"/>
                      <a:pt x="690" y="92"/>
                    </a:cubicBezTo>
                    <a:cubicBezTo>
                      <a:pt x="710" y="92"/>
                      <a:pt x="729" y="93"/>
                      <a:pt x="750" y="93"/>
                    </a:cubicBezTo>
                    <a:cubicBezTo>
                      <a:pt x="750" y="88"/>
                      <a:pt x="752" y="87"/>
                      <a:pt x="751" y="83"/>
                    </a:cubicBezTo>
                    <a:cubicBezTo>
                      <a:pt x="732" y="82"/>
                      <a:pt x="715" y="85"/>
                      <a:pt x="695" y="84"/>
                    </a:cubicBezTo>
                    <a:close/>
                    <a:moveTo>
                      <a:pt x="753" y="94"/>
                    </a:moveTo>
                    <a:cubicBezTo>
                      <a:pt x="763" y="94"/>
                      <a:pt x="770" y="92"/>
                      <a:pt x="779" y="93"/>
                    </a:cubicBezTo>
                    <a:cubicBezTo>
                      <a:pt x="780" y="89"/>
                      <a:pt x="778" y="87"/>
                      <a:pt x="778" y="83"/>
                    </a:cubicBezTo>
                    <a:cubicBezTo>
                      <a:pt x="768" y="84"/>
                      <a:pt x="749" y="77"/>
                      <a:pt x="753" y="94"/>
                    </a:cubicBezTo>
                    <a:close/>
                    <a:moveTo>
                      <a:pt x="781" y="93"/>
                    </a:moveTo>
                    <a:cubicBezTo>
                      <a:pt x="792" y="92"/>
                      <a:pt x="805" y="94"/>
                      <a:pt x="814" y="92"/>
                    </a:cubicBezTo>
                    <a:cubicBezTo>
                      <a:pt x="812" y="90"/>
                      <a:pt x="811" y="87"/>
                      <a:pt x="810" y="84"/>
                    </a:cubicBezTo>
                    <a:cubicBezTo>
                      <a:pt x="800" y="84"/>
                      <a:pt x="792" y="82"/>
                      <a:pt x="781" y="83"/>
                    </a:cubicBezTo>
                    <a:cubicBezTo>
                      <a:pt x="781" y="86"/>
                      <a:pt x="781" y="89"/>
                      <a:pt x="781" y="93"/>
                    </a:cubicBezTo>
                    <a:close/>
                    <a:moveTo>
                      <a:pt x="1094" y="84"/>
                    </a:moveTo>
                    <a:cubicBezTo>
                      <a:pt x="1095" y="85"/>
                      <a:pt x="1094" y="84"/>
                      <a:pt x="1094" y="84"/>
                    </a:cubicBezTo>
                    <a:close/>
                    <a:moveTo>
                      <a:pt x="670" y="85"/>
                    </a:moveTo>
                    <a:cubicBezTo>
                      <a:pt x="671" y="88"/>
                      <a:pt x="668" y="87"/>
                      <a:pt x="669" y="90"/>
                    </a:cubicBezTo>
                    <a:cubicBezTo>
                      <a:pt x="675" y="90"/>
                      <a:pt x="681" y="91"/>
                      <a:pt x="688" y="91"/>
                    </a:cubicBezTo>
                    <a:cubicBezTo>
                      <a:pt x="688" y="88"/>
                      <a:pt x="691" y="86"/>
                      <a:pt x="692" y="84"/>
                    </a:cubicBezTo>
                    <a:cubicBezTo>
                      <a:pt x="685" y="84"/>
                      <a:pt x="678" y="85"/>
                      <a:pt x="670" y="85"/>
                    </a:cubicBezTo>
                    <a:close/>
                    <a:moveTo>
                      <a:pt x="818" y="92"/>
                    </a:moveTo>
                    <a:cubicBezTo>
                      <a:pt x="837" y="91"/>
                      <a:pt x="856" y="90"/>
                      <a:pt x="873" y="88"/>
                    </a:cubicBezTo>
                    <a:cubicBezTo>
                      <a:pt x="858" y="83"/>
                      <a:pt x="832" y="84"/>
                      <a:pt x="814" y="85"/>
                    </a:cubicBezTo>
                    <a:cubicBezTo>
                      <a:pt x="816" y="86"/>
                      <a:pt x="816" y="90"/>
                      <a:pt x="818" y="92"/>
                    </a:cubicBezTo>
                    <a:close/>
                    <a:moveTo>
                      <a:pt x="1096" y="85"/>
                    </a:moveTo>
                    <a:cubicBezTo>
                      <a:pt x="1096" y="85"/>
                      <a:pt x="1097" y="86"/>
                      <a:pt x="1096" y="85"/>
                    </a:cubicBezTo>
                    <a:close/>
                    <a:moveTo>
                      <a:pt x="639" y="88"/>
                    </a:moveTo>
                    <a:cubicBezTo>
                      <a:pt x="648" y="88"/>
                      <a:pt x="656" y="89"/>
                      <a:pt x="665" y="90"/>
                    </a:cubicBezTo>
                    <a:cubicBezTo>
                      <a:pt x="664" y="87"/>
                      <a:pt x="666" y="87"/>
                      <a:pt x="666" y="85"/>
                    </a:cubicBezTo>
                    <a:cubicBezTo>
                      <a:pt x="658" y="87"/>
                      <a:pt x="645" y="84"/>
                      <a:pt x="639" y="88"/>
                    </a:cubicBezTo>
                    <a:close/>
                    <a:moveTo>
                      <a:pt x="931" y="86"/>
                    </a:moveTo>
                    <a:cubicBezTo>
                      <a:pt x="930" y="85"/>
                      <a:pt x="923" y="84"/>
                      <a:pt x="922" y="86"/>
                    </a:cubicBezTo>
                    <a:cubicBezTo>
                      <a:pt x="926" y="85"/>
                      <a:pt x="929" y="89"/>
                      <a:pt x="931" y="86"/>
                    </a:cubicBezTo>
                    <a:close/>
                    <a:moveTo>
                      <a:pt x="988" y="86"/>
                    </a:moveTo>
                    <a:cubicBezTo>
                      <a:pt x="988" y="86"/>
                      <a:pt x="988" y="87"/>
                      <a:pt x="988" y="87"/>
                    </a:cubicBezTo>
                    <a:cubicBezTo>
                      <a:pt x="990" y="88"/>
                      <a:pt x="991" y="90"/>
                      <a:pt x="992" y="93"/>
                    </a:cubicBezTo>
                    <a:cubicBezTo>
                      <a:pt x="995" y="93"/>
                      <a:pt x="998" y="93"/>
                      <a:pt x="1000" y="93"/>
                    </a:cubicBezTo>
                    <a:moveTo>
                      <a:pt x="1000" y="93"/>
                    </a:moveTo>
                    <a:cubicBezTo>
                      <a:pt x="1001" y="94"/>
                      <a:pt x="1001" y="93"/>
                      <a:pt x="1000" y="93"/>
                    </a:cubicBezTo>
                    <a:moveTo>
                      <a:pt x="1000" y="93"/>
                    </a:moveTo>
                    <a:cubicBezTo>
                      <a:pt x="996" y="90"/>
                      <a:pt x="993" y="87"/>
                      <a:pt x="988" y="86"/>
                    </a:cubicBezTo>
                    <a:moveTo>
                      <a:pt x="988" y="86"/>
                    </a:moveTo>
                    <a:cubicBezTo>
                      <a:pt x="987" y="84"/>
                      <a:pt x="986" y="86"/>
                      <a:pt x="988" y="86"/>
                    </a:cubicBezTo>
                    <a:moveTo>
                      <a:pt x="1173" y="127"/>
                    </a:moveTo>
                    <a:cubicBezTo>
                      <a:pt x="1173" y="128"/>
                      <a:pt x="1174" y="128"/>
                      <a:pt x="1175" y="128"/>
                    </a:cubicBezTo>
                    <a:moveTo>
                      <a:pt x="1175" y="128"/>
                    </a:moveTo>
                    <a:cubicBezTo>
                      <a:pt x="1175" y="130"/>
                      <a:pt x="1176" y="128"/>
                      <a:pt x="1175" y="128"/>
                    </a:cubicBezTo>
                    <a:moveTo>
                      <a:pt x="1175" y="128"/>
                    </a:moveTo>
                    <a:cubicBezTo>
                      <a:pt x="1175" y="127"/>
                      <a:pt x="1174" y="127"/>
                      <a:pt x="1173" y="127"/>
                    </a:cubicBezTo>
                    <a:moveTo>
                      <a:pt x="1173" y="127"/>
                    </a:moveTo>
                    <a:cubicBezTo>
                      <a:pt x="1150" y="112"/>
                      <a:pt x="1124" y="95"/>
                      <a:pt x="1098" y="86"/>
                    </a:cubicBezTo>
                    <a:cubicBezTo>
                      <a:pt x="1125" y="98"/>
                      <a:pt x="1141" y="120"/>
                      <a:pt x="1173" y="127"/>
                    </a:cubicBezTo>
                    <a:moveTo>
                      <a:pt x="885" y="86"/>
                    </a:moveTo>
                    <a:cubicBezTo>
                      <a:pt x="882" y="86"/>
                      <a:pt x="877" y="85"/>
                      <a:pt x="875" y="87"/>
                    </a:cubicBezTo>
                    <a:cubicBezTo>
                      <a:pt x="877" y="88"/>
                      <a:pt x="885" y="90"/>
                      <a:pt x="885" y="86"/>
                    </a:cubicBezTo>
                    <a:close/>
                    <a:moveTo>
                      <a:pt x="430" y="89"/>
                    </a:moveTo>
                    <a:cubicBezTo>
                      <a:pt x="429" y="88"/>
                      <a:pt x="430" y="89"/>
                      <a:pt x="430" y="89"/>
                    </a:cubicBezTo>
                    <a:close/>
                    <a:moveTo>
                      <a:pt x="564" y="92"/>
                    </a:moveTo>
                    <a:cubicBezTo>
                      <a:pt x="535" y="128"/>
                      <a:pt x="514" y="173"/>
                      <a:pt x="497" y="221"/>
                    </a:cubicBezTo>
                    <a:cubicBezTo>
                      <a:pt x="502" y="220"/>
                      <a:pt x="508" y="220"/>
                      <a:pt x="513" y="219"/>
                    </a:cubicBezTo>
                    <a:cubicBezTo>
                      <a:pt x="545" y="174"/>
                      <a:pt x="578" y="131"/>
                      <a:pt x="619" y="95"/>
                    </a:cubicBezTo>
                    <a:cubicBezTo>
                      <a:pt x="620" y="94"/>
                      <a:pt x="628" y="90"/>
                      <a:pt x="624" y="89"/>
                    </a:cubicBezTo>
                    <a:cubicBezTo>
                      <a:pt x="604" y="86"/>
                      <a:pt x="584" y="91"/>
                      <a:pt x="564" y="92"/>
                    </a:cubicBezTo>
                    <a:close/>
                    <a:moveTo>
                      <a:pt x="1055" y="192"/>
                    </a:moveTo>
                    <a:cubicBezTo>
                      <a:pt x="1019" y="154"/>
                      <a:pt x="980" y="120"/>
                      <a:pt x="937" y="90"/>
                    </a:cubicBezTo>
                    <a:cubicBezTo>
                      <a:pt x="922" y="89"/>
                      <a:pt x="906" y="86"/>
                      <a:pt x="893" y="90"/>
                    </a:cubicBezTo>
                    <a:cubicBezTo>
                      <a:pt x="901" y="111"/>
                      <a:pt x="911" y="126"/>
                      <a:pt x="923" y="142"/>
                    </a:cubicBezTo>
                    <a:cubicBezTo>
                      <a:pt x="942" y="166"/>
                      <a:pt x="959" y="189"/>
                      <a:pt x="973" y="216"/>
                    </a:cubicBezTo>
                    <a:cubicBezTo>
                      <a:pt x="1006" y="219"/>
                      <a:pt x="1038" y="222"/>
                      <a:pt x="1069" y="226"/>
                    </a:cubicBezTo>
                    <a:cubicBezTo>
                      <a:pt x="1065" y="214"/>
                      <a:pt x="1059" y="204"/>
                      <a:pt x="1055" y="192"/>
                    </a:cubicBezTo>
                    <a:close/>
                    <a:moveTo>
                      <a:pt x="366" y="122"/>
                    </a:moveTo>
                    <a:cubicBezTo>
                      <a:pt x="394" y="118"/>
                      <a:pt x="410" y="101"/>
                      <a:pt x="429" y="89"/>
                    </a:cubicBezTo>
                    <a:cubicBezTo>
                      <a:pt x="407" y="99"/>
                      <a:pt x="386" y="110"/>
                      <a:pt x="366" y="122"/>
                    </a:cubicBezTo>
                    <a:close/>
                    <a:moveTo>
                      <a:pt x="631" y="90"/>
                    </a:moveTo>
                    <a:cubicBezTo>
                      <a:pt x="632" y="88"/>
                      <a:pt x="629" y="90"/>
                      <a:pt x="629" y="91"/>
                    </a:cubicBezTo>
                    <a:cubicBezTo>
                      <a:pt x="589" y="125"/>
                      <a:pt x="552" y="168"/>
                      <a:pt x="523" y="212"/>
                    </a:cubicBezTo>
                    <a:cubicBezTo>
                      <a:pt x="522" y="214"/>
                      <a:pt x="517" y="216"/>
                      <a:pt x="519" y="219"/>
                    </a:cubicBezTo>
                    <a:cubicBezTo>
                      <a:pt x="554" y="215"/>
                      <a:pt x="591" y="214"/>
                      <a:pt x="629" y="212"/>
                    </a:cubicBezTo>
                    <a:cubicBezTo>
                      <a:pt x="645" y="177"/>
                      <a:pt x="650" y="130"/>
                      <a:pt x="663" y="93"/>
                    </a:cubicBezTo>
                    <a:cubicBezTo>
                      <a:pt x="653" y="91"/>
                      <a:pt x="643" y="90"/>
                      <a:pt x="631" y="90"/>
                    </a:cubicBezTo>
                    <a:close/>
                    <a:moveTo>
                      <a:pt x="899" y="111"/>
                    </a:moveTo>
                    <a:cubicBezTo>
                      <a:pt x="900" y="112"/>
                      <a:pt x="900" y="111"/>
                      <a:pt x="899" y="111"/>
                    </a:cubicBezTo>
                    <a:moveTo>
                      <a:pt x="899" y="111"/>
                    </a:moveTo>
                    <a:cubicBezTo>
                      <a:pt x="897" y="103"/>
                      <a:pt x="893" y="97"/>
                      <a:pt x="891" y="90"/>
                    </a:cubicBezTo>
                    <a:cubicBezTo>
                      <a:pt x="886" y="90"/>
                      <a:pt x="882" y="89"/>
                      <a:pt x="880" y="92"/>
                    </a:cubicBezTo>
                    <a:cubicBezTo>
                      <a:pt x="887" y="97"/>
                      <a:pt x="892" y="105"/>
                      <a:pt x="899" y="111"/>
                    </a:cubicBezTo>
                    <a:moveTo>
                      <a:pt x="943" y="91"/>
                    </a:moveTo>
                    <a:cubicBezTo>
                      <a:pt x="979" y="114"/>
                      <a:pt x="1013" y="148"/>
                      <a:pt x="1044" y="177"/>
                    </a:cubicBezTo>
                    <a:cubicBezTo>
                      <a:pt x="1045" y="178"/>
                      <a:pt x="1047" y="183"/>
                      <a:pt x="1049" y="180"/>
                    </a:cubicBezTo>
                    <a:cubicBezTo>
                      <a:pt x="1032" y="150"/>
                      <a:pt x="1014" y="120"/>
                      <a:pt x="991" y="95"/>
                    </a:cubicBezTo>
                    <a:cubicBezTo>
                      <a:pt x="975" y="94"/>
                      <a:pt x="961" y="91"/>
                      <a:pt x="943" y="91"/>
                    </a:cubicBezTo>
                    <a:moveTo>
                      <a:pt x="943" y="91"/>
                    </a:moveTo>
                    <a:cubicBezTo>
                      <a:pt x="943" y="88"/>
                      <a:pt x="939" y="92"/>
                      <a:pt x="943" y="91"/>
                    </a:cubicBezTo>
                    <a:moveTo>
                      <a:pt x="904" y="120"/>
                    </a:moveTo>
                    <a:cubicBezTo>
                      <a:pt x="894" y="111"/>
                      <a:pt x="886" y="98"/>
                      <a:pt x="874" y="91"/>
                    </a:cubicBezTo>
                    <a:cubicBezTo>
                      <a:pt x="857" y="93"/>
                      <a:pt x="838" y="94"/>
                      <a:pt x="820" y="95"/>
                    </a:cubicBezTo>
                    <a:cubicBezTo>
                      <a:pt x="835" y="132"/>
                      <a:pt x="849" y="170"/>
                      <a:pt x="860" y="211"/>
                    </a:cubicBezTo>
                    <a:cubicBezTo>
                      <a:pt x="885" y="210"/>
                      <a:pt x="907" y="212"/>
                      <a:pt x="931" y="214"/>
                    </a:cubicBezTo>
                    <a:cubicBezTo>
                      <a:pt x="924" y="180"/>
                      <a:pt x="914" y="150"/>
                      <a:pt x="904" y="120"/>
                    </a:cubicBezTo>
                    <a:close/>
                    <a:moveTo>
                      <a:pt x="558" y="93"/>
                    </a:moveTo>
                    <a:cubicBezTo>
                      <a:pt x="558" y="92"/>
                      <a:pt x="559" y="93"/>
                      <a:pt x="558" y="93"/>
                    </a:cubicBezTo>
                    <a:close/>
                    <a:moveTo>
                      <a:pt x="492" y="99"/>
                    </a:moveTo>
                    <a:cubicBezTo>
                      <a:pt x="485" y="102"/>
                      <a:pt x="476" y="109"/>
                      <a:pt x="468" y="114"/>
                    </a:cubicBezTo>
                    <a:cubicBezTo>
                      <a:pt x="460" y="119"/>
                      <a:pt x="450" y="123"/>
                      <a:pt x="444" y="128"/>
                    </a:cubicBezTo>
                    <a:cubicBezTo>
                      <a:pt x="432" y="139"/>
                      <a:pt x="421" y="155"/>
                      <a:pt x="411" y="169"/>
                    </a:cubicBezTo>
                    <a:cubicBezTo>
                      <a:pt x="400" y="185"/>
                      <a:pt x="389" y="201"/>
                      <a:pt x="382" y="216"/>
                    </a:cubicBezTo>
                    <a:cubicBezTo>
                      <a:pt x="390" y="219"/>
                      <a:pt x="399" y="220"/>
                      <a:pt x="407" y="223"/>
                    </a:cubicBezTo>
                    <a:cubicBezTo>
                      <a:pt x="452" y="175"/>
                      <a:pt x="501" y="130"/>
                      <a:pt x="558" y="93"/>
                    </a:cubicBezTo>
                    <a:cubicBezTo>
                      <a:pt x="533" y="97"/>
                      <a:pt x="512" y="93"/>
                      <a:pt x="492" y="99"/>
                    </a:cubicBezTo>
                    <a:close/>
                    <a:moveTo>
                      <a:pt x="667" y="93"/>
                    </a:moveTo>
                    <a:cubicBezTo>
                      <a:pt x="661" y="115"/>
                      <a:pt x="652" y="139"/>
                      <a:pt x="650" y="163"/>
                    </a:cubicBezTo>
                    <a:cubicBezTo>
                      <a:pt x="660" y="138"/>
                      <a:pt x="673" y="116"/>
                      <a:pt x="685" y="94"/>
                    </a:cubicBezTo>
                    <a:cubicBezTo>
                      <a:pt x="678" y="94"/>
                      <a:pt x="674" y="92"/>
                      <a:pt x="667" y="93"/>
                    </a:cubicBezTo>
                    <a:close/>
                    <a:moveTo>
                      <a:pt x="639" y="211"/>
                    </a:moveTo>
                    <a:cubicBezTo>
                      <a:pt x="674" y="211"/>
                      <a:pt x="707" y="208"/>
                      <a:pt x="743" y="209"/>
                    </a:cubicBezTo>
                    <a:cubicBezTo>
                      <a:pt x="745" y="170"/>
                      <a:pt x="747" y="132"/>
                      <a:pt x="750" y="95"/>
                    </a:cubicBezTo>
                    <a:cubicBezTo>
                      <a:pt x="729" y="96"/>
                      <a:pt x="708" y="95"/>
                      <a:pt x="689" y="94"/>
                    </a:cubicBezTo>
                    <a:cubicBezTo>
                      <a:pt x="669" y="129"/>
                      <a:pt x="646" y="162"/>
                      <a:pt x="639" y="211"/>
                    </a:cubicBezTo>
                    <a:close/>
                    <a:moveTo>
                      <a:pt x="825" y="120"/>
                    </a:moveTo>
                    <a:cubicBezTo>
                      <a:pt x="823" y="113"/>
                      <a:pt x="819" y="96"/>
                      <a:pt x="811" y="95"/>
                    </a:cubicBezTo>
                    <a:cubicBezTo>
                      <a:pt x="803" y="93"/>
                      <a:pt x="791" y="98"/>
                      <a:pt x="782" y="95"/>
                    </a:cubicBezTo>
                    <a:cubicBezTo>
                      <a:pt x="784" y="133"/>
                      <a:pt x="786" y="171"/>
                      <a:pt x="787" y="209"/>
                    </a:cubicBezTo>
                    <a:cubicBezTo>
                      <a:pt x="811" y="208"/>
                      <a:pt x="832" y="210"/>
                      <a:pt x="855" y="210"/>
                    </a:cubicBezTo>
                    <a:cubicBezTo>
                      <a:pt x="848" y="183"/>
                      <a:pt x="836" y="148"/>
                      <a:pt x="825" y="120"/>
                    </a:cubicBezTo>
                    <a:close/>
                    <a:moveTo>
                      <a:pt x="499" y="96"/>
                    </a:moveTo>
                    <a:cubicBezTo>
                      <a:pt x="499" y="96"/>
                      <a:pt x="500" y="97"/>
                      <a:pt x="499" y="96"/>
                    </a:cubicBezTo>
                    <a:close/>
                    <a:moveTo>
                      <a:pt x="752" y="98"/>
                    </a:moveTo>
                    <a:cubicBezTo>
                      <a:pt x="750" y="135"/>
                      <a:pt x="747" y="171"/>
                      <a:pt x="746" y="209"/>
                    </a:cubicBezTo>
                    <a:cubicBezTo>
                      <a:pt x="758" y="209"/>
                      <a:pt x="771" y="209"/>
                      <a:pt x="784" y="209"/>
                    </a:cubicBezTo>
                    <a:cubicBezTo>
                      <a:pt x="783" y="170"/>
                      <a:pt x="781" y="133"/>
                      <a:pt x="779" y="95"/>
                    </a:cubicBezTo>
                    <a:cubicBezTo>
                      <a:pt x="771" y="97"/>
                      <a:pt x="756" y="92"/>
                      <a:pt x="752" y="98"/>
                    </a:cubicBezTo>
                    <a:close/>
                    <a:moveTo>
                      <a:pt x="1056" y="191"/>
                    </a:moveTo>
                    <a:cubicBezTo>
                      <a:pt x="1069" y="202"/>
                      <a:pt x="1077" y="217"/>
                      <a:pt x="1090" y="228"/>
                    </a:cubicBezTo>
                    <a:cubicBezTo>
                      <a:pt x="1115" y="224"/>
                      <a:pt x="1137" y="218"/>
                      <a:pt x="1159" y="212"/>
                    </a:cubicBezTo>
                    <a:cubicBezTo>
                      <a:pt x="1152" y="199"/>
                      <a:pt x="1138" y="190"/>
                      <a:pt x="1126" y="180"/>
                    </a:cubicBezTo>
                    <a:cubicBezTo>
                      <a:pt x="1101" y="159"/>
                      <a:pt x="1078" y="141"/>
                      <a:pt x="1049" y="122"/>
                    </a:cubicBezTo>
                    <a:cubicBezTo>
                      <a:pt x="1032" y="112"/>
                      <a:pt x="1016" y="96"/>
                      <a:pt x="996" y="96"/>
                    </a:cubicBezTo>
                    <a:cubicBezTo>
                      <a:pt x="1020" y="124"/>
                      <a:pt x="1040" y="155"/>
                      <a:pt x="1056" y="191"/>
                    </a:cubicBezTo>
                    <a:close/>
                    <a:moveTo>
                      <a:pt x="1095" y="150"/>
                    </a:moveTo>
                    <a:cubicBezTo>
                      <a:pt x="1112" y="165"/>
                      <a:pt x="1132" y="180"/>
                      <a:pt x="1149" y="195"/>
                    </a:cubicBezTo>
                    <a:cubicBezTo>
                      <a:pt x="1154" y="200"/>
                      <a:pt x="1159" y="209"/>
                      <a:pt x="1167" y="209"/>
                    </a:cubicBezTo>
                    <a:cubicBezTo>
                      <a:pt x="1146" y="171"/>
                      <a:pt x="1113" y="136"/>
                      <a:pt x="1081" y="107"/>
                    </a:cubicBezTo>
                    <a:cubicBezTo>
                      <a:pt x="1060" y="104"/>
                      <a:pt x="1036" y="99"/>
                      <a:pt x="1015" y="98"/>
                    </a:cubicBezTo>
                    <a:cubicBezTo>
                      <a:pt x="1044" y="113"/>
                      <a:pt x="1069" y="132"/>
                      <a:pt x="1095" y="150"/>
                    </a:cubicBezTo>
                    <a:close/>
                    <a:moveTo>
                      <a:pt x="555" y="99"/>
                    </a:moveTo>
                    <a:cubicBezTo>
                      <a:pt x="506" y="130"/>
                      <a:pt x="457" y="172"/>
                      <a:pt x="418" y="216"/>
                    </a:cubicBezTo>
                    <a:cubicBezTo>
                      <a:pt x="417" y="218"/>
                      <a:pt x="411" y="220"/>
                      <a:pt x="414" y="224"/>
                    </a:cubicBezTo>
                    <a:cubicBezTo>
                      <a:pt x="438" y="232"/>
                      <a:pt x="467" y="223"/>
                      <a:pt x="494" y="221"/>
                    </a:cubicBezTo>
                    <a:cubicBezTo>
                      <a:pt x="510" y="176"/>
                      <a:pt x="530" y="135"/>
                      <a:pt x="555" y="99"/>
                    </a:cubicBezTo>
                    <a:moveTo>
                      <a:pt x="555" y="99"/>
                    </a:moveTo>
                    <a:cubicBezTo>
                      <a:pt x="556" y="99"/>
                      <a:pt x="555" y="98"/>
                      <a:pt x="555" y="99"/>
                    </a:cubicBezTo>
                    <a:moveTo>
                      <a:pt x="484" y="101"/>
                    </a:moveTo>
                    <a:cubicBezTo>
                      <a:pt x="483" y="101"/>
                      <a:pt x="484" y="102"/>
                      <a:pt x="484" y="101"/>
                    </a:cubicBezTo>
                    <a:close/>
                    <a:moveTo>
                      <a:pt x="1118" y="101"/>
                    </a:moveTo>
                    <a:cubicBezTo>
                      <a:pt x="1119" y="103"/>
                      <a:pt x="1119" y="101"/>
                      <a:pt x="1118" y="101"/>
                    </a:cubicBezTo>
                    <a:moveTo>
                      <a:pt x="1118" y="101"/>
                    </a:moveTo>
                    <a:cubicBezTo>
                      <a:pt x="1118" y="100"/>
                      <a:pt x="1117" y="101"/>
                      <a:pt x="1118" y="101"/>
                    </a:cubicBezTo>
                    <a:moveTo>
                      <a:pt x="454" y="119"/>
                    </a:moveTo>
                    <a:cubicBezTo>
                      <a:pt x="452" y="119"/>
                      <a:pt x="454" y="120"/>
                      <a:pt x="454" y="119"/>
                    </a:cubicBezTo>
                    <a:moveTo>
                      <a:pt x="454" y="119"/>
                    </a:moveTo>
                    <a:cubicBezTo>
                      <a:pt x="464" y="113"/>
                      <a:pt x="474" y="108"/>
                      <a:pt x="483" y="101"/>
                    </a:cubicBezTo>
                    <a:cubicBezTo>
                      <a:pt x="466" y="100"/>
                      <a:pt x="462" y="111"/>
                      <a:pt x="454" y="119"/>
                    </a:cubicBezTo>
                    <a:moveTo>
                      <a:pt x="1120" y="103"/>
                    </a:moveTo>
                    <a:cubicBezTo>
                      <a:pt x="1120" y="103"/>
                      <a:pt x="1121" y="104"/>
                      <a:pt x="1120" y="103"/>
                    </a:cubicBezTo>
                    <a:close/>
                    <a:moveTo>
                      <a:pt x="1075" y="104"/>
                    </a:moveTo>
                    <a:cubicBezTo>
                      <a:pt x="1075" y="104"/>
                      <a:pt x="1076" y="105"/>
                      <a:pt x="1075" y="104"/>
                    </a:cubicBezTo>
                    <a:close/>
                    <a:moveTo>
                      <a:pt x="417" y="112"/>
                    </a:moveTo>
                    <a:cubicBezTo>
                      <a:pt x="407" y="115"/>
                      <a:pt x="396" y="125"/>
                      <a:pt x="386" y="131"/>
                    </a:cubicBezTo>
                    <a:cubicBezTo>
                      <a:pt x="357" y="148"/>
                      <a:pt x="335" y="165"/>
                      <a:pt x="317" y="191"/>
                    </a:cubicBezTo>
                    <a:cubicBezTo>
                      <a:pt x="325" y="195"/>
                      <a:pt x="332" y="200"/>
                      <a:pt x="342" y="203"/>
                    </a:cubicBezTo>
                    <a:cubicBezTo>
                      <a:pt x="374" y="176"/>
                      <a:pt x="406" y="149"/>
                      <a:pt x="442" y="127"/>
                    </a:cubicBezTo>
                    <a:cubicBezTo>
                      <a:pt x="445" y="123"/>
                      <a:pt x="449" y="119"/>
                      <a:pt x="453" y="115"/>
                    </a:cubicBezTo>
                    <a:cubicBezTo>
                      <a:pt x="455" y="112"/>
                      <a:pt x="466" y="105"/>
                      <a:pt x="461" y="104"/>
                    </a:cubicBezTo>
                    <a:cubicBezTo>
                      <a:pt x="446" y="109"/>
                      <a:pt x="430" y="107"/>
                      <a:pt x="417" y="112"/>
                    </a:cubicBezTo>
                    <a:close/>
                    <a:moveTo>
                      <a:pt x="1210" y="188"/>
                    </a:moveTo>
                    <a:cubicBezTo>
                      <a:pt x="1213" y="187"/>
                      <a:pt x="1214" y="184"/>
                      <a:pt x="1216" y="183"/>
                    </a:cubicBezTo>
                    <a:cubicBezTo>
                      <a:pt x="1210" y="171"/>
                      <a:pt x="1197" y="162"/>
                      <a:pt x="1185" y="152"/>
                    </a:cubicBezTo>
                    <a:cubicBezTo>
                      <a:pt x="1175" y="143"/>
                      <a:pt x="1164" y="130"/>
                      <a:pt x="1151" y="123"/>
                    </a:cubicBezTo>
                    <a:cubicBezTo>
                      <a:pt x="1135" y="116"/>
                      <a:pt x="1116" y="117"/>
                      <a:pt x="1097" y="110"/>
                    </a:cubicBezTo>
                    <a:cubicBezTo>
                      <a:pt x="1096" y="110"/>
                      <a:pt x="1094" y="110"/>
                      <a:pt x="1094" y="111"/>
                    </a:cubicBezTo>
                    <a:cubicBezTo>
                      <a:pt x="1136" y="132"/>
                      <a:pt x="1174" y="163"/>
                      <a:pt x="1210" y="188"/>
                    </a:cubicBezTo>
                    <a:close/>
                    <a:moveTo>
                      <a:pt x="1090" y="112"/>
                    </a:moveTo>
                    <a:cubicBezTo>
                      <a:pt x="1090" y="112"/>
                      <a:pt x="1090" y="113"/>
                      <a:pt x="1090" y="113"/>
                    </a:cubicBezTo>
                    <a:cubicBezTo>
                      <a:pt x="1124" y="138"/>
                      <a:pt x="1146" y="175"/>
                      <a:pt x="1173" y="207"/>
                    </a:cubicBezTo>
                    <a:cubicBezTo>
                      <a:pt x="1185" y="202"/>
                      <a:pt x="1198" y="198"/>
                      <a:pt x="1206" y="190"/>
                    </a:cubicBezTo>
                    <a:cubicBezTo>
                      <a:pt x="1170" y="161"/>
                      <a:pt x="1132" y="134"/>
                      <a:pt x="1090" y="112"/>
                    </a:cubicBezTo>
                    <a:moveTo>
                      <a:pt x="1090" y="112"/>
                    </a:moveTo>
                    <a:cubicBezTo>
                      <a:pt x="1090" y="110"/>
                      <a:pt x="1089" y="112"/>
                      <a:pt x="1090" y="112"/>
                    </a:cubicBezTo>
                    <a:moveTo>
                      <a:pt x="405" y="116"/>
                    </a:moveTo>
                    <a:cubicBezTo>
                      <a:pt x="389" y="116"/>
                      <a:pt x="383" y="126"/>
                      <a:pt x="374" y="134"/>
                    </a:cubicBezTo>
                    <a:moveTo>
                      <a:pt x="374" y="134"/>
                    </a:moveTo>
                    <a:cubicBezTo>
                      <a:pt x="373" y="134"/>
                      <a:pt x="372" y="135"/>
                      <a:pt x="371" y="136"/>
                    </a:cubicBezTo>
                    <a:moveTo>
                      <a:pt x="371" y="136"/>
                    </a:moveTo>
                    <a:cubicBezTo>
                      <a:pt x="370" y="136"/>
                      <a:pt x="370" y="136"/>
                      <a:pt x="370" y="137"/>
                    </a:cubicBezTo>
                    <a:moveTo>
                      <a:pt x="370" y="137"/>
                    </a:moveTo>
                    <a:cubicBezTo>
                      <a:pt x="369" y="137"/>
                      <a:pt x="370" y="138"/>
                      <a:pt x="370" y="137"/>
                    </a:cubicBezTo>
                    <a:moveTo>
                      <a:pt x="370" y="137"/>
                    </a:moveTo>
                    <a:cubicBezTo>
                      <a:pt x="371" y="137"/>
                      <a:pt x="371" y="136"/>
                      <a:pt x="371" y="136"/>
                    </a:cubicBezTo>
                    <a:moveTo>
                      <a:pt x="371" y="136"/>
                    </a:moveTo>
                    <a:cubicBezTo>
                      <a:pt x="373" y="136"/>
                      <a:pt x="374" y="135"/>
                      <a:pt x="374" y="134"/>
                    </a:cubicBezTo>
                    <a:moveTo>
                      <a:pt x="374" y="134"/>
                    </a:moveTo>
                    <a:cubicBezTo>
                      <a:pt x="385" y="129"/>
                      <a:pt x="395" y="122"/>
                      <a:pt x="405" y="116"/>
                    </a:cubicBezTo>
                    <a:moveTo>
                      <a:pt x="405" y="116"/>
                    </a:moveTo>
                    <a:cubicBezTo>
                      <a:pt x="409" y="117"/>
                      <a:pt x="405" y="113"/>
                      <a:pt x="405" y="116"/>
                    </a:cubicBezTo>
                    <a:moveTo>
                      <a:pt x="1142" y="119"/>
                    </a:moveTo>
                    <a:cubicBezTo>
                      <a:pt x="1142" y="118"/>
                      <a:pt x="1143" y="119"/>
                      <a:pt x="1142" y="119"/>
                    </a:cubicBezTo>
                    <a:close/>
                    <a:moveTo>
                      <a:pt x="365" y="119"/>
                    </a:moveTo>
                    <a:cubicBezTo>
                      <a:pt x="364" y="119"/>
                      <a:pt x="365" y="120"/>
                      <a:pt x="365" y="119"/>
                    </a:cubicBezTo>
                    <a:close/>
                    <a:moveTo>
                      <a:pt x="363" y="120"/>
                    </a:moveTo>
                    <a:cubicBezTo>
                      <a:pt x="361" y="121"/>
                      <a:pt x="363" y="122"/>
                      <a:pt x="363" y="120"/>
                    </a:cubicBezTo>
                    <a:moveTo>
                      <a:pt x="363" y="120"/>
                    </a:moveTo>
                    <a:cubicBezTo>
                      <a:pt x="364" y="120"/>
                      <a:pt x="363" y="119"/>
                      <a:pt x="363" y="120"/>
                    </a:cubicBezTo>
                    <a:moveTo>
                      <a:pt x="326" y="147"/>
                    </a:moveTo>
                    <a:cubicBezTo>
                      <a:pt x="312" y="157"/>
                      <a:pt x="291" y="166"/>
                      <a:pt x="308" y="182"/>
                    </a:cubicBezTo>
                    <a:cubicBezTo>
                      <a:pt x="333" y="161"/>
                      <a:pt x="362" y="143"/>
                      <a:pt x="385" y="120"/>
                    </a:cubicBezTo>
                    <a:cubicBezTo>
                      <a:pt x="360" y="124"/>
                      <a:pt x="343" y="136"/>
                      <a:pt x="326" y="147"/>
                    </a:cubicBezTo>
                    <a:close/>
                    <a:moveTo>
                      <a:pt x="360" y="122"/>
                    </a:moveTo>
                    <a:cubicBezTo>
                      <a:pt x="359" y="122"/>
                      <a:pt x="360" y="123"/>
                      <a:pt x="360" y="122"/>
                    </a:cubicBezTo>
                    <a:close/>
                    <a:moveTo>
                      <a:pt x="365" y="123"/>
                    </a:moveTo>
                    <a:cubicBezTo>
                      <a:pt x="364" y="123"/>
                      <a:pt x="365" y="124"/>
                      <a:pt x="365" y="123"/>
                    </a:cubicBezTo>
                    <a:close/>
                    <a:moveTo>
                      <a:pt x="357" y="124"/>
                    </a:moveTo>
                    <a:cubicBezTo>
                      <a:pt x="356" y="124"/>
                      <a:pt x="358" y="125"/>
                      <a:pt x="357" y="124"/>
                    </a:cubicBezTo>
                    <a:close/>
                    <a:moveTo>
                      <a:pt x="354" y="126"/>
                    </a:moveTo>
                    <a:cubicBezTo>
                      <a:pt x="354" y="126"/>
                      <a:pt x="355" y="127"/>
                      <a:pt x="354" y="126"/>
                    </a:cubicBezTo>
                    <a:close/>
                    <a:moveTo>
                      <a:pt x="910" y="129"/>
                    </a:moveTo>
                    <a:cubicBezTo>
                      <a:pt x="919" y="156"/>
                      <a:pt x="927" y="184"/>
                      <a:pt x="934" y="214"/>
                    </a:cubicBezTo>
                    <a:cubicBezTo>
                      <a:pt x="946" y="215"/>
                      <a:pt x="959" y="215"/>
                      <a:pt x="970" y="216"/>
                    </a:cubicBezTo>
                    <a:cubicBezTo>
                      <a:pt x="952" y="185"/>
                      <a:pt x="933" y="155"/>
                      <a:pt x="910" y="129"/>
                    </a:cubicBezTo>
                    <a:moveTo>
                      <a:pt x="910" y="129"/>
                    </a:moveTo>
                    <a:cubicBezTo>
                      <a:pt x="911" y="125"/>
                      <a:pt x="907" y="129"/>
                      <a:pt x="910" y="129"/>
                    </a:cubicBezTo>
                    <a:moveTo>
                      <a:pt x="1166" y="129"/>
                    </a:moveTo>
                    <a:cubicBezTo>
                      <a:pt x="1166" y="129"/>
                      <a:pt x="1167" y="130"/>
                      <a:pt x="1166" y="129"/>
                    </a:cubicBezTo>
                    <a:close/>
                    <a:moveTo>
                      <a:pt x="1222" y="166"/>
                    </a:moveTo>
                    <a:cubicBezTo>
                      <a:pt x="1218" y="155"/>
                      <a:pt x="1206" y="150"/>
                      <a:pt x="1198" y="144"/>
                    </a:cubicBezTo>
                    <a:cubicBezTo>
                      <a:pt x="1189" y="138"/>
                      <a:pt x="1180" y="130"/>
                      <a:pt x="1168" y="130"/>
                    </a:cubicBezTo>
                    <a:cubicBezTo>
                      <a:pt x="1187" y="141"/>
                      <a:pt x="1204" y="154"/>
                      <a:pt x="1222" y="166"/>
                    </a:cubicBezTo>
                    <a:close/>
                    <a:moveTo>
                      <a:pt x="1165" y="132"/>
                    </a:moveTo>
                    <a:cubicBezTo>
                      <a:pt x="1166" y="133"/>
                      <a:pt x="1165" y="132"/>
                      <a:pt x="1165" y="132"/>
                    </a:cubicBezTo>
                    <a:close/>
                    <a:moveTo>
                      <a:pt x="1169" y="134"/>
                    </a:moveTo>
                    <a:cubicBezTo>
                      <a:pt x="1187" y="147"/>
                      <a:pt x="1204" y="167"/>
                      <a:pt x="1220" y="178"/>
                    </a:cubicBezTo>
                    <a:cubicBezTo>
                      <a:pt x="1220" y="175"/>
                      <a:pt x="1223" y="174"/>
                      <a:pt x="1222" y="170"/>
                    </a:cubicBezTo>
                    <a:cubicBezTo>
                      <a:pt x="1206" y="157"/>
                      <a:pt x="1188" y="145"/>
                      <a:pt x="1169" y="134"/>
                    </a:cubicBezTo>
                    <a:moveTo>
                      <a:pt x="1169" y="134"/>
                    </a:moveTo>
                    <a:cubicBezTo>
                      <a:pt x="1168" y="132"/>
                      <a:pt x="1168" y="134"/>
                      <a:pt x="1169" y="134"/>
                    </a:cubicBezTo>
                    <a:moveTo>
                      <a:pt x="434" y="136"/>
                    </a:moveTo>
                    <a:cubicBezTo>
                      <a:pt x="433" y="136"/>
                      <a:pt x="433" y="136"/>
                      <a:pt x="433" y="137"/>
                    </a:cubicBezTo>
                    <a:moveTo>
                      <a:pt x="433" y="137"/>
                    </a:moveTo>
                    <a:cubicBezTo>
                      <a:pt x="401" y="157"/>
                      <a:pt x="372" y="180"/>
                      <a:pt x="345" y="205"/>
                    </a:cubicBezTo>
                    <a:cubicBezTo>
                      <a:pt x="357" y="209"/>
                      <a:pt x="367" y="213"/>
                      <a:pt x="379" y="215"/>
                    </a:cubicBezTo>
                    <a:cubicBezTo>
                      <a:pt x="394" y="187"/>
                      <a:pt x="413" y="162"/>
                      <a:pt x="433" y="137"/>
                    </a:cubicBezTo>
                    <a:moveTo>
                      <a:pt x="433" y="137"/>
                    </a:moveTo>
                    <a:cubicBezTo>
                      <a:pt x="434" y="137"/>
                      <a:pt x="434" y="136"/>
                      <a:pt x="434" y="136"/>
                    </a:cubicBezTo>
                    <a:moveTo>
                      <a:pt x="434" y="136"/>
                    </a:moveTo>
                    <a:cubicBezTo>
                      <a:pt x="435" y="135"/>
                      <a:pt x="434" y="135"/>
                      <a:pt x="434" y="136"/>
                    </a:cubicBezTo>
                    <a:moveTo>
                      <a:pt x="327" y="142"/>
                    </a:moveTo>
                    <a:cubicBezTo>
                      <a:pt x="327" y="141"/>
                      <a:pt x="328" y="142"/>
                      <a:pt x="327" y="142"/>
                    </a:cubicBezTo>
                    <a:close/>
                    <a:moveTo>
                      <a:pt x="325" y="143"/>
                    </a:moveTo>
                    <a:cubicBezTo>
                      <a:pt x="319" y="146"/>
                      <a:pt x="312" y="150"/>
                      <a:pt x="308" y="156"/>
                    </a:cubicBezTo>
                    <a:moveTo>
                      <a:pt x="308" y="156"/>
                    </a:moveTo>
                    <a:cubicBezTo>
                      <a:pt x="307" y="156"/>
                      <a:pt x="307" y="156"/>
                      <a:pt x="307" y="157"/>
                    </a:cubicBezTo>
                    <a:moveTo>
                      <a:pt x="307" y="157"/>
                    </a:moveTo>
                    <a:cubicBezTo>
                      <a:pt x="306" y="157"/>
                      <a:pt x="306" y="157"/>
                      <a:pt x="306" y="158"/>
                    </a:cubicBezTo>
                    <a:moveTo>
                      <a:pt x="306" y="158"/>
                    </a:moveTo>
                    <a:cubicBezTo>
                      <a:pt x="305" y="158"/>
                      <a:pt x="306" y="159"/>
                      <a:pt x="306" y="158"/>
                    </a:cubicBezTo>
                    <a:moveTo>
                      <a:pt x="306" y="158"/>
                    </a:moveTo>
                    <a:cubicBezTo>
                      <a:pt x="307" y="158"/>
                      <a:pt x="307" y="158"/>
                      <a:pt x="307" y="157"/>
                    </a:cubicBezTo>
                    <a:moveTo>
                      <a:pt x="307" y="157"/>
                    </a:moveTo>
                    <a:cubicBezTo>
                      <a:pt x="308" y="157"/>
                      <a:pt x="308" y="157"/>
                      <a:pt x="308" y="156"/>
                    </a:cubicBezTo>
                    <a:moveTo>
                      <a:pt x="308" y="156"/>
                    </a:moveTo>
                    <a:cubicBezTo>
                      <a:pt x="314" y="152"/>
                      <a:pt x="320" y="147"/>
                      <a:pt x="325" y="143"/>
                    </a:cubicBezTo>
                    <a:moveTo>
                      <a:pt x="325" y="143"/>
                    </a:moveTo>
                    <a:cubicBezTo>
                      <a:pt x="327" y="142"/>
                      <a:pt x="325" y="141"/>
                      <a:pt x="325" y="143"/>
                    </a:cubicBezTo>
                    <a:moveTo>
                      <a:pt x="338" y="163"/>
                    </a:moveTo>
                    <a:cubicBezTo>
                      <a:pt x="337" y="163"/>
                      <a:pt x="337" y="163"/>
                      <a:pt x="337" y="164"/>
                    </a:cubicBezTo>
                    <a:moveTo>
                      <a:pt x="337" y="164"/>
                    </a:moveTo>
                    <a:cubicBezTo>
                      <a:pt x="327" y="170"/>
                      <a:pt x="317" y="176"/>
                      <a:pt x="310" y="185"/>
                    </a:cubicBezTo>
                    <a:cubicBezTo>
                      <a:pt x="312" y="185"/>
                      <a:pt x="312" y="188"/>
                      <a:pt x="315" y="188"/>
                    </a:cubicBezTo>
                    <a:cubicBezTo>
                      <a:pt x="322" y="180"/>
                      <a:pt x="330" y="172"/>
                      <a:pt x="337" y="164"/>
                    </a:cubicBezTo>
                    <a:moveTo>
                      <a:pt x="337" y="164"/>
                    </a:moveTo>
                    <a:cubicBezTo>
                      <a:pt x="338" y="164"/>
                      <a:pt x="338" y="163"/>
                      <a:pt x="338" y="163"/>
                    </a:cubicBezTo>
                    <a:moveTo>
                      <a:pt x="338" y="163"/>
                    </a:moveTo>
                    <a:cubicBezTo>
                      <a:pt x="339" y="162"/>
                      <a:pt x="338" y="162"/>
                      <a:pt x="338" y="163"/>
                    </a:cubicBezTo>
                    <a:moveTo>
                      <a:pt x="648" y="165"/>
                    </a:moveTo>
                    <a:cubicBezTo>
                      <a:pt x="647" y="164"/>
                      <a:pt x="648" y="165"/>
                      <a:pt x="648" y="165"/>
                    </a:cubicBezTo>
                    <a:close/>
                    <a:moveTo>
                      <a:pt x="1279" y="213"/>
                    </a:moveTo>
                    <a:cubicBezTo>
                      <a:pt x="1279" y="213"/>
                      <a:pt x="1280" y="214"/>
                      <a:pt x="1280" y="214"/>
                    </a:cubicBezTo>
                    <a:moveTo>
                      <a:pt x="1280" y="214"/>
                    </a:moveTo>
                    <a:cubicBezTo>
                      <a:pt x="1280" y="214"/>
                      <a:pt x="1281" y="214"/>
                      <a:pt x="1281" y="215"/>
                    </a:cubicBezTo>
                    <a:moveTo>
                      <a:pt x="1281" y="215"/>
                    </a:moveTo>
                    <a:cubicBezTo>
                      <a:pt x="1281" y="215"/>
                      <a:pt x="1282" y="215"/>
                      <a:pt x="1282" y="215"/>
                    </a:cubicBezTo>
                    <a:moveTo>
                      <a:pt x="1282" y="215"/>
                    </a:moveTo>
                    <a:cubicBezTo>
                      <a:pt x="1282" y="216"/>
                      <a:pt x="1283" y="216"/>
                      <a:pt x="1283" y="216"/>
                    </a:cubicBezTo>
                    <a:moveTo>
                      <a:pt x="1283" y="216"/>
                    </a:moveTo>
                    <a:cubicBezTo>
                      <a:pt x="1283" y="217"/>
                      <a:pt x="1284" y="217"/>
                      <a:pt x="1284" y="217"/>
                    </a:cubicBezTo>
                    <a:moveTo>
                      <a:pt x="1284" y="217"/>
                    </a:moveTo>
                    <a:cubicBezTo>
                      <a:pt x="1284" y="218"/>
                      <a:pt x="1285" y="218"/>
                      <a:pt x="1285" y="218"/>
                    </a:cubicBezTo>
                    <a:moveTo>
                      <a:pt x="1285" y="218"/>
                    </a:moveTo>
                    <a:cubicBezTo>
                      <a:pt x="1285" y="219"/>
                      <a:pt x="1286" y="219"/>
                      <a:pt x="1286" y="219"/>
                    </a:cubicBezTo>
                    <a:moveTo>
                      <a:pt x="1286" y="219"/>
                    </a:moveTo>
                    <a:cubicBezTo>
                      <a:pt x="1286" y="220"/>
                      <a:pt x="1287" y="220"/>
                      <a:pt x="1287" y="220"/>
                    </a:cubicBezTo>
                    <a:moveTo>
                      <a:pt x="1287" y="220"/>
                    </a:moveTo>
                    <a:cubicBezTo>
                      <a:pt x="1288" y="222"/>
                      <a:pt x="1288" y="220"/>
                      <a:pt x="1287" y="220"/>
                    </a:cubicBezTo>
                    <a:moveTo>
                      <a:pt x="1287" y="220"/>
                    </a:moveTo>
                    <a:cubicBezTo>
                      <a:pt x="1287" y="219"/>
                      <a:pt x="1287" y="219"/>
                      <a:pt x="1286" y="219"/>
                    </a:cubicBezTo>
                    <a:moveTo>
                      <a:pt x="1286" y="219"/>
                    </a:moveTo>
                    <a:cubicBezTo>
                      <a:pt x="1286" y="219"/>
                      <a:pt x="1286" y="218"/>
                      <a:pt x="1285" y="218"/>
                    </a:cubicBezTo>
                    <a:moveTo>
                      <a:pt x="1285" y="218"/>
                    </a:moveTo>
                    <a:cubicBezTo>
                      <a:pt x="1285" y="218"/>
                      <a:pt x="1285" y="217"/>
                      <a:pt x="1284" y="217"/>
                    </a:cubicBezTo>
                    <a:moveTo>
                      <a:pt x="1284" y="217"/>
                    </a:moveTo>
                    <a:cubicBezTo>
                      <a:pt x="1284" y="217"/>
                      <a:pt x="1284" y="216"/>
                      <a:pt x="1283" y="216"/>
                    </a:cubicBezTo>
                    <a:moveTo>
                      <a:pt x="1283" y="216"/>
                    </a:moveTo>
                    <a:cubicBezTo>
                      <a:pt x="1283" y="216"/>
                      <a:pt x="1283" y="216"/>
                      <a:pt x="1282" y="215"/>
                    </a:cubicBezTo>
                    <a:moveTo>
                      <a:pt x="1282" y="215"/>
                    </a:moveTo>
                    <a:cubicBezTo>
                      <a:pt x="1283" y="215"/>
                      <a:pt x="1282" y="215"/>
                      <a:pt x="1281" y="215"/>
                    </a:cubicBezTo>
                    <a:moveTo>
                      <a:pt x="1281" y="215"/>
                    </a:moveTo>
                    <a:cubicBezTo>
                      <a:pt x="1282" y="214"/>
                      <a:pt x="1281" y="214"/>
                      <a:pt x="1280" y="214"/>
                    </a:cubicBezTo>
                    <a:moveTo>
                      <a:pt x="1280" y="214"/>
                    </a:moveTo>
                    <a:cubicBezTo>
                      <a:pt x="1281" y="213"/>
                      <a:pt x="1280" y="213"/>
                      <a:pt x="1279" y="213"/>
                    </a:cubicBezTo>
                    <a:moveTo>
                      <a:pt x="1279" y="213"/>
                    </a:moveTo>
                    <a:cubicBezTo>
                      <a:pt x="1262" y="195"/>
                      <a:pt x="1245" y="179"/>
                      <a:pt x="1225" y="165"/>
                    </a:cubicBezTo>
                    <a:cubicBezTo>
                      <a:pt x="1226" y="171"/>
                      <a:pt x="1233" y="175"/>
                      <a:pt x="1237" y="178"/>
                    </a:cubicBezTo>
                    <a:cubicBezTo>
                      <a:pt x="1251" y="189"/>
                      <a:pt x="1265" y="201"/>
                      <a:pt x="1279" y="213"/>
                    </a:cubicBezTo>
                    <a:moveTo>
                      <a:pt x="188" y="288"/>
                    </a:moveTo>
                    <a:cubicBezTo>
                      <a:pt x="205" y="283"/>
                      <a:pt x="212" y="269"/>
                      <a:pt x="223" y="257"/>
                    </a:cubicBezTo>
                    <a:cubicBezTo>
                      <a:pt x="250" y="230"/>
                      <a:pt x="277" y="206"/>
                      <a:pt x="305" y="183"/>
                    </a:cubicBezTo>
                    <a:cubicBezTo>
                      <a:pt x="301" y="179"/>
                      <a:pt x="300" y="173"/>
                      <a:pt x="298" y="167"/>
                    </a:cubicBezTo>
                    <a:cubicBezTo>
                      <a:pt x="257" y="204"/>
                      <a:pt x="219" y="243"/>
                      <a:pt x="188" y="288"/>
                    </a:cubicBezTo>
                    <a:close/>
                    <a:moveTo>
                      <a:pt x="1351" y="296"/>
                    </a:moveTo>
                    <a:cubicBezTo>
                      <a:pt x="1351" y="297"/>
                      <a:pt x="1352" y="297"/>
                      <a:pt x="1352" y="297"/>
                    </a:cubicBezTo>
                    <a:moveTo>
                      <a:pt x="1352" y="297"/>
                    </a:moveTo>
                    <a:cubicBezTo>
                      <a:pt x="1353" y="298"/>
                      <a:pt x="1354" y="297"/>
                      <a:pt x="1352" y="297"/>
                    </a:cubicBezTo>
                    <a:moveTo>
                      <a:pt x="1352" y="297"/>
                    </a:moveTo>
                    <a:cubicBezTo>
                      <a:pt x="1353" y="296"/>
                      <a:pt x="1352" y="296"/>
                      <a:pt x="1351" y="296"/>
                    </a:cubicBezTo>
                    <a:moveTo>
                      <a:pt x="1351" y="296"/>
                    </a:moveTo>
                    <a:cubicBezTo>
                      <a:pt x="1351" y="295"/>
                      <a:pt x="1351" y="293"/>
                      <a:pt x="1350" y="293"/>
                    </a:cubicBezTo>
                    <a:cubicBezTo>
                      <a:pt x="1320" y="252"/>
                      <a:pt x="1281" y="217"/>
                      <a:pt x="1241" y="185"/>
                    </a:cubicBezTo>
                    <a:cubicBezTo>
                      <a:pt x="1236" y="181"/>
                      <a:pt x="1231" y="174"/>
                      <a:pt x="1224" y="173"/>
                    </a:cubicBezTo>
                    <a:cubicBezTo>
                      <a:pt x="1218" y="183"/>
                      <a:pt x="1228" y="188"/>
                      <a:pt x="1233" y="194"/>
                    </a:cubicBezTo>
                    <a:cubicBezTo>
                      <a:pt x="1239" y="201"/>
                      <a:pt x="1244" y="208"/>
                      <a:pt x="1250" y="214"/>
                    </a:cubicBezTo>
                    <a:cubicBezTo>
                      <a:pt x="1267" y="233"/>
                      <a:pt x="1280" y="256"/>
                      <a:pt x="1300" y="274"/>
                    </a:cubicBezTo>
                    <a:cubicBezTo>
                      <a:pt x="1319" y="279"/>
                      <a:pt x="1335" y="288"/>
                      <a:pt x="1351" y="296"/>
                    </a:cubicBezTo>
                    <a:moveTo>
                      <a:pt x="1218" y="184"/>
                    </a:moveTo>
                    <a:cubicBezTo>
                      <a:pt x="1217" y="187"/>
                      <a:pt x="1213" y="188"/>
                      <a:pt x="1211" y="191"/>
                    </a:cubicBezTo>
                    <a:cubicBezTo>
                      <a:pt x="1231" y="205"/>
                      <a:pt x="1249" y="226"/>
                      <a:pt x="1267" y="239"/>
                    </a:cubicBezTo>
                    <a:cubicBezTo>
                      <a:pt x="1250" y="220"/>
                      <a:pt x="1237" y="199"/>
                      <a:pt x="1218" y="184"/>
                    </a:cubicBezTo>
                    <a:close/>
                    <a:moveTo>
                      <a:pt x="207" y="280"/>
                    </a:moveTo>
                    <a:cubicBezTo>
                      <a:pt x="206" y="280"/>
                      <a:pt x="207" y="281"/>
                      <a:pt x="207" y="280"/>
                    </a:cubicBezTo>
                    <a:moveTo>
                      <a:pt x="207" y="280"/>
                    </a:moveTo>
                    <a:cubicBezTo>
                      <a:pt x="225" y="274"/>
                      <a:pt x="241" y="267"/>
                      <a:pt x="260" y="263"/>
                    </a:cubicBezTo>
                    <a:cubicBezTo>
                      <a:pt x="272" y="244"/>
                      <a:pt x="285" y="224"/>
                      <a:pt x="299" y="206"/>
                    </a:cubicBezTo>
                    <a:cubicBezTo>
                      <a:pt x="304" y="200"/>
                      <a:pt x="311" y="196"/>
                      <a:pt x="312" y="189"/>
                    </a:cubicBezTo>
                    <a:cubicBezTo>
                      <a:pt x="306" y="183"/>
                      <a:pt x="301" y="190"/>
                      <a:pt x="297" y="193"/>
                    </a:cubicBezTo>
                    <a:cubicBezTo>
                      <a:pt x="268" y="218"/>
                      <a:pt x="231" y="250"/>
                      <a:pt x="207" y="280"/>
                    </a:cubicBezTo>
                    <a:moveTo>
                      <a:pt x="267" y="192"/>
                    </a:moveTo>
                    <a:cubicBezTo>
                      <a:pt x="266" y="192"/>
                      <a:pt x="266" y="193"/>
                      <a:pt x="266" y="193"/>
                    </a:cubicBezTo>
                    <a:moveTo>
                      <a:pt x="266" y="193"/>
                    </a:moveTo>
                    <a:cubicBezTo>
                      <a:pt x="265" y="193"/>
                      <a:pt x="265" y="194"/>
                      <a:pt x="265" y="194"/>
                    </a:cubicBezTo>
                    <a:moveTo>
                      <a:pt x="265" y="194"/>
                    </a:moveTo>
                    <a:cubicBezTo>
                      <a:pt x="264" y="194"/>
                      <a:pt x="264" y="195"/>
                      <a:pt x="264" y="195"/>
                    </a:cubicBezTo>
                    <a:moveTo>
                      <a:pt x="264" y="195"/>
                    </a:moveTo>
                    <a:cubicBezTo>
                      <a:pt x="263" y="195"/>
                      <a:pt x="263" y="196"/>
                      <a:pt x="263" y="196"/>
                    </a:cubicBezTo>
                    <a:moveTo>
                      <a:pt x="263" y="196"/>
                    </a:moveTo>
                    <a:cubicBezTo>
                      <a:pt x="262" y="196"/>
                      <a:pt x="262" y="197"/>
                      <a:pt x="262" y="197"/>
                    </a:cubicBezTo>
                    <a:moveTo>
                      <a:pt x="262" y="197"/>
                    </a:moveTo>
                    <a:cubicBezTo>
                      <a:pt x="261" y="197"/>
                      <a:pt x="261" y="198"/>
                      <a:pt x="261" y="198"/>
                    </a:cubicBezTo>
                    <a:moveTo>
                      <a:pt x="261" y="198"/>
                    </a:moveTo>
                    <a:cubicBezTo>
                      <a:pt x="222" y="229"/>
                      <a:pt x="189" y="265"/>
                      <a:pt x="159" y="305"/>
                    </a:cubicBezTo>
                    <a:moveTo>
                      <a:pt x="159" y="305"/>
                    </a:moveTo>
                    <a:cubicBezTo>
                      <a:pt x="158" y="305"/>
                      <a:pt x="158" y="305"/>
                      <a:pt x="158" y="306"/>
                    </a:cubicBezTo>
                    <a:moveTo>
                      <a:pt x="158" y="306"/>
                    </a:moveTo>
                    <a:cubicBezTo>
                      <a:pt x="157" y="306"/>
                      <a:pt x="158" y="307"/>
                      <a:pt x="158" y="306"/>
                    </a:cubicBezTo>
                    <a:moveTo>
                      <a:pt x="158" y="306"/>
                    </a:moveTo>
                    <a:cubicBezTo>
                      <a:pt x="159" y="306"/>
                      <a:pt x="159" y="305"/>
                      <a:pt x="159" y="305"/>
                    </a:cubicBezTo>
                    <a:moveTo>
                      <a:pt x="159" y="305"/>
                    </a:moveTo>
                    <a:cubicBezTo>
                      <a:pt x="167" y="301"/>
                      <a:pt x="173" y="295"/>
                      <a:pt x="182" y="292"/>
                    </a:cubicBezTo>
                    <a:cubicBezTo>
                      <a:pt x="205" y="258"/>
                      <a:pt x="232" y="227"/>
                      <a:pt x="261" y="198"/>
                    </a:cubicBezTo>
                    <a:moveTo>
                      <a:pt x="261" y="198"/>
                    </a:moveTo>
                    <a:cubicBezTo>
                      <a:pt x="262" y="198"/>
                      <a:pt x="262" y="198"/>
                      <a:pt x="262" y="197"/>
                    </a:cubicBezTo>
                    <a:moveTo>
                      <a:pt x="262" y="197"/>
                    </a:moveTo>
                    <a:cubicBezTo>
                      <a:pt x="263" y="197"/>
                      <a:pt x="263" y="197"/>
                      <a:pt x="263" y="196"/>
                    </a:cubicBezTo>
                    <a:moveTo>
                      <a:pt x="263" y="196"/>
                    </a:moveTo>
                    <a:cubicBezTo>
                      <a:pt x="264" y="196"/>
                      <a:pt x="264" y="196"/>
                      <a:pt x="264" y="195"/>
                    </a:cubicBezTo>
                    <a:moveTo>
                      <a:pt x="264" y="195"/>
                    </a:moveTo>
                    <a:cubicBezTo>
                      <a:pt x="265" y="195"/>
                      <a:pt x="265" y="195"/>
                      <a:pt x="265" y="194"/>
                    </a:cubicBezTo>
                    <a:moveTo>
                      <a:pt x="265" y="194"/>
                    </a:moveTo>
                    <a:cubicBezTo>
                      <a:pt x="266" y="195"/>
                      <a:pt x="266" y="194"/>
                      <a:pt x="266" y="193"/>
                    </a:cubicBezTo>
                    <a:moveTo>
                      <a:pt x="266" y="193"/>
                    </a:moveTo>
                    <a:cubicBezTo>
                      <a:pt x="266" y="194"/>
                      <a:pt x="267" y="193"/>
                      <a:pt x="267" y="192"/>
                    </a:cubicBezTo>
                    <a:moveTo>
                      <a:pt x="267" y="192"/>
                    </a:moveTo>
                    <a:cubicBezTo>
                      <a:pt x="268" y="192"/>
                      <a:pt x="267" y="191"/>
                      <a:pt x="267" y="192"/>
                    </a:cubicBezTo>
                    <a:moveTo>
                      <a:pt x="265" y="261"/>
                    </a:moveTo>
                    <a:cubicBezTo>
                      <a:pt x="263" y="261"/>
                      <a:pt x="265" y="262"/>
                      <a:pt x="265" y="261"/>
                    </a:cubicBezTo>
                    <a:moveTo>
                      <a:pt x="265" y="261"/>
                    </a:moveTo>
                    <a:cubicBezTo>
                      <a:pt x="274" y="259"/>
                      <a:pt x="281" y="256"/>
                      <a:pt x="291" y="255"/>
                    </a:cubicBezTo>
                    <a:cubicBezTo>
                      <a:pt x="305" y="236"/>
                      <a:pt x="324" y="222"/>
                      <a:pt x="340" y="205"/>
                    </a:cubicBezTo>
                    <a:cubicBezTo>
                      <a:pt x="330" y="202"/>
                      <a:pt x="323" y="196"/>
                      <a:pt x="315" y="192"/>
                    </a:cubicBezTo>
                    <a:cubicBezTo>
                      <a:pt x="296" y="214"/>
                      <a:pt x="279" y="236"/>
                      <a:pt x="265" y="261"/>
                    </a:cubicBezTo>
                    <a:moveTo>
                      <a:pt x="1208" y="192"/>
                    </a:moveTo>
                    <a:cubicBezTo>
                      <a:pt x="1198" y="200"/>
                      <a:pt x="1184" y="204"/>
                      <a:pt x="1173" y="211"/>
                    </a:cubicBezTo>
                    <a:cubicBezTo>
                      <a:pt x="1184" y="223"/>
                      <a:pt x="1187" y="240"/>
                      <a:pt x="1203" y="247"/>
                    </a:cubicBezTo>
                    <a:cubicBezTo>
                      <a:pt x="1215" y="253"/>
                      <a:pt x="1231" y="253"/>
                      <a:pt x="1246" y="257"/>
                    </a:cubicBezTo>
                    <a:cubicBezTo>
                      <a:pt x="1260" y="261"/>
                      <a:pt x="1274" y="266"/>
                      <a:pt x="1287" y="269"/>
                    </a:cubicBezTo>
                    <a:cubicBezTo>
                      <a:pt x="1267" y="238"/>
                      <a:pt x="1237" y="216"/>
                      <a:pt x="1208" y="192"/>
                    </a:cubicBezTo>
                    <a:close/>
                    <a:moveTo>
                      <a:pt x="637" y="198"/>
                    </a:moveTo>
                    <a:cubicBezTo>
                      <a:pt x="636" y="202"/>
                      <a:pt x="630" y="210"/>
                      <a:pt x="633" y="212"/>
                    </a:cubicBezTo>
                    <a:cubicBezTo>
                      <a:pt x="638" y="210"/>
                      <a:pt x="636" y="203"/>
                      <a:pt x="637" y="198"/>
                    </a:cubicBezTo>
                    <a:moveTo>
                      <a:pt x="637" y="198"/>
                    </a:moveTo>
                    <a:cubicBezTo>
                      <a:pt x="640" y="198"/>
                      <a:pt x="636" y="194"/>
                      <a:pt x="637" y="198"/>
                    </a:cubicBezTo>
                    <a:moveTo>
                      <a:pt x="1072" y="226"/>
                    </a:moveTo>
                    <a:cubicBezTo>
                      <a:pt x="1076" y="226"/>
                      <a:pt x="1083" y="228"/>
                      <a:pt x="1085" y="227"/>
                    </a:cubicBezTo>
                    <a:cubicBezTo>
                      <a:pt x="1077" y="219"/>
                      <a:pt x="1070" y="209"/>
                      <a:pt x="1062" y="201"/>
                    </a:cubicBezTo>
                    <a:cubicBezTo>
                      <a:pt x="1065" y="210"/>
                      <a:pt x="1069" y="217"/>
                      <a:pt x="1072" y="226"/>
                    </a:cubicBezTo>
                    <a:close/>
                    <a:moveTo>
                      <a:pt x="342" y="207"/>
                    </a:moveTo>
                    <a:cubicBezTo>
                      <a:pt x="327" y="222"/>
                      <a:pt x="310" y="236"/>
                      <a:pt x="296" y="253"/>
                    </a:cubicBezTo>
                    <a:cubicBezTo>
                      <a:pt x="319" y="247"/>
                      <a:pt x="343" y="243"/>
                      <a:pt x="366" y="239"/>
                    </a:cubicBezTo>
                    <a:cubicBezTo>
                      <a:pt x="370" y="231"/>
                      <a:pt x="374" y="225"/>
                      <a:pt x="377" y="217"/>
                    </a:cubicBezTo>
                    <a:cubicBezTo>
                      <a:pt x="364" y="215"/>
                      <a:pt x="354" y="210"/>
                      <a:pt x="342" y="207"/>
                    </a:cubicBezTo>
                    <a:close/>
                    <a:moveTo>
                      <a:pt x="745" y="212"/>
                    </a:moveTo>
                    <a:cubicBezTo>
                      <a:pt x="745" y="226"/>
                      <a:pt x="744" y="240"/>
                      <a:pt x="743" y="254"/>
                    </a:cubicBezTo>
                    <a:cubicBezTo>
                      <a:pt x="757" y="253"/>
                      <a:pt x="774" y="255"/>
                      <a:pt x="786" y="253"/>
                    </a:cubicBezTo>
                    <a:cubicBezTo>
                      <a:pt x="784" y="241"/>
                      <a:pt x="786" y="224"/>
                      <a:pt x="784" y="212"/>
                    </a:cubicBezTo>
                    <a:cubicBezTo>
                      <a:pt x="773" y="210"/>
                      <a:pt x="756" y="210"/>
                      <a:pt x="745" y="212"/>
                    </a:cubicBezTo>
                    <a:close/>
                    <a:moveTo>
                      <a:pt x="1176" y="220"/>
                    </a:moveTo>
                    <a:cubicBezTo>
                      <a:pt x="1176" y="221"/>
                      <a:pt x="1176" y="221"/>
                      <a:pt x="1177" y="221"/>
                    </a:cubicBezTo>
                    <a:moveTo>
                      <a:pt x="1177" y="221"/>
                    </a:moveTo>
                    <a:cubicBezTo>
                      <a:pt x="1177" y="223"/>
                      <a:pt x="1178" y="221"/>
                      <a:pt x="1177" y="221"/>
                    </a:cubicBezTo>
                    <a:moveTo>
                      <a:pt x="1177" y="221"/>
                    </a:moveTo>
                    <a:cubicBezTo>
                      <a:pt x="1177" y="220"/>
                      <a:pt x="1176" y="220"/>
                      <a:pt x="1176" y="220"/>
                    </a:cubicBezTo>
                    <a:moveTo>
                      <a:pt x="1176" y="220"/>
                    </a:moveTo>
                    <a:cubicBezTo>
                      <a:pt x="1174" y="216"/>
                      <a:pt x="1171" y="207"/>
                      <a:pt x="1166" y="213"/>
                    </a:cubicBezTo>
                    <a:cubicBezTo>
                      <a:pt x="1170" y="214"/>
                      <a:pt x="1172" y="218"/>
                      <a:pt x="1176" y="220"/>
                    </a:cubicBezTo>
                    <a:moveTo>
                      <a:pt x="639" y="214"/>
                    </a:moveTo>
                    <a:cubicBezTo>
                      <a:pt x="637" y="225"/>
                      <a:pt x="635" y="238"/>
                      <a:pt x="633" y="251"/>
                    </a:cubicBezTo>
                    <a:cubicBezTo>
                      <a:pt x="669" y="252"/>
                      <a:pt x="704" y="254"/>
                      <a:pt x="741" y="254"/>
                    </a:cubicBezTo>
                    <a:cubicBezTo>
                      <a:pt x="741" y="239"/>
                      <a:pt x="742" y="225"/>
                      <a:pt x="743" y="212"/>
                    </a:cubicBezTo>
                    <a:cubicBezTo>
                      <a:pt x="707" y="211"/>
                      <a:pt x="673" y="213"/>
                      <a:pt x="639" y="214"/>
                    </a:cubicBezTo>
                    <a:close/>
                    <a:moveTo>
                      <a:pt x="787" y="212"/>
                    </a:moveTo>
                    <a:cubicBezTo>
                      <a:pt x="786" y="227"/>
                      <a:pt x="789" y="239"/>
                      <a:pt x="788" y="254"/>
                    </a:cubicBezTo>
                    <a:cubicBezTo>
                      <a:pt x="815" y="254"/>
                      <a:pt x="840" y="252"/>
                      <a:pt x="867" y="252"/>
                    </a:cubicBezTo>
                    <a:cubicBezTo>
                      <a:pt x="863" y="238"/>
                      <a:pt x="860" y="225"/>
                      <a:pt x="856" y="213"/>
                    </a:cubicBezTo>
                    <a:cubicBezTo>
                      <a:pt x="834" y="212"/>
                      <a:pt x="811" y="211"/>
                      <a:pt x="787" y="212"/>
                    </a:cubicBezTo>
                    <a:close/>
                    <a:moveTo>
                      <a:pt x="870" y="251"/>
                    </a:moveTo>
                    <a:cubicBezTo>
                      <a:pt x="891" y="251"/>
                      <a:pt x="917" y="249"/>
                      <a:pt x="938" y="247"/>
                    </a:cubicBezTo>
                    <a:cubicBezTo>
                      <a:pt x="937" y="236"/>
                      <a:pt x="934" y="227"/>
                      <a:pt x="932" y="216"/>
                    </a:cubicBezTo>
                    <a:cubicBezTo>
                      <a:pt x="909" y="214"/>
                      <a:pt x="884" y="214"/>
                      <a:pt x="861" y="213"/>
                    </a:cubicBezTo>
                    <a:cubicBezTo>
                      <a:pt x="864" y="226"/>
                      <a:pt x="868" y="237"/>
                      <a:pt x="870" y="251"/>
                    </a:cubicBezTo>
                    <a:close/>
                    <a:moveTo>
                      <a:pt x="1190" y="244"/>
                    </a:moveTo>
                    <a:cubicBezTo>
                      <a:pt x="1191" y="246"/>
                      <a:pt x="1191" y="244"/>
                      <a:pt x="1190" y="244"/>
                    </a:cubicBezTo>
                    <a:moveTo>
                      <a:pt x="1190" y="244"/>
                    </a:moveTo>
                    <a:cubicBezTo>
                      <a:pt x="1184" y="231"/>
                      <a:pt x="1173" y="222"/>
                      <a:pt x="1162" y="213"/>
                    </a:cubicBezTo>
                    <a:cubicBezTo>
                      <a:pt x="1143" y="221"/>
                      <a:pt x="1120" y="224"/>
                      <a:pt x="1099" y="230"/>
                    </a:cubicBezTo>
                    <a:cubicBezTo>
                      <a:pt x="1131" y="233"/>
                      <a:pt x="1160" y="239"/>
                      <a:pt x="1190" y="244"/>
                    </a:cubicBezTo>
                    <a:moveTo>
                      <a:pt x="632" y="214"/>
                    </a:moveTo>
                    <a:cubicBezTo>
                      <a:pt x="625" y="223"/>
                      <a:pt x="622" y="237"/>
                      <a:pt x="618" y="250"/>
                    </a:cubicBezTo>
                    <a:cubicBezTo>
                      <a:pt x="622" y="250"/>
                      <a:pt x="626" y="250"/>
                      <a:pt x="630" y="250"/>
                    </a:cubicBezTo>
                    <a:cubicBezTo>
                      <a:pt x="631" y="238"/>
                      <a:pt x="633" y="225"/>
                      <a:pt x="635" y="214"/>
                    </a:cubicBezTo>
                    <a:cubicBezTo>
                      <a:pt x="634" y="214"/>
                      <a:pt x="633" y="214"/>
                      <a:pt x="632" y="214"/>
                    </a:cubicBezTo>
                    <a:close/>
                    <a:moveTo>
                      <a:pt x="515" y="222"/>
                    </a:moveTo>
                    <a:cubicBezTo>
                      <a:pt x="512" y="228"/>
                      <a:pt x="507" y="233"/>
                      <a:pt x="505" y="239"/>
                    </a:cubicBezTo>
                    <a:cubicBezTo>
                      <a:pt x="541" y="243"/>
                      <a:pt x="576" y="248"/>
                      <a:pt x="615" y="249"/>
                    </a:cubicBezTo>
                    <a:cubicBezTo>
                      <a:pt x="619" y="237"/>
                      <a:pt x="623" y="226"/>
                      <a:pt x="628" y="215"/>
                    </a:cubicBezTo>
                    <a:cubicBezTo>
                      <a:pt x="589" y="216"/>
                      <a:pt x="552" y="218"/>
                      <a:pt x="515" y="222"/>
                    </a:cubicBezTo>
                    <a:close/>
                    <a:moveTo>
                      <a:pt x="941" y="247"/>
                    </a:moveTo>
                    <a:cubicBezTo>
                      <a:pt x="956" y="246"/>
                      <a:pt x="972" y="245"/>
                      <a:pt x="986" y="242"/>
                    </a:cubicBezTo>
                    <a:cubicBezTo>
                      <a:pt x="980" y="235"/>
                      <a:pt x="978" y="225"/>
                      <a:pt x="971" y="219"/>
                    </a:cubicBezTo>
                    <a:cubicBezTo>
                      <a:pt x="960" y="218"/>
                      <a:pt x="947" y="217"/>
                      <a:pt x="935" y="216"/>
                    </a:cubicBezTo>
                    <a:cubicBezTo>
                      <a:pt x="936" y="227"/>
                      <a:pt x="939" y="236"/>
                      <a:pt x="941" y="247"/>
                    </a:cubicBezTo>
                    <a:close/>
                    <a:moveTo>
                      <a:pt x="370" y="238"/>
                    </a:moveTo>
                    <a:cubicBezTo>
                      <a:pt x="369" y="238"/>
                      <a:pt x="370" y="239"/>
                      <a:pt x="370" y="238"/>
                    </a:cubicBezTo>
                    <a:moveTo>
                      <a:pt x="370" y="238"/>
                    </a:moveTo>
                    <a:cubicBezTo>
                      <a:pt x="384" y="235"/>
                      <a:pt x="401" y="237"/>
                      <a:pt x="406" y="225"/>
                    </a:cubicBezTo>
                    <a:cubicBezTo>
                      <a:pt x="396" y="224"/>
                      <a:pt x="389" y="220"/>
                      <a:pt x="379" y="219"/>
                    </a:cubicBezTo>
                    <a:cubicBezTo>
                      <a:pt x="377" y="226"/>
                      <a:pt x="372" y="230"/>
                      <a:pt x="370" y="238"/>
                    </a:cubicBezTo>
                    <a:moveTo>
                      <a:pt x="989" y="242"/>
                    </a:moveTo>
                    <a:cubicBezTo>
                      <a:pt x="1017" y="239"/>
                      <a:pt x="1047" y="238"/>
                      <a:pt x="1071" y="230"/>
                    </a:cubicBezTo>
                    <a:cubicBezTo>
                      <a:pt x="1042" y="224"/>
                      <a:pt x="1008" y="222"/>
                      <a:pt x="976" y="219"/>
                    </a:cubicBezTo>
                    <a:cubicBezTo>
                      <a:pt x="980" y="227"/>
                      <a:pt x="984" y="235"/>
                      <a:pt x="989" y="242"/>
                    </a:cubicBezTo>
                    <a:close/>
                    <a:moveTo>
                      <a:pt x="497" y="223"/>
                    </a:moveTo>
                    <a:cubicBezTo>
                      <a:pt x="494" y="227"/>
                      <a:pt x="494" y="233"/>
                      <a:pt x="491" y="238"/>
                    </a:cubicBezTo>
                    <a:cubicBezTo>
                      <a:pt x="495" y="237"/>
                      <a:pt x="497" y="239"/>
                      <a:pt x="502" y="239"/>
                    </a:cubicBezTo>
                    <a:cubicBezTo>
                      <a:pt x="504" y="232"/>
                      <a:pt x="509" y="228"/>
                      <a:pt x="511" y="222"/>
                    </a:cubicBezTo>
                    <a:cubicBezTo>
                      <a:pt x="507" y="223"/>
                      <a:pt x="503" y="224"/>
                      <a:pt x="497" y="223"/>
                    </a:cubicBezTo>
                    <a:close/>
                    <a:moveTo>
                      <a:pt x="1178" y="224"/>
                    </a:moveTo>
                    <a:cubicBezTo>
                      <a:pt x="1177" y="224"/>
                      <a:pt x="1178" y="225"/>
                      <a:pt x="1178" y="224"/>
                    </a:cubicBezTo>
                    <a:close/>
                    <a:moveTo>
                      <a:pt x="445" y="231"/>
                    </a:moveTo>
                    <a:cubicBezTo>
                      <a:pt x="460" y="233"/>
                      <a:pt x="475" y="235"/>
                      <a:pt x="489" y="238"/>
                    </a:cubicBezTo>
                    <a:cubicBezTo>
                      <a:pt x="490" y="232"/>
                      <a:pt x="492" y="229"/>
                      <a:pt x="493" y="224"/>
                    </a:cubicBezTo>
                    <a:cubicBezTo>
                      <a:pt x="477" y="226"/>
                      <a:pt x="459" y="226"/>
                      <a:pt x="445" y="231"/>
                    </a:cubicBezTo>
                    <a:close/>
                    <a:moveTo>
                      <a:pt x="421" y="230"/>
                    </a:moveTo>
                    <a:cubicBezTo>
                      <a:pt x="423" y="230"/>
                      <a:pt x="429" y="229"/>
                      <a:pt x="424" y="229"/>
                    </a:cubicBezTo>
                    <a:cubicBezTo>
                      <a:pt x="419" y="228"/>
                      <a:pt x="414" y="227"/>
                      <a:pt x="409" y="226"/>
                    </a:cubicBezTo>
                    <a:cubicBezTo>
                      <a:pt x="407" y="229"/>
                      <a:pt x="404" y="230"/>
                      <a:pt x="403" y="233"/>
                    </a:cubicBezTo>
                    <a:cubicBezTo>
                      <a:pt x="409" y="232"/>
                      <a:pt x="416" y="231"/>
                      <a:pt x="421" y="230"/>
                    </a:cubicBezTo>
                    <a:close/>
                    <a:moveTo>
                      <a:pt x="1079" y="230"/>
                    </a:moveTo>
                    <a:cubicBezTo>
                      <a:pt x="1078" y="229"/>
                      <a:pt x="1073" y="228"/>
                      <a:pt x="1073" y="230"/>
                    </a:cubicBezTo>
                    <a:cubicBezTo>
                      <a:pt x="1074" y="231"/>
                      <a:pt x="1078" y="232"/>
                      <a:pt x="1079" y="230"/>
                    </a:cubicBezTo>
                    <a:close/>
                    <a:moveTo>
                      <a:pt x="309" y="418"/>
                    </a:moveTo>
                    <a:cubicBezTo>
                      <a:pt x="307" y="419"/>
                      <a:pt x="309" y="419"/>
                      <a:pt x="309" y="418"/>
                    </a:cubicBezTo>
                    <a:moveTo>
                      <a:pt x="309" y="418"/>
                    </a:moveTo>
                    <a:cubicBezTo>
                      <a:pt x="345" y="412"/>
                      <a:pt x="381" y="406"/>
                      <a:pt x="418" y="401"/>
                    </a:cubicBezTo>
                    <a:cubicBezTo>
                      <a:pt x="436" y="359"/>
                      <a:pt x="455" y="318"/>
                      <a:pt x="477" y="281"/>
                    </a:cubicBezTo>
                    <a:cubicBezTo>
                      <a:pt x="479" y="266"/>
                      <a:pt x="484" y="253"/>
                      <a:pt x="488" y="239"/>
                    </a:cubicBezTo>
                    <a:cubicBezTo>
                      <a:pt x="458" y="236"/>
                      <a:pt x="431" y="227"/>
                      <a:pt x="401" y="236"/>
                    </a:cubicBezTo>
                    <a:cubicBezTo>
                      <a:pt x="376" y="263"/>
                      <a:pt x="355" y="294"/>
                      <a:pt x="333" y="324"/>
                    </a:cubicBezTo>
                    <a:cubicBezTo>
                      <a:pt x="324" y="355"/>
                      <a:pt x="314" y="384"/>
                      <a:pt x="309" y="418"/>
                    </a:cubicBezTo>
                    <a:moveTo>
                      <a:pt x="1092" y="232"/>
                    </a:moveTo>
                    <a:cubicBezTo>
                      <a:pt x="1137" y="288"/>
                      <a:pt x="1175" y="350"/>
                      <a:pt x="1208" y="417"/>
                    </a:cubicBezTo>
                    <a:cubicBezTo>
                      <a:pt x="1224" y="419"/>
                      <a:pt x="1240" y="426"/>
                      <a:pt x="1256" y="425"/>
                    </a:cubicBezTo>
                    <a:cubicBezTo>
                      <a:pt x="1244" y="360"/>
                      <a:pt x="1220" y="299"/>
                      <a:pt x="1192" y="247"/>
                    </a:cubicBezTo>
                    <a:cubicBezTo>
                      <a:pt x="1159" y="242"/>
                      <a:pt x="1128" y="235"/>
                      <a:pt x="1092" y="232"/>
                    </a:cubicBezTo>
                    <a:moveTo>
                      <a:pt x="1092" y="232"/>
                    </a:moveTo>
                    <a:cubicBezTo>
                      <a:pt x="1092" y="230"/>
                      <a:pt x="1091" y="232"/>
                      <a:pt x="1092" y="232"/>
                    </a:cubicBezTo>
                    <a:moveTo>
                      <a:pt x="1104" y="252"/>
                    </a:moveTo>
                    <a:cubicBezTo>
                      <a:pt x="1096" y="241"/>
                      <a:pt x="1089" y="225"/>
                      <a:pt x="1075" y="235"/>
                    </a:cubicBezTo>
                    <a:cubicBezTo>
                      <a:pt x="1096" y="285"/>
                      <a:pt x="1109" y="342"/>
                      <a:pt x="1119" y="403"/>
                    </a:cubicBezTo>
                    <a:cubicBezTo>
                      <a:pt x="1148" y="406"/>
                      <a:pt x="1178" y="413"/>
                      <a:pt x="1205" y="415"/>
                    </a:cubicBezTo>
                    <a:cubicBezTo>
                      <a:pt x="1178" y="360"/>
                      <a:pt x="1141" y="300"/>
                      <a:pt x="1104" y="252"/>
                    </a:cubicBezTo>
                    <a:close/>
                    <a:moveTo>
                      <a:pt x="990" y="245"/>
                    </a:moveTo>
                    <a:cubicBezTo>
                      <a:pt x="1015" y="293"/>
                      <a:pt x="1038" y="342"/>
                      <a:pt x="1057" y="395"/>
                    </a:cubicBezTo>
                    <a:cubicBezTo>
                      <a:pt x="1077" y="398"/>
                      <a:pt x="1097" y="399"/>
                      <a:pt x="1116" y="403"/>
                    </a:cubicBezTo>
                    <a:cubicBezTo>
                      <a:pt x="1108" y="349"/>
                      <a:pt x="1096" y="297"/>
                      <a:pt x="1080" y="252"/>
                    </a:cubicBezTo>
                    <a:cubicBezTo>
                      <a:pt x="1078" y="246"/>
                      <a:pt x="1076" y="238"/>
                      <a:pt x="1070" y="235"/>
                    </a:cubicBezTo>
                    <a:cubicBezTo>
                      <a:pt x="1044" y="239"/>
                      <a:pt x="1018" y="243"/>
                      <a:pt x="990" y="245"/>
                    </a:cubicBezTo>
                    <a:close/>
                    <a:moveTo>
                      <a:pt x="368" y="240"/>
                    </a:moveTo>
                    <a:cubicBezTo>
                      <a:pt x="357" y="263"/>
                      <a:pt x="345" y="288"/>
                      <a:pt x="339" y="312"/>
                    </a:cubicBezTo>
                    <a:cubicBezTo>
                      <a:pt x="353" y="289"/>
                      <a:pt x="373" y="265"/>
                      <a:pt x="390" y="245"/>
                    </a:cubicBezTo>
                    <a:cubicBezTo>
                      <a:pt x="392" y="243"/>
                      <a:pt x="395" y="239"/>
                      <a:pt x="394" y="237"/>
                    </a:cubicBezTo>
                    <a:cubicBezTo>
                      <a:pt x="386" y="238"/>
                      <a:pt x="378" y="240"/>
                      <a:pt x="368" y="240"/>
                    </a:cubicBezTo>
                    <a:close/>
                    <a:moveTo>
                      <a:pt x="483" y="268"/>
                    </a:moveTo>
                    <a:cubicBezTo>
                      <a:pt x="480" y="268"/>
                      <a:pt x="484" y="272"/>
                      <a:pt x="483" y="268"/>
                    </a:cubicBezTo>
                    <a:moveTo>
                      <a:pt x="483" y="268"/>
                    </a:moveTo>
                    <a:cubicBezTo>
                      <a:pt x="489" y="260"/>
                      <a:pt x="494" y="251"/>
                      <a:pt x="499" y="241"/>
                    </a:cubicBezTo>
                    <a:cubicBezTo>
                      <a:pt x="496" y="241"/>
                      <a:pt x="494" y="240"/>
                      <a:pt x="490" y="240"/>
                    </a:cubicBezTo>
                    <a:cubicBezTo>
                      <a:pt x="488" y="250"/>
                      <a:pt x="484" y="258"/>
                      <a:pt x="483" y="268"/>
                    </a:cubicBezTo>
                    <a:moveTo>
                      <a:pt x="327" y="249"/>
                    </a:moveTo>
                    <a:cubicBezTo>
                      <a:pt x="315" y="252"/>
                      <a:pt x="301" y="252"/>
                      <a:pt x="294" y="256"/>
                    </a:cubicBezTo>
                    <a:cubicBezTo>
                      <a:pt x="288" y="259"/>
                      <a:pt x="279" y="270"/>
                      <a:pt x="273" y="277"/>
                    </a:cubicBezTo>
                    <a:cubicBezTo>
                      <a:pt x="242" y="313"/>
                      <a:pt x="211" y="348"/>
                      <a:pt x="198" y="402"/>
                    </a:cubicBezTo>
                    <a:cubicBezTo>
                      <a:pt x="222" y="411"/>
                      <a:pt x="245" y="420"/>
                      <a:pt x="271" y="426"/>
                    </a:cubicBezTo>
                    <a:cubicBezTo>
                      <a:pt x="285" y="399"/>
                      <a:pt x="300" y="372"/>
                      <a:pt x="316" y="347"/>
                    </a:cubicBezTo>
                    <a:cubicBezTo>
                      <a:pt x="321" y="339"/>
                      <a:pt x="328" y="330"/>
                      <a:pt x="332" y="322"/>
                    </a:cubicBezTo>
                    <a:cubicBezTo>
                      <a:pt x="344" y="296"/>
                      <a:pt x="348" y="268"/>
                      <a:pt x="365" y="243"/>
                    </a:cubicBezTo>
                    <a:cubicBezTo>
                      <a:pt x="364" y="243"/>
                      <a:pt x="365" y="241"/>
                      <a:pt x="364" y="241"/>
                    </a:cubicBezTo>
                    <a:cubicBezTo>
                      <a:pt x="353" y="243"/>
                      <a:pt x="340" y="246"/>
                      <a:pt x="327" y="249"/>
                    </a:cubicBezTo>
                    <a:close/>
                    <a:moveTo>
                      <a:pt x="504" y="242"/>
                    </a:moveTo>
                    <a:cubicBezTo>
                      <a:pt x="472" y="274"/>
                      <a:pt x="465" y="338"/>
                      <a:pt x="457" y="396"/>
                    </a:cubicBezTo>
                    <a:cubicBezTo>
                      <a:pt x="495" y="392"/>
                      <a:pt x="535" y="389"/>
                      <a:pt x="575" y="385"/>
                    </a:cubicBezTo>
                    <a:cubicBezTo>
                      <a:pt x="587" y="340"/>
                      <a:pt x="599" y="294"/>
                      <a:pt x="614" y="252"/>
                    </a:cubicBezTo>
                    <a:cubicBezTo>
                      <a:pt x="576" y="250"/>
                      <a:pt x="540" y="246"/>
                      <a:pt x="504" y="242"/>
                    </a:cubicBezTo>
                    <a:close/>
                    <a:moveTo>
                      <a:pt x="1194" y="244"/>
                    </a:moveTo>
                    <a:cubicBezTo>
                      <a:pt x="1194" y="245"/>
                      <a:pt x="1194" y="245"/>
                      <a:pt x="1195" y="245"/>
                    </a:cubicBezTo>
                    <a:moveTo>
                      <a:pt x="1195" y="245"/>
                    </a:moveTo>
                    <a:cubicBezTo>
                      <a:pt x="1196" y="247"/>
                      <a:pt x="1196" y="245"/>
                      <a:pt x="1195" y="245"/>
                    </a:cubicBezTo>
                    <a:moveTo>
                      <a:pt x="1195" y="245"/>
                    </a:moveTo>
                    <a:cubicBezTo>
                      <a:pt x="1195" y="244"/>
                      <a:pt x="1195" y="244"/>
                      <a:pt x="1194" y="244"/>
                    </a:cubicBezTo>
                    <a:moveTo>
                      <a:pt x="1194" y="244"/>
                    </a:moveTo>
                    <a:cubicBezTo>
                      <a:pt x="1193" y="243"/>
                      <a:pt x="1193" y="244"/>
                      <a:pt x="1194" y="244"/>
                    </a:cubicBezTo>
                    <a:moveTo>
                      <a:pt x="942" y="250"/>
                    </a:moveTo>
                    <a:cubicBezTo>
                      <a:pt x="949" y="294"/>
                      <a:pt x="955" y="339"/>
                      <a:pt x="960" y="386"/>
                    </a:cubicBezTo>
                    <a:cubicBezTo>
                      <a:pt x="991" y="389"/>
                      <a:pt x="1024" y="391"/>
                      <a:pt x="1054" y="395"/>
                    </a:cubicBezTo>
                    <a:cubicBezTo>
                      <a:pt x="1035" y="342"/>
                      <a:pt x="1013" y="293"/>
                      <a:pt x="988" y="246"/>
                    </a:cubicBezTo>
                    <a:cubicBezTo>
                      <a:pt x="972" y="247"/>
                      <a:pt x="957" y="249"/>
                      <a:pt x="942" y="250"/>
                    </a:cubicBezTo>
                    <a:close/>
                    <a:moveTo>
                      <a:pt x="1259" y="424"/>
                    </a:moveTo>
                    <a:cubicBezTo>
                      <a:pt x="1279" y="419"/>
                      <a:pt x="1296" y="412"/>
                      <a:pt x="1314" y="407"/>
                    </a:cubicBezTo>
                    <a:cubicBezTo>
                      <a:pt x="1282" y="347"/>
                      <a:pt x="1242" y="296"/>
                      <a:pt x="1198" y="249"/>
                    </a:cubicBezTo>
                    <a:cubicBezTo>
                      <a:pt x="1197" y="249"/>
                      <a:pt x="1196" y="249"/>
                      <a:pt x="1196" y="250"/>
                    </a:cubicBezTo>
                    <a:cubicBezTo>
                      <a:pt x="1224" y="301"/>
                      <a:pt x="1245" y="359"/>
                      <a:pt x="1259" y="424"/>
                    </a:cubicBezTo>
                    <a:close/>
                    <a:moveTo>
                      <a:pt x="871" y="255"/>
                    </a:moveTo>
                    <a:cubicBezTo>
                      <a:pt x="883" y="296"/>
                      <a:pt x="891" y="339"/>
                      <a:pt x="899" y="383"/>
                    </a:cubicBezTo>
                    <a:cubicBezTo>
                      <a:pt x="918" y="384"/>
                      <a:pt x="938" y="384"/>
                      <a:pt x="957" y="386"/>
                    </a:cubicBezTo>
                    <a:cubicBezTo>
                      <a:pt x="953" y="345"/>
                      <a:pt x="948" y="301"/>
                      <a:pt x="942" y="264"/>
                    </a:cubicBezTo>
                    <a:cubicBezTo>
                      <a:pt x="941" y="260"/>
                      <a:pt x="941" y="252"/>
                      <a:pt x="936" y="250"/>
                    </a:cubicBezTo>
                    <a:cubicBezTo>
                      <a:pt x="915" y="253"/>
                      <a:pt x="892" y="252"/>
                      <a:pt x="871" y="255"/>
                    </a:cubicBezTo>
                    <a:close/>
                    <a:moveTo>
                      <a:pt x="1317" y="405"/>
                    </a:moveTo>
                    <a:cubicBezTo>
                      <a:pt x="1328" y="400"/>
                      <a:pt x="1340" y="395"/>
                      <a:pt x="1350" y="388"/>
                    </a:cubicBezTo>
                    <a:cubicBezTo>
                      <a:pt x="1332" y="347"/>
                      <a:pt x="1314" y="307"/>
                      <a:pt x="1289" y="273"/>
                    </a:cubicBezTo>
                    <a:cubicBezTo>
                      <a:pt x="1263" y="264"/>
                      <a:pt x="1231" y="255"/>
                      <a:pt x="1204" y="251"/>
                    </a:cubicBezTo>
                    <a:cubicBezTo>
                      <a:pt x="1247" y="297"/>
                      <a:pt x="1284" y="348"/>
                      <a:pt x="1317" y="405"/>
                    </a:cubicBezTo>
                    <a:close/>
                    <a:moveTo>
                      <a:pt x="616" y="253"/>
                    </a:moveTo>
                    <a:cubicBezTo>
                      <a:pt x="602" y="296"/>
                      <a:pt x="589" y="340"/>
                      <a:pt x="578" y="385"/>
                    </a:cubicBezTo>
                    <a:cubicBezTo>
                      <a:pt x="591" y="385"/>
                      <a:pt x="603" y="384"/>
                      <a:pt x="617" y="383"/>
                    </a:cubicBezTo>
                    <a:cubicBezTo>
                      <a:pt x="619" y="338"/>
                      <a:pt x="624" y="295"/>
                      <a:pt x="630" y="253"/>
                    </a:cubicBezTo>
                    <a:cubicBezTo>
                      <a:pt x="625" y="254"/>
                      <a:pt x="618" y="252"/>
                      <a:pt x="616" y="253"/>
                    </a:cubicBezTo>
                    <a:close/>
                    <a:moveTo>
                      <a:pt x="632" y="256"/>
                    </a:moveTo>
                    <a:cubicBezTo>
                      <a:pt x="628" y="298"/>
                      <a:pt x="623" y="339"/>
                      <a:pt x="621" y="383"/>
                    </a:cubicBezTo>
                    <a:cubicBezTo>
                      <a:pt x="658" y="381"/>
                      <a:pt x="697" y="381"/>
                      <a:pt x="735" y="380"/>
                    </a:cubicBezTo>
                    <a:cubicBezTo>
                      <a:pt x="737" y="339"/>
                      <a:pt x="739" y="298"/>
                      <a:pt x="740" y="257"/>
                    </a:cubicBezTo>
                    <a:cubicBezTo>
                      <a:pt x="704" y="257"/>
                      <a:pt x="670" y="255"/>
                      <a:pt x="634" y="254"/>
                    </a:cubicBezTo>
                    <a:cubicBezTo>
                      <a:pt x="634" y="252"/>
                      <a:pt x="632" y="254"/>
                      <a:pt x="632" y="256"/>
                    </a:cubicBezTo>
                    <a:close/>
                    <a:moveTo>
                      <a:pt x="788" y="257"/>
                    </a:moveTo>
                    <a:cubicBezTo>
                      <a:pt x="789" y="297"/>
                      <a:pt x="790" y="338"/>
                      <a:pt x="790" y="380"/>
                    </a:cubicBezTo>
                    <a:cubicBezTo>
                      <a:pt x="825" y="380"/>
                      <a:pt x="860" y="381"/>
                      <a:pt x="894" y="383"/>
                    </a:cubicBezTo>
                    <a:cubicBezTo>
                      <a:pt x="888" y="338"/>
                      <a:pt x="878" y="296"/>
                      <a:pt x="868" y="255"/>
                    </a:cubicBezTo>
                    <a:cubicBezTo>
                      <a:pt x="841" y="255"/>
                      <a:pt x="815" y="257"/>
                      <a:pt x="788" y="257"/>
                    </a:cubicBezTo>
                    <a:close/>
                    <a:moveTo>
                      <a:pt x="744" y="257"/>
                    </a:moveTo>
                    <a:cubicBezTo>
                      <a:pt x="740" y="296"/>
                      <a:pt x="740" y="339"/>
                      <a:pt x="738" y="380"/>
                    </a:cubicBezTo>
                    <a:cubicBezTo>
                      <a:pt x="755" y="380"/>
                      <a:pt x="771" y="380"/>
                      <a:pt x="788" y="380"/>
                    </a:cubicBezTo>
                    <a:cubicBezTo>
                      <a:pt x="788" y="338"/>
                      <a:pt x="786" y="298"/>
                      <a:pt x="786" y="257"/>
                    </a:cubicBezTo>
                    <a:cubicBezTo>
                      <a:pt x="772" y="257"/>
                      <a:pt x="758" y="257"/>
                      <a:pt x="744" y="257"/>
                    </a:cubicBezTo>
                    <a:close/>
                    <a:moveTo>
                      <a:pt x="286" y="259"/>
                    </a:moveTo>
                    <a:cubicBezTo>
                      <a:pt x="277" y="260"/>
                      <a:pt x="270" y="263"/>
                      <a:pt x="262" y="264"/>
                    </a:cubicBezTo>
                    <a:cubicBezTo>
                      <a:pt x="249" y="285"/>
                      <a:pt x="237" y="306"/>
                      <a:pt x="227" y="329"/>
                    </a:cubicBezTo>
                    <a:moveTo>
                      <a:pt x="227" y="329"/>
                    </a:moveTo>
                    <a:cubicBezTo>
                      <a:pt x="226" y="329"/>
                      <a:pt x="227" y="330"/>
                      <a:pt x="226" y="331"/>
                    </a:cubicBezTo>
                    <a:moveTo>
                      <a:pt x="226" y="331"/>
                    </a:moveTo>
                    <a:cubicBezTo>
                      <a:pt x="225" y="331"/>
                      <a:pt x="226" y="332"/>
                      <a:pt x="226" y="331"/>
                    </a:cubicBezTo>
                    <a:moveTo>
                      <a:pt x="226" y="331"/>
                    </a:moveTo>
                    <a:cubicBezTo>
                      <a:pt x="227" y="331"/>
                      <a:pt x="227" y="330"/>
                      <a:pt x="227" y="329"/>
                    </a:cubicBezTo>
                    <a:moveTo>
                      <a:pt x="286" y="259"/>
                    </a:moveTo>
                    <a:cubicBezTo>
                      <a:pt x="266" y="281"/>
                      <a:pt x="246" y="305"/>
                      <a:pt x="227" y="329"/>
                    </a:cubicBezTo>
                    <a:moveTo>
                      <a:pt x="286" y="259"/>
                    </a:moveTo>
                    <a:cubicBezTo>
                      <a:pt x="287" y="258"/>
                      <a:pt x="286" y="258"/>
                      <a:pt x="286" y="259"/>
                    </a:cubicBezTo>
                    <a:moveTo>
                      <a:pt x="257" y="266"/>
                    </a:moveTo>
                    <a:cubicBezTo>
                      <a:pt x="237" y="271"/>
                      <a:pt x="219" y="278"/>
                      <a:pt x="201" y="286"/>
                    </a:cubicBezTo>
                    <a:cubicBezTo>
                      <a:pt x="180" y="309"/>
                      <a:pt x="160" y="334"/>
                      <a:pt x="143" y="361"/>
                    </a:cubicBezTo>
                    <a:cubicBezTo>
                      <a:pt x="152" y="377"/>
                      <a:pt x="168" y="386"/>
                      <a:pt x="184" y="394"/>
                    </a:cubicBezTo>
                    <a:cubicBezTo>
                      <a:pt x="194" y="377"/>
                      <a:pt x="205" y="359"/>
                      <a:pt x="218" y="344"/>
                    </a:cubicBezTo>
                    <a:cubicBezTo>
                      <a:pt x="228" y="316"/>
                      <a:pt x="243" y="291"/>
                      <a:pt x="257" y="266"/>
                    </a:cubicBezTo>
                    <a:moveTo>
                      <a:pt x="257" y="266"/>
                    </a:moveTo>
                    <a:cubicBezTo>
                      <a:pt x="258" y="266"/>
                      <a:pt x="257" y="265"/>
                      <a:pt x="257" y="266"/>
                    </a:cubicBezTo>
                    <a:moveTo>
                      <a:pt x="1292" y="270"/>
                    </a:moveTo>
                    <a:cubicBezTo>
                      <a:pt x="1293" y="272"/>
                      <a:pt x="1293" y="270"/>
                      <a:pt x="1292" y="270"/>
                    </a:cubicBezTo>
                    <a:moveTo>
                      <a:pt x="1292" y="270"/>
                    </a:moveTo>
                    <a:cubicBezTo>
                      <a:pt x="1291" y="269"/>
                      <a:pt x="1291" y="270"/>
                      <a:pt x="1292" y="270"/>
                    </a:cubicBezTo>
                    <a:moveTo>
                      <a:pt x="1295" y="275"/>
                    </a:moveTo>
                    <a:cubicBezTo>
                      <a:pt x="1316" y="310"/>
                      <a:pt x="1336" y="347"/>
                      <a:pt x="1351" y="387"/>
                    </a:cubicBezTo>
                    <a:cubicBezTo>
                      <a:pt x="1360" y="383"/>
                      <a:pt x="1368" y="378"/>
                      <a:pt x="1373" y="371"/>
                    </a:cubicBezTo>
                    <a:cubicBezTo>
                      <a:pt x="1349" y="337"/>
                      <a:pt x="1324" y="306"/>
                      <a:pt x="1298" y="275"/>
                    </a:cubicBezTo>
                    <a:cubicBezTo>
                      <a:pt x="1297" y="275"/>
                      <a:pt x="1296" y="275"/>
                      <a:pt x="1295" y="275"/>
                    </a:cubicBezTo>
                    <a:moveTo>
                      <a:pt x="1295" y="275"/>
                    </a:moveTo>
                    <a:cubicBezTo>
                      <a:pt x="1294" y="274"/>
                      <a:pt x="1294" y="275"/>
                      <a:pt x="1295" y="275"/>
                    </a:cubicBezTo>
                    <a:moveTo>
                      <a:pt x="1375" y="370"/>
                    </a:moveTo>
                    <a:cubicBezTo>
                      <a:pt x="1380" y="364"/>
                      <a:pt x="1385" y="359"/>
                      <a:pt x="1387" y="350"/>
                    </a:cubicBezTo>
                    <a:cubicBezTo>
                      <a:pt x="1378" y="334"/>
                      <a:pt x="1367" y="319"/>
                      <a:pt x="1357" y="303"/>
                    </a:cubicBezTo>
                    <a:cubicBezTo>
                      <a:pt x="1341" y="294"/>
                      <a:pt x="1322" y="283"/>
                      <a:pt x="1303" y="279"/>
                    </a:cubicBezTo>
                    <a:cubicBezTo>
                      <a:pt x="1330" y="307"/>
                      <a:pt x="1352" y="339"/>
                      <a:pt x="1375" y="370"/>
                    </a:cubicBezTo>
                    <a:close/>
                    <a:moveTo>
                      <a:pt x="194" y="289"/>
                    </a:moveTo>
                    <a:cubicBezTo>
                      <a:pt x="177" y="295"/>
                      <a:pt x="173" y="313"/>
                      <a:pt x="164" y="326"/>
                    </a:cubicBezTo>
                    <a:moveTo>
                      <a:pt x="164" y="326"/>
                    </a:moveTo>
                    <a:cubicBezTo>
                      <a:pt x="163" y="326"/>
                      <a:pt x="163" y="326"/>
                      <a:pt x="163" y="327"/>
                    </a:cubicBezTo>
                    <a:moveTo>
                      <a:pt x="163" y="327"/>
                    </a:moveTo>
                    <a:cubicBezTo>
                      <a:pt x="162" y="327"/>
                      <a:pt x="162" y="328"/>
                      <a:pt x="162" y="329"/>
                    </a:cubicBezTo>
                    <a:moveTo>
                      <a:pt x="162" y="329"/>
                    </a:moveTo>
                    <a:cubicBezTo>
                      <a:pt x="161" y="329"/>
                      <a:pt x="162" y="330"/>
                      <a:pt x="162" y="329"/>
                    </a:cubicBezTo>
                    <a:moveTo>
                      <a:pt x="162" y="329"/>
                    </a:moveTo>
                    <a:cubicBezTo>
                      <a:pt x="163" y="329"/>
                      <a:pt x="163" y="328"/>
                      <a:pt x="163" y="327"/>
                    </a:cubicBezTo>
                    <a:moveTo>
                      <a:pt x="163" y="327"/>
                    </a:moveTo>
                    <a:cubicBezTo>
                      <a:pt x="164" y="327"/>
                      <a:pt x="164" y="326"/>
                      <a:pt x="164" y="326"/>
                    </a:cubicBezTo>
                    <a:moveTo>
                      <a:pt x="164" y="326"/>
                    </a:moveTo>
                    <a:cubicBezTo>
                      <a:pt x="174" y="314"/>
                      <a:pt x="184" y="302"/>
                      <a:pt x="194" y="289"/>
                    </a:cubicBezTo>
                    <a:moveTo>
                      <a:pt x="194" y="289"/>
                    </a:moveTo>
                    <a:cubicBezTo>
                      <a:pt x="195" y="289"/>
                      <a:pt x="194" y="288"/>
                      <a:pt x="194" y="289"/>
                    </a:cubicBezTo>
                    <a:moveTo>
                      <a:pt x="472" y="295"/>
                    </a:moveTo>
                    <a:cubicBezTo>
                      <a:pt x="472" y="295"/>
                      <a:pt x="471" y="295"/>
                      <a:pt x="471" y="295"/>
                    </a:cubicBezTo>
                    <a:cubicBezTo>
                      <a:pt x="454" y="329"/>
                      <a:pt x="436" y="362"/>
                      <a:pt x="422" y="400"/>
                    </a:cubicBezTo>
                    <a:moveTo>
                      <a:pt x="422" y="400"/>
                    </a:moveTo>
                    <a:cubicBezTo>
                      <a:pt x="421" y="400"/>
                      <a:pt x="422" y="401"/>
                      <a:pt x="422" y="400"/>
                    </a:cubicBezTo>
                    <a:moveTo>
                      <a:pt x="422" y="400"/>
                    </a:moveTo>
                    <a:cubicBezTo>
                      <a:pt x="434" y="400"/>
                      <a:pt x="442" y="397"/>
                      <a:pt x="454" y="397"/>
                    </a:cubicBezTo>
                    <a:cubicBezTo>
                      <a:pt x="458" y="361"/>
                      <a:pt x="466" y="329"/>
                      <a:pt x="472" y="295"/>
                    </a:cubicBezTo>
                    <a:moveTo>
                      <a:pt x="472" y="295"/>
                    </a:moveTo>
                    <a:cubicBezTo>
                      <a:pt x="475" y="295"/>
                      <a:pt x="471" y="291"/>
                      <a:pt x="472" y="295"/>
                    </a:cubicBezTo>
                    <a:moveTo>
                      <a:pt x="178" y="297"/>
                    </a:moveTo>
                    <a:cubicBezTo>
                      <a:pt x="158" y="308"/>
                      <a:pt x="126" y="328"/>
                      <a:pt x="141" y="359"/>
                    </a:cubicBezTo>
                    <a:cubicBezTo>
                      <a:pt x="153" y="338"/>
                      <a:pt x="165" y="317"/>
                      <a:pt x="178" y="297"/>
                    </a:cubicBezTo>
                    <a:moveTo>
                      <a:pt x="178" y="297"/>
                    </a:moveTo>
                    <a:cubicBezTo>
                      <a:pt x="180" y="296"/>
                      <a:pt x="178" y="296"/>
                      <a:pt x="178" y="297"/>
                    </a:cubicBezTo>
                    <a:moveTo>
                      <a:pt x="1364" y="309"/>
                    </a:moveTo>
                    <a:cubicBezTo>
                      <a:pt x="1364" y="309"/>
                      <a:pt x="1364" y="310"/>
                      <a:pt x="1365" y="310"/>
                    </a:cubicBezTo>
                    <a:moveTo>
                      <a:pt x="1365" y="310"/>
                    </a:moveTo>
                    <a:cubicBezTo>
                      <a:pt x="1365" y="310"/>
                      <a:pt x="1365" y="310"/>
                      <a:pt x="1366" y="311"/>
                    </a:cubicBezTo>
                    <a:moveTo>
                      <a:pt x="1366" y="311"/>
                    </a:moveTo>
                    <a:cubicBezTo>
                      <a:pt x="1366" y="312"/>
                      <a:pt x="1366" y="312"/>
                      <a:pt x="1367" y="312"/>
                    </a:cubicBezTo>
                    <a:moveTo>
                      <a:pt x="1367" y="312"/>
                    </a:moveTo>
                    <a:cubicBezTo>
                      <a:pt x="1367" y="313"/>
                      <a:pt x="1367" y="313"/>
                      <a:pt x="1368" y="313"/>
                    </a:cubicBezTo>
                    <a:moveTo>
                      <a:pt x="1368" y="313"/>
                    </a:moveTo>
                    <a:cubicBezTo>
                      <a:pt x="1374" y="324"/>
                      <a:pt x="1380" y="335"/>
                      <a:pt x="1388" y="345"/>
                    </a:cubicBezTo>
                    <a:cubicBezTo>
                      <a:pt x="1386" y="330"/>
                      <a:pt x="1375" y="324"/>
                      <a:pt x="1368" y="313"/>
                    </a:cubicBezTo>
                    <a:moveTo>
                      <a:pt x="1368" y="313"/>
                    </a:moveTo>
                    <a:cubicBezTo>
                      <a:pt x="1368" y="313"/>
                      <a:pt x="1367" y="312"/>
                      <a:pt x="1367" y="312"/>
                    </a:cubicBezTo>
                    <a:moveTo>
                      <a:pt x="1367" y="312"/>
                    </a:moveTo>
                    <a:cubicBezTo>
                      <a:pt x="1367" y="311"/>
                      <a:pt x="1367" y="311"/>
                      <a:pt x="1366" y="311"/>
                    </a:cubicBezTo>
                    <a:moveTo>
                      <a:pt x="1366" y="311"/>
                    </a:moveTo>
                    <a:cubicBezTo>
                      <a:pt x="1366" y="310"/>
                      <a:pt x="1365" y="310"/>
                      <a:pt x="1365" y="310"/>
                    </a:cubicBezTo>
                    <a:moveTo>
                      <a:pt x="1365" y="310"/>
                    </a:moveTo>
                    <a:cubicBezTo>
                      <a:pt x="1365" y="309"/>
                      <a:pt x="1365" y="309"/>
                      <a:pt x="1364" y="309"/>
                    </a:cubicBezTo>
                    <a:moveTo>
                      <a:pt x="1364" y="309"/>
                    </a:moveTo>
                    <a:cubicBezTo>
                      <a:pt x="1363" y="307"/>
                      <a:pt x="1363" y="309"/>
                      <a:pt x="1364" y="309"/>
                    </a:cubicBezTo>
                    <a:moveTo>
                      <a:pt x="1379" y="323"/>
                    </a:moveTo>
                    <a:cubicBezTo>
                      <a:pt x="1380" y="324"/>
                      <a:pt x="1380" y="323"/>
                      <a:pt x="1379" y="323"/>
                    </a:cubicBezTo>
                    <a:moveTo>
                      <a:pt x="1379" y="323"/>
                    </a:moveTo>
                    <a:cubicBezTo>
                      <a:pt x="1379" y="322"/>
                      <a:pt x="1378" y="323"/>
                      <a:pt x="1379" y="323"/>
                    </a:cubicBezTo>
                    <a:moveTo>
                      <a:pt x="160" y="332"/>
                    </a:moveTo>
                    <a:cubicBezTo>
                      <a:pt x="159" y="332"/>
                      <a:pt x="160" y="333"/>
                      <a:pt x="160" y="332"/>
                    </a:cubicBezTo>
                    <a:moveTo>
                      <a:pt x="160" y="332"/>
                    </a:moveTo>
                    <a:cubicBezTo>
                      <a:pt x="161" y="331"/>
                      <a:pt x="160" y="330"/>
                      <a:pt x="160" y="332"/>
                    </a:cubicBezTo>
                    <a:moveTo>
                      <a:pt x="224" y="334"/>
                    </a:moveTo>
                    <a:cubicBezTo>
                      <a:pt x="224" y="333"/>
                      <a:pt x="225" y="334"/>
                      <a:pt x="224" y="334"/>
                    </a:cubicBezTo>
                    <a:close/>
                    <a:moveTo>
                      <a:pt x="326" y="336"/>
                    </a:moveTo>
                    <a:cubicBezTo>
                      <a:pt x="307" y="364"/>
                      <a:pt x="290" y="395"/>
                      <a:pt x="274" y="426"/>
                    </a:cubicBezTo>
                    <a:cubicBezTo>
                      <a:pt x="285" y="423"/>
                      <a:pt x="296" y="421"/>
                      <a:pt x="306" y="419"/>
                    </a:cubicBezTo>
                    <a:cubicBezTo>
                      <a:pt x="311" y="390"/>
                      <a:pt x="319" y="364"/>
                      <a:pt x="326" y="336"/>
                    </a:cubicBezTo>
                    <a:moveTo>
                      <a:pt x="326" y="336"/>
                    </a:moveTo>
                    <a:cubicBezTo>
                      <a:pt x="329" y="336"/>
                      <a:pt x="325" y="332"/>
                      <a:pt x="326" y="336"/>
                    </a:cubicBezTo>
                    <a:moveTo>
                      <a:pt x="44" y="524"/>
                    </a:moveTo>
                    <a:cubicBezTo>
                      <a:pt x="49" y="523"/>
                      <a:pt x="54" y="514"/>
                      <a:pt x="59" y="510"/>
                    </a:cubicBezTo>
                    <a:cubicBezTo>
                      <a:pt x="80" y="455"/>
                      <a:pt x="109" y="407"/>
                      <a:pt x="139" y="360"/>
                    </a:cubicBezTo>
                    <a:cubicBezTo>
                      <a:pt x="134" y="356"/>
                      <a:pt x="135" y="347"/>
                      <a:pt x="133" y="339"/>
                    </a:cubicBezTo>
                    <a:cubicBezTo>
                      <a:pt x="97" y="394"/>
                      <a:pt x="66" y="454"/>
                      <a:pt x="44" y="524"/>
                    </a:cubicBezTo>
                    <a:close/>
                    <a:moveTo>
                      <a:pt x="1483" y="528"/>
                    </a:moveTo>
                    <a:cubicBezTo>
                      <a:pt x="1482" y="532"/>
                      <a:pt x="1486" y="529"/>
                      <a:pt x="1483" y="528"/>
                    </a:cubicBezTo>
                    <a:moveTo>
                      <a:pt x="1483" y="528"/>
                    </a:moveTo>
                    <a:cubicBezTo>
                      <a:pt x="1460" y="465"/>
                      <a:pt x="1432" y="396"/>
                      <a:pt x="1393" y="347"/>
                    </a:cubicBezTo>
                    <a:cubicBezTo>
                      <a:pt x="1393" y="347"/>
                      <a:pt x="1391" y="343"/>
                      <a:pt x="1390" y="345"/>
                    </a:cubicBezTo>
                    <a:cubicBezTo>
                      <a:pt x="1401" y="371"/>
                      <a:pt x="1415" y="395"/>
                      <a:pt x="1425" y="421"/>
                    </a:cubicBezTo>
                    <a:cubicBezTo>
                      <a:pt x="1436" y="447"/>
                      <a:pt x="1448" y="473"/>
                      <a:pt x="1455" y="503"/>
                    </a:cubicBezTo>
                    <a:cubicBezTo>
                      <a:pt x="1466" y="510"/>
                      <a:pt x="1474" y="519"/>
                      <a:pt x="1483" y="528"/>
                    </a:cubicBezTo>
                    <a:moveTo>
                      <a:pt x="1376" y="374"/>
                    </a:moveTo>
                    <a:cubicBezTo>
                      <a:pt x="1396" y="402"/>
                      <a:pt x="1417" y="437"/>
                      <a:pt x="1432" y="470"/>
                    </a:cubicBezTo>
                    <a:cubicBezTo>
                      <a:pt x="1437" y="481"/>
                      <a:pt x="1440" y="496"/>
                      <a:pt x="1452" y="499"/>
                    </a:cubicBezTo>
                    <a:cubicBezTo>
                      <a:pt x="1435" y="446"/>
                      <a:pt x="1415" y="397"/>
                      <a:pt x="1389" y="354"/>
                    </a:cubicBezTo>
                    <a:cubicBezTo>
                      <a:pt x="1386" y="362"/>
                      <a:pt x="1380" y="367"/>
                      <a:pt x="1376" y="374"/>
                    </a:cubicBezTo>
                    <a:close/>
                    <a:moveTo>
                      <a:pt x="212" y="356"/>
                    </a:moveTo>
                    <a:cubicBezTo>
                      <a:pt x="212" y="355"/>
                      <a:pt x="213" y="356"/>
                      <a:pt x="212" y="356"/>
                    </a:cubicBezTo>
                    <a:close/>
                    <a:moveTo>
                      <a:pt x="211" y="358"/>
                    </a:moveTo>
                    <a:cubicBezTo>
                      <a:pt x="202" y="370"/>
                      <a:pt x="193" y="382"/>
                      <a:pt x="186" y="396"/>
                    </a:cubicBezTo>
                    <a:cubicBezTo>
                      <a:pt x="190" y="396"/>
                      <a:pt x="192" y="399"/>
                      <a:pt x="196" y="400"/>
                    </a:cubicBezTo>
                    <a:cubicBezTo>
                      <a:pt x="201" y="386"/>
                      <a:pt x="206" y="372"/>
                      <a:pt x="211" y="358"/>
                    </a:cubicBezTo>
                    <a:moveTo>
                      <a:pt x="211" y="358"/>
                    </a:moveTo>
                    <a:cubicBezTo>
                      <a:pt x="212" y="357"/>
                      <a:pt x="211" y="356"/>
                      <a:pt x="211" y="358"/>
                    </a:cubicBezTo>
                    <a:moveTo>
                      <a:pt x="94" y="487"/>
                    </a:moveTo>
                    <a:cubicBezTo>
                      <a:pt x="109" y="477"/>
                      <a:pt x="127" y="470"/>
                      <a:pt x="146" y="463"/>
                    </a:cubicBezTo>
                    <a:cubicBezTo>
                      <a:pt x="156" y="439"/>
                      <a:pt x="170" y="418"/>
                      <a:pt x="182" y="396"/>
                    </a:cubicBezTo>
                    <a:cubicBezTo>
                      <a:pt x="166" y="389"/>
                      <a:pt x="152" y="378"/>
                      <a:pt x="141" y="365"/>
                    </a:cubicBezTo>
                    <a:cubicBezTo>
                      <a:pt x="123" y="403"/>
                      <a:pt x="103" y="444"/>
                      <a:pt x="94" y="487"/>
                    </a:cubicBezTo>
                    <a:close/>
                    <a:moveTo>
                      <a:pt x="132" y="376"/>
                    </a:moveTo>
                    <a:cubicBezTo>
                      <a:pt x="132" y="375"/>
                      <a:pt x="133" y="376"/>
                      <a:pt x="132" y="376"/>
                    </a:cubicBezTo>
                    <a:close/>
                    <a:moveTo>
                      <a:pt x="1374" y="375"/>
                    </a:moveTo>
                    <a:cubicBezTo>
                      <a:pt x="1368" y="382"/>
                      <a:pt x="1359" y="386"/>
                      <a:pt x="1352" y="391"/>
                    </a:cubicBezTo>
                    <a:cubicBezTo>
                      <a:pt x="1362" y="413"/>
                      <a:pt x="1369" y="437"/>
                      <a:pt x="1375" y="462"/>
                    </a:cubicBezTo>
                    <a:cubicBezTo>
                      <a:pt x="1398" y="469"/>
                      <a:pt x="1420" y="482"/>
                      <a:pt x="1439" y="490"/>
                    </a:cubicBezTo>
                    <a:cubicBezTo>
                      <a:pt x="1419" y="450"/>
                      <a:pt x="1399" y="409"/>
                      <a:pt x="1374" y="375"/>
                    </a:cubicBezTo>
                    <a:close/>
                    <a:moveTo>
                      <a:pt x="131" y="378"/>
                    </a:moveTo>
                    <a:cubicBezTo>
                      <a:pt x="131" y="378"/>
                      <a:pt x="131" y="378"/>
                      <a:pt x="130" y="378"/>
                    </a:cubicBezTo>
                    <a:cubicBezTo>
                      <a:pt x="106" y="418"/>
                      <a:pt x="82" y="459"/>
                      <a:pt x="64" y="505"/>
                    </a:cubicBezTo>
                    <a:moveTo>
                      <a:pt x="64" y="505"/>
                    </a:moveTo>
                    <a:cubicBezTo>
                      <a:pt x="63" y="506"/>
                      <a:pt x="64" y="507"/>
                      <a:pt x="64" y="505"/>
                    </a:cubicBezTo>
                    <a:moveTo>
                      <a:pt x="64" y="505"/>
                    </a:moveTo>
                    <a:cubicBezTo>
                      <a:pt x="73" y="500"/>
                      <a:pt x="80" y="494"/>
                      <a:pt x="90" y="489"/>
                    </a:cubicBezTo>
                    <a:cubicBezTo>
                      <a:pt x="100" y="448"/>
                      <a:pt x="116" y="413"/>
                      <a:pt x="131" y="378"/>
                    </a:cubicBezTo>
                    <a:moveTo>
                      <a:pt x="131" y="378"/>
                    </a:moveTo>
                    <a:cubicBezTo>
                      <a:pt x="133" y="377"/>
                      <a:pt x="131" y="377"/>
                      <a:pt x="131" y="378"/>
                    </a:cubicBezTo>
                    <a:moveTo>
                      <a:pt x="620" y="385"/>
                    </a:moveTo>
                    <a:cubicBezTo>
                      <a:pt x="619" y="415"/>
                      <a:pt x="617" y="444"/>
                      <a:pt x="616" y="473"/>
                    </a:cubicBezTo>
                    <a:cubicBezTo>
                      <a:pt x="654" y="475"/>
                      <a:pt x="693" y="476"/>
                      <a:pt x="732" y="477"/>
                    </a:cubicBezTo>
                    <a:cubicBezTo>
                      <a:pt x="733" y="445"/>
                      <a:pt x="734" y="414"/>
                      <a:pt x="735" y="383"/>
                    </a:cubicBezTo>
                    <a:cubicBezTo>
                      <a:pt x="695" y="382"/>
                      <a:pt x="658" y="384"/>
                      <a:pt x="620" y="385"/>
                    </a:cubicBezTo>
                    <a:close/>
                    <a:moveTo>
                      <a:pt x="739" y="383"/>
                    </a:moveTo>
                    <a:cubicBezTo>
                      <a:pt x="736" y="412"/>
                      <a:pt x="736" y="445"/>
                      <a:pt x="735" y="477"/>
                    </a:cubicBezTo>
                    <a:cubicBezTo>
                      <a:pt x="753" y="477"/>
                      <a:pt x="771" y="477"/>
                      <a:pt x="789" y="477"/>
                    </a:cubicBezTo>
                    <a:cubicBezTo>
                      <a:pt x="789" y="445"/>
                      <a:pt x="787" y="415"/>
                      <a:pt x="788" y="383"/>
                    </a:cubicBezTo>
                    <a:cubicBezTo>
                      <a:pt x="772" y="383"/>
                      <a:pt x="755" y="383"/>
                      <a:pt x="739" y="383"/>
                    </a:cubicBezTo>
                    <a:close/>
                    <a:moveTo>
                      <a:pt x="792" y="383"/>
                    </a:moveTo>
                    <a:cubicBezTo>
                      <a:pt x="790" y="412"/>
                      <a:pt x="791" y="446"/>
                      <a:pt x="791" y="477"/>
                    </a:cubicBezTo>
                    <a:cubicBezTo>
                      <a:pt x="831" y="476"/>
                      <a:pt x="871" y="475"/>
                      <a:pt x="910" y="473"/>
                    </a:cubicBezTo>
                    <a:cubicBezTo>
                      <a:pt x="905" y="443"/>
                      <a:pt x="901" y="414"/>
                      <a:pt x="895" y="385"/>
                    </a:cubicBezTo>
                    <a:cubicBezTo>
                      <a:pt x="862" y="384"/>
                      <a:pt x="827" y="382"/>
                      <a:pt x="792" y="383"/>
                    </a:cubicBezTo>
                    <a:close/>
                    <a:moveTo>
                      <a:pt x="616" y="385"/>
                    </a:moveTo>
                    <a:cubicBezTo>
                      <a:pt x="616" y="385"/>
                      <a:pt x="615" y="385"/>
                      <a:pt x="615" y="385"/>
                    </a:cubicBezTo>
                    <a:cubicBezTo>
                      <a:pt x="603" y="387"/>
                      <a:pt x="589" y="387"/>
                      <a:pt x="577" y="388"/>
                    </a:cubicBezTo>
                    <a:cubicBezTo>
                      <a:pt x="571" y="416"/>
                      <a:pt x="564" y="441"/>
                      <a:pt x="559" y="470"/>
                    </a:cubicBezTo>
                    <a:cubicBezTo>
                      <a:pt x="578" y="470"/>
                      <a:pt x="595" y="472"/>
                      <a:pt x="613" y="473"/>
                    </a:cubicBezTo>
                    <a:cubicBezTo>
                      <a:pt x="612" y="443"/>
                      <a:pt x="617" y="409"/>
                      <a:pt x="616" y="385"/>
                    </a:cubicBezTo>
                    <a:close/>
                    <a:moveTo>
                      <a:pt x="914" y="473"/>
                    </a:moveTo>
                    <a:cubicBezTo>
                      <a:pt x="930" y="472"/>
                      <a:pt x="946" y="470"/>
                      <a:pt x="963" y="470"/>
                    </a:cubicBezTo>
                    <a:cubicBezTo>
                      <a:pt x="960" y="443"/>
                      <a:pt x="960" y="414"/>
                      <a:pt x="957" y="388"/>
                    </a:cubicBezTo>
                    <a:cubicBezTo>
                      <a:pt x="937" y="388"/>
                      <a:pt x="919" y="386"/>
                      <a:pt x="900" y="385"/>
                    </a:cubicBezTo>
                    <a:cubicBezTo>
                      <a:pt x="904" y="415"/>
                      <a:pt x="910" y="442"/>
                      <a:pt x="914" y="473"/>
                    </a:cubicBezTo>
                    <a:close/>
                    <a:moveTo>
                      <a:pt x="456" y="399"/>
                    </a:moveTo>
                    <a:cubicBezTo>
                      <a:pt x="454" y="419"/>
                      <a:pt x="451" y="438"/>
                      <a:pt x="450" y="459"/>
                    </a:cubicBezTo>
                    <a:cubicBezTo>
                      <a:pt x="486" y="462"/>
                      <a:pt x="520" y="467"/>
                      <a:pt x="557" y="469"/>
                    </a:cubicBezTo>
                    <a:cubicBezTo>
                      <a:pt x="561" y="441"/>
                      <a:pt x="569" y="416"/>
                      <a:pt x="574" y="388"/>
                    </a:cubicBezTo>
                    <a:cubicBezTo>
                      <a:pt x="534" y="391"/>
                      <a:pt x="494" y="394"/>
                      <a:pt x="456" y="399"/>
                    </a:cubicBezTo>
                    <a:close/>
                    <a:moveTo>
                      <a:pt x="960" y="389"/>
                    </a:moveTo>
                    <a:cubicBezTo>
                      <a:pt x="962" y="415"/>
                      <a:pt x="964" y="441"/>
                      <a:pt x="965" y="469"/>
                    </a:cubicBezTo>
                    <a:cubicBezTo>
                      <a:pt x="1003" y="467"/>
                      <a:pt x="1042" y="464"/>
                      <a:pt x="1076" y="457"/>
                    </a:cubicBezTo>
                    <a:cubicBezTo>
                      <a:pt x="1068" y="438"/>
                      <a:pt x="1062" y="417"/>
                      <a:pt x="1055" y="397"/>
                    </a:cubicBezTo>
                    <a:cubicBezTo>
                      <a:pt x="1023" y="395"/>
                      <a:pt x="993" y="391"/>
                      <a:pt x="960" y="389"/>
                    </a:cubicBezTo>
                    <a:close/>
                    <a:moveTo>
                      <a:pt x="1349" y="392"/>
                    </a:moveTo>
                    <a:cubicBezTo>
                      <a:pt x="1340" y="398"/>
                      <a:pt x="1329" y="402"/>
                      <a:pt x="1319" y="407"/>
                    </a:cubicBezTo>
                    <a:cubicBezTo>
                      <a:pt x="1327" y="421"/>
                      <a:pt x="1335" y="436"/>
                      <a:pt x="1343" y="451"/>
                    </a:cubicBezTo>
                    <a:cubicBezTo>
                      <a:pt x="1354" y="453"/>
                      <a:pt x="1362" y="458"/>
                      <a:pt x="1373" y="460"/>
                    </a:cubicBezTo>
                    <a:cubicBezTo>
                      <a:pt x="1366" y="439"/>
                      <a:pt x="1359" y="407"/>
                      <a:pt x="1349" y="392"/>
                    </a:cubicBezTo>
                    <a:close/>
                    <a:moveTo>
                      <a:pt x="184" y="398"/>
                    </a:moveTo>
                    <a:cubicBezTo>
                      <a:pt x="173" y="419"/>
                      <a:pt x="160" y="439"/>
                      <a:pt x="150" y="461"/>
                    </a:cubicBezTo>
                    <a:cubicBezTo>
                      <a:pt x="160" y="458"/>
                      <a:pt x="170" y="454"/>
                      <a:pt x="181" y="451"/>
                    </a:cubicBezTo>
                    <a:cubicBezTo>
                      <a:pt x="185" y="434"/>
                      <a:pt x="190" y="419"/>
                      <a:pt x="195" y="403"/>
                    </a:cubicBezTo>
                    <a:cubicBezTo>
                      <a:pt x="191" y="401"/>
                      <a:pt x="188" y="399"/>
                      <a:pt x="184" y="398"/>
                    </a:cubicBezTo>
                    <a:close/>
                    <a:moveTo>
                      <a:pt x="1079" y="458"/>
                    </a:moveTo>
                    <a:cubicBezTo>
                      <a:pt x="1094" y="457"/>
                      <a:pt x="1108" y="454"/>
                      <a:pt x="1123" y="453"/>
                    </a:cubicBezTo>
                    <a:cubicBezTo>
                      <a:pt x="1122" y="436"/>
                      <a:pt x="1119" y="421"/>
                      <a:pt x="1117" y="405"/>
                    </a:cubicBezTo>
                    <a:cubicBezTo>
                      <a:pt x="1097" y="404"/>
                      <a:pt x="1077" y="398"/>
                      <a:pt x="1058" y="399"/>
                    </a:cubicBezTo>
                    <a:cubicBezTo>
                      <a:pt x="1066" y="417"/>
                      <a:pt x="1071" y="439"/>
                      <a:pt x="1079" y="458"/>
                    </a:cubicBezTo>
                    <a:close/>
                    <a:moveTo>
                      <a:pt x="420" y="403"/>
                    </a:moveTo>
                    <a:cubicBezTo>
                      <a:pt x="414" y="419"/>
                      <a:pt x="407" y="435"/>
                      <a:pt x="401" y="453"/>
                    </a:cubicBezTo>
                    <a:cubicBezTo>
                      <a:pt x="417" y="454"/>
                      <a:pt x="431" y="457"/>
                      <a:pt x="447" y="458"/>
                    </a:cubicBezTo>
                    <a:cubicBezTo>
                      <a:pt x="449" y="438"/>
                      <a:pt x="451" y="418"/>
                      <a:pt x="454" y="399"/>
                    </a:cubicBezTo>
                    <a:cubicBezTo>
                      <a:pt x="453" y="399"/>
                      <a:pt x="453" y="399"/>
                      <a:pt x="452" y="399"/>
                    </a:cubicBezTo>
                    <a:cubicBezTo>
                      <a:pt x="442" y="401"/>
                      <a:pt x="431" y="402"/>
                      <a:pt x="420" y="403"/>
                    </a:cubicBezTo>
                    <a:close/>
                    <a:moveTo>
                      <a:pt x="185" y="450"/>
                    </a:moveTo>
                    <a:cubicBezTo>
                      <a:pt x="210" y="440"/>
                      <a:pt x="240" y="435"/>
                      <a:pt x="266" y="427"/>
                    </a:cubicBezTo>
                    <a:cubicBezTo>
                      <a:pt x="241" y="421"/>
                      <a:pt x="219" y="413"/>
                      <a:pt x="198" y="404"/>
                    </a:cubicBezTo>
                    <a:cubicBezTo>
                      <a:pt x="193" y="418"/>
                      <a:pt x="187" y="436"/>
                      <a:pt x="185" y="450"/>
                    </a:cubicBezTo>
                    <a:close/>
                    <a:moveTo>
                      <a:pt x="308" y="421"/>
                    </a:moveTo>
                    <a:cubicBezTo>
                      <a:pt x="307" y="425"/>
                      <a:pt x="307" y="430"/>
                      <a:pt x="305" y="434"/>
                    </a:cubicBezTo>
                    <a:cubicBezTo>
                      <a:pt x="335" y="441"/>
                      <a:pt x="366" y="447"/>
                      <a:pt x="398" y="452"/>
                    </a:cubicBezTo>
                    <a:cubicBezTo>
                      <a:pt x="401" y="444"/>
                      <a:pt x="405" y="436"/>
                      <a:pt x="408" y="428"/>
                    </a:cubicBezTo>
                    <a:cubicBezTo>
                      <a:pt x="411" y="419"/>
                      <a:pt x="416" y="410"/>
                      <a:pt x="414" y="404"/>
                    </a:cubicBezTo>
                    <a:cubicBezTo>
                      <a:pt x="378" y="409"/>
                      <a:pt x="343" y="415"/>
                      <a:pt x="308" y="421"/>
                    </a:cubicBezTo>
                    <a:close/>
                    <a:moveTo>
                      <a:pt x="1126" y="452"/>
                    </a:moveTo>
                    <a:cubicBezTo>
                      <a:pt x="1156" y="447"/>
                      <a:pt x="1185" y="442"/>
                      <a:pt x="1213" y="435"/>
                    </a:cubicBezTo>
                    <a:cubicBezTo>
                      <a:pt x="1212" y="429"/>
                      <a:pt x="1208" y="425"/>
                      <a:pt x="1206" y="419"/>
                    </a:cubicBezTo>
                    <a:cubicBezTo>
                      <a:pt x="1178" y="415"/>
                      <a:pt x="1148" y="407"/>
                      <a:pt x="1119" y="407"/>
                    </a:cubicBezTo>
                    <a:cubicBezTo>
                      <a:pt x="1123" y="420"/>
                      <a:pt x="1123" y="437"/>
                      <a:pt x="1126" y="452"/>
                    </a:cubicBezTo>
                    <a:close/>
                    <a:moveTo>
                      <a:pt x="1317" y="408"/>
                    </a:moveTo>
                    <a:cubicBezTo>
                      <a:pt x="1298" y="416"/>
                      <a:pt x="1277" y="420"/>
                      <a:pt x="1260" y="429"/>
                    </a:cubicBezTo>
                    <a:cubicBezTo>
                      <a:pt x="1288" y="434"/>
                      <a:pt x="1313" y="441"/>
                      <a:pt x="1338" y="449"/>
                    </a:cubicBezTo>
                    <a:cubicBezTo>
                      <a:pt x="1332" y="434"/>
                      <a:pt x="1323" y="423"/>
                      <a:pt x="1317" y="408"/>
                    </a:cubicBezTo>
                    <a:close/>
                    <a:moveTo>
                      <a:pt x="1216" y="434"/>
                    </a:moveTo>
                    <a:cubicBezTo>
                      <a:pt x="1226" y="433"/>
                      <a:pt x="1237" y="431"/>
                      <a:pt x="1245" y="427"/>
                    </a:cubicBezTo>
                    <a:cubicBezTo>
                      <a:pt x="1232" y="426"/>
                      <a:pt x="1220" y="420"/>
                      <a:pt x="1209" y="421"/>
                    </a:cubicBezTo>
                    <a:cubicBezTo>
                      <a:pt x="1213" y="424"/>
                      <a:pt x="1214" y="430"/>
                      <a:pt x="1216" y="434"/>
                    </a:cubicBezTo>
                    <a:close/>
                    <a:moveTo>
                      <a:pt x="279" y="427"/>
                    </a:moveTo>
                    <a:cubicBezTo>
                      <a:pt x="285" y="431"/>
                      <a:pt x="295" y="431"/>
                      <a:pt x="303" y="433"/>
                    </a:cubicBezTo>
                    <a:cubicBezTo>
                      <a:pt x="303" y="429"/>
                      <a:pt x="305" y="426"/>
                      <a:pt x="305" y="422"/>
                    </a:cubicBezTo>
                    <a:cubicBezTo>
                      <a:pt x="296" y="423"/>
                      <a:pt x="289" y="426"/>
                      <a:pt x="279" y="427"/>
                    </a:cubicBezTo>
                    <a:close/>
                    <a:moveTo>
                      <a:pt x="1218" y="437"/>
                    </a:moveTo>
                    <a:cubicBezTo>
                      <a:pt x="1240" y="486"/>
                      <a:pt x="1259" y="538"/>
                      <a:pt x="1277" y="593"/>
                    </a:cubicBezTo>
                    <a:cubicBezTo>
                      <a:pt x="1275" y="533"/>
                      <a:pt x="1270" y="478"/>
                      <a:pt x="1257" y="430"/>
                    </a:cubicBezTo>
                    <a:cubicBezTo>
                      <a:pt x="1244" y="429"/>
                      <a:pt x="1232" y="435"/>
                      <a:pt x="1218" y="437"/>
                    </a:cubicBezTo>
                    <a:close/>
                    <a:moveTo>
                      <a:pt x="183" y="453"/>
                    </a:moveTo>
                    <a:cubicBezTo>
                      <a:pt x="169" y="514"/>
                      <a:pt x="159" y="583"/>
                      <a:pt x="163" y="659"/>
                    </a:cubicBezTo>
                    <a:cubicBezTo>
                      <a:pt x="171" y="655"/>
                      <a:pt x="179" y="652"/>
                      <a:pt x="188" y="650"/>
                    </a:cubicBezTo>
                    <a:cubicBezTo>
                      <a:pt x="208" y="570"/>
                      <a:pt x="235" y="496"/>
                      <a:pt x="270" y="430"/>
                    </a:cubicBezTo>
                    <a:cubicBezTo>
                      <a:pt x="269" y="430"/>
                      <a:pt x="268" y="430"/>
                      <a:pt x="268" y="430"/>
                    </a:cubicBezTo>
                    <a:cubicBezTo>
                      <a:pt x="239" y="437"/>
                      <a:pt x="210" y="444"/>
                      <a:pt x="183" y="453"/>
                    </a:cubicBezTo>
                    <a:close/>
                    <a:moveTo>
                      <a:pt x="192" y="648"/>
                    </a:moveTo>
                    <a:cubicBezTo>
                      <a:pt x="190" y="649"/>
                      <a:pt x="192" y="650"/>
                      <a:pt x="192" y="648"/>
                    </a:cubicBezTo>
                    <a:moveTo>
                      <a:pt x="192" y="648"/>
                    </a:moveTo>
                    <a:cubicBezTo>
                      <a:pt x="223" y="640"/>
                      <a:pt x="254" y="630"/>
                      <a:pt x="289" y="623"/>
                    </a:cubicBezTo>
                    <a:cubicBezTo>
                      <a:pt x="287" y="555"/>
                      <a:pt x="293" y="494"/>
                      <a:pt x="302" y="436"/>
                    </a:cubicBezTo>
                    <a:cubicBezTo>
                      <a:pt x="292" y="434"/>
                      <a:pt x="283" y="431"/>
                      <a:pt x="272" y="430"/>
                    </a:cubicBezTo>
                    <a:cubicBezTo>
                      <a:pt x="239" y="496"/>
                      <a:pt x="211" y="568"/>
                      <a:pt x="192" y="648"/>
                    </a:cubicBezTo>
                    <a:moveTo>
                      <a:pt x="1275" y="515"/>
                    </a:moveTo>
                    <a:cubicBezTo>
                      <a:pt x="1279" y="557"/>
                      <a:pt x="1276" y="605"/>
                      <a:pt x="1288" y="636"/>
                    </a:cubicBezTo>
                    <a:cubicBezTo>
                      <a:pt x="1316" y="643"/>
                      <a:pt x="1341" y="652"/>
                      <a:pt x="1367" y="660"/>
                    </a:cubicBezTo>
                    <a:cubicBezTo>
                      <a:pt x="1377" y="657"/>
                      <a:pt x="1386" y="652"/>
                      <a:pt x="1397" y="648"/>
                    </a:cubicBezTo>
                    <a:cubicBezTo>
                      <a:pt x="1395" y="622"/>
                      <a:pt x="1398" y="600"/>
                      <a:pt x="1394" y="577"/>
                    </a:cubicBezTo>
                    <a:cubicBezTo>
                      <a:pt x="1392" y="567"/>
                      <a:pt x="1386" y="555"/>
                      <a:pt x="1382" y="545"/>
                    </a:cubicBezTo>
                    <a:cubicBezTo>
                      <a:pt x="1370" y="512"/>
                      <a:pt x="1354" y="481"/>
                      <a:pt x="1340" y="452"/>
                    </a:cubicBezTo>
                    <a:cubicBezTo>
                      <a:pt x="1314" y="444"/>
                      <a:pt x="1288" y="437"/>
                      <a:pt x="1261" y="431"/>
                    </a:cubicBezTo>
                    <a:cubicBezTo>
                      <a:pt x="1266" y="456"/>
                      <a:pt x="1272" y="485"/>
                      <a:pt x="1275" y="515"/>
                    </a:cubicBezTo>
                    <a:close/>
                    <a:moveTo>
                      <a:pt x="305" y="437"/>
                    </a:moveTo>
                    <a:cubicBezTo>
                      <a:pt x="295" y="493"/>
                      <a:pt x="288" y="559"/>
                      <a:pt x="293" y="623"/>
                    </a:cubicBezTo>
                    <a:cubicBezTo>
                      <a:pt x="311" y="617"/>
                      <a:pt x="332" y="615"/>
                      <a:pt x="351" y="610"/>
                    </a:cubicBezTo>
                    <a:cubicBezTo>
                      <a:pt x="364" y="556"/>
                      <a:pt x="379" y="504"/>
                      <a:pt x="397" y="455"/>
                    </a:cubicBezTo>
                    <a:cubicBezTo>
                      <a:pt x="366" y="449"/>
                      <a:pt x="335" y="444"/>
                      <a:pt x="305" y="437"/>
                    </a:cubicBezTo>
                    <a:close/>
                    <a:moveTo>
                      <a:pt x="1126" y="455"/>
                    </a:moveTo>
                    <a:cubicBezTo>
                      <a:pt x="1131" y="501"/>
                      <a:pt x="1133" y="551"/>
                      <a:pt x="1133" y="603"/>
                    </a:cubicBezTo>
                    <a:cubicBezTo>
                      <a:pt x="1182" y="612"/>
                      <a:pt x="1231" y="620"/>
                      <a:pt x="1277" y="633"/>
                    </a:cubicBezTo>
                    <a:cubicBezTo>
                      <a:pt x="1279" y="602"/>
                      <a:pt x="1270" y="583"/>
                      <a:pt x="1263" y="561"/>
                    </a:cubicBezTo>
                    <a:cubicBezTo>
                      <a:pt x="1248" y="517"/>
                      <a:pt x="1234" y="477"/>
                      <a:pt x="1215" y="438"/>
                    </a:cubicBezTo>
                    <a:cubicBezTo>
                      <a:pt x="1214" y="438"/>
                      <a:pt x="1214" y="438"/>
                      <a:pt x="1213" y="438"/>
                    </a:cubicBezTo>
                    <a:cubicBezTo>
                      <a:pt x="1185" y="445"/>
                      <a:pt x="1156" y="450"/>
                      <a:pt x="1126" y="455"/>
                    </a:cubicBezTo>
                    <a:close/>
                    <a:moveTo>
                      <a:pt x="179" y="454"/>
                    </a:moveTo>
                    <a:cubicBezTo>
                      <a:pt x="168" y="457"/>
                      <a:pt x="158" y="461"/>
                      <a:pt x="147" y="465"/>
                    </a:cubicBezTo>
                    <a:cubicBezTo>
                      <a:pt x="123" y="516"/>
                      <a:pt x="101" y="568"/>
                      <a:pt x="85" y="627"/>
                    </a:cubicBezTo>
                    <a:cubicBezTo>
                      <a:pt x="108" y="640"/>
                      <a:pt x="131" y="652"/>
                      <a:pt x="159" y="660"/>
                    </a:cubicBezTo>
                    <a:cubicBezTo>
                      <a:pt x="157" y="583"/>
                      <a:pt x="168" y="513"/>
                      <a:pt x="179" y="454"/>
                    </a:cubicBezTo>
                    <a:close/>
                    <a:moveTo>
                      <a:pt x="1392" y="564"/>
                    </a:moveTo>
                    <a:cubicBezTo>
                      <a:pt x="1388" y="528"/>
                      <a:pt x="1381" y="495"/>
                      <a:pt x="1374" y="463"/>
                    </a:cubicBezTo>
                    <a:cubicBezTo>
                      <a:pt x="1363" y="461"/>
                      <a:pt x="1354" y="457"/>
                      <a:pt x="1345" y="454"/>
                    </a:cubicBezTo>
                    <a:cubicBezTo>
                      <a:pt x="1362" y="489"/>
                      <a:pt x="1378" y="525"/>
                      <a:pt x="1392" y="564"/>
                    </a:cubicBezTo>
                    <a:close/>
                    <a:moveTo>
                      <a:pt x="401" y="455"/>
                    </a:moveTo>
                    <a:cubicBezTo>
                      <a:pt x="382" y="503"/>
                      <a:pt x="367" y="556"/>
                      <a:pt x="354" y="610"/>
                    </a:cubicBezTo>
                    <a:cubicBezTo>
                      <a:pt x="383" y="605"/>
                      <a:pt x="412" y="600"/>
                      <a:pt x="442" y="597"/>
                    </a:cubicBezTo>
                    <a:cubicBezTo>
                      <a:pt x="442" y="550"/>
                      <a:pt x="443" y="504"/>
                      <a:pt x="447" y="461"/>
                    </a:cubicBezTo>
                    <a:cubicBezTo>
                      <a:pt x="432" y="459"/>
                      <a:pt x="415" y="458"/>
                      <a:pt x="401" y="455"/>
                    </a:cubicBezTo>
                    <a:close/>
                    <a:moveTo>
                      <a:pt x="1080" y="461"/>
                    </a:moveTo>
                    <a:cubicBezTo>
                      <a:pt x="1093" y="507"/>
                      <a:pt x="1106" y="553"/>
                      <a:pt x="1116" y="601"/>
                    </a:cubicBezTo>
                    <a:cubicBezTo>
                      <a:pt x="1121" y="602"/>
                      <a:pt x="1125" y="602"/>
                      <a:pt x="1130" y="603"/>
                    </a:cubicBezTo>
                    <a:cubicBezTo>
                      <a:pt x="1130" y="551"/>
                      <a:pt x="1129" y="501"/>
                      <a:pt x="1123" y="455"/>
                    </a:cubicBezTo>
                    <a:cubicBezTo>
                      <a:pt x="1108" y="457"/>
                      <a:pt x="1094" y="459"/>
                      <a:pt x="1080" y="461"/>
                    </a:cubicBezTo>
                    <a:close/>
                    <a:moveTo>
                      <a:pt x="445" y="596"/>
                    </a:moveTo>
                    <a:cubicBezTo>
                      <a:pt x="475" y="592"/>
                      <a:pt x="505" y="589"/>
                      <a:pt x="535" y="586"/>
                    </a:cubicBezTo>
                    <a:cubicBezTo>
                      <a:pt x="542" y="548"/>
                      <a:pt x="548" y="509"/>
                      <a:pt x="556" y="472"/>
                    </a:cubicBezTo>
                    <a:cubicBezTo>
                      <a:pt x="519" y="469"/>
                      <a:pt x="483" y="466"/>
                      <a:pt x="449" y="461"/>
                    </a:cubicBezTo>
                    <a:cubicBezTo>
                      <a:pt x="446" y="504"/>
                      <a:pt x="444" y="549"/>
                      <a:pt x="445" y="596"/>
                    </a:cubicBezTo>
                    <a:close/>
                    <a:moveTo>
                      <a:pt x="965" y="472"/>
                    </a:moveTo>
                    <a:cubicBezTo>
                      <a:pt x="967" y="507"/>
                      <a:pt x="966" y="546"/>
                      <a:pt x="966" y="584"/>
                    </a:cubicBezTo>
                    <a:cubicBezTo>
                      <a:pt x="1016" y="589"/>
                      <a:pt x="1065" y="594"/>
                      <a:pt x="1113" y="600"/>
                    </a:cubicBezTo>
                    <a:cubicBezTo>
                      <a:pt x="1102" y="553"/>
                      <a:pt x="1092" y="503"/>
                      <a:pt x="1075" y="461"/>
                    </a:cubicBezTo>
                    <a:cubicBezTo>
                      <a:pt x="1039" y="466"/>
                      <a:pt x="1003" y="470"/>
                      <a:pt x="965" y="472"/>
                    </a:cubicBezTo>
                    <a:close/>
                    <a:moveTo>
                      <a:pt x="1388" y="521"/>
                    </a:moveTo>
                    <a:cubicBezTo>
                      <a:pt x="1391" y="540"/>
                      <a:pt x="1392" y="559"/>
                      <a:pt x="1396" y="577"/>
                    </a:cubicBezTo>
                    <a:cubicBezTo>
                      <a:pt x="1400" y="600"/>
                      <a:pt x="1412" y="620"/>
                      <a:pt x="1416" y="640"/>
                    </a:cubicBezTo>
                    <a:cubicBezTo>
                      <a:pt x="1437" y="628"/>
                      <a:pt x="1459" y="617"/>
                      <a:pt x="1473" y="599"/>
                    </a:cubicBezTo>
                    <a:cubicBezTo>
                      <a:pt x="1470" y="557"/>
                      <a:pt x="1454" y="529"/>
                      <a:pt x="1442" y="496"/>
                    </a:cubicBezTo>
                    <a:cubicBezTo>
                      <a:pt x="1421" y="484"/>
                      <a:pt x="1400" y="473"/>
                      <a:pt x="1376" y="465"/>
                    </a:cubicBezTo>
                    <a:cubicBezTo>
                      <a:pt x="1381" y="483"/>
                      <a:pt x="1385" y="502"/>
                      <a:pt x="1388" y="521"/>
                    </a:cubicBezTo>
                    <a:close/>
                    <a:moveTo>
                      <a:pt x="91" y="491"/>
                    </a:moveTo>
                    <a:cubicBezTo>
                      <a:pt x="82" y="531"/>
                      <a:pt x="72" y="570"/>
                      <a:pt x="69" y="616"/>
                    </a:cubicBezTo>
                    <a:cubicBezTo>
                      <a:pt x="73" y="619"/>
                      <a:pt x="78" y="623"/>
                      <a:pt x="83" y="625"/>
                    </a:cubicBezTo>
                    <a:cubicBezTo>
                      <a:pt x="98" y="568"/>
                      <a:pt x="121" y="515"/>
                      <a:pt x="142" y="467"/>
                    </a:cubicBezTo>
                    <a:cubicBezTo>
                      <a:pt x="124" y="474"/>
                      <a:pt x="107" y="482"/>
                      <a:pt x="91" y="491"/>
                    </a:cubicBezTo>
                    <a:close/>
                    <a:moveTo>
                      <a:pt x="558" y="472"/>
                    </a:moveTo>
                    <a:cubicBezTo>
                      <a:pt x="551" y="509"/>
                      <a:pt x="545" y="548"/>
                      <a:pt x="538" y="586"/>
                    </a:cubicBezTo>
                    <a:cubicBezTo>
                      <a:pt x="562" y="584"/>
                      <a:pt x="586" y="582"/>
                      <a:pt x="611" y="581"/>
                    </a:cubicBezTo>
                    <a:cubicBezTo>
                      <a:pt x="611" y="545"/>
                      <a:pt x="613" y="511"/>
                      <a:pt x="612" y="476"/>
                    </a:cubicBezTo>
                    <a:cubicBezTo>
                      <a:pt x="594" y="474"/>
                      <a:pt x="576" y="474"/>
                      <a:pt x="558" y="472"/>
                    </a:cubicBezTo>
                    <a:close/>
                    <a:moveTo>
                      <a:pt x="915" y="476"/>
                    </a:moveTo>
                    <a:cubicBezTo>
                      <a:pt x="919" y="511"/>
                      <a:pt x="925" y="546"/>
                      <a:pt x="928" y="582"/>
                    </a:cubicBezTo>
                    <a:cubicBezTo>
                      <a:pt x="941" y="582"/>
                      <a:pt x="952" y="584"/>
                      <a:pt x="965" y="584"/>
                    </a:cubicBezTo>
                    <a:cubicBezTo>
                      <a:pt x="965" y="546"/>
                      <a:pt x="963" y="510"/>
                      <a:pt x="963" y="473"/>
                    </a:cubicBezTo>
                    <a:cubicBezTo>
                      <a:pt x="946" y="473"/>
                      <a:pt x="930" y="474"/>
                      <a:pt x="915" y="476"/>
                    </a:cubicBezTo>
                    <a:close/>
                    <a:moveTo>
                      <a:pt x="617" y="476"/>
                    </a:moveTo>
                    <a:cubicBezTo>
                      <a:pt x="614" y="508"/>
                      <a:pt x="615" y="545"/>
                      <a:pt x="615" y="580"/>
                    </a:cubicBezTo>
                    <a:cubicBezTo>
                      <a:pt x="653" y="579"/>
                      <a:pt x="691" y="577"/>
                      <a:pt x="729" y="576"/>
                    </a:cubicBezTo>
                    <a:cubicBezTo>
                      <a:pt x="731" y="545"/>
                      <a:pt x="731" y="511"/>
                      <a:pt x="732" y="479"/>
                    </a:cubicBezTo>
                    <a:cubicBezTo>
                      <a:pt x="693" y="479"/>
                      <a:pt x="654" y="478"/>
                      <a:pt x="617" y="476"/>
                    </a:cubicBezTo>
                    <a:close/>
                    <a:moveTo>
                      <a:pt x="791" y="479"/>
                    </a:moveTo>
                    <a:cubicBezTo>
                      <a:pt x="791" y="513"/>
                      <a:pt x="791" y="544"/>
                      <a:pt x="791" y="576"/>
                    </a:cubicBezTo>
                    <a:cubicBezTo>
                      <a:pt x="836" y="577"/>
                      <a:pt x="881" y="579"/>
                      <a:pt x="924" y="581"/>
                    </a:cubicBezTo>
                    <a:cubicBezTo>
                      <a:pt x="920" y="546"/>
                      <a:pt x="915" y="511"/>
                      <a:pt x="911" y="476"/>
                    </a:cubicBezTo>
                    <a:cubicBezTo>
                      <a:pt x="872" y="478"/>
                      <a:pt x="831" y="479"/>
                      <a:pt x="791" y="479"/>
                    </a:cubicBezTo>
                    <a:close/>
                    <a:moveTo>
                      <a:pt x="736" y="479"/>
                    </a:moveTo>
                    <a:cubicBezTo>
                      <a:pt x="732" y="509"/>
                      <a:pt x="734" y="545"/>
                      <a:pt x="732" y="576"/>
                    </a:cubicBezTo>
                    <a:cubicBezTo>
                      <a:pt x="751" y="576"/>
                      <a:pt x="770" y="576"/>
                      <a:pt x="789" y="576"/>
                    </a:cubicBezTo>
                    <a:cubicBezTo>
                      <a:pt x="789" y="544"/>
                      <a:pt x="789" y="512"/>
                      <a:pt x="789" y="479"/>
                    </a:cubicBezTo>
                    <a:cubicBezTo>
                      <a:pt x="771" y="479"/>
                      <a:pt x="754" y="479"/>
                      <a:pt x="736" y="479"/>
                    </a:cubicBezTo>
                    <a:close/>
                    <a:moveTo>
                      <a:pt x="60" y="512"/>
                    </a:moveTo>
                    <a:cubicBezTo>
                      <a:pt x="53" y="535"/>
                      <a:pt x="44" y="556"/>
                      <a:pt x="37" y="580"/>
                    </a:cubicBezTo>
                    <a:cubicBezTo>
                      <a:pt x="45" y="593"/>
                      <a:pt x="53" y="606"/>
                      <a:pt x="67" y="613"/>
                    </a:cubicBezTo>
                    <a:cubicBezTo>
                      <a:pt x="69" y="569"/>
                      <a:pt x="81" y="529"/>
                      <a:pt x="87" y="493"/>
                    </a:cubicBezTo>
                    <a:cubicBezTo>
                      <a:pt x="78" y="499"/>
                      <a:pt x="69" y="505"/>
                      <a:pt x="60" y="512"/>
                    </a:cubicBezTo>
                    <a:close/>
                    <a:moveTo>
                      <a:pt x="1462" y="539"/>
                    </a:moveTo>
                    <a:cubicBezTo>
                      <a:pt x="1461" y="543"/>
                      <a:pt x="1465" y="539"/>
                      <a:pt x="1462" y="539"/>
                    </a:cubicBezTo>
                    <a:moveTo>
                      <a:pt x="1462" y="539"/>
                    </a:moveTo>
                    <a:cubicBezTo>
                      <a:pt x="1458" y="526"/>
                      <a:pt x="1458" y="502"/>
                      <a:pt x="1446" y="501"/>
                    </a:cubicBezTo>
                    <a:cubicBezTo>
                      <a:pt x="1452" y="512"/>
                      <a:pt x="1456" y="526"/>
                      <a:pt x="1462" y="539"/>
                    </a:cubicBezTo>
                    <a:moveTo>
                      <a:pt x="1480" y="592"/>
                    </a:moveTo>
                    <a:cubicBezTo>
                      <a:pt x="1504" y="563"/>
                      <a:pt x="1482" y="521"/>
                      <a:pt x="1457" y="507"/>
                    </a:cubicBezTo>
                    <a:cubicBezTo>
                      <a:pt x="1465" y="535"/>
                      <a:pt x="1469" y="567"/>
                      <a:pt x="1480" y="592"/>
                    </a:cubicBezTo>
                    <a:close/>
                    <a:moveTo>
                      <a:pt x="36" y="575"/>
                    </a:moveTo>
                    <a:cubicBezTo>
                      <a:pt x="40" y="555"/>
                      <a:pt x="51" y="536"/>
                      <a:pt x="54" y="517"/>
                    </a:cubicBezTo>
                    <a:cubicBezTo>
                      <a:pt x="42" y="529"/>
                      <a:pt x="28" y="553"/>
                      <a:pt x="36" y="575"/>
                    </a:cubicBezTo>
                    <a:close/>
                    <a:moveTo>
                      <a:pt x="1463" y="544"/>
                    </a:moveTo>
                    <a:cubicBezTo>
                      <a:pt x="1462" y="543"/>
                      <a:pt x="1463" y="544"/>
                      <a:pt x="1463" y="544"/>
                    </a:cubicBezTo>
                    <a:close/>
                    <a:moveTo>
                      <a:pt x="1480" y="597"/>
                    </a:moveTo>
                    <a:cubicBezTo>
                      <a:pt x="1494" y="642"/>
                      <a:pt x="1503" y="692"/>
                      <a:pt x="1508" y="747"/>
                    </a:cubicBezTo>
                    <a:cubicBezTo>
                      <a:pt x="1512" y="753"/>
                      <a:pt x="1516" y="760"/>
                      <a:pt x="1519" y="767"/>
                    </a:cubicBezTo>
                    <a:cubicBezTo>
                      <a:pt x="1521" y="690"/>
                      <a:pt x="1511" y="622"/>
                      <a:pt x="1494" y="563"/>
                    </a:cubicBezTo>
                    <a:cubicBezTo>
                      <a:pt x="1493" y="578"/>
                      <a:pt x="1486" y="587"/>
                      <a:pt x="1480" y="597"/>
                    </a:cubicBezTo>
                    <a:close/>
                    <a:moveTo>
                      <a:pt x="17" y="654"/>
                    </a:moveTo>
                    <a:cubicBezTo>
                      <a:pt x="21" y="628"/>
                      <a:pt x="28" y="604"/>
                      <a:pt x="34" y="580"/>
                    </a:cubicBezTo>
                    <a:cubicBezTo>
                      <a:pt x="33" y="577"/>
                      <a:pt x="32" y="573"/>
                      <a:pt x="30" y="570"/>
                    </a:cubicBezTo>
                    <a:cubicBezTo>
                      <a:pt x="26" y="597"/>
                      <a:pt x="18" y="626"/>
                      <a:pt x="17" y="654"/>
                    </a:cubicBezTo>
                    <a:close/>
                    <a:moveTo>
                      <a:pt x="615" y="583"/>
                    </a:moveTo>
                    <a:cubicBezTo>
                      <a:pt x="616" y="635"/>
                      <a:pt x="617" y="686"/>
                      <a:pt x="620" y="736"/>
                    </a:cubicBezTo>
                    <a:cubicBezTo>
                      <a:pt x="655" y="737"/>
                      <a:pt x="690" y="739"/>
                      <a:pt x="726" y="739"/>
                    </a:cubicBezTo>
                    <a:cubicBezTo>
                      <a:pt x="728" y="686"/>
                      <a:pt x="729" y="633"/>
                      <a:pt x="729" y="579"/>
                    </a:cubicBezTo>
                    <a:cubicBezTo>
                      <a:pt x="690" y="580"/>
                      <a:pt x="652" y="581"/>
                      <a:pt x="615" y="583"/>
                    </a:cubicBezTo>
                    <a:close/>
                    <a:moveTo>
                      <a:pt x="729" y="739"/>
                    </a:moveTo>
                    <a:cubicBezTo>
                      <a:pt x="750" y="738"/>
                      <a:pt x="769" y="740"/>
                      <a:pt x="788" y="739"/>
                    </a:cubicBezTo>
                    <a:cubicBezTo>
                      <a:pt x="788" y="685"/>
                      <a:pt x="790" y="633"/>
                      <a:pt x="789" y="579"/>
                    </a:cubicBezTo>
                    <a:cubicBezTo>
                      <a:pt x="770" y="579"/>
                      <a:pt x="752" y="579"/>
                      <a:pt x="733" y="579"/>
                    </a:cubicBezTo>
                    <a:cubicBezTo>
                      <a:pt x="730" y="630"/>
                      <a:pt x="731" y="686"/>
                      <a:pt x="729" y="739"/>
                    </a:cubicBezTo>
                    <a:close/>
                    <a:moveTo>
                      <a:pt x="791" y="582"/>
                    </a:moveTo>
                    <a:cubicBezTo>
                      <a:pt x="791" y="634"/>
                      <a:pt x="791" y="687"/>
                      <a:pt x="791" y="739"/>
                    </a:cubicBezTo>
                    <a:cubicBezTo>
                      <a:pt x="842" y="739"/>
                      <a:pt x="890" y="736"/>
                      <a:pt x="938" y="734"/>
                    </a:cubicBezTo>
                    <a:cubicBezTo>
                      <a:pt x="934" y="683"/>
                      <a:pt x="930" y="633"/>
                      <a:pt x="924" y="584"/>
                    </a:cubicBezTo>
                    <a:cubicBezTo>
                      <a:pt x="881" y="581"/>
                      <a:pt x="837" y="580"/>
                      <a:pt x="792" y="579"/>
                    </a:cubicBezTo>
                    <a:cubicBezTo>
                      <a:pt x="791" y="579"/>
                      <a:pt x="791" y="581"/>
                      <a:pt x="791" y="582"/>
                    </a:cubicBezTo>
                    <a:close/>
                    <a:moveTo>
                      <a:pt x="538" y="588"/>
                    </a:moveTo>
                    <a:cubicBezTo>
                      <a:pt x="531" y="634"/>
                      <a:pt x="526" y="681"/>
                      <a:pt x="521" y="729"/>
                    </a:cubicBezTo>
                    <a:cubicBezTo>
                      <a:pt x="552" y="732"/>
                      <a:pt x="584" y="734"/>
                      <a:pt x="616" y="736"/>
                    </a:cubicBezTo>
                    <a:cubicBezTo>
                      <a:pt x="612" y="686"/>
                      <a:pt x="615" y="630"/>
                      <a:pt x="609" y="583"/>
                    </a:cubicBezTo>
                    <a:cubicBezTo>
                      <a:pt x="586" y="585"/>
                      <a:pt x="562" y="587"/>
                      <a:pt x="538" y="588"/>
                    </a:cubicBezTo>
                    <a:close/>
                    <a:moveTo>
                      <a:pt x="929" y="584"/>
                    </a:moveTo>
                    <a:cubicBezTo>
                      <a:pt x="933" y="634"/>
                      <a:pt x="939" y="682"/>
                      <a:pt x="942" y="734"/>
                    </a:cubicBezTo>
                    <a:cubicBezTo>
                      <a:pt x="946" y="733"/>
                      <a:pt x="953" y="733"/>
                      <a:pt x="959" y="733"/>
                    </a:cubicBezTo>
                    <a:cubicBezTo>
                      <a:pt x="962" y="685"/>
                      <a:pt x="963" y="636"/>
                      <a:pt x="965" y="587"/>
                    </a:cubicBezTo>
                    <a:cubicBezTo>
                      <a:pt x="953" y="585"/>
                      <a:pt x="941" y="585"/>
                      <a:pt x="929" y="584"/>
                    </a:cubicBezTo>
                    <a:close/>
                    <a:moveTo>
                      <a:pt x="13" y="752"/>
                    </a:moveTo>
                    <a:cubicBezTo>
                      <a:pt x="25" y="732"/>
                      <a:pt x="46" y="719"/>
                      <a:pt x="63" y="704"/>
                    </a:cubicBezTo>
                    <a:cubicBezTo>
                      <a:pt x="63" y="674"/>
                      <a:pt x="63" y="645"/>
                      <a:pt x="66" y="618"/>
                    </a:cubicBezTo>
                    <a:cubicBezTo>
                      <a:pt x="54" y="609"/>
                      <a:pt x="45" y="597"/>
                      <a:pt x="35" y="585"/>
                    </a:cubicBezTo>
                    <a:cubicBezTo>
                      <a:pt x="23" y="635"/>
                      <a:pt x="7" y="690"/>
                      <a:pt x="13" y="752"/>
                    </a:cubicBezTo>
                    <a:close/>
                    <a:moveTo>
                      <a:pt x="967" y="587"/>
                    </a:moveTo>
                    <a:cubicBezTo>
                      <a:pt x="965" y="635"/>
                      <a:pt x="965" y="686"/>
                      <a:pt x="961" y="732"/>
                    </a:cubicBezTo>
                    <a:cubicBezTo>
                      <a:pt x="1017" y="729"/>
                      <a:pt x="1071" y="723"/>
                      <a:pt x="1123" y="716"/>
                    </a:cubicBezTo>
                    <a:cubicBezTo>
                      <a:pt x="1132" y="675"/>
                      <a:pt x="1121" y="639"/>
                      <a:pt x="1114" y="603"/>
                    </a:cubicBezTo>
                    <a:cubicBezTo>
                      <a:pt x="1067" y="597"/>
                      <a:pt x="1018" y="591"/>
                      <a:pt x="967" y="587"/>
                    </a:cubicBezTo>
                    <a:close/>
                    <a:moveTo>
                      <a:pt x="1476" y="597"/>
                    </a:moveTo>
                    <a:cubicBezTo>
                      <a:pt x="1478" y="594"/>
                      <a:pt x="1476" y="589"/>
                      <a:pt x="1474" y="587"/>
                    </a:cubicBezTo>
                    <a:cubicBezTo>
                      <a:pt x="1475" y="590"/>
                      <a:pt x="1475" y="594"/>
                      <a:pt x="1476" y="597"/>
                    </a:cubicBezTo>
                    <a:close/>
                    <a:moveTo>
                      <a:pt x="445" y="599"/>
                    </a:moveTo>
                    <a:cubicBezTo>
                      <a:pt x="446" y="641"/>
                      <a:pt x="448" y="683"/>
                      <a:pt x="452" y="722"/>
                    </a:cubicBezTo>
                    <a:cubicBezTo>
                      <a:pt x="474" y="725"/>
                      <a:pt x="496" y="727"/>
                      <a:pt x="518" y="729"/>
                    </a:cubicBezTo>
                    <a:cubicBezTo>
                      <a:pt x="523" y="682"/>
                      <a:pt x="528" y="634"/>
                      <a:pt x="535" y="589"/>
                    </a:cubicBezTo>
                    <a:cubicBezTo>
                      <a:pt x="504" y="591"/>
                      <a:pt x="475" y="595"/>
                      <a:pt x="445" y="599"/>
                    </a:cubicBezTo>
                    <a:close/>
                    <a:moveTo>
                      <a:pt x="1398" y="592"/>
                    </a:moveTo>
                    <a:cubicBezTo>
                      <a:pt x="1398" y="610"/>
                      <a:pt x="1399" y="628"/>
                      <a:pt x="1399" y="647"/>
                    </a:cubicBezTo>
                    <a:cubicBezTo>
                      <a:pt x="1404" y="644"/>
                      <a:pt x="1410" y="644"/>
                      <a:pt x="1412" y="640"/>
                    </a:cubicBezTo>
                    <a:cubicBezTo>
                      <a:pt x="1407" y="624"/>
                      <a:pt x="1403" y="607"/>
                      <a:pt x="1398" y="592"/>
                    </a:cubicBezTo>
                    <a:moveTo>
                      <a:pt x="1398" y="592"/>
                    </a:moveTo>
                    <a:cubicBezTo>
                      <a:pt x="1399" y="587"/>
                      <a:pt x="1395" y="591"/>
                      <a:pt x="1398" y="592"/>
                    </a:cubicBezTo>
                    <a:moveTo>
                      <a:pt x="354" y="612"/>
                    </a:moveTo>
                    <a:cubicBezTo>
                      <a:pt x="346" y="641"/>
                      <a:pt x="341" y="673"/>
                      <a:pt x="335" y="705"/>
                    </a:cubicBezTo>
                    <a:cubicBezTo>
                      <a:pt x="372" y="712"/>
                      <a:pt x="409" y="718"/>
                      <a:pt x="449" y="721"/>
                    </a:cubicBezTo>
                    <a:cubicBezTo>
                      <a:pt x="445" y="682"/>
                      <a:pt x="445" y="639"/>
                      <a:pt x="441" y="599"/>
                    </a:cubicBezTo>
                    <a:cubicBezTo>
                      <a:pt x="412" y="603"/>
                      <a:pt x="383" y="607"/>
                      <a:pt x="354" y="612"/>
                    </a:cubicBezTo>
                    <a:close/>
                    <a:moveTo>
                      <a:pt x="1483" y="721"/>
                    </a:moveTo>
                    <a:cubicBezTo>
                      <a:pt x="1487" y="724"/>
                      <a:pt x="1490" y="729"/>
                      <a:pt x="1494" y="733"/>
                    </a:cubicBezTo>
                    <a:cubicBezTo>
                      <a:pt x="1498" y="736"/>
                      <a:pt x="1504" y="743"/>
                      <a:pt x="1505" y="742"/>
                    </a:cubicBezTo>
                    <a:cubicBezTo>
                      <a:pt x="1499" y="690"/>
                      <a:pt x="1492" y="641"/>
                      <a:pt x="1477" y="599"/>
                    </a:cubicBezTo>
                    <a:cubicBezTo>
                      <a:pt x="1480" y="635"/>
                      <a:pt x="1484" y="678"/>
                      <a:pt x="1483" y="721"/>
                    </a:cubicBezTo>
                    <a:close/>
                    <a:moveTo>
                      <a:pt x="1416" y="642"/>
                    </a:moveTo>
                    <a:cubicBezTo>
                      <a:pt x="1419" y="657"/>
                      <a:pt x="1423" y="671"/>
                      <a:pt x="1425" y="686"/>
                    </a:cubicBezTo>
                    <a:cubicBezTo>
                      <a:pt x="1441" y="692"/>
                      <a:pt x="1456" y="703"/>
                      <a:pt x="1468" y="711"/>
                    </a:cubicBezTo>
                    <a:cubicBezTo>
                      <a:pt x="1472" y="714"/>
                      <a:pt x="1478" y="718"/>
                      <a:pt x="1480" y="718"/>
                    </a:cubicBezTo>
                    <a:cubicBezTo>
                      <a:pt x="1480" y="677"/>
                      <a:pt x="1480" y="637"/>
                      <a:pt x="1473" y="603"/>
                    </a:cubicBezTo>
                    <a:cubicBezTo>
                      <a:pt x="1457" y="619"/>
                      <a:pt x="1438" y="632"/>
                      <a:pt x="1416" y="642"/>
                    </a:cubicBezTo>
                    <a:close/>
                    <a:moveTo>
                      <a:pt x="1128" y="658"/>
                    </a:moveTo>
                    <a:cubicBezTo>
                      <a:pt x="1128" y="640"/>
                      <a:pt x="1129" y="623"/>
                      <a:pt x="1130" y="605"/>
                    </a:cubicBezTo>
                    <a:cubicBezTo>
                      <a:pt x="1124" y="606"/>
                      <a:pt x="1122" y="604"/>
                      <a:pt x="1117" y="604"/>
                    </a:cubicBezTo>
                    <a:cubicBezTo>
                      <a:pt x="1120" y="623"/>
                      <a:pt x="1124" y="640"/>
                      <a:pt x="1128" y="658"/>
                    </a:cubicBezTo>
                    <a:close/>
                    <a:moveTo>
                      <a:pt x="1134" y="606"/>
                    </a:moveTo>
                    <a:cubicBezTo>
                      <a:pt x="1132" y="607"/>
                      <a:pt x="1132" y="607"/>
                      <a:pt x="1132" y="609"/>
                    </a:cubicBezTo>
                    <a:cubicBezTo>
                      <a:pt x="1131" y="648"/>
                      <a:pt x="1128" y="682"/>
                      <a:pt x="1136" y="714"/>
                    </a:cubicBezTo>
                    <a:cubicBezTo>
                      <a:pt x="1184" y="707"/>
                      <a:pt x="1230" y="698"/>
                      <a:pt x="1274" y="688"/>
                    </a:cubicBezTo>
                    <a:cubicBezTo>
                      <a:pt x="1276" y="671"/>
                      <a:pt x="1276" y="653"/>
                      <a:pt x="1277" y="635"/>
                    </a:cubicBezTo>
                    <a:cubicBezTo>
                      <a:pt x="1230" y="624"/>
                      <a:pt x="1183" y="614"/>
                      <a:pt x="1134" y="606"/>
                    </a:cubicBezTo>
                    <a:close/>
                    <a:moveTo>
                      <a:pt x="349" y="613"/>
                    </a:moveTo>
                    <a:cubicBezTo>
                      <a:pt x="330" y="617"/>
                      <a:pt x="311" y="621"/>
                      <a:pt x="292" y="624"/>
                    </a:cubicBezTo>
                    <a:cubicBezTo>
                      <a:pt x="292" y="650"/>
                      <a:pt x="293" y="674"/>
                      <a:pt x="295" y="697"/>
                    </a:cubicBezTo>
                    <a:cubicBezTo>
                      <a:pt x="307" y="700"/>
                      <a:pt x="319" y="703"/>
                      <a:pt x="332" y="704"/>
                    </a:cubicBezTo>
                    <a:cubicBezTo>
                      <a:pt x="337" y="674"/>
                      <a:pt x="345" y="641"/>
                      <a:pt x="349" y="613"/>
                    </a:cubicBezTo>
                    <a:close/>
                    <a:moveTo>
                      <a:pt x="1279" y="634"/>
                    </a:moveTo>
                    <a:cubicBezTo>
                      <a:pt x="1282" y="634"/>
                      <a:pt x="1283" y="634"/>
                      <a:pt x="1284" y="635"/>
                    </a:cubicBezTo>
                    <a:cubicBezTo>
                      <a:pt x="1283" y="628"/>
                      <a:pt x="1282" y="622"/>
                      <a:pt x="1279" y="617"/>
                    </a:cubicBezTo>
                    <a:cubicBezTo>
                      <a:pt x="1279" y="623"/>
                      <a:pt x="1279" y="628"/>
                      <a:pt x="1279" y="634"/>
                    </a:cubicBezTo>
                    <a:close/>
                    <a:moveTo>
                      <a:pt x="67" y="699"/>
                    </a:moveTo>
                    <a:cubicBezTo>
                      <a:pt x="70" y="674"/>
                      <a:pt x="76" y="651"/>
                      <a:pt x="82" y="628"/>
                    </a:cubicBezTo>
                    <a:cubicBezTo>
                      <a:pt x="77" y="626"/>
                      <a:pt x="74" y="621"/>
                      <a:pt x="68" y="620"/>
                    </a:cubicBezTo>
                    <a:cubicBezTo>
                      <a:pt x="67" y="645"/>
                      <a:pt x="64" y="674"/>
                      <a:pt x="67" y="699"/>
                    </a:cubicBezTo>
                    <a:close/>
                    <a:moveTo>
                      <a:pt x="288" y="625"/>
                    </a:moveTo>
                    <a:cubicBezTo>
                      <a:pt x="255" y="634"/>
                      <a:pt x="221" y="642"/>
                      <a:pt x="190" y="652"/>
                    </a:cubicBezTo>
                    <a:cubicBezTo>
                      <a:pt x="189" y="659"/>
                      <a:pt x="188" y="664"/>
                      <a:pt x="186" y="670"/>
                    </a:cubicBezTo>
                    <a:cubicBezTo>
                      <a:pt x="220" y="680"/>
                      <a:pt x="255" y="690"/>
                      <a:pt x="293" y="696"/>
                    </a:cubicBezTo>
                    <a:cubicBezTo>
                      <a:pt x="290" y="673"/>
                      <a:pt x="291" y="648"/>
                      <a:pt x="288" y="625"/>
                    </a:cubicBezTo>
                    <a:close/>
                    <a:moveTo>
                      <a:pt x="69" y="701"/>
                    </a:moveTo>
                    <a:cubicBezTo>
                      <a:pt x="95" y="687"/>
                      <a:pt x="122" y="673"/>
                      <a:pt x="152" y="663"/>
                    </a:cubicBezTo>
                    <a:cubicBezTo>
                      <a:pt x="130" y="651"/>
                      <a:pt x="104" y="643"/>
                      <a:pt x="84" y="629"/>
                    </a:cubicBezTo>
                    <a:cubicBezTo>
                      <a:pt x="79" y="653"/>
                      <a:pt x="73" y="676"/>
                      <a:pt x="69" y="701"/>
                    </a:cubicBezTo>
                    <a:close/>
                    <a:moveTo>
                      <a:pt x="1277" y="687"/>
                    </a:moveTo>
                    <a:cubicBezTo>
                      <a:pt x="1283" y="685"/>
                      <a:pt x="1289" y="684"/>
                      <a:pt x="1296" y="682"/>
                    </a:cubicBezTo>
                    <a:cubicBezTo>
                      <a:pt x="1292" y="667"/>
                      <a:pt x="1290" y="652"/>
                      <a:pt x="1285" y="638"/>
                    </a:cubicBezTo>
                    <a:cubicBezTo>
                      <a:pt x="1284" y="637"/>
                      <a:pt x="1281" y="637"/>
                      <a:pt x="1279" y="636"/>
                    </a:cubicBezTo>
                    <a:cubicBezTo>
                      <a:pt x="1278" y="652"/>
                      <a:pt x="1278" y="670"/>
                      <a:pt x="1277" y="687"/>
                    </a:cubicBezTo>
                    <a:close/>
                    <a:moveTo>
                      <a:pt x="1298" y="681"/>
                    </a:moveTo>
                    <a:cubicBezTo>
                      <a:pt x="1320" y="675"/>
                      <a:pt x="1342" y="670"/>
                      <a:pt x="1362" y="661"/>
                    </a:cubicBezTo>
                    <a:cubicBezTo>
                      <a:pt x="1338" y="654"/>
                      <a:pt x="1315" y="645"/>
                      <a:pt x="1289" y="639"/>
                    </a:cubicBezTo>
                    <a:cubicBezTo>
                      <a:pt x="1291" y="653"/>
                      <a:pt x="1296" y="666"/>
                      <a:pt x="1298" y="681"/>
                    </a:cubicBezTo>
                    <a:close/>
                    <a:moveTo>
                      <a:pt x="1399" y="649"/>
                    </a:moveTo>
                    <a:cubicBezTo>
                      <a:pt x="1399" y="657"/>
                      <a:pt x="1399" y="665"/>
                      <a:pt x="1399" y="673"/>
                    </a:cubicBezTo>
                    <a:cubicBezTo>
                      <a:pt x="1407" y="677"/>
                      <a:pt x="1415" y="680"/>
                      <a:pt x="1422" y="684"/>
                    </a:cubicBezTo>
                    <a:cubicBezTo>
                      <a:pt x="1419" y="671"/>
                      <a:pt x="1418" y="655"/>
                      <a:pt x="1412" y="644"/>
                    </a:cubicBezTo>
                    <a:cubicBezTo>
                      <a:pt x="1409" y="646"/>
                      <a:pt x="1404" y="648"/>
                      <a:pt x="1399" y="649"/>
                    </a:cubicBezTo>
                    <a:close/>
                    <a:moveTo>
                      <a:pt x="1371" y="662"/>
                    </a:moveTo>
                    <a:cubicBezTo>
                      <a:pt x="1379" y="665"/>
                      <a:pt x="1388" y="668"/>
                      <a:pt x="1397" y="672"/>
                    </a:cubicBezTo>
                    <a:cubicBezTo>
                      <a:pt x="1396" y="666"/>
                      <a:pt x="1398" y="656"/>
                      <a:pt x="1396" y="651"/>
                    </a:cubicBezTo>
                    <a:cubicBezTo>
                      <a:pt x="1388" y="655"/>
                      <a:pt x="1379" y="658"/>
                      <a:pt x="1371" y="662"/>
                    </a:cubicBezTo>
                    <a:close/>
                    <a:moveTo>
                      <a:pt x="162" y="662"/>
                    </a:moveTo>
                    <a:cubicBezTo>
                      <a:pt x="169" y="664"/>
                      <a:pt x="175" y="668"/>
                      <a:pt x="184" y="669"/>
                    </a:cubicBezTo>
                    <a:cubicBezTo>
                      <a:pt x="184" y="663"/>
                      <a:pt x="187" y="659"/>
                      <a:pt x="187" y="653"/>
                    </a:cubicBezTo>
                    <a:cubicBezTo>
                      <a:pt x="178" y="656"/>
                      <a:pt x="170" y="658"/>
                      <a:pt x="162" y="662"/>
                    </a:cubicBezTo>
                    <a:close/>
                    <a:moveTo>
                      <a:pt x="109" y="683"/>
                    </a:moveTo>
                    <a:cubicBezTo>
                      <a:pt x="98" y="688"/>
                      <a:pt x="72" y="698"/>
                      <a:pt x="68" y="707"/>
                    </a:cubicBezTo>
                    <a:cubicBezTo>
                      <a:pt x="63" y="717"/>
                      <a:pt x="68" y="742"/>
                      <a:pt x="70" y="755"/>
                    </a:cubicBezTo>
                    <a:cubicBezTo>
                      <a:pt x="76" y="807"/>
                      <a:pt x="83" y="853"/>
                      <a:pt x="96" y="893"/>
                    </a:cubicBezTo>
                    <a:cubicBezTo>
                      <a:pt x="107" y="898"/>
                      <a:pt x="117" y="903"/>
                      <a:pt x="127" y="908"/>
                    </a:cubicBezTo>
                    <a:cubicBezTo>
                      <a:pt x="138" y="901"/>
                      <a:pt x="150" y="898"/>
                      <a:pt x="158" y="889"/>
                    </a:cubicBezTo>
                    <a:cubicBezTo>
                      <a:pt x="157" y="859"/>
                      <a:pt x="160" y="834"/>
                      <a:pt x="162" y="808"/>
                    </a:cubicBezTo>
                    <a:cubicBezTo>
                      <a:pt x="163" y="790"/>
                      <a:pt x="168" y="772"/>
                      <a:pt x="168" y="756"/>
                    </a:cubicBezTo>
                    <a:cubicBezTo>
                      <a:pt x="168" y="741"/>
                      <a:pt x="163" y="727"/>
                      <a:pt x="162" y="712"/>
                    </a:cubicBezTo>
                    <a:cubicBezTo>
                      <a:pt x="161" y="696"/>
                      <a:pt x="161" y="681"/>
                      <a:pt x="159" y="665"/>
                    </a:cubicBezTo>
                    <a:cubicBezTo>
                      <a:pt x="159" y="664"/>
                      <a:pt x="159" y="664"/>
                      <a:pt x="158" y="664"/>
                    </a:cubicBezTo>
                    <a:cubicBezTo>
                      <a:pt x="145" y="667"/>
                      <a:pt x="128" y="674"/>
                      <a:pt x="109" y="683"/>
                    </a:cubicBezTo>
                    <a:close/>
                    <a:moveTo>
                      <a:pt x="1367" y="664"/>
                    </a:moveTo>
                    <a:cubicBezTo>
                      <a:pt x="1347" y="670"/>
                      <a:pt x="1321" y="678"/>
                      <a:pt x="1299" y="685"/>
                    </a:cubicBezTo>
                    <a:cubicBezTo>
                      <a:pt x="1311" y="742"/>
                      <a:pt x="1319" y="805"/>
                      <a:pt x="1322" y="872"/>
                    </a:cubicBezTo>
                    <a:cubicBezTo>
                      <a:pt x="1336" y="877"/>
                      <a:pt x="1347" y="884"/>
                      <a:pt x="1362" y="888"/>
                    </a:cubicBezTo>
                    <a:cubicBezTo>
                      <a:pt x="1380" y="824"/>
                      <a:pt x="1394" y="754"/>
                      <a:pt x="1397" y="674"/>
                    </a:cubicBezTo>
                    <a:cubicBezTo>
                      <a:pt x="1386" y="672"/>
                      <a:pt x="1378" y="666"/>
                      <a:pt x="1367" y="664"/>
                    </a:cubicBezTo>
                    <a:close/>
                    <a:moveTo>
                      <a:pt x="170" y="745"/>
                    </a:moveTo>
                    <a:cubicBezTo>
                      <a:pt x="172" y="719"/>
                      <a:pt x="178" y="695"/>
                      <a:pt x="183" y="671"/>
                    </a:cubicBezTo>
                    <a:cubicBezTo>
                      <a:pt x="175" y="670"/>
                      <a:pt x="169" y="667"/>
                      <a:pt x="162" y="665"/>
                    </a:cubicBezTo>
                    <a:cubicBezTo>
                      <a:pt x="164" y="692"/>
                      <a:pt x="164" y="722"/>
                      <a:pt x="170" y="745"/>
                    </a:cubicBezTo>
                    <a:close/>
                    <a:moveTo>
                      <a:pt x="185" y="672"/>
                    </a:moveTo>
                    <a:cubicBezTo>
                      <a:pt x="185" y="673"/>
                      <a:pt x="185" y="674"/>
                      <a:pt x="185" y="675"/>
                    </a:cubicBezTo>
                    <a:cubicBezTo>
                      <a:pt x="182" y="704"/>
                      <a:pt x="169" y="731"/>
                      <a:pt x="171" y="761"/>
                    </a:cubicBezTo>
                    <a:cubicBezTo>
                      <a:pt x="172" y="801"/>
                      <a:pt x="188" y="839"/>
                      <a:pt x="195" y="875"/>
                    </a:cubicBezTo>
                    <a:cubicBezTo>
                      <a:pt x="232" y="860"/>
                      <a:pt x="272" y="848"/>
                      <a:pt x="314" y="837"/>
                    </a:cubicBezTo>
                    <a:cubicBezTo>
                      <a:pt x="306" y="792"/>
                      <a:pt x="297" y="749"/>
                      <a:pt x="294" y="700"/>
                    </a:cubicBezTo>
                    <a:cubicBezTo>
                      <a:pt x="256" y="692"/>
                      <a:pt x="219" y="683"/>
                      <a:pt x="185" y="672"/>
                    </a:cubicBezTo>
                    <a:close/>
                    <a:moveTo>
                      <a:pt x="1364" y="890"/>
                    </a:moveTo>
                    <a:cubicBezTo>
                      <a:pt x="1375" y="896"/>
                      <a:pt x="1385" y="902"/>
                      <a:pt x="1397" y="908"/>
                    </a:cubicBezTo>
                    <a:cubicBezTo>
                      <a:pt x="1411" y="900"/>
                      <a:pt x="1428" y="894"/>
                      <a:pt x="1441" y="885"/>
                    </a:cubicBezTo>
                    <a:cubicBezTo>
                      <a:pt x="1442" y="811"/>
                      <a:pt x="1435" y="747"/>
                      <a:pt x="1423" y="687"/>
                    </a:cubicBezTo>
                    <a:cubicBezTo>
                      <a:pt x="1415" y="684"/>
                      <a:pt x="1408" y="679"/>
                      <a:pt x="1398" y="676"/>
                    </a:cubicBezTo>
                    <a:cubicBezTo>
                      <a:pt x="1397" y="757"/>
                      <a:pt x="1382" y="826"/>
                      <a:pt x="1364" y="890"/>
                    </a:cubicBezTo>
                    <a:close/>
                    <a:moveTo>
                      <a:pt x="1127" y="716"/>
                    </a:moveTo>
                    <a:cubicBezTo>
                      <a:pt x="1127" y="713"/>
                      <a:pt x="1132" y="715"/>
                      <a:pt x="1134" y="715"/>
                    </a:cubicBezTo>
                    <a:cubicBezTo>
                      <a:pt x="1132" y="705"/>
                      <a:pt x="1131" y="694"/>
                      <a:pt x="1129" y="685"/>
                    </a:cubicBezTo>
                    <a:cubicBezTo>
                      <a:pt x="1128" y="694"/>
                      <a:pt x="1125" y="707"/>
                      <a:pt x="1127" y="716"/>
                    </a:cubicBezTo>
                    <a:close/>
                    <a:moveTo>
                      <a:pt x="1277" y="690"/>
                    </a:moveTo>
                    <a:cubicBezTo>
                      <a:pt x="1272" y="746"/>
                      <a:pt x="1263" y="798"/>
                      <a:pt x="1252" y="848"/>
                    </a:cubicBezTo>
                    <a:cubicBezTo>
                      <a:pt x="1275" y="855"/>
                      <a:pt x="1298" y="862"/>
                      <a:pt x="1319" y="871"/>
                    </a:cubicBezTo>
                    <a:cubicBezTo>
                      <a:pt x="1316" y="804"/>
                      <a:pt x="1310" y="740"/>
                      <a:pt x="1295" y="685"/>
                    </a:cubicBezTo>
                    <a:cubicBezTo>
                      <a:pt x="1289" y="687"/>
                      <a:pt x="1283" y="688"/>
                      <a:pt x="1277" y="690"/>
                    </a:cubicBezTo>
                    <a:close/>
                    <a:moveTo>
                      <a:pt x="1443" y="884"/>
                    </a:moveTo>
                    <a:cubicBezTo>
                      <a:pt x="1447" y="884"/>
                      <a:pt x="1454" y="877"/>
                      <a:pt x="1459" y="875"/>
                    </a:cubicBezTo>
                    <a:cubicBezTo>
                      <a:pt x="1470" y="828"/>
                      <a:pt x="1478" y="779"/>
                      <a:pt x="1480" y="723"/>
                    </a:cubicBezTo>
                    <a:cubicBezTo>
                      <a:pt x="1465" y="709"/>
                      <a:pt x="1446" y="699"/>
                      <a:pt x="1426" y="689"/>
                    </a:cubicBezTo>
                    <a:cubicBezTo>
                      <a:pt x="1437" y="748"/>
                      <a:pt x="1446" y="814"/>
                      <a:pt x="1443" y="884"/>
                    </a:cubicBezTo>
                    <a:close/>
                    <a:moveTo>
                      <a:pt x="1136" y="718"/>
                    </a:moveTo>
                    <a:cubicBezTo>
                      <a:pt x="1142" y="751"/>
                      <a:pt x="1146" y="785"/>
                      <a:pt x="1148" y="822"/>
                    </a:cubicBezTo>
                    <a:cubicBezTo>
                      <a:pt x="1182" y="830"/>
                      <a:pt x="1216" y="838"/>
                      <a:pt x="1249" y="847"/>
                    </a:cubicBezTo>
                    <a:cubicBezTo>
                      <a:pt x="1260" y="798"/>
                      <a:pt x="1269" y="747"/>
                      <a:pt x="1274" y="691"/>
                    </a:cubicBezTo>
                    <a:cubicBezTo>
                      <a:pt x="1273" y="691"/>
                      <a:pt x="1272" y="691"/>
                      <a:pt x="1272" y="691"/>
                    </a:cubicBezTo>
                    <a:cubicBezTo>
                      <a:pt x="1229" y="702"/>
                      <a:pt x="1181" y="708"/>
                      <a:pt x="1136" y="718"/>
                    </a:cubicBezTo>
                    <a:close/>
                    <a:moveTo>
                      <a:pt x="317" y="834"/>
                    </a:moveTo>
                    <a:cubicBezTo>
                      <a:pt x="320" y="790"/>
                      <a:pt x="325" y="747"/>
                      <a:pt x="332" y="707"/>
                    </a:cubicBezTo>
                    <a:cubicBezTo>
                      <a:pt x="319" y="706"/>
                      <a:pt x="307" y="703"/>
                      <a:pt x="295" y="700"/>
                    </a:cubicBezTo>
                    <a:cubicBezTo>
                      <a:pt x="301" y="747"/>
                      <a:pt x="306" y="792"/>
                      <a:pt x="317" y="834"/>
                    </a:cubicBezTo>
                    <a:close/>
                    <a:moveTo>
                      <a:pt x="334" y="708"/>
                    </a:moveTo>
                    <a:cubicBezTo>
                      <a:pt x="329" y="749"/>
                      <a:pt x="320" y="792"/>
                      <a:pt x="320" y="836"/>
                    </a:cubicBezTo>
                    <a:cubicBezTo>
                      <a:pt x="364" y="824"/>
                      <a:pt x="411" y="815"/>
                      <a:pt x="460" y="809"/>
                    </a:cubicBezTo>
                    <a:cubicBezTo>
                      <a:pt x="456" y="781"/>
                      <a:pt x="452" y="754"/>
                      <a:pt x="450" y="724"/>
                    </a:cubicBezTo>
                    <a:cubicBezTo>
                      <a:pt x="410" y="721"/>
                      <a:pt x="372" y="714"/>
                      <a:pt x="334" y="708"/>
                    </a:cubicBezTo>
                    <a:close/>
                    <a:moveTo>
                      <a:pt x="12" y="759"/>
                    </a:moveTo>
                    <a:cubicBezTo>
                      <a:pt x="10" y="769"/>
                      <a:pt x="13" y="784"/>
                      <a:pt x="14" y="796"/>
                    </a:cubicBezTo>
                    <a:cubicBezTo>
                      <a:pt x="15" y="809"/>
                      <a:pt x="15" y="823"/>
                      <a:pt x="18" y="833"/>
                    </a:cubicBezTo>
                    <a:cubicBezTo>
                      <a:pt x="21" y="843"/>
                      <a:pt x="38" y="854"/>
                      <a:pt x="45" y="860"/>
                    </a:cubicBezTo>
                    <a:cubicBezTo>
                      <a:pt x="48" y="862"/>
                      <a:pt x="50" y="867"/>
                      <a:pt x="54" y="865"/>
                    </a:cubicBezTo>
                    <a:cubicBezTo>
                      <a:pt x="52" y="809"/>
                      <a:pt x="59" y="757"/>
                      <a:pt x="63" y="710"/>
                    </a:cubicBezTo>
                    <a:cubicBezTo>
                      <a:pt x="63" y="709"/>
                      <a:pt x="63" y="709"/>
                      <a:pt x="62" y="709"/>
                    </a:cubicBezTo>
                    <a:cubicBezTo>
                      <a:pt x="50" y="719"/>
                      <a:pt x="16" y="741"/>
                      <a:pt x="12" y="759"/>
                    </a:cubicBezTo>
                    <a:close/>
                    <a:moveTo>
                      <a:pt x="1134" y="718"/>
                    </a:moveTo>
                    <a:cubicBezTo>
                      <a:pt x="1133" y="716"/>
                      <a:pt x="1129" y="719"/>
                      <a:pt x="1126" y="718"/>
                    </a:cubicBezTo>
                    <a:cubicBezTo>
                      <a:pt x="1122" y="751"/>
                      <a:pt x="1118" y="785"/>
                      <a:pt x="1112" y="816"/>
                    </a:cubicBezTo>
                    <a:cubicBezTo>
                      <a:pt x="1124" y="818"/>
                      <a:pt x="1134" y="821"/>
                      <a:pt x="1146" y="822"/>
                    </a:cubicBezTo>
                    <a:cubicBezTo>
                      <a:pt x="1143" y="787"/>
                      <a:pt x="1139" y="752"/>
                      <a:pt x="1134" y="718"/>
                    </a:cubicBezTo>
                    <a:close/>
                    <a:moveTo>
                      <a:pt x="961" y="735"/>
                    </a:moveTo>
                    <a:cubicBezTo>
                      <a:pt x="960" y="755"/>
                      <a:pt x="958" y="775"/>
                      <a:pt x="956" y="795"/>
                    </a:cubicBezTo>
                    <a:cubicBezTo>
                      <a:pt x="1009" y="801"/>
                      <a:pt x="1060" y="807"/>
                      <a:pt x="1110" y="815"/>
                    </a:cubicBezTo>
                    <a:cubicBezTo>
                      <a:pt x="1113" y="784"/>
                      <a:pt x="1123" y="748"/>
                      <a:pt x="1121" y="719"/>
                    </a:cubicBezTo>
                    <a:cubicBezTo>
                      <a:pt x="1070" y="726"/>
                      <a:pt x="1016" y="732"/>
                      <a:pt x="961" y="735"/>
                    </a:cubicBezTo>
                    <a:close/>
                    <a:moveTo>
                      <a:pt x="1462" y="872"/>
                    </a:moveTo>
                    <a:cubicBezTo>
                      <a:pt x="1480" y="862"/>
                      <a:pt x="1495" y="848"/>
                      <a:pt x="1507" y="832"/>
                    </a:cubicBezTo>
                    <a:cubicBezTo>
                      <a:pt x="1507" y="814"/>
                      <a:pt x="1508" y="802"/>
                      <a:pt x="1507" y="786"/>
                    </a:cubicBezTo>
                    <a:cubicBezTo>
                      <a:pt x="1506" y="773"/>
                      <a:pt x="1508" y="759"/>
                      <a:pt x="1506" y="750"/>
                    </a:cubicBezTo>
                    <a:cubicBezTo>
                      <a:pt x="1503" y="738"/>
                      <a:pt x="1488" y="733"/>
                      <a:pt x="1482" y="724"/>
                    </a:cubicBezTo>
                    <a:cubicBezTo>
                      <a:pt x="1481" y="779"/>
                      <a:pt x="1472" y="827"/>
                      <a:pt x="1462" y="872"/>
                    </a:cubicBezTo>
                    <a:close/>
                    <a:moveTo>
                      <a:pt x="462" y="808"/>
                    </a:moveTo>
                    <a:cubicBezTo>
                      <a:pt x="479" y="806"/>
                      <a:pt x="496" y="804"/>
                      <a:pt x="512" y="801"/>
                    </a:cubicBezTo>
                    <a:cubicBezTo>
                      <a:pt x="515" y="778"/>
                      <a:pt x="516" y="755"/>
                      <a:pt x="518" y="732"/>
                    </a:cubicBezTo>
                    <a:cubicBezTo>
                      <a:pt x="496" y="729"/>
                      <a:pt x="474" y="727"/>
                      <a:pt x="452" y="725"/>
                    </a:cubicBezTo>
                    <a:cubicBezTo>
                      <a:pt x="455" y="753"/>
                      <a:pt x="458" y="780"/>
                      <a:pt x="462" y="808"/>
                    </a:cubicBezTo>
                    <a:close/>
                    <a:moveTo>
                      <a:pt x="56" y="868"/>
                    </a:moveTo>
                    <a:cubicBezTo>
                      <a:pt x="66" y="877"/>
                      <a:pt x="79" y="884"/>
                      <a:pt x="92" y="890"/>
                    </a:cubicBezTo>
                    <a:cubicBezTo>
                      <a:pt x="79" y="840"/>
                      <a:pt x="69" y="787"/>
                      <a:pt x="64" y="728"/>
                    </a:cubicBezTo>
                    <a:cubicBezTo>
                      <a:pt x="58" y="772"/>
                      <a:pt x="55" y="818"/>
                      <a:pt x="56" y="868"/>
                    </a:cubicBezTo>
                    <a:close/>
                    <a:moveTo>
                      <a:pt x="522" y="732"/>
                    </a:moveTo>
                    <a:cubicBezTo>
                      <a:pt x="518" y="753"/>
                      <a:pt x="518" y="778"/>
                      <a:pt x="515" y="801"/>
                    </a:cubicBezTo>
                    <a:cubicBezTo>
                      <a:pt x="549" y="797"/>
                      <a:pt x="584" y="794"/>
                      <a:pt x="619" y="791"/>
                    </a:cubicBezTo>
                    <a:cubicBezTo>
                      <a:pt x="619" y="773"/>
                      <a:pt x="617" y="756"/>
                      <a:pt x="616" y="739"/>
                    </a:cubicBezTo>
                    <a:cubicBezTo>
                      <a:pt x="585" y="736"/>
                      <a:pt x="553" y="735"/>
                      <a:pt x="522" y="732"/>
                    </a:cubicBezTo>
                    <a:close/>
                    <a:moveTo>
                      <a:pt x="8" y="761"/>
                    </a:moveTo>
                    <a:cubicBezTo>
                      <a:pt x="10" y="754"/>
                      <a:pt x="10" y="740"/>
                      <a:pt x="8" y="733"/>
                    </a:cubicBezTo>
                    <a:cubicBezTo>
                      <a:pt x="10" y="743"/>
                      <a:pt x="6" y="753"/>
                      <a:pt x="8" y="761"/>
                    </a:cubicBezTo>
                    <a:close/>
                    <a:moveTo>
                      <a:pt x="942" y="737"/>
                    </a:moveTo>
                    <a:cubicBezTo>
                      <a:pt x="943" y="757"/>
                      <a:pt x="945" y="775"/>
                      <a:pt x="945" y="795"/>
                    </a:cubicBezTo>
                    <a:cubicBezTo>
                      <a:pt x="948" y="795"/>
                      <a:pt x="950" y="795"/>
                      <a:pt x="953" y="795"/>
                    </a:cubicBezTo>
                    <a:cubicBezTo>
                      <a:pt x="956" y="776"/>
                      <a:pt x="957" y="756"/>
                      <a:pt x="958" y="736"/>
                    </a:cubicBezTo>
                    <a:cubicBezTo>
                      <a:pt x="953" y="736"/>
                      <a:pt x="946" y="735"/>
                      <a:pt x="942" y="737"/>
                    </a:cubicBezTo>
                    <a:close/>
                    <a:moveTo>
                      <a:pt x="790" y="742"/>
                    </a:moveTo>
                    <a:cubicBezTo>
                      <a:pt x="790" y="757"/>
                      <a:pt x="790" y="772"/>
                      <a:pt x="790" y="788"/>
                    </a:cubicBezTo>
                    <a:cubicBezTo>
                      <a:pt x="843" y="788"/>
                      <a:pt x="892" y="791"/>
                      <a:pt x="942" y="794"/>
                    </a:cubicBezTo>
                    <a:cubicBezTo>
                      <a:pt x="940" y="776"/>
                      <a:pt x="940" y="755"/>
                      <a:pt x="938" y="737"/>
                    </a:cubicBezTo>
                    <a:cubicBezTo>
                      <a:pt x="889" y="739"/>
                      <a:pt x="841" y="742"/>
                      <a:pt x="790" y="742"/>
                    </a:cubicBezTo>
                    <a:close/>
                    <a:moveTo>
                      <a:pt x="621" y="739"/>
                    </a:moveTo>
                    <a:cubicBezTo>
                      <a:pt x="619" y="755"/>
                      <a:pt x="623" y="774"/>
                      <a:pt x="623" y="791"/>
                    </a:cubicBezTo>
                    <a:cubicBezTo>
                      <a:pt x="657" y="790"/>
                      <a:pt x="691" y="788"/>
                      <a:pt x="726" y="788"/>
                    </a:cubicBezTo>
                    <a:cubicBezTo>
                      <a:pt x="726" y="772"/>
                      <a:pt x="726" y="757"/>
                      <a:pt x="726" y="742"/>
                    </a:cubicBezTo>
                    <a:cubicBezTo>
                      <a:pt x="690" y="742"/>
                      <a:pt x="656" y="740"/>
                      <a:pt x="621" y="739"/>
                    </a:cubicBezTo>
                    <a:close/>
                    <a:moveTo>
                      <a:pt x="729" y="742"/>
                    </a:moveTo>
                    <a:cubicBezTo>
                      <a:pt x="729" y="757"/>
                      <a:pt x="729" y="772"/>
                      <a:pt x="729" y="788"/>
                    </a:cubicBezTo>
                    <a:cubicBezTo>
                      <a:pt x="749" y="788"/>
                      <a:pt x="768" y="788"/>
                      <a:pt x="787" y="788"/>
                    </a:cubicBezTo>
                    <a:cubicBezTo>
                      <a:pt x="788" y="773"/>
                      <a:pt x="788" y="757"/>
                      <a:pt x="788" y="742"/>
                    </a:cubicBezTo>
                    <a:cubicBezTo>
                      <a:pt x="768" y="742"/>
                      <a:pt x="749" y="742"/>
                      <a:pt x="729" y="742"/>
                    </a:cubicBezTo>
                    <a:close/>
                    <a:moveTo>
                      <a:pt x="1508" y="753"/>
                    </a:moveTo>
                    <a:cubicBezTo>
                      <a:pt x="1508" y="753"/>
                      <a:pt x="1509" y="754"/>
                      <a:pt x="1508" y="753"/>
                    </a:cubicBezTo>
                    <a:close/>
                    <a:moveTo>
                      <a:pt x="1511" y="827"/>
                    </a:moveTo>
                    <a:cubicBezTo>
                      <a:pt x="1520" y="808"/>
                      <a:pt x="1524" y="768"/>
                      <a:pt x="1509" y="754"/>
                    </a:cubicBezTo>
                    <a:cubicBezTo>
                      <a:pt x="1510" y="778"/>
                      <a:pt x="1509" y="804"/>
                      <a:pt x="1511" y="827"/>
                    </a:cubicBezTo>
                    <a:close/>
                    <a:moveTo>
                      <a:pt x="15" y="828"/>
                    </a:moveTo>
                    <a:cubicBezTo>
                      <a:pt x="12" y="808"/>
                      <a:pt x="12" y="784"/>
                      <a:pt x="8" y="765"/>
                    </a:cubicBezTo>
                    <a:cubicBezTo>
                      <a:pt x="6" y="784"/>
                      <a:pt x="4" y="816"/>
                      <a:pt x="15" y="828"/>
                    </a:cubicBezTo>
                    <a:close/>
                    <a:moveTo>
                      <a:pt x="162" y="890"/>
                    </a:moveTo>
                    <a:cubicBezTo>
                      <a:pt x="171" y="884"/>
                      <a:pt x="184" y="881"/>
                      <a:pt x="193" y="875"/>
                    </a:cubicBezTo>
                    <a:cubicBezTo>
                      <a:pt x="182" y="842"/>
                      <a:pt x="176" y="805"/>
                      <a:pt x="169" y="768"/>
                    </a:cubicBezTo>
                    <a:cubicBezTo>
                      <a:pt x="165" y="806"/>
                      <a:pt x="159" y="852"/>
                      <a:pt x="162" y="890"/>
                    </a:cubicBezTo>
                    <a:close/>
                    <a:moveTo>
                      <a:pt x="5" y="797"/>
                    </a:moveTo>
                    <a:cubicBezTo>
                      <a:pt x="5" y="793"/>
                      <a:pt x="5" y="784"/>
                      <a:pt x="4" y="780"/>
                    </a:cubicBezTo>
                    <a:cubicBezTo>
                      <a:pt x="2" y="787"/>
                      <a:pt x="4" y="811"/>
                      <a:pt x="5" y="797"/>
                    </a:cubicBezTo>
                    <a:close/>
                    <a:moveTo>
                      <a:pt x="624" y="794"/>
                    </a:moveTo>
                    <a:cubicBezTo>
                      <a:pt x="627" y="863"/>
                      <a:pt x="635" y="934"/>
                      <a:pt x="643" y="1001"/>
                    </a:cubicBezTo>
                    <a:cubicBezTo>
                      <a:pt x="670" y="999"/>
                      <a:pt x="698" y="998"/>
                      <a:pt x="726" y="997"/>
                    </a:cubicBezTo>
                    <a:cubicBezTo>
                      <a:pt x="726" y="928"/>
                      <a:pt x="725" y="858"/>
                      <a:pt x="726" y="791"/>
                    </a:cubicBezTo>
                    <a:cubicBezTo>
                      <a:pt x="694" y="790"/>
                      <a:pt x="656" y="792"/>
                      <a:pt x="624" y="794"/>
                    </a:cubicBezTo>
                    <a:close/>
                    <a:moveTo>
                      <a:pt x="729" y="792"/>
                    </a:moveTo>
                    <a:cubicBezTo>
                      <a:pt x="727" y="859"/>
                      <a:pt x="729" y="929"/>
                      <a:pt x="728" y="997"/>
                    </a:cubicBezTo>
                    <a:cubicBezTo>
                      <a:pt x="747" y="997"/>
                      <a:pt x="765" y="997"/>
                      <a:pt x="783" y="997"/>
                    </a:cubicBezTo>
                    <a:cubicBezTo>
                      <a:pt x="785" y="929"/>
                      <a:pt x="787" y="860"/>
                      <a:pt x="787" y="790"/>
                    </a:cubicBezTo>
                    <a:cubicBezTo>
                      <a:pt x="768" y="790"/>
                      <a:pt x="749" y="790"/>
                      <a:pt x="730" y="790"/>
                    </a:cubicBezTo>
                    <a:cubicBezTo>
                      <a:pt x="729" y="790"/>
                      <a:pt x="729" y="791"/>
                      <a:pt x="729" y="792"/>
                    </a:cubicBezTo>
                    <a:close/>
                    <a:moveTo>
                      <a:pt x="790" y="792"/>
                    </a:moveTo>
                    <a:cubicBezTo>
                      <a:pt x="789" y="861"/>
                      <a:pt x="788" y="929"/>
                      <a:pt x="786" y="997"/>
                    </a:cubicBezTo>
                    <a:cubicBezTo>
                      <a:pt x="834" y="997"/>
                      <a:pt x="881" y="1003"/>
                      <a:pt x="927" y="998"/>
                    </a:cubicBezTo>
                    <a:cubicBezTo>
                      <a:pt x="937" y="935"/>
                      <a:pt x="950" y="870"/>
                      <a:pt x="942" y="797"/>
                    </a:cubicBezTo>
                    <a:cubicBezTo>
                      <a:pt x="894" y="792"/>
                      <a:pt x="842" y="791"/>
                      <a:pt x="791" y="790"/>
                    </a:cubicBezTo>
                    <a:cubicBezTo>
                      <a:pt x="790" y="790"/>
                      <a:pt x="790" y="791"/>
                      <a:pt x="790" y="792"/>
                    </a:cubicBezTo>
                    <a:close/>
                    <a:moveTo>
                      <a:pt x="1521" y="796"/>
                    </a:moveTo>
                    <a:cubicBezTo>
                      <a:pt x="1521" y="795"/>
                      <a:pt x="1522" y="788"/>
                      <a:pt x="1520" y="791"/>
                    </a:cubicBezTo>
                    <a:cubicBezTo>
                      <a:pt x="1520" y="793"/>
                      <a:pt x="1520" y="799"/>
                      <a:pt x="1521" y="796"/>
                    </a:cubicBezTo>
                    <a:close/>
                    <a:moveTo>
                      <a:pt x="515" y="804"/>
                    </a:moveTo>
                    <a:cubicBezTo>
                      <a:pt x="511" y="864"/>
                      <a:pt x="510" y="926"/>
                      <a:pt x="510" y="991"/>
                    </a:cubicBezTo>
                    <a:cubicBezTo>
                      <a:pt x="552" y="995"/>
                      <a:pt x="598" y="999"/>
                      <a:pt x="640" y="1000"/>
                    </a:cubicBezTo>
                    <a:cubicBezTo>
                      <a:pt x="631" y="934"/>
                      <a:pt x="624" y="865"/>
                      <a:pt x="620" y="794"/>
                    </a:cubicBezTo>
                    <a:cubicBezTo>
                      <a:pt x="584" y="797"/>
                      <a:pt x="549" y="799"/>
                      <a:pt x="515" y="804"/>
                    </a:cubicBezTo>
                    <a:close/>
                    <a:moveTo>
                      <a:pt x="948" y="845"/>
                    </a:moveTo>
                    <a:cubicBezTo>
                      <a:pt x="950" y="830"/>
                      <a:pt x="952" y="814"/>
                      <a:pt x="953" y="798"/>
                    </a:cubicBezTo>
                    <a:cubicBezTo>
                      <a:pt x="950" y="798"/>
                      <a:pt x="949" y="797"/>
                      <a:pt x="945" y="797"/>
                    </a:cubicBezTo>
                    <a:cubicBezTo>
                      <a:pt x="947" y="812"/>
                      <a:pt x="946" y="830"/>
                      <a:pt x="948" y="845"/>
                    </a:cubicBezTo>
                    <a:close/>
                    <a:moveTo>
                      <a:pt x="950" y="997"/>
                    </a:moveTo>
                    <a:cubicBezTo>
                      <a:pt x="991" y="993"/>
                      <a:pt x="1030" y="989"/>
                      <a:pt x="1070" y="985"/>
                    </a:cubicBezTo>
                    <a:cubicBezTo>
                      <a:pt x="1087" y="933"/>
                      <a:pt x="1099" y="877"/>
                      <a:pt x="1110" y="818"/>
                    </a:cubicBezTo>
                    <a:cubicBezTo>
                      <a:pt x="1061" y="809"/>
                      <a:pt x="1009" y="803"/>
                      <a:pt x="957" y="798"/>
                    </a:cubicBezTo>
                    <a:cubicBezTo>
                      <a:pt x="944" y="857"/>
                      <a:pt x="952" y="927"/>
                      <a:pt x="950" y="997"/>
                    </a:cubicBezTo>
                    <a:close/>
                    <a:moveTo>
                      <a:pt x="462" y="811"/>
                    </a:moveTo>
                    <a:cubicBezTo>
                      <a:pt x="470" y="866"/>
                      <a:pt x="483" y="925"/>
                      <a:pt x="495" y="975"/>
                    </a:cubicBezTo>
                    <a:cubicBezTo>
                      <a:pt x="497" y="982"/>
                      <a:pt x="496" y="993"/>
                      <a:pt x="508" y="991"/>
                    </a:cubicBezTo>
                    <a:cubicBezTo>
                      <a:pt x="507" y="935"/>
                      <a:pt x="508" y="873"/>
                      <a:pt x="511" y="820"/>
                    </a:cubicBezTo>
                    <a:cubicBezTo>
                      <a:pt x="512" y="816"/>
                      <a:pt x="515" y="807"/>
                      <a:pt x="510" y="804"/>
                    </a:cubicBezTo>
                    <a:cubicBezTo>
                      <a:pt x="494" y="807"/>
                      <a:pt x="477" y="808"/>
                      <a:pt x="462" y="811"/>
                    </a:cubicBezTo>
                    <a:close/>
                    <a:moveTo>
                      <a:pt x="318" y="839"/>
                    </a:moveTo>
                    <a:cubicBezTo>
                      <a:pt x="326" y="887"/>
                      <a:pt x="341" y="928"/>
                      <a:pt x="354" y="970"/>
                    </a:cubicBezTo>
                    <a:cubicBezTo>
                      <a:pt x="400" y="977"/>
                      <a:pt x="448" y="987"/>
                      <a:pt x="496" y="988"/>
                    </a:cubicBezTo>
                    <a:cubicBezTo>
                      <a:pt x="480" y="933"/>
                      <a:pt x="470" y="871"/>
                      <a:pt x="459" y="811"/>
                    </a:cubicBezTo>
                    <a:cubicBezTo>
                      <a:pt x="411" y="819"/>
                      <a:pt x="363" y="827"/>
                      <a:pt x="318" y="839"/>
                    </a:cubicBezTo>
                    <a:close/>
                    <a:moveTo>
                      <a:pt x="1113" y="819"/>
                    </a:moveTo>
                    <a:cubicBezTo>
                      <a:pt x="1113" y="819"/>
                      <a:pt x="1113" y="818"/>
                      <a:pt x="1112" y="818"/>
                    </a:cubicBezTo>
                    <a:cubicBezTo>
                      <a:pt x="1102" y="876"/>
                      <a:pt x="1089" y="932"/>
                      <a:pt x="1074" y="984"/>
                    </a:cubicBezTo>
                    <a:cubicBezTo>
                      <a:pt x="1100" y="981"/>
                      <a:pt x="1126" y="978"/>
                      <a:pt x="1151" y="973"/>
                    </a:cubicBezTo>
                    <a:cubicBezTo>
                      <a:pt x="1151" y="922"/>
                      <a:pt x="1149" y="873"/>
                      <a:pt x="1146" y="825"/>
                    </a:cubicBezTo>
                    <a:cubicBezTo>
                      <a:pt x="1135" y="823"/>
                      <a:pt x="1125" y="820"/>
                      <a:pt x="1113" y="819"/>
                    </a:cubicBezTo>
                    <a:close/>
                    <a:moveTo>
                      <a:pt x="46" y="1018"/>
                    </a:moveTo>
                    <a:cubicBezTo>
                      <a:pt x="45" y="1002"/>
                      <a:pt x="48" y="990"/>
                      <a:pt x="54" y="980"/>
                    </a:cubicBezTo>
                    <a:cubicBezTo>
                      <a:pt x="37" y="936"/>
                      <a:pt x="24" y="889"/>
                      <a:pt x="17" y="837"/>
                    </a:cubicBezTo>
                    <a:cubicBezTo>
                      <a:pt x="13" y="832"/>
                      <a:pt x="11" y="826"/>
                      <a:pt x="7" y="821"/>
                    </a:cubicBezTo>
                    <a:cubicBezTo>
                      <a:pt x="12" y="895"/>
                      <a:pt x="24" y="961"/>
                      <a:pt x="46" y="1018"/>
                    </a:cubicBezTo>
                    <a:close/>
                    <a:moveTo>
                      <a:pt x="1507" y="887"/>
                    </a:moveTo>
                    <a:cubicBezTo>
                      <a:pt x="1509" y="865"/>
                      <a:pt x="1516" y="844"/>
                      <a:pt x="1515" y="823"/>
                    </a:cubicBezTo>
                    <a:cubicBezTo>
                      <a:pt x="1506" y="838"/>
                      <a:pt x="1508" y="868"/>
                      <a:pt x="1507" y="887"/>
                    </a:cubicBezTo>
                    <a:close/>
                    <a:moveTo>
                      <a:pt x="1149" y="826"/>
                    </a:moveTo>
                    <a:cubicBezTo>
                      <a:pt x="1152" y="873"/>
                      <a:pt x="1154" y="922"/>
                      <a:pt x="1154" y="973"/>
                    </a:cubicBezTo>
                    <a:cubicBezTo>
                      <a:pt x="1174" y="969"/>
                      <a:pt x="1195" y="965"/>
                      <a:pt x="1215" y="961"/>
                    </a:cubicBezTo>
                    <a:cubicBezTo>
                      <a:pt x="1227" y="925"/>
                      <a:pt x="1240" y="889"/>
                      <a:pt x="1248" y="849"/>
                    </a:cubicBezTo>
                    <a:cubicBezTo>
                      <a:pt x="1215" y="841"/>
                      <a:pt x="1184" y="832"/>
                      <a:pt x="1149" y="826"/>
                    </a:cubicBezTo>
                    <a:close/>
                    <a:moveTo>
                      <a:pt x="1461" y="878"/>
                    </a:moveTo>
                    <a:cubicBezTo>
                      <a:pt x="1455" y="899"/>
                      <a:pt x="1449" y="921"/>
                      <a:pt x="1442" y="941"/>
                    </a:cubicBezTo>
                    <a:cubicBezTo>
                      <a:pt x="1456" y="956"/>
                      <a:pt x="1469" y="972"/>
                      <a:pt x="1476" y="993"/>
                    </a:cubicBezTo>
                    <a:cubicBezTo>
                      <a:pt x="1493" y="949"/>
                      <a:pt x="1507" y="896"/>
                      <a:pt x="1506" y="837"/>
                    </a:cubicBezTo>
                    <a:cubicBezTo>
                      <a:pt x="1495" y="854"/>
                      <a:pt x="1476" y="865"/>
                      <a:pt x="1461" y="878"/>
                    </a:cubicBezTo>
                    <a:close/>
                    <a:moveTo>
                      <a:pt x="196" y="877"/>
                    </a:moveTo>
                    <a:cubicBezTo>
                      <a:pt x="201" y="898"/>
                      <a:pt x="208" y="918"/>
                      <a:pt x="215" y="938"/>
                    </a:cubicBezTo>
                    <a:cubicBezTo>
                      <a:pt x="247" y="946"/>
                      <a:pt x="278" y="956"/>
                      <a:pt x="313" y="961"/>
                    </a:cubicBezTo>
                    <a:cubicBezTo>
                      <a:pt x="311" y="919"/>
                      <a:pt x="316" y="878"/>
                      <a:pt x="315" y="839"/>
                    </a:cubicBezTo>
                    <a:cubicBezTo>
                      <a:pt x="314" y="839"/>
                      <a:pt x="313" y="839"/>
                      <a:pt x="313" y="839"/>
                    </a:cubicBezTo>
                    <a:cubicBezTo>
                      <a:pt x="272" y="850"/>
                      <a:pt x="233" y="863"/>
                      <a:pt x="196" y="877"/>
                    </a:cubicBezTo>
                    <a:close/>
                    <a:moveTo>
                      <a:pt x="55" y="977"/>
                    </a:moveTo>
                    <a:cubicBezTo>
                      <a:pt x="56" y="970"/>
                      <a:pt x="61" y="968"/>
                      <a:pt x="63" y="962"/>
                    </a:cubicBezTo>
                    <a:cubicBezTo>
                      <a:pt x="57" y="935"/>
                      <a:pt x="56" y="902"/>
                      <a:pt x="54" y="871"/>
                    </a:cubicBezTo>
                    <a:cubicBezTo>
                      <a:pt x="42" y="861"/>
                      <a:pt x="30" y="852"/>
                      <a:pt x="20" y="840"/>
                    </a:cubicBezTo>
                    <a:cubicBezTo>
                      <a:pt x="27" y="890"/>
                      <a:pt x="39" y="936"/>
                      <a:pt x="55" y="977"/>
                    </a:cubicBezTo>
                    <a:close/>
                    <a:moveTo>
                      <a:pt x="1251" y="851"/>
                    </a:moveTo>
                    <a:cubicBezTo>
                      <a:pt x="1241" y="889"/>
                      <a:pt x="1230" y="925"/>
                      <a:pt x="1218" y="960"/>
                    </a:cubicBezTo>
                    <a:cubicBezTo>
                      <a:pt x="1253" y="953"/>
                      <a:pt x="1288" y="945"/>
                      <a:pt x="1320" y="935"/>
                    </a:cubicBezTo>
                    <a:cubicBezTo>
                      <a:pt x="1320" y="914"/>
                      <a:pt x="1320" y="893"/>
                      <a:pt x="1319" y="873"/>
                    </a:cubicBezTo>
                    <a:cubicBezTo>
                      <a:pt x="1296" y="866"/>
                      <a:pt x="1275" y="857"/>
                      <a:pt x="1251" y="851"/>
                    </a:cubicBezTo>
                    <a:close/>
                    <a:moveTo>
                      <a:pt x="316" y="962"/>
                    </a:moveTo>
                    <a:cubicBezTo>
                      <a:pt x="327" y="965"/>
                      <a:pt x="339" y="967"/>
                      <a:pt x="351" y="969"/>
                    </a:cubicBezTo>
                    <a:cubicBezTo>
                      <a:pt x="338" y="932"/>
                      <a:pt x="328" y="893"/>
                      <a:pt x="318" y="853"/>
                    </a:cubicBezTo>
                    <a:cubicBezTo>
                      <a:pt x="316" y="889"/>
                      <a:pt x="315" y="925"/>
                      <a:pt x="316" y="962"/>
                    </a:cubicBezTo>
                    <a:close/>
                    <a:moveTo>
                      <a:pt x="65" y="959"/>
                    </a:moveTo>
                    <a:cubicBezTo>
                      <a:pt x="75" y="948"/>
                      <a:pt x="90" y="935"/>
                      <a:pt x="102" y="923"/>
                    </a:cubicBezTo>
                    <a:cubicBezTo>
                      <a:pt x="99" y="914"/>
                      <a:pt x="96" y="904"/>
                      <a:pt x="94" y="894"/>
                    </a:cubicBezTo>
                    <a:cubicBezTo>
                      <a:pt x="80" y="889"/>
                      <a:pt x="69" y="880"/>
                      <a:pt x="56" y="873"/>
                    </a:cubicBezTo>
                    <a:cubicBezTo>
                      <a:pt x="59" y="902"/>
                      <a:pt x="60" y="932"/>
                      <a:pt x="65" y="959"/>
                    </a:cubicBezTo>
                    <a:close/>
                    <a:moveTo>
                      <a:pt x="1322" y="934"/>
                    </a:moveTo>
                    <a:cubicBezTo>
                      <a:pt x="1332" y="932"/>
                      <a:pt x="1340" y="928"/>
                      <a:pt x="1350" y="925"/>
                    </a:cubicBezTo>
                    <a:cubicBezTo>
                      <a:pt x="1354" y="914"/>
                      <a:pt x="1357" y="903"/>
                      <a:pt x="1360" y="891"/>
                    </a:cubicBezTo>
                    <a:cubicBezTo>
                      <a:pt x="1347" y="886"/>
                      <a:pt x="1335" y="880"/>
                      <a:pt x="1322" y="875"/>
                    </a:cubicBezTo>
                    <a:cubicBezTo>
                      <a:pt x="1323" y="895"/>
                      <a:pt x="1323" y="913"/>
                      <a:pt x="1322" y="934"/>
                    </a:cubicBezTo>
                    <a:close/>
                    <a:moveTo>
                      <a:pt x="194" y="879"/>
                    </a:moveTo>
                    <a:cubicBezTo>
                      <a:pt x="181" y="882"/>
                      <a:pt x="173" y="889"/>
                      <a:pt x="161" y="892"/>
                    </a:cubicBezTo>
                    <a:cubicBezTo>
                      <a:pt x="161" y="902"/>
                      <a:pt x="161" y="911"/>
                      <a:pt x="161" y="921"/>
                    </a:cubicBezTo>
                    <a:cubicBezTo>
                      <a:pt x="179" y="925"/>
                      <a:pt x="195" y="935"/>
                      <a:pt x="212" y="935"/>
                    </a:cubicBezTo>
                    <a:cubicBezTo>
                      <a:pt x="205" y="917"/>
                      <a:pt x="199" y="899"/>
                      <a:pt x="194" y="879"/>
                    </a:cubicBezTo>
                    <a:close/>
                    <a:moveTo>
                      <a:pt x="1457" y="881"/>
                    </a:moveTo>
                    <a:cubicBezTo>
                      <a:pt x="1457" y="880"/>
                      <a:pt x="1456" y="880"/>
                      <a:pt x="1455" y="880"/>
                    </a:cubicBezTo>
                    <a:cubicBezTo>
                      <a:pt x="1452" y="883"/>
                      <a:pt x="1447" y="885"/>
                      <a:pt x="1443" y="887"/>
                    </a:cubicBezTo>
                    <a:cubicBezTo>
                      <a:pt x="1443" y="905"/>
                      <a:pt x="1440" y="923"/>
                      <a:pt x="1441" y="937"/>
                    </a:cubicBezTo>
                    <a:cubicBezTo>
                      <a:pt x="1443" y="919"/>
                      <a:pt x="1456" y="899"/>
                      <a:pt x="1457" y="881"/>
                    </a:cubicBezTo>
                    <a:close/>
                    <a:moveTo>
                      <a:pt x="1505" y="889"/>
                    </a:moveTo>
                    <a:cubicBezTo>
                      <a:pt x="1506" y="893"/>
                      <a:pt x="1506" y="886"/>
                      <a:pt x="1505" y="889"/>
                    </a:cubicBezTo>
                    <a:close/>
                    <a:moveTo>
                      <a:pt x="1399" y="909"/>
                    </a:moveTo>
                    <a:cubicBezTo>
                      <a:pt x="1411" y="918"/>
                      <a:pt x="1425" y="927"/>
                      <a:pt x="1437" y="936"/>
                    </a:cubicBezTo>
                    <a:cubicBezTo>
                      <a:pt x="1438" y="922"/>
                      <a:pt x="1441" y="904"/>
                      <a:pt x="1439" y="889"/>
                    </a:cubicBezTo>
                    <a:cubicBezTo>
                      <a:pt x="1427" y="897"/>
                      <a:pt x="1413" y="903"/>
                      <a:pt x="1399" y="909"/>
                    </a:cubicBezTo>
                    <a:close/>
                    <a:moveTo>
                      <a:pt x="1354" y="924"/>
                    </a:moveTo>
                    <a:cubicBezTo>
                      <a:pt x="1366" y="919"/>
                      <a:pt x="1379" y="914"/>
                      <a:pt x="1392" y="910"/>
                    </a:cubicBezTo>
                    <a:cubicBezTo>
                      <a:pt x="1384" y="902"/>
                      <a:pt x="1373" y="898"/>
                      <a:pt x="1363" y="893"/>
                    </a:cubicBezTo>
                    <a:cubicBezTo>
                      <a:pt x="1360" y="903"/>
                      <a:pt x="1354" y="915"/>
                      <a:pt x="1354" y="924"/>
                    </a:cubicBezTo>
                    <a:close/>
                    <a:moveTo>
                      <a:pt x="131" y="910"/>
                    </a:moveTo>
                    <a:cubicBezTo>
                      <a:pt x="141" y="912"/>
                      <a:pt x="148" y="917"/>
                      <a:pt x="158" y="919"/>
                    </a:cubicBezTo>
                    <a:cubicBezTo>
                      <a:pt x="158" y="911"/>
                      <a:pt x="159" y="901"/>
                      <a:pt x="157" y="894"/>
                    </a:cubicBezTo>
                    <a:cubicBezTo>
                      <a:pt x="149" y="900"/>
                      <a:pt x="139" y="903"/>
                      <a:pt x="131" y="910"/>
                    </a:cubicBezTo>
                    <a:close/>
                    <a:moveTo>
                      <a:pt x="929" y="998"/>
                    </a:moveTo>
                    <a:cubicBezTo>
                      <a:pt x="936" y="999"/>
                      <a:pt x="939" y="996"/>
                      <a:pt x="945" y="997"/>
                    </a:cubicBezTo>
                    <a:cubicBezTo>
                      <a:pt x="947" y="964"/>
                      <a:pt x="945" y="928"/>
                      <a:pt x="944" y="895"/>
                    </a:cubicBezTo>
                    <a:cubicBezTo>
                      <a:pt x="941" y="931"/>
                      <a:pt x="935" y="964"/>
                      <a:pt x="929" y="998"/>
                    </a:cubicBezTo>
                    <a:close/>
                    <a:moveTo>
                      <a:pt x="98" y="897"/>
                    </a:moveTo>
                    <a:cubicBezTo>
                      <a:pt x="99" y="906"/>
                      <a:pt x="103" y="913"/>
                      <a:pt x="104" y="922"/>
                    </a:cubicBezTo>
                    <a:cubicBezTo>
                      <a:pt x="112" y="918"/>
                      <a:pt x="119" y="915"/>
                      <a:pt x="125" y="909"/>
                    </a:cubicBezTo>
                    <a:cubicBezTo>
                      <a:pt x="115" y="906"/>
                      <a:pt x="107" y="900"/>
                      <a:pt x="98" y="897"/>
                    </a:cubicBezTo>
                    <a:moveTo>
                      <a:pt x="98" y="897"/>
                    </a:moveTo>
                    <a:cubicBezTo>
                      <a:pt x="97" y="896"/>
                      <a:pt x="97" y="897"/>
                      <a:pt x="98" y="897"/>
                    </a:cubicBezTo>
                    <a:moveTo>
                      <a:pt x="128" y="911"/>
                    </a:moveTo>
                    <a:cubicBezTo>
                      <a:pt x="121" y="916"/>
                      <a:pt x="111" y="919"/>
                      <a:pt x="106" y="927"/>
                    </a:cubicBezTo>
                    <a:cubicBezTo>
                      <a:pt x="126" y="981"/>
                      <a:pt x="148" y="1032"/>
                      <a:pt x="176" y="1078"/>
                    </a:cubicBezTo>
                    <a:cubicBezTo>
                      <a:pt x="166" y="1030"/>
                      <a:pt x="160" y="978"/>
                      <a:pt x="158" y="922"/>
                    </a:cubicBezTo>
                    <a:cubicBezTo>
                      <a:pt x="148" y="919"/>
                      <a:pt x="138" y="915"/>
                      <a:pt x="128" y="911"/>
                    </a:cubicBezTo>
                    <a:close/>
                    <a:moveTo>
                      <a:pt x="1396" y="911"/>
                    </a:moveTo>
                    <a:cubicBezTo>
                      <a:pt x="1381" y="916"/>
                      <a:pt x="1367" y="923"/>
                      <a:pt x="1351" y="927"/>
                    </a:cubicBezTo>
                    <a:cubicBezTo>
                      <a:pt x="1341" y="957"/>
                      <a:pt x="1330" y="985"/>
                      <a:pt x="1317" y="1011"/>
                    </a:cubicBezTo>
                    <a:cubicBezTo>
                      <a:pt x="1313" y="1047"/>
                      <a:pt x="1308" y="1080"/>
                      <a:pt x="1301" y="1111"/>
                    </a:cubicBezTo>
                    <a:cubicBezTo>
                      <a:pt x="1314" y="1119"/>
                      <a:pt x="1324" y="1130"/>
                      <a:pt x="1336" y="1139"/>
                    </a:cubicBezTo>
                    <a:cubicBezTo>
                      <a:pt x="1376" y="1079"/>
                      <a:pt x="1414" y="1018"/>
                      <a:pt x="1437" y="941"/>
                    </a:cubicBezTo>
                    <a:cubicBezTo>
                      <a:pt x="1425" y="929"/>
                      <a:pt x="1410" y="920"/>
                      <a:pt x="1396" y="911"/>
                    </a:cubicBezTo>
                    <a:close/>
                    <a:moveTo>
                      <a:pt x="161" y="927"/>
                    </a:moveTo>
                    <a:cubicBezTo>
                      <a:pt x="163" y="985"/>
                      <a:pt x="170" y="1038"/>
                      <a:pt x="181" y="1087"/>
                    </a:cubicBezTo>
                    <a:cubicBezTo>
                      <a:pt x="190" y="1099"/>
                      <a:pt x="197" y="1113"/>
                      <a:pt x="206" y="1125"/>
                    </a:cubicBezTo>
                    <a:cubicBezTo>
                      <a:pt x="227" y="1107"/>
                      <a:pt x="251" y="1093"/>
                      <a:pt x="277" y="1081"/>
                    </a:cubicBezTo>
                    <a:cubicBezTo>
                      <a:pt x="255" y="1036"/>
                      <a:pt x="231" y="992"/>
                      <a:pt x="214" y="940"/>
                    </a:cubicBezTo>
                    <a:cubicBezTo>
                      <a:pt x="195" y="936"/>
                      <a:pt x="179" y="929"/>
                      <a:pt x="161" y="924"/>
                    </a:cubicBezTo>
                    <a:cubicBezTo>
                      <a:pt x="161" y="925"/>
                      <a:pt x="161" y="926"/>
                      <a:pt x="161" y="927"/>
                    </a:cubicBezTo>
                    <a:close/>
                    <a:moveTo>
                      <a:pt x="66" y="965"/>
                    </a:moveTo>
                    <a:cubicBezTo>
                      <a:pt x="64" y="977"/>
                      <a:pt x="71" y="992"/>
                      <a:pt x="74" y="1005"/>
                    </a:cubicBezTo>
                    <a:cubicBezTo>
                      <a:pt x="77" y="1019"/>
                      <a:pt x="78" y="1032"/>
                      <a:pt x="82" y="1043"/>
                    </a:cubicBezTo>
                    <a:cubicBezTo>
                      <a:pt x="93" y="1070"/>
                      <a:pt x="112" y="1092"/>
                      <a:pt x="122" y="1112"/>
                    </a:cubicBezTo>
                    <a:cubicBezTo>
                      <a:pt x="142" y="1123"/>
                      <a:pt x="164" y="1137"/>
                      <a:pt x="186" y="1144"/>
                    </a:cubicBezTo>
                    <a:cubicBezTo>
                      <a:pt x="195" y="1137"/>
                      <a:pt x="189" y="1127"/>
                      <a:pt x="186" y="1118"/>
                    </a:cubicBezTo>
                    <a:cubicBezTo>
                      <a:pt x="183" y="1108"/>
                      <a:pt x="181" y="1097"/>
                      <a:pt x="179" y="1087"/>
                    </a:cubicBezTo>
                    <a:cubicBezTo>
                      <a:pt x="149" y="1039"/>
                      <a:pt x="124" y="986"/>
                      <a:pt x="104" y="928"/>
                    </a:cubicBezTo>
                    <a:cubicBezTo>
                      <a:pt x="104" y="927"/>
                      <a:pt x="104" y="927"/>
                      <a:pt x="103" y="927"/>
                    </a:cubicBezTo>
                    <a:cubicBezTo>
                      <a:pt x="95" y="937"/>
                      <a:pt x="68" y="952"/>
                      <a:pt x="66" y="965"/>
                    </a:cubicBezTo>
                    <a:close/>
                    <a:moveTo>
                      <a:pt x="1322" y="936"/>
                    </a:moveTo>
                    <a:cubicBezTo>
                      <a:pt x="1322" y="959"/>
                      <a:pt x="1319" y="983"/>
                      <a:pt x="1319" y="1003"/>
                    </a:cubicBezTo>
                    <a:cubicBezTo>
                      <a:pt x="1329" y="979"/>
                      <a:pt x="1339" y="954"/>
                      <a:pt x="1349" y="929"/>
                    </a:cubicBezTo>
                    <a:cubicBezTo>
                      <a:pt x="1339" y="930"/>
                      <a:pt x="1332" y="935"/>
                      <a:pt x="1322" y="936"/>
                    </a:cubicBezTo>
                    <a:close/>
                    <a:moveTo>
                      <a:pt x="1216" y="963"/>
                    </a:moveTo>
                    <a:cubicBezTo>
                      <a:pt x="1206" y="996"/>
                      <a:pt x="1192" y="1025"/>
                      <a:pt x="1179" y="1055"/>
                    </a:cubicBezTo>
                    <a:cubicBezTo>
                      <a:pt x="1212" y="1065"/>
                      <a:pt x="1242" y="1078"/>
                      <a:pt x="1271" y="1093"/>
                    </a:cubicBezTo>
                    <a:cubicBezTo>
                      <a:pt x="1278" y="1080"/>
                      <a:pt x="1286" y="1067"/>
                      <a:pt x="1294" y="1053"/>
                    </a:cubicBezTo>
                    <a:cubicBezTo>
                      <a:pt x="1300" y="1041"/>
                      <a:pt x="1312" y="1023"/>
                      <a:pt x="1315" y="1010"/>
                    </a:cubicBezTo>
                    <a:cubicBezTo>
                      <a:pt x="1320" y="988"/>
                      <a:pt x="1316" y="966"/>
                      <a:pt x="1319" y="938"/>
                    </a:cubicBezTo>
                    <a:cubicBezTo>
                      <a:pt x="1318" y="938"/>
                      <a:pt x="1318" y="938"/>
                      <a:pt x="1317" y="938"/>
                    </a:cubicBezTo>
                    <a:cubicBezTo>
                      <a:pt x="1285" y="948"/>
                      <a:pt x="1252" y="957"/>
                      <a:pt x="1216" y="963"/>
                    </a:cubicBezTo>
                    <a:close/>
                    <a:moveTo>
                      <a:pt x="280" y="1079"/>
                    </a:moveTo>
                    <a:cubicBezTo>
                      <a:pt x="293" y="1075"/>
                      <a:pt x="305" y="1068"/>
                      <a:pt x="319" y="1064"/>
                    </a:cubicBezTo>
                    <a:cubicBezTo>
                      <a:pt x="315" y="1033"/>
                      <a:pt x="314" y="998"/>
                      <a:pt x="313" y="964"/>
                    </a:cubicBezTo>
                    <a:cubicBezTo>
                      <a:pt x="279" y="958"/>
                      <a:pt x="248" y="950"/>
                      <a:pt x="217" y="941"/>
                    </a:cubicBezTo>
                    <a:cubicBezTo>
                      <a:pt x="234" y="991"/>
                      <a:pt x="256" y="1036"/>
                      <a:pt x="280" y="1079"/>
                    </a:cubicBezTo>
                    <a:close/>
                    <a:moveTo>
                      <a:pt x="1403" y="1111"/>
                    </a:moveTo>
                    <a:cubicBezTo>
                      <a:pt x="1431" y="1098"/>
                      <a:pt x="1442" y="1073"/>
                      <a:pt x="1454" y="1045"/>
                    </a:cubicBezTo>
                    <a:cubicBezTo>
                      <a:pt x="1461" y="1029"/>
                      <a:pt x="1470" y="1013"/>
                      <a:pt x="1474" y="997"/>
                    </a:cubicBezTo>
                    <a:cubicBezTo>
                      <a:pt x="1468" y="975"/>
                      <a:pt x="1455" y="958"/>
                      <a:pt x="1440" y="944"/>
                    </a:cubicBezTo>
                    <a:cubicBezTo>
                      <a:pt x="1433" y="1004"/>
                      <a:pt x="1418" y="1062"/>
                      <a:pt x="1403" y="1111"/>
                    </a:cubicBezTo>
                    <a:close/>
                    <a:moveTo>
                      <a:pt x="1491" y="959"/>
                    </a:moveTo>
                    <a:cubicBezTo>
                      <a:pt x="1492" y="962"/>
                      <a:pt x="1492" y="955"/>
                      <a:pt x="1491" y="959"/>
                    </a:cubicBezTo>
                    <a:close/>
                    <a:moveTo>
                      <a:pt x="1434" y="961"/>
                    </a:moveTo>
                    <a:cubicBezTo>
                      <a:pt x="1434" y="961"/>
                      <a:pt x="1435" y="962"/>
                      <a:pt x="1434" y="961"/>
                    </a:cubicBezTo>
                    <a:close/>
                    <a:moveTo>
                      <a:pt x="1490" y="963"/>
                    </a:moveTo>
                    <a:cubicBezTo>
                      <a:pt x="1489" y="963"/>
                      <a:pt x="1489" y="963"/>
                      <a:pt x="1489" y="963"/>
                    </a:cubicBezTo>
                    <a:cubicBezTo>
                      <a:pt x="1487" y="979"/>
                      <a:pt x="1474" y="992"/>
                      <a:pt x="1479" y="1008"/>
                    </a:cubicBezTo>
                    <a:cubicBezTo>
                      <a:pt x="1482" y="992"/>
                      <a:pt x="1488" y="980"/>
                      <a:pt x="1490" y="963"/>
                    </a:cubicBezTo>
                    <a:moveTo>
                      <a:pt x="1490" y="963"/>
                    </a:moveTo>
                    <a:cubicBezTo>
                      <a:pt x="1493" y="962"/>
                      <a:pt x="1489" y="958"/>
                      <a:pt x="1490" y="963"/>
                    </a:cubicBezTo>
                    <a:moveTo>
                      <a:pt x="1350" y="1123"/>
                    </a:moveTo>
                    <a:cubicBezTo>
                      <a:pt x="1346" y="1129"/>
                      <a:pt x="1339" y="1135"/>
                      <a:pt x="1338" y="1144"/>
                    </a:cubicBezTo>
                    <a:cubicBezTo>
                      <a:pt x="1361" y="1136"/>
                      <a:pt x="1379" y="1125"/>
                      <a:pt x="1398" y="1114"/>
                    </a:cubicBezTo>
                    <a:cubicBezTo>
                      <a:pt x="1414" y="1068"/>
                      <a:pt x="1429" y="1017"/>
                      <a:pt x="1433" y="963"/>
                    </a:cubicBezTo>
                    <a:cubicBezTo>
                      <a:pt x="1411" y="1021"/>
                      <a:pt x="1383" y="1076"/>
                      <a:pt x="1350" y="1123"/>
                    </a:cubicBezTo>
                    <a:close/>
                    <a:moveTo>
                      <a:pt x="1213" y="965"/>
                    </a:moveTo>
                    <a:cubicBezTo>
                      <a:pt x="1195" y="967"/>
                      <a:pt x="1173" y="973"/>
                      <a:pt x="1153" y="976"/>
                    </a:cubicBezTo>
                    <a:cubicBezTo>
                      <a:pt x="1153" y="1000"/>
                      <a:pt x="1152" y="1023"/>
                      <a:pt x="1150" y="1046"/>
                    </a:cubicBezTo>
                    <a:cubicBezTo>
                      <a:pt x="1160" y="1048"/>
                      <a:pt x="1167" y="1052"/>
                      <a:pt x="1177" y="1054"/>
                    </a:cubicBezTo>
                    <a:cubicBezTo>
                      <a:pt x="1190" y="1025"/>
                      <a:pt x="1202" y="996"/>
                      <a:pt x="1213" y="965"/>
                    </a:cubicBezTo>
                    <a:close/>
                    <a:moveTo>
                      <a:pt x="321" y="1062"/>
                    </a:moveTo>
                    <a:cubicBezTo>
                      <a:pt x="341" y="1057"/>
                      <a:pt x="360" y="1049"/>
                      <a:pt x="380" y="1044"/>
                    </a:cubicBezTo>
                    <a:cubicBezTo>
                      <a:pt x="370" y="1020"/>
                      <a:pt x="361" y="996"/>
                      <a:pt x="352" y="972"/>
                    </a:cubicBezTo>
                    <a:cubicBezTo>
                      <a:pt x="339" y="970"/>
                      <a:pt x="328" y="967"/>
                      <a:pt x="316" y="965"/>
                    </a:cubicBezTo>
                    <a:cubicBezTo>
                      <a:pt x="316" y="999"/>
                      <a:pt x="319" y="1030"/>
                      <a:pt x="321" y="1062"/>
                    </a:cubicBezTo>
                    <a:close/>
                    <a:moveTo>
                      <a:pt x="75" y="1024"/>
                    </a:moveTo>
                    <a:cubicBezTo>
                      <a:pt x="70" y="1006"/>
                      <a:pt x="68" y="985"/>
                      <a:pt x="62" y="968"/>
                    </a:cubicBezTo>
                    <a:cubicBezTo>
                      <a:pt x="50" y="986"/>
                      <a:pt x="69" y="1007"/>
                      <a:pt x="75" y="1024"/>
                    </a:cubicBezTo>
                    <a:close/>
                    <a:moveTo>
                      <a:pt x="382" y="1043"/>
                    </a:moveTo>
                    <a:cubicBezTo>
                      <a:pt x="421" y="1032"/>
                      <a:pt x="463" y="1025"/>
                      <a:pt x="504" y="1016"/>
                    </a:cubicBezTo>
                    <a:cubicBezTo>
                      <a:pt x="501" y="1009"/>
                      <a:pt x="499" y="1001"/>
                      <a:pt x="497" y="992"/>
                    </a:cubicBezTo>
                    <a:cubicBezTo>
                      <a:pt x="448" y="988"/>
                      <a:pt x="402" y="981"/>
                      <a:pt x="356" y="973"/>
                    </a:cubicBezTo>
                    <a:cubicBezTo>
                      <a:pt x="363" y="998"/>
                      <a:pt x="374" y="1019"/>
                      <a:pt x="382" y="1043"/>
                    </a:cubicBezTo>
                    <a:close/>
                    <a:moveTo>
                      <a:pt x="1150" y="976"/>
                    </a:moveTo>
                    <a:cubicBezTo>
                      <a:pt x="1125" y="981"/>
                      <a:pt x="1099" y="984"/>
                      <a:pt x="1073" y="987"/>
                    </a:cubicBezTo>
                    <a:cubicBezTo>
                      <a:pt x="1069" y="1000"/>
                      <a:pt x="1065" y="1012"/>
                      <a:pt x="1062" y="1025"/>
                    </a:cubicBezTo>
                    <a:cubicBezTo>
                      <a:pt x="1092" y="1029"/>
                      <a:pt x="1121" y="1039"/>
                      <a:pt x="1148" y="1044"/>
                    </a:cubicBezTo>
                    <a:cubicBezTo>
                      <a:pt x="1148" y="1021"/>
                      <a:pt x="1151" y="996"/>
                      <a:pt x="1150" y="976"/>
                    </a:cubicBezTo>
                    <a:close/>
                    <a:moveTo>
                      <a:pt x="95" y="1092"/>
                    </a:moveTo>
                    <a:cubicBezTo>
                      <a:pt x="95" y="1093"/>
                      <a:pt x="96" y="1092"/>
                      <a:pt x="95" y="1092"/>
                    </a:cubicBezTo>
                    <a:moveTo>
                      <a:pt x="95" y="1092"/>
                    </a:moveTo>
                    <a:cubicBezTo>
                      <a:pt x="84" y="1053"/>
                      <a:pt x="70" y="1017"/>
                      <a:pt x="54" y="984"/>
                    </a:cubicBezTo>
                    <a:cubicBezTo>
                      <a:pt x="36" y="1032"/>
                      <a:pt x="67" y="1071"/>
                      <a:pt x="95" y="1092"/>
                    </a:cubicBezTo>
                    <a:moveTo>
                      <a:pt x="950" y="1000"/>
                    </a:moveTo>
                    <a:cubicBezTo>
                      <a:pt x="950" y="1002"/>
                      <a:pt x="950" y="1004"/>
                      <a:pt x="950" y="1007"/>
                    </a:cubicBezTo>
                    <a:cubicBezTo>
                      <a:pt x="986" y="1013"/>
                      <a:pt x="1024" y="1017"/>
                      <a:pt x="1059" y="1024"/>
                    </a:cubicBezTo>
                    <a:cubicBezTo>
                      <a:pt x="1063" y="1013"/>
                      <a:pt x="1066" y="1000"/>
                      <a:pt x="1070" y="988"/>
                    </a:cubicBezTo>
                    <a:cubicBezTo>
                      <a:pt x="1030" y="992"/>
                      <a:pt x="990" y="996"/>
                      <a:pt x="950" y="1000"/>
                    </a:cubicBezTo>
                    <a:close/>
                    <a:moveTo>
                      <a:pt x="508" y="1016"/>
                    </a:moveTo>
                    <a:cubicBezTo>
                      <a:pt x="508" y="1009"/>
                      <a:pt x="508" y="1001"/>
                      <a:pt x="508" y="994"/>
                    </a:cubicBezTo>
                    <a:cubicBezTo>
                      <a:pt x="506" y="993"/>
                      <a:pt x="503" y="993"/>
                      <a:pt x="500" y="993"/>
                    </a:cubicBezTo>
                    <a:cubicBezTo>
                      <a:pt x="502" y="1001"/>
                      <a:pt x="502" y="1011"/>
                      <a:pt x="508" y="1016"/>
                    </a:cubicBezTo>
                    <a:close/>
                    <a:moveTo>
                      <a:pt x="510" y="994"/>
                    </a:moveTo>
                    <a:cubicBezTo>
                      <a:pt x="511" y="1001"/>
                      <a:pt x="509" y="1011"/>
                      <a:pt x="511" y="1016"/>
                    </a:cubicBezTo>
                    <a:cubicBezTo>
                      <a:pt x="545" y="1009"/>
                      <a:pt x="584" y="1008"/>
                      <a:pt x="619" y="1002"/>
                    </a:cubicBezTo>
                    <a:cubicBezTo>
                      <a:pt x="581" y="1001"/>
                      <a:pt x="546" y="997"/>
                      <a:pt x="510" y="994"/>
                    </a:cubicBezTo>
                    <a:close/>
                    <a:moveTo>
                      <a:pt x="684" y="1002"/>
                    </a:moveTo>
                    <a:cubicBezTo>
                      <a:pt x="696" y="1003"/>
                      <a:pt x="716" y="1005"/>
                      <a:pt x="726" y="1001"/>
                    </a:cubicBezTo>
                    <a:cubicBezTo>
                      <a:pt x="714" y="999"/>
                      <a:pt x="697" y="1001"/>
                      <a:pt x="684" y="1002"/>
                    </a:cubicBezTo>
                    <a:close/>
                    <a:moveTo>
                      <a:pt x="728" y="1002"/>
                    </a:moveTo>
                    <a:cubicBezTo>
                      <a:pt x="729" y="1002"/>
                      <a:pt x="729" y="1003"/>
                      <a:pt x="730" y="1003"/>
                    </a:cubicBezTo>
                    <a:cubicBezTo>
                      <a:pt x="740" y="1004"/>
                      <a:pt x="752" y="1004"/>
                      <a:pt x="763" y="1004"/>
                    </a:cubicBezTo>
                    <a:cubicBezTo>
                      <a:pt x="770" y="1004"/>
                      <a:pt x="780" y="1006"/>
                      <a:pt x="783" y="1001"/>
                    </a:cubicBezTo>
                    <a:cubicBezTo>
                      <a:pt x="767" y="1000"/>
                      <a:pt x="743" y="998"/>
                      <a:pt x="728" y="1002"/>
                    </a:cubicBezTo>
                    <a:close/>
                    <a:moveTo>
                      <a:pt x="786" y="1002"/>
                    </a:moveTo>
                    <a:cubicBezTo>
                      <a:pt x="802" y="1003"/>
                      <a:pt x="826" y="1004"/>
                      <a:pt x="840" y="1001"/>
                    </a:cubicBezTo>
                    <a:cubicBezTo>
                      <a:pt x="822" y="1003"/>
                      <a:pt x="801" y="997"/>
                      <a:pt x="786" y="1002"/>
                    </a:cubicBezTo>
                    <a:close/>
                    <a:moveTo>
                      <a:pt x="928" y="1005"/>
                    </a:moveTo>
                    <a:cubicBezTo>
                      <a:pt x="933" y="1006"/>
                      <a:pt x="939" y="1006"/>
                      <a:pt x="945" y="1007"/>
                    </a:cubicBezTo>
                    <a:cubicBezTo>
                      <a:pt x="945" y="1004"/>
                      <a:pt x="945" y="1002"/>
                      <a:pt x="945" y="1000"/>
                    </a:cubicBezTo>
                    <a:cubicBezTo>
                      <a:pt x="939" y="1001"/>
                      <a:pt x="929" y="998"/>
                      <a:pt x="928" y="1005"/>
                    </a:cubicBezTo>
                    <a:close/>
                    <a:moveTo>
                      <a:pt x="905" y="1003"/>
                    </a:moveTo>
                    <a:cubicBezTo>
                      <a:pt x="911" y="1002"/>
                      <a:pt x="924" y="1008"/>
                      <a:pt x="926" y="1002"/>
                    </a:cubicBezTo>
                    <a:cubicBezTo>
                      <a:pt x="921" y="1001"/>
                      <a:pt x="911" y="1002"/>
                      <a:pt x="905" y="1003"/>
                    </a:cubicBezTo>
                    <a:close/>
                    <a:moveTo>
                      <a:pt x="510" y="1018"/>
                    </a:moveTo>
                    <a:cubicBezTo>
                      <a:pt x="512" y="1043"/>
                      <a:pt x="518" y="1061"/>
                      <a:pt x="525" y="1080"/>
                    </a:cubicBezTo>
                    <a:cubicBezTo>
                      <a:pt x="539" y="1124"/>
                      <a:pt x="556" y="1165"/>
                      <a:pt x="573" y="1204"/>
                    </a:cubicBezTo>
                    <a:cubicBezTo>
                      <a:pt x="605" y="1200"/>
                      <a:pt x="636" y="1195"/>
                      <a:pt x="671" y="1193"/>
                    </a:cubicBezTo>
                    <a:cubicBezTo>
                      <a:pt x="658" y="1137"/>
                      <a:pt x="651" y="1072"/>
                      <a:pt x="641" y="1014"/>
                    </a:cubicBezTo>
                    <a:cubicBezTo>
                      <a:pt x="641" y="1011"/>
                      <a:pt x="643" y="1004"/>
                      <a:pt x="637" y="1004"/>
                    </a:cubicBezTo>
                    <a:cubicBezTo>
                      <a:pt x="594" y="1007"/>
                      <a:pt x="552" y="1012"/>
                      <a:pt x="510" y="1018"/>
                    </a:cubicBezTo>
                    <a:close/>
                    <a:moveTo>
                      <a:pt x="675" y="1192"/>
                    </a:moveTo>
                    <a:cubicBezTo>
                      <a:pt x="693" y="1192"/>
                      <a:pt x="708" y="1189"/>
                      <a:pt x="726" y="1190"/>
                    </a:cubicBezTo>
                    <a:cubicBezTo>
                      <a:pt x="727" y="1128"/>
                      <a:pt x="725" y="1068"/>
                      <a:pt x="726" y="1006"/>
                    </a:cubicBezTo>
                    <a:cubicBezTo>
                      <a:pt x="697" y="1006"/>
                      <a:pt x="672" y="1004"/>
                      <a:pt x="645" y="1004"/>
                    </a:cubicBezTo>
                    <a:cubicBezTo>
                      <a:pt x="650" y="1067"/>
                      <a:pt x="663" y="1131"/>
                      <a:pt x="675" y="1192"/>
                    </a:cubicBezTo>
                    <a:close/>
                    <a:moveTo>
                      <a:pt x="786" y="1006"/>
                    </a:moveTo>
                    <a:cubicBezTo>
                      <a:pt x="784" y="1067"/>
                      <a:pt x="782" y="1128"/>
                      <a:pt x="780" y="1189"/>
                    </a:cubicBezTo>
                    <a:cubicBezTo>
                      <a:pt x="815" y="1190"/>
                      <a:pt x="851" y="1191"/>
                      <a:pt x="883" y="1196"/>
                    </a:cubicBezTo>
                    <a:cubicBezTo>
                      <a:pt x="899" y="1135"/>
                      <a:pt x="913" y="1072"/>
                      <a:pt x="925" y="1007"/>
                    </a:cubicBezTo>
                    <a:cubicBezTo>
                      <a:pt x="882" y="1000"/>
                      <a:pt x="834" y="1007"/>
                      <a:pt x="786" y="1006"/>
                    </a:cubicBezTo>
                    <a:close/>
                    <a:moveTo>
                      <a:pt x="1439" y="1083"/>
                    </a:moveTo>
                    <a:cubicBezTo>
                      <a:pt x="1437" y="1084"/>
                      <a:pt x="1439" y="1084"/>
                      <a:pt x="1439" y="1083"/>
                    </a:cubicBezTo>
                    <a:moveTo>
                      <a:pt x="1439" y="1083"/>
                    </a:moveTo>
                    <a:cubicBezTo>
                      <a:pt x="1439" y="1083"/>
                      <a:pt x="1440" y="1083"/>
                      <a:pt x="1440" y="1083"/>
                    </a:cubicBezTo>
                    <a:cubicBezTo>
                      <a:pt x="1458" y="1065"/>
                      <a:pt x="1478" y="1037"/>
                      <a:pt x="1474" y="1004"/>
                    </a:cubicBezTo>
                    <a:cubicBezTo>
                      <a:pt x="1465" y="1033"/>
                      <a:pt x="1451" y="1057"/>
                      <a:pt x="1439" y="1083"/>
                    </a:cubicBezTo>
                    <a:moveTo>
                      <a:pt x="729" y="1190"/>
                    </a:moveTo>
                    <a:cubicBezTo>
                      <a:pt x="744" y="1188"/>
                      <a:pt x="762" y="1189"/>
                      <a:pt x="777" y="1189"/>
                    </a:cubicBezTo>
                    <a:cubicBezTo>
                      <a:pt x="780" y="1129"/>
                      <a:pt x="782" y="1067"/>
                      <a:pt x="783" y="1006"/>
                    </a:cubicBezTo>
                    <a:cubicBezTo>
                      <a:pt x="765" y="1006"/>
                      <a:pt x="747" y="1006"/>
                      <a:pt x="729" y="1006"/>
                    </a:cubicBezTo>
                    <a:cubicBezTo>
                      <a:pt x="727" y="1066"/>
                      <a:pt x="729" y="1129"/>
                      <a:pt x="729" y="1190"/>
                    </a:cubicBezTo>
                    <a:close/>
                    <a:moveTo>
                      <a:pt x="928" y="1007"/>
                    </a:moveTo>
                    <a:cubicBezTo>
                      <a:pt x="915" y="1072"/>
                      <a:pt x="903" y="1136"/>
                      <a:pt x="885" y="1196"/>
                    </a:cubicBezTo>
                    <a:cubicBezTo>
                      <a:pt x="903" y="1197"/>
                      <a:pt x="920" y="1200"/>
                      <a:pt x="937" y="1202"/>
                    </a:cubicBezTo>
                    <a:cubicBezTo>
                      <a:pt x="941" y="1140"/>
                      <a:pt x="945" y="1077"/>
                      <a:pt x="945" y="1009"/>
                    </a:cubicBezTo>
                    <a:cubicBezTo>
                      <a:pt x="940" y="1009"/>
                      <a:pt x="934" y="1008"/>
                      <a:pt x="928" y="1007"/>
                    </a:cubicBezTo>
                    <a:close/>
                    <a:moveTo>
                      <a:pt x="951" y="1010"/>
                    </a:moveTo>
                    <a:cubicBezTo>
                      <a:pt x="947" y="1074"/>
                      <a:pt x="947" y="1142"/>
                      <a:pt x="941" y="1203"/>
                    </a:cubicBezTo>
                    <a:cubicBezTo>
                      <a:pt x="955" y="1205"/>
                      <a:pt x="968" y="1208"/>
                      <a:pt x="981" y="1211"/>
                    </a:cubicBezTo>
                    <a:cubicBezTo>
                      <a:pt x="1010" y="1153"/>
                      <a:pt x="1037" y="1093"/>
                      <a:pt x="1058" y="1026"/>
                    </a:cubicBezTo>
                    <a:cubicBezTo>
                      <a:pt x="1022" y="1020"/>
                      <a:pt x="989" y="1013"/>
                      <a:pt x="951" y="1010"/>
                    </a:cubicBezTo>
                    <a:close/>
                    <a:moveTo>
                      <a:pt x="507" y="1020"/>
                    </a:moveTo>
                    <a:cubicBezTo>
                      <a:pt x="508" y="1024"/>
                      <a:pt x="508" y="1016"/>
                      <a:pt x="507" y="1020"/>
                    </a:cubicBezTo>
                    <a:close/>
                    <a:moveTo>
                      <a:pt x="384" y="1045"/>
                    </a:moveTo>
                    <a:cubicBezTo>
                      <a:pt x="411" y="1107"/>
                      <a:pt x="441" y="1167"/>
                      <a:pt x="479" y="1218"/>
                    </a:cubicBezTo>
                    <a:cubicBezTo>
                      <a:pt x="493" y="1223"/>
                      <a:pt x="508" y="1219"/>
                      <a:pt x="522" y="1216"/>
                    </a:cubicBezTo>
                    <a:cubicBezTo>
                      <a:pt x="517" y="1173"/>
                      <a:pt x="513" y="1126"/>
                      <a:pt x="510" y="1081"/>
                    </a:cubicBezTo>
                    <a:cubicBezTo>
                      <a:pt x="509" y="1066"/>
                      <a:pt x="511" y="1049"/>
                      <a:pt x="509" y="1034"/>
                    </a:cubicBezTo>
                    <a:cubicBezTo>
                      <a:pt x="508" y="1030"/>
                      <a:pt x="506" y="1023"/>
                      <a:pt x="502" y="1020"/>
                    </a:cubicBezTo>
                    <a:cubicBezTo>
                      <a:pt x="460" y="1026"/>
                      <a:pt x="422" y="1036"/>
                      <a:pt x="384" y="1045"/>
                    </a:cubicBezTo>
                    <a:close/>
                    <a:moveTo>
                      <a:pt x="1274" y="1095"/>
                    </a:moveTo>
                    <a:cubicBezTo>
                      <a:pt x="1283" y="1099"/>
                      <a:pt x="1290" y="1105"/>
                      <a:pt x="1299" y="1109"/>
                    </a:cubicBezTo>
                    <a:cubicBezTo>
                      <a:pt x="1304" y="1081"/>
                      <a:pt x="1312" y="1050"/>
                      <a:pt x="1312" y="1021"/>
                    </a:cubicBezTo>
                    <a:cubicBezTo>
                      <a:pt x="1301" y="1047"/>
                      <a:pt x="1286" y="1070"/>
                      <a:pt x="1274" y="1095"/>
                    </a:cubicBezTo>
                    <a:close/>
                    <a:moveTo>
                      <a:pt x="508" y="1025"/>
                    </a:moveTo>
                    <a:cubicBezTo>
                      <a:pt x="507" y="1024"/>
                      <a:pt x="508" y="1025"/>
                      <a:pt x="508" y="1025"/>
                    </a:cubicBezTo>
                    <a:close/>
                    <a:moveTo>
                      <a:pt x="75" y="1026"/>
                    </a:moveTo>
                    <a:cubicBezTo>
                      <a:pt x="75" y="1026"/>
                      <a:pt x="74" y="1025"/>
                      <a:pt x="75" y="1026"/>
                    </a:cubicBezTo>
                    <a:close/>
                    <a:moveTo>
                      <a:pt x="1062" y="1027"/>
                    </a:moveTo>
                    <a:cubicBezTo>
                      <a:pt x="1038" y="1091"/>
                      <a:pt x="1014" y="1154"/>
                      <a:pt x="984" y="1211"/>
                    </a:cubicBezTo>
                    <a:cubicBezTo>
                      <a:pt x="1013" y="1223"/>
                      <a:pt x="1049" y="1219"/>
                      <a:pt x="1083" y="1213"/>
                    </a:cubicBezTo>
                    <a:cubicBezTo>
                      <a:pt x="1092" y="1199"/>
                      <a:pt x="1103" y="1185"/>
                      <a:pt x="1112" y="1170"/>
                    </a:cubicBezTo>
                    <a:cubicBezTo>
                      <a:pt x="1121" y="1156"/>
                      <a:pt x="1134" y="1140"/>
                      <a:pt x="1139" y="1124"/>
                    </a:cubicBezTo>
                    <a:cubicBezTo>
                      <a:pt x="1146" y="1101"/>
                      <a:pt x="1143" y="1075"/>
                      <a:pt x="1147" y="1047"/>
                    </a:cubicBezTo>
                    <a:cubicBezTo>
                      <a:pt x="1119" y="1040"/>
                      <a:pt x="1091" y="1033"/>
                      <a:pt x="1062" y="1027"/>
                    </a:cubicBezTo>
                    <a:close/>
                    <a:moveTo>
                      <a:pt x="526" y="1215"/>
                    </a:moveTo>
                    <a:cubicBezTo>
                      <a:pt x="539" y="1211"/>
                      <a:pt x="555" y="1208"/>
                      <a:pt x="570" y="1205"/>
                    </a:cubicBezTo>
                    <a:cubicBezTo>
                      <a:pt x="548" y="1154"/>
                      <a:pt x="529" y="1101"/>
                      <a:pt x="511" y="1046"/>
                    </a:cubicBezTo>
                    <a:cubicBezTo>
                      <a:pt x="514" y="1104"/>
                      <a:pt x="518" y="1162"/>
                      <a:pt x="526" y="1215"/>
                    </a:cubicBezTo>
                    <a:close/>
                    <a:moveTo>
                      <a:pt x="322" y="1065"/>
                    </a:moveTo>
                    <a:cubicBezTo>
                      <a:pt x="325" y="1103"/>
                      <a:pt x="332" y="1137"/>
                      <a:pt x="339" y="1171"/>
                    </a:cubicBezTo>
                    <a:cubicBezTo>
                      <a:pt x="345" y="1180"/>
                      <a:pt x="353" y="1188"/>
                      <a:pt x="359" y="1198"/>
                    </a:cubicBezTo>
                    <a:cubicBezTo>
                      <a:pt x="396" y="1205"/>
                      <a:pt x="436" y="1213"/>
                      <a:pt x="474" y="1217"/>
                    </a:cubicBezTo>
                    <a:cubicBezTo>
                      <a:pt x="441" y="1168"/>
                      <a:pt x="410" y="1113"/>
                      <a:pt x="386" y="1057"/>
                    </a:cubicBezTo>
                    <a:cubicBezTo>
                      <a:pt x="384" y="1054"/>
                      <a:pt x="384" y="1048"/>
                      <a:pt x="379" y="1047"/>
                    </a:cubicBezTo>
                    <a:cubicBezTo>
                      <a:pt x="359" y="1052"/>
                      <a:pt x="341" y="1059"/>
                      <a:pt x="322" y="1065"/>
                    </a:cubicBezTo>
                    <a:close/>
                    <a:moveTo>
                      <a:pt x="1144" y="1118"/>
                    </a:moveTo>
                    <a:cubicBezTo>
                      <a:pt x="1154" y="1097"/>
                      <a:pt x="1166" y="1078"/>
                      <a:pt x="1175" y="1055"/>
                    </a:cubicBezTo>
                    <a:cubicBezTo>
                      <a:pt x="1166" y="1054"/>
                      <a:pt x="1159" y="1050"/>
                      <a:pt x="1150" y="1049"/>
                    </a:cubicBezTo>
                    <a:cubicBezTo>
                      <a:pt x="1149" y="1072"/>
                      <a:pt x="1144" y="1097"/>
                      <a:pt x="1144" y="1118"/>
                    </a:cubicBezTo>
                    <a:close/>
                    <a:moveTo>
                      <a:pt x="87" y="1057"/>
                    </a:moveTo>
                    <a:cubicBezTo>
                      <a:pt x="94" y="1077"/>
                      <a:pt x="96" y="1100"/>
                      <a:pt x="115" y="1107"/>
                    </a:cubicBezTo>
                    <a:cubicBezTo>
                      <a:pt x="106" y="1091"/>
                      <a:pt x="96" y="1074"/>
                      <a:pt x="87" y="1057"/>
                    </a:cubicBezTo>
                    <a:moveTo>
                      <a:pt x="87" y="1057"/>
                    </a:moveTo>
                    <a:cubicBezTo>
                      <a:pt x="88" y="1053"/>
                      <a:pt x="84" y="1057"/>
                      <a:pt x="87" y="1057"/>
                    </a:cubicBezTo>
                    <a:moveTo>
                      <a:pt x="1177" y="1057"/>
                    </a:moveTo>
                    <a:cubicBezTo>
                      <a:pt x="1172" y="1069"/>
                      <a:pt x="1167" y="1081"/>
                      <a:pt x="1160" y="1093"/>
                    </a:cubicBezTo>
                    <a:cubicBezTo>
                      <a:pt x="1155" y="1103"/>
                      <a:pt x="1146" y="1113"/>
                      <a:pt x="1142" y="1125"/>
                    </a:cubicBezTo>
                    <a:cubicBezTo>
                      <a:pt x="1138" y="1137"/>
                      <a:pt x="1139" y="1152"/>
                      <a:pt x="1136" y="1165"/>
                    </a:cubicBezTo>
                    <a:cubicBezTo>
                      <a:pt x="1134" y="1178"/>
                      <a:pt x="1131" y="1190"/>
                      <a:pt x="1129" y="1204"/>
                    </a:cubicBezTo>
                    <a:cubicBezTo>
                      <a:pt x="1155" y="1201"/>
                      <a:pt x="1179" y="1194"/>
                      <a:pt x="1204" y="1189"/>
                    </a:cubicBezTo>
                    <a:cubicBezTo>
                      <a:pt x="1227" y="1159"/>
                      <a:pt x="1250" y="1129"/>
                      <a:pt x="1269" y="1095"/>
                    </a:cubicBezTo>
                    <a:cubicBezTo>
                      <a:pt x="1240" y="1080"/>
                      <a:pt x="1211" y="1066"/>
                      <a:pt x="1177" y="1057"/>
                    </a:cubicBezTo>
                    <a:close/>
                    <a:moveTo>
                      <a:pt x="64" y="1065"/>
                    </a:moveTo>
                    <a:cubicBezTo>
                      <a:pt x="88" y="1121"/>
                      <a:pt x="118" y="1171"/>
                      <a:pt x="154" y="1215"/>
                    </a:cubicBezTo>
                    <a:moveTo>
                      <a:pt x="154" y="1215"/>
                    </a:moveTo>
                    <a:cubicBezTo>
                      <a:pt x="154" y="1216"/>
                      <a:pt x="155" y="1216"/>
                      <a:pt x="155" y="1216"/>
                    </a:cubicBezTo>
                    <a:moveTo>
                      <a:pt x="155" y="1216"/>
                    </a:moveTo>
                    <a:cubicBezTo>
                      <a:pt x="155" y="1217"/>
                      <a:pt x="155" y="1218"/>
                      <a:pt x="156" y="1218"/>
                    </a:cubicBezTo>
                    <a:moveTo>
                      <a:pt x="156" y="1218"/>
                    </a:moveTo>
                    <a:cubicBezTo>
                      <a:pt x="156" y="1219"/>
                      <a:pt x="157" y="1219"/>
                      <a:pt x="157" y="1219"/>
                    </a:cubicBezTo>
                    <a:moveTo>
                      <a:pt x="157" y="1219"/>
                    </a:moveTo>
                    <a:cubicBezTo>
                      <a:pt x="158" y="1220"/>
                      <a:pt x="158" y="1219"/>
                      <a:pt x="157" y="1219"/>
                    </a:cubicBezTo>
                    <a:moveTo>
                      <a:pt x="157" y="1219"/>
                    </a:moveTo>
                    <a:cubicBezTo>
                      <a:pt x="157" y="1218"/>
                      <a:pt x="157" y="1218"/>
                      <a:pt x="156" y="1218"/>
                    </a:cubicBezTo>
                    <a:moveTo>
                      <a:pt x="156" y="1218"/>
                    </a:moveTo>
                    <a:cubicBezTo>
                      <a:pt x="156" y="1217"/>
                      <a:pt x="156" y="1216"/>
                      <a:pt x="155" y="1216"/>
                    </a:cubicBezTo>
                    <a:moveTo>
                      <a:pt x="155" y="1216"/>
                    </a:moveTo>
                    <a:cubicBezTo>
                      <a:pt x="155" y="1215"/>
                      <a:pt x="155" y="1215"/>
                      <a:pt x="154" y="1215"/>
                    </a:cubicBezTo>
                    <a:moveTo>
                      <a:pt x="154" y="1215"/>
                    </a:moveTo>
                    <a:cubicBezTo>
                      <a:pt x="134" y="1178"/>
                      <a:pt x="113" y="1142"/>
                      <a:pt x="99" y="1099"/>
                    </a:cubicBezTo>
                    <a:cubicBezTo>
                      <a:pt x="85" y="1089"/>
                      <a:pt x="75" y="1077"/>
                      <a:pt x="64" y="1065"/>
                    </a:cubicBezTo>
                    <a:moveTo>
                      <a:pt x="64" y="1065"/>
                    </a:moveTo>
                    <a:cubicBezTo>
                      <a:pt x="63" y="1064"/>
                      <a:pt x="63" y="1065"/>
                      <a:pt x="64" y="1065"/>
                    </a:cubicBezTo>
                    <a:moveTo>
                      <a:pt x="282" y="1081"/>
                    </a:moveTo>
                    <a:cubicBezTo>
                      <a:pt x="297" y="1111"/>
                      <a:pt x="315" y="1138"/>
                      <a:pt x="335" y="1164"/>
                    </a:cubicBezTo>
                    <a:cubicBezTo>
                      <a:pt x="327" y="1133"/>
                      <a:pt x="324" y="1098"/>
                      <a:pt x="318" y="1066"/>
                    </a:cubicBezTo>
                    <a:cubicBezTo>
                      <a:pt x="307" y="1072"/>
                      <a:pt x="294" y="1076"/>
                      <a:pt x="282" y="1081"/>
                    </a:cubicBezTo>
                    <a:close/>
                    <a:moveTo>
                      <a:pt x="1457" y="1068"/>
                    </a:moveTo>
                    <a:cubicBezTo>
                      <a:pt x="1458" y="1069"/>
                      <a:pt x="1457" y="1068"/>
                      <a:pt x="1457" y="1068"/>
                    </a:cubicBezTo>
                    <a:close/>
                    <a:moveTo>
                      <a:pt x="1361" y="1232"/>
                    </a:moveTo>
                    <a:cubicBezTo>
                      <a:pt x="1360" y="1233"/>
                      <a:pt x="1361" y="1233"/>
                      <a:pt x="1361" y="1232"/>
                    </a:cubicBezTo>
                    <a:moveTo>
                      <a:pt x="1361" y="1232"/>
                    </a:moveTo>
                    <a:cubicBezTo>
                      <a:pt x="1399" y="1185"/>
                      <a:pt x="1434" y="1129"/>
                      <a:pt x="1456" y="1069"/>
                    </a:cubicBezTo>
                    <a:cubicBezTo>
                      <a:pt x="1450" y="1078"/>
                      <a:pt x="1442" y="1085"/>
                      <a:pt x="1433" y="1092"/>
                    </a:cubicBezTo>
                    <a:cubicBezTo>
                      <a:pt x="1414" y="1130"/>
                      <a:pt x="1388" y="1162"/>
                      <a:pt x="1365" y="1196"/>
                    </a:cubicBezTo>
                    <a:cubicBezTo>
                      <a:pt x="1367" y="1209"/>
                      <a:pt x="1364" y="1221"/>
                      <a:pt x="1361" y="1232"/>
                    </a:cubicBezTo>
                    <a:moveTo>
                      <a:pt x="341" y="1193"/>
                    </a:moveTo>
                    <a:cubicBezTo>
                      <a:pt x="341" y="1194"/>
                      <a:pt x="342" y="1193"/>
                      <a:pt x="341" y="1193"/>
                    </a:cubicBezTo>
                    <a:moveTo>
                      <a:pt x="341" y="1193"/>
                    </a:moveTo>
                    <a:cubicBezTo>
                      <a:pt x="340" y="1185"/>
                      <a:pt x="337" y="1179"/>
                      <a:pt x="337" y="1172"/>
                    </a:cubicBezTo>
                    <a:cubicBezTo>
                      <a:pt x="315" y="1144"/>
                      <a:pt x="298" y="1113"/>
                      <a:pt x="278" y="1083"/>
                    </a:cubicBezTo>
                    <a:cubicBezTo>
                      <a:pt x="261" y="1092"/>
                      <a:pt x="240" y="1102"/>
                      <a:pt x="222" y="1114"/>
                    </a:cubicBezTo>
                    <a:cubicBezTo>
                      <a:pt x="220" y="1116"/>
                      <a:pt x="207" y="1125"/>
                      <a:pt x="207" y="1127"/>
                    </a:cubicBezTo>
                    <a:cubicBezTo>
                      <a:pt x="207" y="1129"/>
                      <a:pt x="219" y="1144"/>
                      <a:pt x="221" y="1146"/>
                    </a:cubicBezTo>
                    <a:cubicBezTo>
                      <a:pt x="226" y="1153"/>
                      <a:pt x="230" y="1157"/>
                      <a:pt x="234" y="1164"/>
                    </a:cubicBezTo>
                    <a:cubicBezTo>
                      <a:pt x="269" y="1174"/>
                      <a:pt x="303" y="1186"/>
                      <a:pt x="341" y="1193"/>
                    </a:cubicBezTo>
                    <a:moveTo>
                      <a:pt x="183" y="1096"/>
                    </a:moveTo>
                    <a:cubicBezTo>
                      <a:pt x="183" y="1095"/>
                      <a:pt x="184" y="1096"/>
                      <a:pt x="183" y="1096"/>
                    </a:cubicBezTo>
                    <a:close/>
                    <a:moveTo>
                      <a:pt x="195" y="1134"/>
                    </a:moveTo>
                    <a:cubicBezTo>
                      <a:pt x="197" y="1130"/>
                      <a:pt x="202" y="1130"/>
                      <a:pt x="203" y="1125"/>
                    </a:cubicBezTo>
                    <a:cubicBezTo>
                      <a:pt x="196" y="1116"/>
                      <a:pt x="191" y="1106"/>
                      <a:pt x="184" y="1097"/>
                    </a:cubicBezTo>
                    <a:cubicBezTo>
                      <a:pt x="187" y="1110"/>
                      <a:pt x="190" y="1123"/>
                      <a:pt x="195" y="1134"/>
                    </a:cubicBezTo>
                    <a:close/>
                    <a:moveTo>
                      <a:pt x="1271" y="1097"/>
                    </a:moveTo>
                    <a:cubicBezTo>
                      <a:pt x="1271" y="1098"/>
                      <a:pt x="1270" y="1099"/>
                      <a:pt x="1270" y="1100"/>
                    </a:cubicBezTo>
                    <a:cubicBezTo>
                      <a:pt x="1254" y="1126"/>
                      <a:pt x="1234" y="1154"/>
                      <a:pt x="1216" y="1177"/>
                    </a:cubicBezTo>
                    <a:cubicBezTo>
                      <a:pt x="1214" y="1180"/>
                      <a:pt x="1210" y="1183"/>
                      <a:pt x="1210" y="1187"/>
                    </a:cubicBezTo>
                    <a:cubicBezTo>
                      <a:pt x="1235" y="1180"/>
                      <a:pt x="1261" y="1174"/>
                      <a:pt x="1284" y="1165"/>
                    </a:cubicBezTo>
                    <a:cubicBezTo>
                      <a:pt x="1289" y="1147"/>
                      <a:pt x="1294" y="1131"/>
                      <a:pt x="1298" y="1112"/>
                    </a:cubicBezTo>
                    <a:cubicBezTo>
                      <a:pt x="1289" y="1107"/>
                      <a:pt x="1281" y="1100"/>
                      <a:pt x="1271" y="1097"/>
                    </a:cubicBezTo>
                    <a:close/>
                    <a:moveTo>
                      <a:pt x="1426" y="1099"/>
                    </a:moveTo>
                    <a:cubicBezTo>
                      <a:pt x="1417" y="1104"/>
                      <a:pt x="1408" y="1111"/>
                      <a:pt x="1399" y="1117"/>
                    </a:cubicBezTo>
                    <a:cubicBezTo>
                      <a:pt x="1394" y="1137"/>
                      <a:pt x="1385" y="1154"/>
                      <a:pt x="1377" y="1173"/>
                    </a:cubicBezTo>
                    <a:moveTo>
                      <a:pt x="1377" y="1173"/>
                    </a:moveTo>
                    <a:cubicBezTo>
                      <a:pt x="1376" y="1173"/>
                      <a:pt x="1377" y="1174"/>
                      <a:pt x="1376" y="1175"/>
                    </a:cubicBezTo>
                    <a:moveTo>
                      <a:pt x="1376" y="1175"/>
                    </a:moveTo>
                    <a:cubicBezTo>
                      <a:pt x="1375" y="1175"/>
                      <a:pt x="1377" y="1176"/>
                      <a:pt x="1376" y="1175"/>
                    </a:cubicBezTo>
                    <a:moveTo>
                      <a:pt x="1376" y="1175"/>
                    </a:moveTo>
                    <a:cubicBezTo>
                      <a:pt x="1377" y="1174"/>
                      <a:pt x="1377" y="1173"/>
                      <a:pt x="1377" y="1173"/>
                    </a:cubicBezTo>
                    <a:moveTo>
                      <a:pt x="1377" y="1173"/>
                    </a:moveTo>
                    <a:cubicBezTo>
                      <a:pt x="1396" y="1150"/>
                      <a:pt x="1412" y="1125"/>
                      <a:pt x="1426" y="1099"/>
                    </a:cubicBezTo>
                    <a:moveTo>
                      <a:pt x="1426" y="1099"/>
                    </a:moveTo>
                    <a:cubicBezTo>
                      <a:pt x="1428" y="1098"/>
                      <a:pt x="1426" y="1098"/>
                      <a:pt x="1426" y="1099"/>
                    </a:cubicBezTo>
                    <a:moveTo>
                      <a:pt x="159" y="1216"/>
                    </a:moveTo>
                    <a:cubicBezTo>
                      <a:pt x="156" y="1201"/>
                      <a:pt x="160" y="1188"/>
                      <a:pt x="164" y="1176"/>
                    </a:cubicBezTo>
                    <a:cubicBezTo>
                      <a:pt x="148" y="1157"/>
                      <a:pt x="133" y="1136"/>
                      <a:pt x="120" y="1113"/>
                    </a:cubicBezTo>
                    <a:cubicBezTo>
                      <a:pt x="113" y="1111"/>
                      <a:pt x="109" y="1105"/>
                      <a:pt x="102" y="1103"/>
                    </a:cubicBezTo>
                    <a:cubicBezTo>
                      <a:pt x="118" y="1144"/>
                      <a:pt x="137" y="1181"/>
                      <a:pt x="159" y="1216"/>
                    </a:cubicBezTo>
                    <a:close/>
                    <a:moveTo>
                      <a:pt x="1287" y="1164"/>
                    </a:moveTo>
                    <a:cubicBezTo>
                      <a:pt x="1303" y="1157"/>
                      <a:pt x="1323" y="1155"/>
                      <a:pt x="1333" y="1143"/>
                    </a:cubicBezTo>
                    <a:cubicBezTo>
                      <a:pt x="1325" y="1131"/>
                      <a:pt x="1312" y="1123"/>
                      <a:pt x="1301" y="1114"/>
                    </a:cubicBezTo>
                    <a:cubicBezTo>
                      <a:pt x="1296" y="1131"/>
                      <a:pt x="1292" y="1148"/>
                      <a:pt x="1287" y="1164"/>
                    </a:cubicBezTo>
                    <a:close/>
                    <a:moveTo>
                      <a:pt x="126" y="1118"/>
                    </a:moveTo>
                    <a:cubicBezTo>
                      <a:pt x="138" y="1138"/>
                      <a:pt x="150" y="1157"/>
                      <a:pt x="166" y="1174"/>
                    </a:cubicBezTo>
                    <a:cubicBezTo>
                      <a:pt x="169" y="1162"/>
                      <a:pt x="177" y="1155"/>
                      <a:pt x="182" y="1146"/>
                    </a:cubicBezTo>
                    <a:cubicBezTo>
                      <a:pt x="161" y="1138"/>
                      <a:pt x="144" y="1127"/>
                      <a:pt x="126" y="1118"/>
                    </a:cubicBezTo>
                    <a:moveTo>
                      <a:pt x="126" y="1118"/>
                    </a:moveTo>
                    <a:cubicBezTo>
                      <a:pt x="125" y="1116"/>
                      <a:pt x="124" y="1118"/>
                      <a:pt x="126" y="1118"/>
                    </a:cubicBezTo>
                    <a:moveTo>
                      <a:pt x="1342" y="1146"/>
                    </a:moveTo>
                    <a:cubicBezTo>
                      <a:pt x="1351" y="1159"/>
                      <a:pt x="1360" y="1173"/>
                      <a:pt x="1365" y="1190"/>
                    </a:cubicBezTo>
                    <a:cubicBezTo>
                      <a:pt x="1377" y="1168"/>
                      <a:pt x="1387" y="1145"/>
                      <a:pt x="1396" y="1120"/>
                    </a:cubicBezTo>
                    <a:cubicBezTo>
                      <a:pt x="1397" y="1120"/>
                      <a:pt x="1396" y="1119"/>
                      <a:pt x="1395" y="1119"/>
                    </a:cubicBezTo>
                    <a:cubicBezTo>
                      <a:pt x="1379" y="1129"/>
                      <a:pt x="1361" y="1138"/>
                      <a:pt x="1342" y="1146"/>
                    </a:cubicBezTo>
                    <a:close/>
                    <a:moveTo>
                      <a:pt x="204" y="1128"/>
                    </a:moveTo>
                    <a:cubicBezTo>
                      <a:pt x="202" y="1133"/>
                      <a:pt x="196" y="1134"/>
                      <a:pt x="195" y="1139"/>
                    </a:cubicBezTo>
                    <a:cubicBezTo>
                      <a:pt x="197" y="1142"/>
                      <a:pt x="198" y="1146"/>
                      <a:pt x="198" y="1151"/>
                    </a:cubicBezTo>
                    <a:cubicBezTo>
                      <a:pt x="209" y="1153"/>
                      <a:pt x="219" y="1160"/>
                      <a:pt x="229" y="1160"/>
                    </a:cubicBezTo>
                    <a:cubicBezTo>
                      <a:pt x="220" y="1151"/>
                      <a:pt x="214" y="1138"/>
                      <a:pt x="204" y="1128"/>
                    </a:cubicBezTo>
                    <a:close/>
                    <a:moveTo>
                      <a:pt x="1100" y="1194"/>
                    </a:moveTo>
                    <a:cubicBezTo>
                      <a:pt x="1095" y="1200"/>
                      <a:pt x="1088" y="1206"/>
                      <a:pt x="1088" y="1212"/>
                    </a:cubicBezTo>
                    <a:cubicBezTo>
                      <a:pt x="1101" y="1209"/>
                      <a:pt x="1114" y="1208"/>
                      <a:pt x="1126" y="1205"/>
                    </a:cubicBezTo>
                    <a:cubicBezTo>
                      <a:pt x="1129" y="1181"/>
                      <a:pt x="1137" y="1156"/>
                      <a:pt x="1137" y="1132"/>
                    </a:cubicBezTo>
                    <a:cubicBezTo>
                      <a:pt x="1126" y="1153"/>
                      <a:pt x="1113" y="1175"/>
                      <a:pt x="1100" y="1194"/>
                    </a:cubicBezTo>
                    <a:close/>
                    <a:moveTo>
                      <a:pt x="187" y="1146"/>
                    </a:moveTo>
                    <a:cubicBezTo>
                      <a:pt x="190" y="1145"/>
                      <a:pt x="194" y="1150"/>
                      <a:pt x="196" y="1148"/>
                    </a:cubicBezTo>
                    <a:cubicBezTo>
                      <a:pt x="193" y="1146"/>
                      <a:pt x="194" y="1141"/>
                      <a:pt x="192" y="1140"/>
                    </a:cubicBezTo>
                    <a:cubicBezTo>
                      <a:pt x="191" y="1142"/>
                      <a:pt x="188" y="1143"/>
                      <a:pt x="187" y="1146"/>
                    </a:cubicBezTo>
                    <a:close/>
                    <a:moveTo>
                      <a:pt x="1333" y="1147"/>
                    </a:moveTo>
                    <a:cubicBezTo>
                      <a:pt x="1335" y="1147"/>
                      <a:pt x="1336" y="1146"/>
                      <a:pt x="1337" y="1145"/>
                    </a:cubicBezTo>
                    <a:cubicBezTo>
                      <a:pt x="1335" y="1143"/>
                      <a:pt x="1334" y="1145"/>
                      <a:pt x="1333" y="1147"/>
                    </a:cubicBezTo>
                    <a:close/>
                    <a:moveTo>
                      <a:pt x="241" y="1257"/>
                    </a:moveTo>
                    <a:cubicBezTo>
                      <a:pt x="241" y="1258"/>
                      <a:pt x="242" y="1257"/>
                      <a:pt x="241" y="1257"/>
                    </a:cubicBezTo>
                    <a:moveTo>
                      <a:pt x="241" y="1257"/>
                    </a:moveTo>
                    <a:cubicBezTo>
                      <a:pt x="224" y="1224"/>
                      <a:pt x="209" y="1190"/>
                      <a:pt x="197" y="1152"/>
                    </a:cubicBezTo>
                    <a:cubicBezTo>
                      <a:pt x="194" y="1150"/>
                      <a:pt x="189" y="1150"/>
                      <a:pt x="187" y="1148"/>
                    </a:cubicBezTo>
                    <a:cubicBezTo>
                      <a:pt x="177" y="1154"/>
                      <a:pt x="173" y="1166"/>
                      <a:pt x="167" y="1175"/>
                    </a:cubicBezTo>
                    <a:cubicBezTo>
                      <a:pt x="189" y="1205"/>
                      <a:pt x="214" y="1232"/>
                      <a:pt x="241" y="1257"/>
                    </a:cubicBezTo>
                    <a:moveTo>
                      <a:pt x="1207" y="1335"/>
                    </a:moveTo>
                    <a:cubicBezTo>
                      <a:pt x="1206" y="1335"/>
                      <a:pt x="1208" y="1336"/>
                      <a:pt x="1207" y="1335"/>
                    </a:cubicBezTo>
                    <a:moveTo>
                      <a:pt x="1207" y="1335"/>
                    </a:moveTo>
                    <a:cubicBezTo>
                      <a:pt x="1267" y="1295"/>
                      <a:pt x="1319" y="1248"/>
                      <a:pt x="1362" y="1192"/>
                    </a:cubicBezTo>
                    <a:cubicBezTo>
                      <a:pt x="1357" y="1174"/>
                      <a:pt x="1350" y="1158"/>
                      <a:pt x="1337" y="1148"/>
                    </a:cubicBezTo>
                    <a:cubicBezTo>
                      <a:pt x="1322" y="1158"/>
                      <a:pt x="1312" y="1174"/>
                      <a:pt x="1300" y="1189"/>
                    </a:cubicBezTo>
                    <a:cubicBezTo>
                      <a:pt x="1294" y="1196"/>
                      <a:pt x="1288" y="1203"/>
                      <a:pt x="1281" y="1210"/>
                    </a:cubicBezTo>
                    <a:cubicBezTo>
                      <a:pt x="1275" y="1217"/>
                      <a:pt x="1267" y="1223"/>
                      <a:pt x="1263" y="1230"/>
                    </a:cubicBezTo>
                    <a:cubicBezTo>
                      <a:pt x="1258" y="1239"/>
                      <a:pt x="1255" y="1249"/>
                      <a:pt x="1251" y="1258"/>
                    </a:cubicBezTo>
                    <a:cubicBezTo>
                      <a:pt x="1237" y="1285"/>
                      <a:pt x="1225" y="1311"/>
                      <a:pt x="1207" y="1335"/>
                    </a:cubicBezTo>
                    <a:moveTo>
                      <a:pt x="1324" y="1154"/>
                    </a:moveTo>
                    <a:cubicBezTo>
                      <a:pt x="1310" y="1158"/>
                      <a:pt x="1300" y="1164"/>
                      <a:pt x="1286" y="1167"/>
                    </a:cubicBezTo>
                    <a:cubicBezTo>
                      <a:pt x="1282" y="1186"/>
                      <a:pt x="1272" y="1204"/>
                      <a:pt x="1269" y="1221"/>
                    </a:cubicBezTo>
                    <a:cubicBezTo>
                      <a:pt x="1287" y="1199"/>
                      <a:pt x="1307" y="1178"/>
                      <a:pt x="1324" y="1154"/>
                    </a:cubicBezTo>
                    <a:moveTo>
                      <a:pt x="1324" y="1154"/>
                    </a:moveTo>
                    <a:cubicBezTo>
                      <a:pt x="1325" y="1154"/>
                      <a:pt x="1324" y="1153"/>
                      <a:pt x="1324" y="1154"/>
                    </a:cubicBezTo>
                    <a:moveTo>
                      <a:pt x="222" y="1212"/>
                    </a:moveTo>
                    <a:cubicBezTo>
                      <a:pt x="231" y="1230"/>
                      <a:pt x="237" y="1251"/>
                      <a:pt x="247" y="1264"/>
                    </a:cubicBezTo>
                    <a:cubicBezTo>
                      <a:pt x="252" y="1270"/>
                      <a:pt x="260" y="1275"/>
                      <a:pt x="267" y="1280"/>
                    </a:cubicBezTo>
                    <a:cubicBezTo>
                      <a:pt x="287" y="1297"/>
                      <a:pt x="306" y="1314"/>
                      <a:pt x="328" y="1328"/>
                    </a:cubicBezTo>
                    <a:cubicBezTo>
                      <a:pt x="334" y="1313"/>
                      <a:pt x="344" y="1302"/>
                      <a:pt x="354" y="1291"/>
                    </a:cubicBezTo>
                    <a:cubicBezTo>
                      <a:pt x="308" y="1254"/>
                      <a:pt x="269" y="1211"/>
                      <a:pt x="232" y="1165"/>
                    </a:cubicBezTo>
                    <a:cubicBezTo>
                      <a:pt x="220" y="1162"/>
                      <a:pt x="212" y="1157"/>
                      <a:pt x="200" y="1154"/>
                    </a:cubicBezTo>
                    <a:cubicBezTo>
                      <a:pt x="206" y="1174"/>
                      <a:pt x="214" y="1193"/>
                      <a:pt x="222" y="1212"/>
                    </a:cubicBezTo>
                    <a:close/>
                    <a:moveTo>
                      <a:pt x="356" y="1290"/>
                    </a:moveTo>
                    <a:cubicBezTo>
                      <a:pt x="359" y="1285"/>
                      <a:pt x="365" y="1284"/>
                      <a:pt x="367" y="1278"/>
                    </a:cubicBezTo>
                    <a:cubicBezTo>
                      <a:pt x="358" y="1252"/>
                      <a:pt x="349" y="1226"/>
                      <a:pt x="342" y="1197"/>
                    </a:cubicBezTo>
                    <a:cubicBezTo>
                      <a:pt x="306" y="1189"/>
                      <a:pt x="270" y="1177"/>
                      <a:pt x="238" y="1169"/>
                    </a:cubicBezTo>
                    <a:cubicBezTo>
                      <a:pt x="274" y="1212"/>
                      <a:pt x="312" y="1254"/>
                      <a:pt x="356" y="1290"/>
                    </a:cubicBezTo>
                    <a:close/>
                    <a:moveTo>
                      <a:pt x="1223" y="1265"/>
                    </a:moveTo>
                    <a:cubicBezTo>
                      <a:pt x="1235" y="1254"/>
                      <a:pt x="1255" y="1239"/>
                      <a:pt x="1263" y="1225"/>
                    </a:cubicBezTo>
                    <a:cubicBezTo>
                      <a:pt x="1273" y="1209"/>
                      <a:pt x="1274" y="1190"/>
                      <a:pt x="1282" y="1170"/>
                    </a:cubicBezTo>
                    <a:cubicBezTo>
                      <a:pt x="1282" y="1169"/>
                      <a:pt x="1282" y="1169"/>
                      <a:pt x="1281" y="1169"/>
                    </a:cubicBezTo>
                    <a:cubicBezTo>
                      <a:pt x="1257" y="1177"/>
                      <a:pt x="1232" y="1184"/>
                      <a:pt x="1206" y="1191"/>
                    </a:cubicBezTo>
                    <a:cubicBezTo>
                      <a:pt x="1184" y="1218"/>
                      <a:pt x="1160" y="1242"/>
                      <a:pt x="1137" y="1268"/>
                    </a:cubicBezTo>
                    <a:cubicBezTo>
                      <a:pt x="1155" y="1276"/>
                      <a:pt x="1167" y="1289"/>
                      <a:pt x="1181" y="1301"/>
                    </a:cubicBezTo>
                    <a:cubicBezTo>
                      <a:pt x="1195" y="1290"/>
                      <a:pt x="1208" y="1278"/>
                      <a:pt x="1223" y="1265"/>
                    </a:cubicBezTo>
                    <a:close/>
                    <a:moveTo>
                      <a:pt x="344" y="1195"/>
                    </a:moveTo>
                    <a:cubicBezTo>
                      <a:pt x="349" y="1194"/>
                      <a:pt x="353" y="1198"/>
                      <a:pt x="355" y="1196"/>
                    </a:cubicBezTo>
                    <a:cubicBezTo>
                      <a:pt x="350" y="1190"/>
                      <a:pt x="346" y="1183"/>
                      <a:pt x="341" y="1178"/>
                    </a:cubicBezTo>
                    <a:cubicBezTo>
                      <a:pt x="342" y="1184"/>
                      <a:pt x="343" y="1189"/>
                      <a:pt x="344" y="1195"/>
                    </a:cubicBezTo>
                    <a:close/>
                    <a:moveTo>
                      <a:pt x="289" y="1331"/>
                    </a:moveTo>
                    <a:cubicBezTo>
                      <a:pt x="289" y="1332"/>
                      <a:pt x="290" y="1331"/>
                      <a:pt x="289" y="1331"/>
                    </a:cubicBezTo>
                    <a:moveTo>
                      <a:pt x="289" y="1331"/>
                    </a:moveTo>
                    <a:cubicBezTo>
                      <a:pt x="274" y="1310"/>
                      <a:pt x="258" y="1290"/>
                      <a:pt x="246" y="1266"/>
                    </a:cubicBezTo>
                    <a:cubicBezTo>
                      <a:pt x="216" y="1240"/>
                      <a:pt x="192" y="1209"/>
                      <a:pt x="165" y="1180"/>
                    </a:cubicBezTo>
                    <a:cubicBezTo>
                      <a:pt x="163" y="1194"/>
                      <a:pt x="158" y="1209"/>
                      <a:pt x="163" y="1223"/>
                    </a:cubicBezTo>
                    <a:cubicBezTo>
                      <a:pt x="169" y="1238"/>
                      <a:pt x="189" y="1257"/>
                      <a:pt x="203" y="1271"/>
                    </a:cubicBezTo>
                    <a:cubicBezTo>
                      <a:pt x="217" y="1284"/>
                      <a:pt x="236" y="1304"/>
                      <a:pt x="249" y="1313"/>
                    </a:cubicBezTo>
                    <a:cubicBezTo>
                      <a:pt x="261" y="1321"/>
                      <a:pt x="278" y="1326"/>
                      <a:pt x="289" y="1331"/>
                    </a:cubicBezTo>
                    <a:moveTo>
                      <a:pt x="676" y="1195"/>
                    </a:moveTo>
                    <a:cubicBezTo>
                      <a:pt x="677" y="1209"/>
                      <a:pt x="682" y="1221"/>
                      <a:pt x="683" y="1235"/>
                    </a:cubicBezTo>
                    <a:cubicBezTo>
                      <a:pt x="697" y="1236"/>
                      <a:pt x="712" y="1236"/>
                      <a:pt x="727" y="1236"/>
                    </a:cubicBezTo>
                    <a:cubicBezTo>
                      <a:pt x="726" y="1222"/>
                      <a:pt x="730" y="1202"/>
                      <a:pt x="725" y="1192"/>
                    </a:cubicBezTo>
                    <a:cubicBezTo>
                      <a:pt x="709" y="1193"/>
                      <a:pt x="691" y="1193"/>
                      <a:pt x="676" y="1195"/>
                    </a:cubicBezTo>
                    <a:close/>
                    <a:moveTo>
                      <a:pt x="729" y="1192"/>
                    </a:moveTo>
                    <a:cubicBezTo>
                      <a:pt x="729" y="1207"/>
                      <a:pt x="731" y="1220"/>
                      <a:pt x="730" y="1236"/>
                    </a:cubicBezTo>
                    <a:cubicBezTo>
                      <a:pt x="744" y="1238"/>
                      <a:pt x="761" y="1236"/>
                      <a:pt x="775" y="1237"/>
                    </a:cubicBezTo>
                    <a:cubicBezTo>
                      <a:pt x="777" y="1222"/>
                      <a:pt x="777" y="1207"/>
                      <a:pt x="777" y="1192"/>
                    </a:cubicBezTo>
                    <a:cubicBezTo>
                      <a:pt x="761" y="1192"/>
                      <a:pt x="745" y="1192"/>
                      <a:pt x="729" y="1192"/>
                    </a:cubicBezTo>
                    <a:close/>
                    <a:moveTo>
                      <a:pt x="780" y="1192"/>
                    </a:moveTo>
                    <a:cubicBezTo>
                      <a:pt x="779" y="1206"/>
                      <a:pt x="779" y="1222"/>
                      <a:pt x="778" y="1237"/>
                    </a:cubicBezTo>
                    <a:cubicBezTo>
                      <a:pt x="809" y="1235"/>
                      <a:pt x="841" y="1236"/>
                      <a:pt x="871" y="1234"/>
                    </a:cubicBezTo>
                    <a:cubicBezTo>
                      <a:pt x="875" y="1222"/>
                      <a:pt x="879" y="1210"/>
                      <a:pt x="882" y="1198"/>
                    </a:cubicBezTo>
                    <a:cubicBezTo>
                      <a:pt x="849" y="1195"/>
                      <a:pt x="816" y="1192"/>
                      <a:pt x="780" y="1192"/>
                    </a:cubicBezTo>
                    <a:close/>
                    <a:moveTo>
                      <a:pt x="1200" y="1193"/>
                    </a:moveTo>
                    <a:cubicBezTo>
                      <a:pt x="1176" y="1197"/>
                      <a:pt x="1153" y="1204"/>
                      <a:pt x="1128" y="1207"/>
                    </a:cubicBezTo>
                    <a:cubicBezTo>
                      <a:pt x="1124" y="1224"/>
                      <a:pt x="1120" y="1239"/>
                      <a:pt x="1116" y="1255"/>
                    </a:cubicBezTo>
                    <a:cubicBezTo>
                      <a:pt x="1122" y="1258"/>
                      <a:pt x="1128" y="1262"/>
                      <a:pt x="1134" y="1265"/>
                    </a:cubicBezTo>
                    <a:cubicBezTo>
                      <a:pt x="1158" y="1242"/>
                      <a:pt x="1180" y="1219"/>
                      <a:pt x="1200" y="1193"/>
                    </a:cubicBezTo>
                    <a:moveTo>
                      <a:pt x="1200" y="1193"/>
                    </a:moveTo>
                    <a:cubicBezTo>
                      <a:pt x="1201" y="1192"/>
                      <a:pt x="1200" y="1192"/>
                      <a:pt x="1200" y="1193"/>
                    </a:cubicBezTo>
                    <a:moveTo>
                      <a:pt x="671" y="1195"/>
                    </a:moveTo>
                    <a:cubicBezTo>
                      <a:pt x="638" y="1198"/>
                      <a:pt x="605" y="1201"/>
                      <a:pt x="575" y="1207"/>
                    </a:cubicBezTo>
                    <a:cubicBezTo>
                      <a:pt x="578" y="1215"/>
                      <a:pt x="580" y="1224"/>
                      <a:pt x="586" y="1229"/>
                    </a:cubicBezTo>
                    <a:cubicBezTo>
                      <a:pt x="616" y="1232"/>
                      <a:pt x="650" y="1235"/>
                      <a:pt x="680" y="1234"/>
                    </a:cubicBezTo>
                    <a:cubicBezTo>
                      <a:pt x="676" y="1222"/>
                      <a:pt x="675" y="1207"/>
                      <a:pt x="671" y="1195"/>
                    </a:cubicBezTo>
                    <a:close/>
                    <a:moveTo>
                      <a:pt x="369" y="1277"/>
                    </a:moveTo>
                    <a:cubicBezTo>
                      <a:pt x="382" y="1271"/>
                      <a:pt x="394" y="1263"/>
                      <a:pt x="406" y="1255"/>
                    </a:cubicBezTo>
                    <a:cubicBezTo>
                      <a:pt x="389" y="1237"/>
                      <a:pt x="373" y="1219"/>
                      <a:pt x="358" y="1199"/>
                    </a:cubicBezTo>
                    <a:cubicBezTo>
                      <a:pt x="353" y="1200"/>
                      <a:pt x="350" y="1197"/>
                      <a:pt x="345" y="1198"/>
                    </a:cubicBezTo>
                    <a:cubicBezTo>
                      <a:pt x="352" y="1226"/>
                      <a:pt x="361" y="1251"/>
                      <a:pt x="369" y="1277"/>
                    </a:cubicBezTo>
                    <a:close/>
                    <a:moveTo>
                      <a:pt x="884" y="1199"/>
                    </a:moveTo>
                    <a:cubicBezTo>
                      <a:pt x="882" y="1211"/>
                      <a:pt x="877" y="1221"/>
                      <a:pt x="874" y="1234"/>
                    </a:cubicBezTo>
                    <a:cubicBezTo>
                      <a:pt x="894" y="1233"/>
                      <a:pt x="914" y="1231"/>
                      <a:pt x="934" y="1230"/>
                    </a:cubicBezTo>
                    <a:cubicBezTo>
                      <a:pt x="934" y="1221"/>
                      <a:pt x="936" y="1215"/>
                      <a:pt x="936" y="1205"/>
                    </a:cubicBezTo>
                    <a:cubicBezTo>
                      <a:pt x="919" y="1202"/>
                      <a:pt x="903" y="1199"/>
                      <a:pt x="884" y="1199"/>
                    </a:cubicBezTo>
                    <a:close/>
                    <a:moveTo>
                      <a:pt x="1360" y="1199"/>
                    </a:moveTo>
                    <a:cubicBezTo>
                      <a:pt x="1360" y="1199"/>
                      <a:pt x="1361" y="1200"/>
                      <a:pt x="1360" y="1199"/>
                    </a:cubicBezTo>
                    <a:close/>
                    <a:moveTo>
                      <a:pt x="363" y="1201"/>
                    </a:moveTo>
                    <a:cubicBezTo>
                      <a:pt x="378" y="1220"/>
                      <a:pt x="392" y="1239"/>
                      <a:pt x="410" y="1254"/>
                    </a:cubicBezTo>
                    <a:cubicBezTo>
                      <a:pt x="432" y="1244"/>
                      <a:pt x="454" y="1234"/>
                      <a:pt x="480" y="1227"/>
                    </a:cubicBezTo>
                    <a:cubicBezTo>
                      <a:pt x="477" y="1217"/>
                      <a:pt x="463" y="1219"/>
                      <a:pt x="454" y="1218"/>
                    </a:cubicBezTo>
                    <a:cubicBezTo>
                      <a:pt x="424" y="1213"/>
                      <a:pt x="391" y="1206"/>
                      <a:pt x="363" y="1201"/>
                    </a:cubicBezTo>
                    <a:moveTo>
                      <a:pt x="363" y="1201"/>
                    </a:moveTo>
                    <a:cubicBezTo>
                      <a:pt x="362" y="1200"/>
                      <a:pt x="361" y="1201"/>
                      <a:pt x="363" y="1201"/>
                    </a:cubicBezTo>
                    <a:moveTo>
                      <a:pt x="1359" y="1201"/>
                    </a:moveTo>
                    <a:cubicBezTo>
                      <a:pt x="1318" y="1253"/>
                      <a:pt x="1263" y="1298"/>
                      <a:pt x="1208" y="1338"/>
                    </a:cubicBezTo>
                    <a:cubicBezTo>
                      <a:pt x="1206" y="1339"/>
                      <a:pt x="1201" y="1341"/>
                      <a:pt x="1202" y="1345"/>
                    </a:cubicBezTo>
                    <a:cubicBezTo>
                      <a:pt x="1217" y="1339"/>
                      <a:pt x="1232" y="1333"/>
                      <a:pt x="1247" y="1326"/>
                    </a:cubicBezTo>
                    <a:cubicBezTo>
                      <a:pt x="1261" y="1320"/>
                      <a:pt x="1277" y="1313"/>
                      <a:pt x="1289" y="1304"/>
                    </a:cubicBezTo>
                    <a:cubicBezTo>
                      <a:pt x="1303" y="1293"/>
                      <a:pt x="1316" y="1270"/>
                      <a:pt x="1326" y="1255"/>
                    </a:cubicBezTo>
                    <a:cubicBezTo>
                      <a:pt x="1338" y="1238"/>
                      <a:pt x="1350" y="1220"/>
                      <a:pt x="1359" y="1201"/>
                    </a:cubicBezTo>
                    <a:moveTo>
                      <a:pt x="1359" y="1201"/>
                    </a:moveTo>
                    <a:cubicBezTo>
                      <a:pt x="1361" y="1201"/>
                      <a:pt x="1359" y="1200"/>
                      <a:pt x="1359" y="1201"/>
                    </a:cubicBezTo>
                    <a:moveTo>
                      <a:pt x="1301" y="1295"/>
                    </a:moveTo>
                    <a:cubicBezTo>
                      <a:pt x="1299" y="1296"/>
                      <a:pt x="1301" y="1297"/>
                      <a:pt x="1301" y="1295"/>
                    </a:cubicBezTo>
                    <a:moveTo>
                      <a:pt x="1301" y="1295"/>
                    </a:moveTo>
                    <a:cubicBezTo>
                      <a:pt x="1315" y="1282"/>
                      <a:pt x="1343" y="1260"/>
                      <a:pt x="1354" y="1241"/>
                    </a:cubicBezTo>
                    <a:cubicBezTo>
                      <a:pt x="1360" y="1231"/>
                      <a:pt x="1364" y="1215"/>
                      <a:pt x="1362" y="1201"/>
                    </a:cubicBezTo>
                    <a:cubicBezTo>
                      <a:pt x="1345" y="1236"/>
                      <a:pt x="1323" y="1266"/>
                      <a:pt x="1301" y="1295"/>
                    </a:cubicBezTo>
                    <a:moveTo>
                      <a:pt x="938" y="1229"/>
                    </a:moveTo>
                    <a:cubicBezTo>
                      <a:pt x="950" y="1230"/>
                      <a:pt x="958" y="1227"/>
                      <a:pt x="970" y="1227"/>
                    </a:cubicBezTo>
                    <a:cubicBezTo>
                      <a:pt x="975" y="1224"/>
                      <a:pt x="977" y="1218"/>
                      <a:pt x="979" y="1213"/>
                    </a:cubicBezTo>
                    <a:cubicBezTo>
                      <a:pt x="967" y="1210"/>
                      <a:pt x="953" y="1208"/>
                      <a:pt x="941" y="1205"/>
                    </a:cubicBezTo>
                    <a:cubicBezTo>
                      <a:pt x="939" y="1212"/>
                      <a:pt x="940" y="1222"/>
                      <a:pt x="938" y="1229"/>
                    </a:cubicBezTo>
                    <a:close/>
                    <a:moveTo>
                      <a:pt x="526" y="1219"/>
                    </a:moveTo>
                    <a:cubicBezTo>
                      <a:pt x="526" y="1221"/>
                      <a:pt x="526" y="1222"/>
                      <a:pt x="527" y="1223"/>
                    </a:cubicBezTo>
                    <a:cubicBezTo>
                      <a:pt x="544" y="1226"/>
                      <a:pt x="565" y="1229"/>
                      <a:pt x="582" y="1228"/>
                    </a:cubicBezTo>
                    <a:cubicBezTo>
                      <a:pt x="577" y="1222"/>
                      <a:pt x="575" y="1213"/>
                      <a:pt x="571" y="1207"/>
                    </a:cubicBezTo>
                    <a:cubicBezTo>
                      <a:pt x="557" y="1212"/>
                      <a:pt x="538" y="1212"/>
                      <a:pt x="526" y="1219"/>
                    </a:cubicBezTo>
                    <a:close/>
                    <a:moveTo>
                      <a:pt x="1084" y="1215"/>
                    </a:moveTo>
                    <a:cubicBezTo>
                      <a:pt x="1080" y="1223"/>
                      <a:pt x="1071" y="1229"/>
                      <a:pt x="1070" y="1236"/>
                    </a:cubicBezTo>
                    <a:cubicBezTo>
                      <a:pt x="1086" y="1240"/>
                      <a:pt x="1099" y="1248"/>
                      <a:pt x="1113" y="1253"/>
                    </a:cubicBezTo>
                    <a:cubicBezTo>
                      <a:pt x="1118" y="1240"/>
                      <a:pt x="1120" y="1224"/>
                      <a:pt x="1125" y="1210"/>
                    </a:cubicBezTo>
                    <a:cubicBezTo>
                      <a:pt x="1125" y="1209"/>
                      <a:pt x="1125" y="1208"/>
                      <a:pt x="1123" y="1208"/>
                    </a:cubicBezTo>
                    <a:cubicBezTo>
                      <a:pt x="1111" y="1211"/>
                      <a:pt x="1097" y="1213"/>
                      <a:pt x="1084" y="1215"/>
                    </a:cubicBezTo>
                    <a:close/>
                    <a:moveTo>
                      <a:pt x="982" y="1214"/>
                    </a:moveTo>
                    <a:cubicBezTo>
                      <a:pt x="980" y="1218"/>
                      <a:pt x="977" y="1222"/>
                      <a:pt x="975" y="1226"/>
                    </a:cubicBezTo>
                    <a:cubicBezTo>
                      <a:pt x="988" y="1225"/>
                      <a:pt x="1003" y="1224"/>
                      <a:pt x="1015" y="1222"/>
                    </a:cubicBezTo>
                    <a:cubicBezTo>
                      <a:pt x="1005" y="1219"/>
                      <a:pt x="994" y="1216"/>
                      <a:pt x="982" y="1214"/>
                    </a:cubicBezTo>
                    <a:close/>
                    <a:moveTo>
                      <a:pt x="1031" y="1223"/>
                    </a:moveTo>
                    <a:cubicBezTo>
                      <a:pt x="1044" y="1226"/>
                      <a:pt x="1054" y="1231"/>
                      <a:pt x="1066" y="1234"/>
                    </a:cubicBezTo>
                    <a:cubicBezTo>
                      <a:pt x="1070" y="1229"/>
                      <a:pt x="1080" y="1220"/>
                      <a:pt x="1078" y="1216"/>
                    </a:cubicBezTo>
                    <a:cubicBezTo>
                      <a:pt x="1063" y="1219"/>
                      <a:pt x="1045" y="1220"/>
                      <a:pt x="1031" y="1223"/>
                    </a:cubicBezTo>
                    <a:close/>
                    <a:moveTo>
                      <a:pt x="509" y="1223"/>
                    </a:moveTo>
                    <a:cubicBezTo>
                      <a:pt x="515" y="1222"/>
                      <a:pt x="518" y="1224"/>
                      <a:pt x="524" y="1223"/>
                    </a:cubicBezTo>
                    <a:cubicBezTo>
                      <a:pt x="523" y="1222"/>
                      <a:pt x="524" y="1217"/>
                      <a:pt x="521" y="1218"/>
                    </a:cubicBezTo>
                    <a:cubicBezTo>
                      <a:pt x="518" y="1220"/>
                      <a:pt x="511" y="1219"/>
                      <a:pt x="509" y="1223"/>
                    </a:cubicBezTo>
                    <a:close/>
                    <a:moveTo>
                      <a:pt x="482" y="1225"/>
                    </a:moveTo>
                    <a:cubicBezTo>
                      <a:pt x="487" y="1226"/>
                      <a:pt x="490" y="1224"/>
                      <a:pt x="493" y="1223"/>
                    </a:cubicBezTo>
                    <a:cubicBezTo>
                      <a:pt x="488" y="1223"/>
                      <a:pt x="483" y="1220"/>
                      <a:pt x="480" y="1223"/>
                    </a:cubicBezTo>
                    <a:cubicBezTo>
                      <a:pt x="481" y="1223"/>
                      <a:pt x="482" y="1224"/>
                      <a:pt x="482" y="1225"/>
                    </a:cubicBezTo>
                    <a:close/>
                    <a:moveTo>
                      <a:pt x="535" y="1295"/>
                    </a:moveTo>
                    <a:cubicBezTo>
                      <a:pt x="536" y="1296"/>
                      <a:pt x="537" y="1294"/>
                      <a:pt x="535" y="1295"/>
                    </a:cubicBezTo>
                    <a:moveTo>
                      <a:pt x="535" y="1295"/>
                    </a:moveTo>
                    <a:cubicBezTo>
                      <a:pt x="532" y="1272"/>
                      <a:pt x="527" y="1251"/>
                      <a:pt x="525" y="1227"/>
                    </a:cubicBezTo>
                    <a:cubicBezTo>
                      <a:pt x="512" y="1224"/>
                      <a:pt x="497" y="1223"/>
                      <a:pt x="486" y="1227"/>
                    </a:cubicBezTo>
                    <a:cubicBezTo>
                      <a:pt x="498" y="1250"/>
                      <a:pt x="518" y="1273"/>
                      <a:pt x="535" y="1295"/>
                    </a:cubicBezTo>
                    <a:moveTo>
                      <a:pt x="1022" y="1223"/>
                    </a:moveTo>
                    <a:cubicBezTo>
                      <a:pt x="1007" y="1223"/>
                      <a:pt x="991" y="1230"/>
                      <a:pt x="973" y="1229"/>
                    </a:cubicBezTo>
                    <a:cubicBezTo>
                      <a:pt x="960" y="1255"/>
                      <a:pt x="945" y="1280"/>
                      <a:pt x="928" y="1303"/>
                    </a:cubicBezTo>
                    <a:cubicBezTo>
                      <a:pt x="927" y="1316"/>
                      <a:pt x="925" y="1329"/>
                      <a:pt x="922" y="1342"/>
                    </a:cubicBezTo>
                    <a:cubicBezTo>
                      <a:pt x="920" y="1353"/>
                      <a:pt x="915" y="1367"/>
                      <a:pt x="917" y="1376"/>
                    </a:cubicBezTo>
                    <a:cubicBezTo>
                      <a:pt x="925" y="1381"/>
                      <a:pt x="933" y="1372"/>
                      <a:pt x="939" y="1367"/>
                    </a:cubicBezTo>
                    <a:cubicBezTo>
                      <a:pt x="986" y="1330"/>
                      <a:pt x="1029" y="1283"/>
                      <a:pt x="1064" y="1236"/>
                    </a:cubicBezTo>
                    <a:cubicBezTo>
                      <a:pt x="1050" y="1234"/>
                      <a:pt x="1038" y="1224"/>
                      <a:pt x="1022" y="1223"/>
                    </a:cubicBezTo>
                    <a:close/>
                    <a:moveTo>
                      <a:pt x="539" y="1299"/>
                    </a:moveTo>
                    <a:cubicBezTo>
                      <a:pt x="563" y="1325"/>
                      <a:pt x="587" y="1352"/>
                      <a:pt x="615" y="1374"/>
                    </a:cubicBezTo>
                    <a:cubicBezTo>
                      <a:pt x="628" y="1368"/>
                      <a:pt x="645" y="1367"/>
                      <a:pt x="658" y="1362"/>
                    </a:cubicBezTo>
                    <a:cubicBezTo>
                      <a:pt x="630" y="1322"/>
                      <a:pt x="605" y="1279"/>
                      <a:pt x="583" y="1232"/>
                    </a:cubicBezTo>
                    <a:cubicBezTo>
                      <a:pt x="564" y="1230"/>
                      <a:pt x="545" y="1229"/>
                      <a:pt x="527" y="1226"/>
                    </a:cubicBezTo>
                    <a:cubicBezTo>
                      <a:pt x="530" y="1251"/>
                      <a:pt x="535" y="1275"/>
                      <a:pt x="539" y="1299"/>
                    </a:cubicBezTo>
                    <a:close/>
                    <a:moveTo>
                      <a:pt x="537" y="1300"/>
                    </a:moveTo>
                    <a:cubicBezTo>
                      <a:pt x="517" y="1278"/>
                      <a:pt x="500" y="1252"/>
                      <a:pt x="481" y="1229"/>
                    </a:cubicBezTo>
                    <a:cubicBezTo>
                      <a:pt x="456" y="1237"/>
                      <a:pt x="433" y="1246"/>
                      <a:pt x="412" y="1256"/>
                    </a:cubicBezTo>
                    <a:cubicBezTo>
                      <a:pt x="452" y="1302"/>
                      <a:pt x="504" y="1344"/>
                      <a:pt x="558" y="1379"/>
                    </a:cubicBezTo>
                    <a:cubicBezTo>
                      <a:pt x="550" y="1354"/>
                      <a:pt x="543" y="1328"/>
                      <a:pt x="537" y="1300"/>
                    </a:cubicBezTo>
                    <a:close/>
                    <a:moveTo>
                      <a:pt x="938" y="1232"/>
                    </a:moveTo>
                    <a:cubicBezTo>
                      <a:pt x="936" y="1253"/>
                      <a:pt x="931" y="1276"/>
                      <a:pt x="931" y="1295"/>
                    </a:cubicBezTo>
                    <a:cubicBezTo>
                      <a:pt x="945" y="1275"/>
                      <a:pt x="957" y="1253"/>
                      <a:pt x="970" y="1231"/>
                    </a:cubicBezTo>
                    <a:cubicBezTo>
                      <a:pt x="970" y="1230"/>
                      <a:pt x="970" y="1229"/>
                      <a:pt x="968" y="1229"/>
                    </a:cubicBezTo>
                    <a:cubicBezTo>
                      <a:pt x="959" y="1231"/>
                      <a:pt x="948" y="1232"/>
                      <a:pt x="938" y="1232"/>
                    </a:cubicBezTo>
                    <a:close/>
                    <a:moveTo>
                      <a:pt x="663" y="1362"/>
                    </a:moveTo>
                    <a:cubicBezTo>
                      <a:pt x="679" y="1359"/>
                      <a:pt x="696" y="1357"/>
                      <a:pt x="712" y="1355"/>
                    </a:cubicBezTo>
                    <a:cubicBezTo>
                      <a:pt x="700" y="1317"/>
                      <a:pt x="690" y="1278"/>
                      <a:pt x="680" y="1238"/>
                    </a:cubicBezTo>
                    <a:cubicBezTo>
                      <a:pt x="649" y="1236"/>
                      <a:pt x="616" y="1235"/>
                      <a:pt x="586" y="1232"/>
                    </a:cubicBezTo>
                    <a:cubicBezTo>
                      <a:pt x="608" y="1279"/>
                      <a:pt x="632" y="1324"/>
                      <a:pt x="663" y="1362"/>
                    </a:cubicBezTo>
                    <a:close/>
                    <a:moveTo>
                      <a:pt x="872" y="1237"/>
                    </a:moveTo>
                    <a:cubicBezTo>
                      <a:pt x="861" y="1280"/>
                      <a:pt x="845" y="1318"/>
                      <a:pt x="829" y="1357"/>
                    </a:cubicBezTo>
                    <a:cubicBezTo>
                      <a:pt x="845" y="1360"/>
                      <a:pt x="862" y="1361"/>
                      <a:pt x="876" y="1366"/>
                    </a:cubicBezTo>
                    <a:cubicBezTo>
                      <a:pt x="895" y="1349"/>
                      <a:pt x="908" y="1326"/>
                      <a:pt x="924" y="1306"/>
                    </a:cubicBezTo>
                    <a:cubicBezTo>
                      <a:pt x="927" y="1282"/>
                      <a:pt x="932" y="1259"/>
                      <a:pt x="933" y="1233"/>
                    </a:cubicBezTo>
                    <a:cubicBezTo>
                      <a:pt x="912" y="1234"/>
                      <a:pt x="892" y="1235"/>
                      <a:pt x="872" y="1237"/>
                    </a:cubicBezTo>
                    <a:close/>
                    <a:moveTo>
                      <a:pt x="1182" y="1304"/>
                    </a:moveTo>
                    <a:cubicBezTo>
                      <a:pt x="1190" y="1314"/>
                      <a:pt x="1196" y="1326"/>
                      <a:pt x="1200" y="1341"/>
                    </a:cubicBezTo>
                    <a:cubicBezTo>
                      <a:pt x="1222" y="1309"/>
                      <a:pt x="1244" y="1273"/>
                      <a:pt x="1257" y="1235"/>
                    </a:cubicBezTo>
                    <a:cubicBezTo>
                      <a:pt x="1234" y="1260"/>
                      <a:pt x="1208" y="1282"/>
                      <a:pt x="1182" y="1304"/>
                    </a:cubicBezTo>
                    <a:close/>
                    <a:moveTo>
                      <a:pt x="778" y="1239"/>
                    </a:moveTo>
                    <a:cubicBezTo>
                      <a:pt x="776" y="1277"/>
                      <a:pt x="774" y="1315"/>
                      <a:pt x="773" y="1353"/>
                    </a:cubicBezTo>
                    <a:cubicBezTo>
                      <a:pt x="791" y="1354"/>
                      <a:pt x="810" y="1355"/>
                      <a:pt x="826" y="1357"/>
                    </a:cubicBezTo>
                    <a:cubicBezTo>
                      <a:pt x="843" y="1319"/>
                      <a:pt x="857" y="1279"/>
                      <a:pt x="870" y="1237"/>
                    </a:cubicBezTo>
                    <a:cubicBezTo>
                      <a:pt x="840" y="1238"/>
                      <a:pt x="810" y="1239"/>
                      <a:pt x="778" y="1239"/>
                    </a:cubicBezTo>
                    <a:close/>
                    <a:moveTo>
                      <a:pt x="170" y="1239"/>
                    </a:moveTo>
                    <a:cubicBezTo>
                      <a:pt x="177" y="1254"/>
                      <a:pt x="187" y="1266"/>
                      <a:pt x="198" y="1276"/>
                    </a:cubicBezTo>
                    <a:moveTo>
                      <a:pt x="198" y="1276"/>
                    </a:moveTo>
                    <a:cubicBezTo>
                      <a:pt x="199" y="1278"/>
                      <a:pt x="200" y="1276"/>
                      <a:pt x="198" y="1276"/>
                    </a:cubicBezTo>
                    <a:moveTo>
                      <a:pt x="198" y="1276"/>
                    </a:moveTo>
                    <a:cubicBezTo>
                      <a:pt x="189" y="1264"/>
                      <a:pt x="180" y="1250"/>
                      <a:pt x="170" y="1239"/>
                    </a:cubicBezTo>
                    <a:moveTo>
                      <a:pt x="170" y="1239"/>
                    </a:moveTo>
                    <a:cubicBezTo>
                      <a:pt x="169" y="1237"/>
                      <a:pt x="169" y="1239"/>
                      <a:pt x="170" y="1239"/>
                    </a:cubicBezTo>
                    <a:moveTo>
                      <a:pt x="716" y="1355"/>
                    </a:moveTo>
                    <a:cubicBezTo>
                      <a:pt x="722" y="1356"/>
                      <a:pt x="725" y="1353"/>
                      <a:pt x="731" y="1354"/>
                    </a:cubicBezTo>
                    <a:cubicBezTo>
                      <a:pt x="729" y="1317"/>
                      <a:pt x="729" y="1277"/>
                      <a:pt x="727" y="1239"/>
                    </a:cubicBezTo>
                    <a:cubicBezTo>
                      <a:pt x="713" y="1240"/>
                      <a:pt x="696" y="1237"/>
                      <a:pt x="684" y="1239"/>
                    </a:cubicBezTo>
                    <a:cubicBezTo>
                      <a:pt x="694" y="1278"/>
                      <a:pt x="704" y="1318"/>
                      <a:pt x="716" y="1355"/>
                    </a:cubicBezTo>
                    <a:close/>
                    <a:moveTo>
                      <a:pt x="1067" y="1238"/>
                    </a:moveTo>
                    <a:cubicBezTo>
                      <a:pt x="1026" y="1291"/>
                      <a:pt x="978" y="1338"/>
                      <a:pt x="927" y="1381"/>
                    </a:cubicBezTo>
                    <a:cubicBezTo>
                      <a:pt x="939" y="1385"/>
                      <a:pt x="948" y="1391"/>
                      <a:pt x="959" y="1396"/>
                    </a:cubicBezTo>
                    <a:cubicBezTo>
                      <a:pt x="1011" y="1367"/>
                      <a:pt x="1058" y="1334"/>
                      <a:pt x="1101" y="1296"/>
                    </a:cubicBezTo>
                    <a:cubicBezTo>
                      <a:pt x="1104" y="1282"/>
                      <a:pt x="1110" y="1271"/>
                      <a:pt x="1112" y="1256"/>
                    </a:cubicBezTo>
                    <a:cubicBezTo>
                      <a:pt x="1098" y="1249"/>
                      <a:pt x="1084" y="1242"/>
                      <a:pt x="1067" y="1238"/>
                    </a:cubicBezTo>
                    <a:close/>
                    <a:moveTo>
                      <a:pt x="731" y="1239"/>
                    </a:moveTo>
                    <a:cubicBezTo>
                      <a:pt x="730" y="1276"/>
                      <a:pt x="733" y="1316"/>
                      <a:pt x="733" y="1354"/>
                    </a:cubicBezTo>
                    <a:cubicBezTo>
                      <a:pt x="745" y="1354"/>
                      <a:pt x="757" y="1353"/>
                      <a:pt x="770" y="1353"/>
                    </a:cubicBezTo>
                    <a:cubicBezTo>
                      <a:pt x="772" y="1316"/>
                      <a:pt x="774" y="1278"/>
                      <a:pt x="775" y="1240"/>
                    </a:cubicBezTo>
                    <a:cubicBezTo>
                      <a:pt x="761" y="1239"/>
                      <a:pt x="747" y="1238"/>
                      <a:pt x="731" y="1239"/>
                    </a:cubicBezTo>
                    <a:close/>
                    <a:moveTo>
                      <a:pt x="559" y="1383"/>
                    </a:moveTo>
                    <a:cubicBezTo>
                      <a:pt x="502" y="1348"/>
                      <a:pt x="454" y="1304"/>
                      <a:pt x="408" y="1258"/>
                    </a:cubicBezTo>
                    <a:cubicBezTo>
                      <a:pt x="395" y="1265"/>
                      <a:pt x="383" y="1272"/>
                      <a:pt x="371" y="1280"/>
                    </a:cubicBezTo>
                    <a:cubicBezTo>
                      <a:pt x="377" y="1308"/>
                      <a:pt x="393" y="1320"/>
                      <a:pt x="414" y="1334"/>
                    </a:cubicBezTo>
                    <a:cubicBezTo>
                      <a:pt x="445" y="1356"/>
                      <a:pt x="480" y="1376"/>
                      <a:pt x="511" y="1392"/>
                    </a:cubicBezTo>
                    <a:cubicBezTo>
                      <a:pt x="529" y="1393"/>
                      <a:pt x="548" y="1399"/>
                      <a:pt x="564" y="1398"/>
                    </a:cubicBezTo>
                    <a:cubicBezTo>
                      <a:pt x="563" y="1393"/>
                      <a:pt x="560" y="1389"/>
                      <a:pt x="559" y="1383"/>
                    </a:cubicBezTo>
                    <a:close/>
                    <a:moveTo>
                      <a:pt x="1106" y="1293"/>
                    </a:moveTo>
                    <a:cubicBezTo>
                      <a:pt x="1114" y="1284"/>
                      <a:pt x="1124" y="1276"/>
                      <a:pt x="1133" y="1267"/>
                    </a:cubicBezTo>
                    <a:cubicBezTo>
                      <a:pt x="1126" y="1264"/>
                      <a:pt x="1122" y="1260"/>
                      <a:pt x="1115" y="1258"/>
                    </a:cubicBezTo>
                    <a:cubicBezTo>
                      <a:pt x="1112" y="1269"/>
                      <a:pt x="1106" y="1282"/>
                      <a:pt x="1106" y="1293"/>
                    </a:cubicBezTo>
                    <a:close/>
                    <a:moveTo>
                      <a:pt x="193" y="1264"/>
                    </a:moveTo>
                    <a:cubicBezTo>
                      <a:pt x="193" y="1265"/>
                      <a:pt x="193" y="1265"/>
                      <a:pt x="194" y="1265"/>
                    </a:cubicBezTo>
                    <a:moveTo>
                      <a:pt x="194" y="1265"/>
                    </a:moveTo>
                    <a:cubicBezTo>
                      <a:pt x="194" y="1266"/>
                      <a:pt x="194" y="1266"/>
                      <a:pt x="195" y="1266"/>
                    </a:cubicBezTo>
                    <a:moveTo>
                      <a:pt x="195" y="1266"/>
                    </a:moveTo>
                    <a:cubicBezTo>
                      <a:pt x="205" y="1280"/>
                      <a:pt x="216" y="1293"/>
                      <a:pt x="232" y="1301"/>
                    </a:cubicBezTo>
                    <a:moveTo>
                      <a:pt x="232" y="1301"/>
                    </a:moveTo>
                    <a:cubicBezTo>
                      <a:pt x="232" y="1302"/>
                      <a:pt x="232" y="1302"/>
                      <a:pt x="233" y="1302"/>
                    </a:cubicBezTo>
                    <a:moveTo>
                      <a:pt x="233" y="1302"/>
                    </a:moveTo>
                    <a:cubicBezTo>
                      <a:pt x="234" y="1304"/>
                      <a:pt x="234" y="1302"/>
                      <a:pt x="233" y="1302"/>
                    </a:cubicBezTo>
                    <a:moveTo>
                      <a:pt x="233" y="1302"/>
                    </a:moveTo>
                    <a:cubicBezTo>
                      <a:pt x="233" y="1301"/>
                      <a:pt x="233" y="1301"/>
                      <a:pt x="232" y="1301"/>
                    </a:cubicBezTo>
                    <a:moveTo>
                      <a:pt x="195" y="1266"/>
                    </a:moveTo>
                    <a:cubicBezTo>
                      <a:pt x="207" y="1278"/>
                      <a:pt x="219" y="1290"/>
                      <a:pt x="232" y="1301"/>
                    </a:cubicBezTo>
                    <a:moveTo>
                      <a:pt x="195" y="1266"/>
                    </a:moveTo>
                    <a:cubicBezTo>
                      <a:pt x="195" y="1265"/>
                      <a:pt x="194" y="1265"/>
                      <a:pt x="194" y="1265"/>
                    </a:cubicBezTo>
                    <a:moveTo>
                      <a:pt x="194" y="1265"/>
                    </a:moveTo>
                    <a:cubicBezTo>
                      <a:pt x="194" y="1264"/>
                      <a:pt x="193" y="1264"/>
                      <a:pt x="193" y="1264"/>
                    </a:cubicBezTo>
                    <a:moveTo>
                      <a:pt x="193" y="1264"/>
                    </a:moveTo>
                    <a:cubicBezTo>
                      <a:pt x="192" y="1262"/>
                      <a:pt x="192" y="1264"/>
                      <a:pt x="193" y="1264"/>
                    </a:cubicBezTo>
                    <a:moveTo>
                      <a:pt x="1071" y="1373"/>
                    </a:moveTo>
                    <a:cubicBezTo>
                      <a:pt x="1070" y="1374"/>
                      <a:pt x="1071" y="1374"/>
                      <a:pt x="1071" y="1373"/>
                    </a:cubicBezTo>
                    <a:moveTo>
                      <a:pt x="1071" y="1373"/>
                    </a:moveTo>
                    <a:cubicBezTo>
                      <a:pt x="1096" y="1361"/>
                      <a:pt x="1127" y="1341"/>
                      <a:pt x="1154" y="1321"/>
                    </a:cubicBezTo>
                    <a:cubicBezTo>
                      <a:pt x="1159" y="1318"/>
                      <a:pt x="1178" y="1306"/>
                      <a:pt x="1178" y="1302"/>
                    </a:cubicBezTo>
                    <a:cubicBezTo>
                      <a:pt x="1178" y="1299"/>
                      <a:pt x="1160" y="1286"/>
                      <a:pt x="1158" y="1284"/>
                    </a:cubicBezTo>
                    <a:cubicBezTo>
                      <a:pt x="1149" y="1277"/>
                      <a:pt x="1143" y="1273"/>
                      <a:pt x="1134" y="1269"/>
                    </a:cubicBezTo>
                    <a:cubicBezTo>
                      <a:pt x="1124" y="1279"/>
                      <a:pt x="1114" y="1289"/>
                      <a:pt x="1102" y="1298"/>
                    </a:cubicBezTo>
                    <a:cubicBezTo>
                      <a:pt x="1094" y="1326"/>
                      <a:pt x="1082" y="1349"/>
                      <a:pt x="1071" y="1373"/>
                    </a:cubicBezTo>
                    <a:moveTo>
                      <a:pt x="253" y="1272"/>
                    </a:moveTo>
                    <a:cubicBezTo>
                      <a:pt x="253" y="1273"/>
                      <a:pt x="254" y="1273"/>
                      <a:pt x="254" y="1273"/>
                    </a:cubicBezTo>
                    <a:moveTo>
                      <a:pt x="254" y="1273"/>
                    </a:moveTo>
                    <a:cubicBezTo>
                      <a:pt x="266" y="1296"/>
                      <a:pt x="280" y="1316"/>
                      <a:pt x="295" y="1335"/>
                    </a:cubicBezTo>
                    <a:cubicBezTo>
                      <a:pt x="305" y="1338"/>
                      <a:pt x="314" y="1343"/>
                      <a:pt x="324" y="1345"/>
                    </a:cubicBezTo>
                    <a:cubicBezTo>
                      <a:pt x="324" y="1340"/>
                      <a:pt x="326" y="1335"/>
                      <a:pt x="327" y="1331"/>
                    </a:cubicBezTo>
                    <a:cubicBezTo>
                      <a:pt x="302" y="1313"/>
                      <a:pt x="277" y="1294"/>
                      <a:pt x="254" y="1273"/>
                    </a:cubicBezTo>
                    <a:moveTo>
                      <a:pt x="254" y="1273"/>
                    </a:moveTo>
                    <a:cubicBezTo>
                      <a:pt x="254" y="1273"/>
                      <a:pt x="254" y="1272"/>
                      <a:pt x="253" y="1272"/>
                    </a:cubicBezTo>
                    <a:moveTo>
                      <a:pt x="253" y="1272"/>
                    </a:moveTo>
                    <a:cubicBezTo>
                      <a:pt x="253" y="1271"/>
                      <a:pt x="252" y="1273"/>
                      <a:pt x="253" y="1272"/>
                    </a:cubicBezTo>
                    <a:moveTo>
                      <a:pt x="379" y="1308"/>
                    </a:moveTo>
                    <a:cubicBezTo>
                      <a:pt x="380" y="1309"/>
                      <a:pt x="380" y="1308"/>
                      <a:pt x="379" y="1308"/>
                    </a:cubicBezTo>
                    <a:moveTo>
                      <a:pt x="379" y="1308"/>
                    </a:moveTo>
                    <a:cubicBezTo>
                      <a:pt x="376" y="1299"/>
                      <a:pt x="372" y="1290"/>
                      <a:pt x="368" y="1282"/>
                    </a:cubicBezTo>
                    <a:cubicBezTo>
                      <a:pt x="365" y="1285"/>
                      <a:pt x="361" y="1288"/>
                      <a:pt x="358" y="1292"/>
                    </a:cubicBezTo>
                    <a:cubicBezTo>
                      <a:pt x="365" y="1297"/>
                      <a:pt x="371" y="1303"/>
                      <a:pt x="379" y="1308"/>
                    </a:cubicBezTo>
                    <a:moveTo>
                      <a:pt x="383" y="1315"/>
                    </a:moveTo>
                    <a:cubicBezTo>
                      <a:pt x="373" y="1308"/>
                      <a:pt x="366" y="1299"/>
                      <a:pt x="355" y="1294"/>
                    </a:cubicBezTo>
                    <a:cubicBezTo>
                      <a:pt x="345" y="1304"/>
                      <a:pt x="335" y="1315"/>
                      <a:pt x="330" y="1330"/>
                    </a:cubicBezTo>
                    <a:cubicBezTo>
                      <a:pt x="356" y="1345"/>
                      <a:pt x="378" y="1368"/>
                      <a:pt x="413" y="1371"/>
                    </a:cubicBezTo>
                    <a:cubicBezTo>
                      <a:pt x="401" y="1354"/>
                      <a:pt x="391" y="1335"/>
                      <a:pt x="383" y="1315"/>
                    </a:cubicBezTo>
                    <a:close/>
                    <a:moveTo>
                      <a:pt x="929" y="1297"/>
                    </a:moveTo>
                    <a:cubicBezTo>
                      <a:pt x="929" y="1297"/>
                      <a:pt x="930" y="1298"/>
                      <a:pt x="929" y="1297"/>
                    </a:cubicBezTo>
                    <a:close/>
                    <a:moveTo>
                      <a:pt x="224" y="1300"/>
                    </a:moveTo>
                    <a:cubicBezTo>
                      <a:pt x="224" y="1301"/>
                      <a:pt x="225" y="1301"/>
                      <a:pt x="225" y="1301"/>
                    </a:cubicBezTo>
                    <a:moveTo>
                      <a:pt x="225" y="1301"/>
                    </a:moveTo>
                    <a:cubicBezTo>
                      <a:pt x="259" y="1340"/>
                      <a:pt x="299" y="1371"/>
                      <a:pt x="343" y="1399"/>
                    </a:cubicBezTo>
                    <a:cubicBezTo>
                      <a:pt x="340" y="1392"/>
                      <a:pt x="333" y="1387"/>
                      <a:pt x="331" y="1378"/>
                    </a:cubicBezTo>
                    <a:cubicBezTo>
                      <a:pt x="326" y="1374"/>
                      <a:pt x="321" y="1369"/>
                      <a:pt x="317" y="1364"/>
                    </a:cubicBezTo>
                    <a:cubicBezTo>
                      <a:pt x="283" y="1346"/>
                      <a:pt x="259" y="1319"/>
                      <a:pt x="225" y="1301"/>
                    </a:cubicBezTo>
                    <a:moveTo>
                      <a:pt x="225" y="1301"/>
                    </a:moveTo>
                    <a:cubicBezTo>
                      <a:pt x="226" y="1300"/>
                      <a:pt x="225" y="1300"/>
                      <a:pt x="224" y="1300"/>
                    </a:cubicBezTo>
                    <a:moveTo>
                      <a:pt x="224" y="1300"/>
                    </a:moveTo>
                    <a:cubicBezTo>
                      <a:pt x="224" y="1299"/>
                      <a:pt x="223" y="1300"/>
                      <a:pt x="224" y="1300"/>
                    </a:cubicBezTo>
                    <a:moveTo>
                      <a:pt x="961" y="1398"/>
                    </a:moveTo>
                    <a:cubicBezTo>
                      <a:pt x="996" y="1395"/>
                      <a:pt x="1039" y="1392"/>
                      <a:pt x="1066" y="1377"/>
                    </a:cubicBezTo>
                    <a:cubicBezTo>
                      <a:pt x="1077" y="1353"/>
                      <a:pt x="1091" y="1328"/>
                      <a:pt x="1097" y="1302"/>
                    </a:cubicBezTo>
                    <a:cubicBezTo>
                      <a:pt x="1057" y="1339"/>
                      <a:pt x="1010" y="1370"/>
                      <a:pt x="961" y="1398"/>
                    </a:cubicBezTo>
                    <a:close/>
                    <a:moveTo>
                      <a:pt x="1294" y="1304"/>
                    </a:moveTo>
                    <a:cubicBezTo>
                      <a:pt x="1293" y="1304"/>
                      <a:pt x="1294" y="1305"/>
                      <a:pt x="1294" y="1304"/>
                    </a:cubicBezTo>
                    <a:close/>
                    <a:moveTo>
                      <a:pt x="1292" y="1305"/>
                    </a:moveTo>
                    <a:cubicBezTo>
                      <a:pt x="1292" y="1305"/>
                      <a:pt x="1293" y="1306"/>
                      <a:pt x="1292" y="1305"/>
                    </a:cubicBezTo>
                    <a:close/>
                    <a:moveTo>
                      <a:pt x="561" y="1382"/>
                    </a:moveTo>
                    <a:cubicBezTo>
                      <a:pt x="567" y="1384"/>
                      <a:pt x="571" y="1388"/>
                      <a:pt x="577" y="1391"/>
                    </a:cubicBezTo>
                    <a:cubicBezTo>
                      <a:pt x="587" y="1385"/>
                      <a:pt x="597" y="1379"/>
                      <a:pt x="610" y="1376"/>
                    </a:cubicBezTo>
                    <a:cubicBezTo>
                      <a:pt x="587" y="1352"/>
                      <a:pt x="562" y="1331"/>
                      <a:pt x="541" y="1305"/>
                    </a:cubicBezTo>
                    <a:cubicBezTo>
                      <a:pt x="546" y="1332"/>
                      <a:pt x="554" y="1357"/>
                      <a:pt x="561" y="1382"/>
                    </a:cubicBezTo>
                    <a:close/>
                    <a:moveTo>
                      <a:pt x="1179" y="1305"/>
                    </a:moveTo>
                    <a:cubicBezTo>
                      <a:pt x="1162" y="1320"/>
                      <a:pt x="1142" y="1333"/>
                      <a:pt x="1122" y="1345"/>
                    </a:cubicBezTo>
                    <a:cubicBezTo>
                      <a:pt x="1103" y="1357"/>
                      <a:pt x="1083" y="1369"/>
                      <a:pt x="1066" y="1382"/>
                    </a:cubicBezTo>
                    <a:cubicBezTo>
                      <a:pt x="1112" y="1371"/>
                      <a:pt x="1168" y="1364"/>
                      <a:pt x="1197" y="1341"/>
                    </a:cubicBezTo>
                    <a:cubicBezTo>
                      <a:pt x="1194" y="1326"/>
                      <a:pt x="1188" y="1314"/>
                      <a:pt x="1179" y="1305"/>
                    </a:cubicBezTo>
                    <a:close/>
                    <a:moveTo>
                      <a:pt x="1283" y="1311"/>
                    </a:moveTo>
                    <a:cubicBezTo>
                      <a:pt x="1257" y="1325"/>
                      <a:pt x="1230" y="1338"/>
                      <a:pt x="1200" y="1348"/>
                    </a:cubicBezTo>
                    <a:cubicBezTo>
                      <a:pt x="1201" y="1361"/>
                      <a:pt x="1197" y="1369"/>
                      <a:pt x="1194" y="1378"/>
                    </a:cubicBezTo>
                    <a:moveTo>
                      <a:pt x="1194" y="1378"/>
                    </a:moveTo>
                    <a:cubicBezTo>
                      <a:pt x="1193" y="1379"/>
                      <a:pt x="1194" y="1379"/>
                      <a:pt x="1194" y="1378"/>
                    </a:cubicBezTo>
                    <a:moveTo>
                      <a:pt x="1194" y="1378"/>
                    </a:moveTo>
                    <a:cubicBezTo>
                      <a:pt x="1227" y="1358"/>
                      <a:pt x="1258" y="1338"/>
                      <a:pt x="1283" y="1311"/>
                    </a:cubicBezTo>
                    <a:moveTo>
                      <a:pt x="1283" y="1311"/>
                    </a:moveTo>
                    <a:cubicBezTo>
                      <a:pt x="1285" y="1310"/>
                      <a:pt x="1283" y="1310"/>
                      <a:pt x="1283" y="1311"/>
                    </a:cubicBezTo>
                    <a:moveTo>
                      <a:pt x="881" y="1367"/>
                    </a:moveTo>
                    <a:cubicBezTo>
                      <a:pt x="892" y="1368"/>
                      <a:pt x="901" y="1372"/>
                      <a:pt x="911" y="1374"/>
                    </a:cubicBezTo>
                    <a:cubicBezTo>
                      <a:pt x="916" y="1355"/>
                      <a:pt x="921" y="1331"/>
                      <a:pt x="922" y="1312"/>
                    </a:cubicBezTo>
                    <a:cubicBezTo>
                      <a:pt x="910" y="1331"/>
                      <a:pt x="895" y="1349"/>
                      <a:pt x="881" y="1367"/>
                    </a:cubicBezTo>
                    <a:close/>
                    <a:moveTo>
                      <a:pt x="388" y="1319"/>
                    </a:moveTo>
                    <a:cubicBezTo>
                      <a:pt x="395" y="1338"/>
                      <a:pt x="406" y="1356"/>
                      <a:pt x="416" y="1373"/>
                    </a:cubicBezTo>
                    <a:cubicBezTo>
                      <a:pt x="444" y="1379"/>
                      <a:pt x="470" y="1386"/>
                      <a:pt x="500" y="1390"/>
                    </a:cubicBezTo>
                    <a:moveTo>
                      <a:pt x="500" y="1390"/>
                    </a:moveTo>
                    <a:cubicBezTo>
                      <a:pt x="500" y="1392"/>
                      <a:pt x="504" y="1389"/>
                      <a:pt x="500" y="1390"/>
                    </a:cubicBezTo>
                    <a:moveTo>
                      <a:pt x="388" y="1319"/>
                    </a:moveTo>
                    <a:cubicBezTo>
                      <a:pt x="423" y="1344"/>
                      <a:pt x="460" y="1368"/>
                      <a:pt x="500" y="1390"/>
                    </a:cubicBezTo>
                    <a:moveTo>
                      <a:pt x="388" y="1319"/>
                    </a:moveTo>
                    <a:cubicBezTo>
                      <a:pt x="387" y="1317"/>
                      <a:pt x="386" y="1319"/>
                      <a:pt x="388" y="1319"/>
                    </a:cubicBezTo>
                    <a:moveTo>
                      <a:pt x="261" y="1322"/>
                    </a:moveTo>
                    <a:cubicBezTo>
                      <a:pt x="260" y="1322"/>
                      <a:pt x="262" y="1323"/>
                      <a:pt x="261" y="1322"/>
                    </a:cubicBezTo>
                    <a:close/>
                    <a:moveTo>
                      <a:pt x="264" y="1323"/>
                    </a:moveTo>
                    <a:cubicBezTo>
                      <a:pt x="264" y="1324"/>
                      <a:pt x="264" y="1324"/>
                      <a:pt x="264" y="1324"/>
                    </a:cubicBezTo>
                    <a:cubicBezTo>
                      <a:pt x="279" y="1334"/>
                      <a:pt x="292" y="1346"/>
                      <a:pt x="308" y="1355"/>
                    </a:cubicBezTo>
                    <a:moveTo>
                      <a:pt x="308" y="1355"/>
                    </a:moveTo>
                    <a:cubicBezTo>
                      <a:pt x="308" y="1356"/>
                      <a:pt x="308" y="1356"/>
                      <a:pt x="309" y="1356"/>
                    </a:cubicBezTo>
                    <a:moveTo>
                      <a:pt x="309" y="1356"/>
                    </a:moveTo>
                    <a:cubicBezTo>
                      <a:pt x="309" y="1357"/>
                      <a:pt x="310" y="1356"/>
                      <a:pt x="309" y="1356"/>
                    </a:cubicBezTo>
                    <a:moveTo>
                      <a:pt x="309" y="1356"/>
                    </a:moveTo>
                    <a:cubicBezTo>
                      <a:pt x="309" y="1355"/>
                      <a:pt x="309" y="1355"/>
                      <a:pt x="308" y="1355"/>
                    </a:cubicBezTo>
                    <a:moveTo>
                      <a:pt x="308" y="1355"/>
                    </a:moveTo>
                    <a:cubicBezTo>
                      <a:pt x="299" y="1338"/>
                      <a:pt x="282" y="1330"/>
                      <a:pt x="264" y="1323"/>
                    </a:cubicBezTo>
                    <a:moveTo>
                      <a:pt x="264" y="1323"/>
                    </a:moveTo>
                    <a:cubicBezTo>
                      <a:pt x="263" y="1322"/>
                      <a:pt x="263" y="1323"/>
                      <a:pt x="264" y="1323"/>
                    </a:cubicBezTo>
                    <a:moveTo>
                      <a:pt x="327" y="1347"/>
                    </a:moveTo>
                    <a:cubicBezTo>
                      <a:pt x="343" y="1351"/>
                      <a:pt x="359" y="1360"/>
                      <a:pt x="374" y="1361"/>
                    </a:cubicBezTo>
                    <a:cubicBezTo>
                      <a:pt x="358" y="1353"/>
                      <a:pt x="345" y="1342"/>
                      <a:pt x="329" y="1333"/>
                    </a:cubicBezTo>
                    <a:cubicBezTo>
                      <a:pt x="328" y="1337"/>
                      <a:pt x="327" y="1341"/>
                      <a:pt x="327" y="1347"/>
                    </a:cubicBezTo>
                    <a:close/>
                    <a:moveTo>
                      <a:pt x="299" y="1340"/>
                    </a:moveTo>
                    <a:cubicBezTo>
                      <a:pt x="308" y="1349"/>
                      <a:pt x="314" y="1361"/>
                      <a:pt x="326" y="1367"/>
                    </a:cubicBezTo>
                    <a:cubicBezTo>
                      <a:pt x="325" y="1362"/>
                      <a:pt x="324" y="1356"/>
                      <a:pt x="324" y="1348"/>
                    </a:cubicBezTo>
                    <a:cubicBezTo>
                      <a:pt x="315" y="1346"/>
                      <a:pt x="309" y="1342"/>
                      <a:pt x="299" y="1340"/>
                    </a:cubicBezTo>
                    <a:moveTo>
                      <a:pt x="299" y="1340"/>
                    </a:moveTo>
                    <a:cubicBezTo>
                      <a:pt x="299" y="1338"/>
                      <a:pt x="298" y="1340"/>
                      <a:pt x="299" y="1340"/>
                    </a:cubicBezTo>
                    <a:moveTo>
                      <a:pt x="1254" y="1341"/>
                    </a:moveTo>
                    <a:cubicBezTo>
                      <a:pt x="1254" y="1340"/>
                      <a:pt x="1254" y="1341"/>
                      <a:pt x="1254" y="1342"/>
                    </a:cubicBezTo>
                    <a:moveTo>
                      <a:pt x="1254" y="1342"/>
                    </a:moveTo>
                    <a:cubicBezTo>
                      <a:pt x="1253" y="1341"/>
                      <a:pt x="1253" y="1342"/>
                      <a:pt x="1253" y="1343"/>
                    </a:cubicBezTo>
                    <a:moveTo>
                      <a:pt x="1253" y="1343"/>
                    </a:moveTo>
                    <a:cubicBezTo>
                      <a:pt x="1252" y="1342"/>
                      <a:pt x="1252" y="1343"/>
                      <a:pt x="1252" y="1343"/>
                    </a:cubicBezTo>
                    <a:moveTo>
                      <a:pt x="1252" y="1343"/>
                    </a:moveTo>
                    <a:cubicBezTo>
                      <a:pt x="1231" y="1356"/>
                      <a:pt x="1213" y="1372"/>
                      <a:pt x="1191" y="1383"/>
                    </a:cubicBezTo>
                    <a:cubicBezTo>
                      <a:pt x="1188" y="1390"/>
                      <a:pt x="1182" y="1395"/>
                      <a:pt x="1178" y="1402"/>
                    </a:cubicBezTo>
                    <a:moveTo>
                      <a:pt x="1178" y="1402"/>
                    </a:moveTo>
                    <a:cubicBezTo>
                      <a:pt x="1177" y="1402"/>
                      <a:pt x="1177" y="1402"/>
                      <a:pt x="1177" y="1403"/>
                    </a:cubicBezTo>
                    <a:moveTo>
                      <a:pt x="1177" y="1403"/>
                    </a:moveTo>
                    <a:cubicBezTo>
                      <a:pt x="1175" y="1404"/>
                      <a:pt x="1177" y="1404"/>
                      <a:pt x="1177" y="1403"/>
                    </a:cubicBezTo>
                    <a:moveTo>
                      <a:pt x="1177" y="1403"/>
                    </a:moveTo>
                    <a:cubicBezTo>
                      <a:pt x="1178" y="1403"/>
                      <a:pt x="1178" y="1403"/>
                      <a:pt x="1178" y="1402"/>
                    </a:cubicBezTo>
                    <a:moveTo>
                      <a:pt x="1178" y="1402"/>
                    </a:moveTo>
                    <a:cubicBezTo>
                      <a:pt x="1205" y="1385"/>
                      <a:pt x="1229" y="1365"/>
                      <a:pt x="1252" y="1343"/>
                    </a:cubicBezTo>
                    <a:moveTo>
                      <a:pt x="1252" y="1343"/>
                    </a:moveTo>
                    <a:cubicBezTo>
                      <a:pt x="1252" y="1344"/>
                      <a:pt x="1253" y="1343"/>
                      <a:pt x="1253" y="1343"/>
                    </a:cubicBezTo>
                    <a:moveTo>
                      <a:pt x="1253" y="1343"/>
                    </a:moveTo>
                    <a:cubicBezTo>
                      <a:pt x="1253" y="1343"/>
                      <a:pt x="1253" y="1342"/>
                      <a:pt x="1254" y="1342"/>
                    </a:cubicBezTo>
                    <a:moveTo>
                      <a:pt x="1254" y="1342"/>
                    </a:moveTo>
                    <a:cubicBezTo>
                      <a:pt x="1254" y="1342"/>
                      <a:pt x="1254" y="1341"/>
                      <a:pt x="1254" y="1341"/>
                    </a:cubicBezTo>
                    <a:moveTo>
                      <a:pt x="1254" y="1341"/>
                    </a:moveTo>
                    <a:cubicBezTo>
                      <a:pt x="1256" y="1340"/>
                      <a:pt x="1254" y="1339"/>
                      <a:pt x="1254" y="1341"/>
                    </a:cubicBezTo>
                    <a:moveTo>
                      <a:pt x="1193" y="1348"/>
                    </a:moveTo>
                    <a:cubicBezTo>
                      <a:pt x="1193" y="1348"/>
                      <a:pt x="1194" y="1349"/>
                      <a:pt x="1193" y="1348"/>
                    </a:cubicBezTo>
                    <a:close/>
                    <a:moveTo>
                      <a:pt x="330" y="1369"/>
                    </a:moveTo>
                    <a:cubicBezTo>
                      <a:pt x="368" y="1393"/>
                      <a:pt x="409" y="1413"/>
                      <a:pt x="454" y="1429"/>
                    </a:cubicBezTo>
                    <a:cubicBezTo>
                      <a:pt x="444" y="1415"/>
                      <a:pt x="432" y="1403"/>
                      <a:pt x="423" y="1388"/>
                    </a:cubicBezTo>
                    <a:cubicBezTo>
                      <a:pt x="395" y="1370"/>
                      <a:pt x="360" y="1360"/>
                      <a:pt x="326" y="1349"/>
                    </a:cubicBezTo>
                    <a:cubicBezTo>
                      <a:pt x="327" y="1357"/>
                      <a:pt x="327" y="1364"/>
                      <a:pt x="330" y="1369"/>
                    </a:cubicBezTo>
                    <a:close/>
                    <a:moveTo>
                      <a:pt x="1151" y="1402"/>
                    </a:moveTo>
                    <a:cubicBezTo>
                      <a:pt x="1149" y="1403"/>
                      <a:pt x="1151" y="1403"/>
                      <a:pt x="1151" y="1402"/>
                    </a:cubicBezTo>
                    <a:moveTo>
                      <a:pt x="1151" y="1402"/>
                    </a:moveTo>
                    <a:cubicBezTo>
                      <a:pt x="1165" y="1397"/>
                      <a:pt x="1176" y="1388"/>
                      <a:pt x="1189" y="1382"/>
                    </a:cubicBezTo>
                    <a:cubicBezTo>
                      <a:pt x="1193" y="1373"/>
                      <a:pt x="1197" y="1363"/>
                      <a:pt x="1198" y="1350"/>
                    </a:cubicBezTo>
                    <a:cubicBezTo>
                      <a:pt x="1183" y="1365"/>
                      <a:pt x="1168" y="1386"/>
                      <a:pt x="1151" y="1402"/>
                    </a:cubicBezTo>
                    <a:moveTo>
                      <a:pt x="1191" y="1352"/>
                    </a:moveTo>
                    <a:cubicBezTo>
                      <a:pt x="1142" y="1377"/>
                      <a:pt x="1096" y="1406"/>
                      <a:pt x="1039" y="1424"/>
                    </a:cubicBezTo>
                    <a:cubicBezTo>
                      <a:pt x="1033" y="1434"/>
                      <a:pt x="1025" y="1443"/>
                      <a:pt x="1017" y="1452"/>
                    </a:cubicBezTo>
                    <a:moveTo>
                      <a:pt x="1017" y="1452"/>
                    </a:moveTo>
                    <a:cubicBezTo>
                      <a:pt x="1016" y="1453"/>
                      <a:pt x="1017" y="1453"/>
                      <a:pt x="1017" y="1452"/>
                    </a:cubicBezTo>
                    <a:moveTo>
                      <a:pt x="1017" y="1452"/>
                    </a:moveTo>
                    <a:cubicBezTo>
                      <a:pt x="1063" y="1442"/>
                      <a:pt x="1102" y="1425"/>
                      <a:pt x="1141" y="1408"/>
                    </a:cubicBezTo>
                    <a:cubicBezTo>
                      <a:pt x="1159" y="1390"/>
                      <a:pt x="1176" y="1372"/>
                      <a:pt x="1191" y="1352"/>
                    </a:cubicBezTo>
                    <a:moveTo>
                      <a:pt x="1191" y="1352"/>
                    </a:moveTo>
                    <a:cubicBezTo>
                      <a:pt x="1193" y="1352"/>
                      <a:pt x="1191" y="1351"/>
                      <a:pt x="1191" y="1352"/>
                    </a:cubicBezTo>
                    <a:moveTo>
                      <a:pt x="735" y="1356"/>
                    </a:moveTo>
                    <a:cubicBezTo>
                      <a:pt x="733" y="1373"/>
                      <a:pt x="736" y="1393"/>
                      <a:pt x="736" y="1411"/>
                    </a:cubicBezTo>
                    <a:cubicBezTo>
                      <a:pt x="746" y="1411"/>
                      <a:pt x="756" y="1411"/>
                      <a:pt x="766" y="1411"/>
                    </a:cubicBezTo>
                    <a:cubicBezTo>
                      <a:pt x="768" y="1393"/>
                      <a:pt x="768" y="1374"/>
                      <a:pt x="770" y="1356"/>
                    </a:cubicBezTo>
                    <a:cubicBezTo>
                      <a:pt x="758" y="1356"/>
                      <a:pt x="747" y="1356"/>
                      <a:pt x="735" y="1356"/>
                    </a:cubicBezTo>
                    <a:close/>
                    <a:moveTo>
                      <a:pt x="773" y="1356"/>
                    </a:moveTo>
                    <a:cubicBezTo>
                      <a:pt x="771" y="1374"/>
                      <a:pt x="770" y="1392"/>
                      <a:pt x="769" y="1411"/>
                    </a:cubicBezTo>
                    <a:cubicBezTo>
                      <a:pt x="779" y="1411"/>
                      <a:pt x="789" y="1411"/>
                      <a:pt x="799" y="1411"/>
                    </a:cubicBezTo>
                    <a:cubicBezTo>
                      <a:pt x="809" y="1394"/>
                      <a:pt x="817" y="1376"/>
                      <a:pt x="825" y="1359"/>
                    </a:cubicBezTo>
                    <a:cubicBezTo>
                      <a:pt x="807" y="1358"/>
                      <a:pt x="791" y="1356"/>
                      <a:pt x="773" y="1356"/>
                    </a:cubicBezTo>
                    <a:close/>
                    <a:moveTo>
                      <a:pt x="718" y="1358"/>
                    </a:moveTo>
                    <a:cubicBezTo>
                      <a:pt x="721" y="1371"/>
                      <a:pt x="728" y="1389"/>
                      <a:pt x="733" y="1403"/>
                    </a:cubicBezTo>
                    <a:cubicBezTo>
                      <a:pt x="732" y="1388"/>
                      <a:pt x="731" y="1373"/>
                      <a:pt x="731" y="1357"/>
                    </a:cubicBezTo>
                    <a:cubicBezTo>
                      <a:pt x="727" y="1357"/>
                      <a:pt x="721" y="1356"/>
                      <a:pt x="718" y="1358"/>
                    </a:cubicBezTo>
                    <a:close/>
                    <a:moveTo>
                      <a:pt x="664" y="1365"/>
                    </a:moveTo>
                    <a:cubicBezTo>
                      <a:pt x="673" y="1379"/>
                      <a:pt x="687" y="1397"/>
                      <a:pt x="701" y="1410"/>
                    </a:cubicBezTo>
                    <a:cubicBezTo>
                      <a:pt x="712" y="1408"/>
                      <a:pt x="723" y="1413"/>
                      <a:pt x="732" y="1410"/>
                    </a:cubicBezTo>
                    <a:cubicBezTo>
                      <a:pt x="724" y="1394"/>
                      <a:pt x="719" y="1376"/>
                      <a:pt x="713" y="1358"/>
                    </a:cubicBezTo>
                    <a:cubicBezTo>
                      <a:pt x="696" y="1359"/>
                      <a:pt x="679" y="1361"/>
                      <a:pt x="664" y="1365"/>
                    </a:cubicBezTo>
                    <a:close/>
                    <a:moveTo>
                      <a:pt x="1171" y="1359"/>
                    </a:moveTo>
                    <a:cubicBezTo>
                      <a:pt x="1137" y="1369"/>
                      <a:pt x="1101" y="1378"/>
                      <a:pt x="1064" y="1386"/>
                    </a:cubicBezTo>
                    <a:cubicBezTo>
                      <a:pt x="1058" y="1397"/>
                      <a:pt x="1050" y="1409"/>
                      <a:pt x="1043" y="1420"/>
                    </a:cubicBezTo>
                    <a:cubicBezTo>
                      <a:pt x="1090" y="1404"/>
                      <a:pt x="1132" y="1383"/>
                      <a:pt x="1171" y="1359"/>
                    </a:cubicBezTo>
                    <a:moveTo>
                      <a:pt x="1171" y="1359"/>
                    </a:moveTo>
                    <a:cubicBezTo>
                      <a:pt x="1172" y="1358"/>
                      <a:pt x="1171" y="1358"/>
                      <a:pt x="1171" y="1359"/>
                    </a:cubicBezTo>
                    <a:moveTo>
                      <a:pt x="827" y="1360"/>
                    </a:moveTo>
                    <a:cubicBezTo>
                      <a:pt x="820" y="1378"/>
                      <a:pt x="811" y="1394"/>
                      <a:pt x="802" y="1411"/>
                    </a:cubicBezTo>
                    <a:cubicBezTo>
                      <a:pt x="813" y="1409"/>
                      <a:pt x="828" y="1411"/>
                      <a:pt x="838" y="1409"/>
                    </a:cubicBezTo>
                    <a:cubicBezTo>
                      <a:pt x="847" y="1399"/>
                      <a:pt x="859" y="1388"/>
                      <a:pt x="868" y="1378"/>
                    </a:cubicBezTo>
                    <a:cubicBezTo>
                      <a:pt x="871" y="1375"/>
                      <a:pt x="876" y="1371"/>
                      <a:pt x="874" y="1367"/>
                    </a:cubicBezTo>
                    <a:cubicBezTo>
                      <a:pt x="860" y="1364"/>
                      <a:pt x="844" y="1361"/>
                      <a:pt x="827" y="1360"/>
                    </a:cubicBezTo>
                    <a:close/>
                    <a:moveTo>
                      <a:pt x="375" y="1363"/>
                    </a:moveTo>
                    <a:cubicBezTo>
                      <a:pt x="375" y="1362"/>
                      <a:pt x="376" y="1363"/>
                      <a:pt x="375" y="1363"/>
                    </a:cubicBezTo>
                    <a:close/>
                    <a:moveTo>
                      <a:pt x="618" y="1375"/>
                    </a:moveTo>
                    <a:cubicBezTo>
                      <a:pt x="621" y="1381"/>
                      <a:pt x="628" y="1387"/>
                      <a:pt x="635" y="1392"/>
                    </a:cubicBezTo>
                    <a:cubicBezTo>
                      <a:pt x="641" y="1397"/>
                      <a:pt x="650" y="1406"/>
                      <a:pt x="657" y="1408"/>
                    </a:cubicBezTo>
                    <a:cubicBezTo>
                      <a:pt x="669" y="1411"/>
                      <a:pt x="681" y="1407"/>
                      <a:pt x="695" y="1410"/>
                    </a:cubicBezTo>
                    <a:cubicBezTo>
                      <a:pt x="685" y="1397"/>
                      <a:pt x="672" y="1379"/>
                      <a:pt x="659" y="1366"/>
                    </a:cubicBezTo>
                    <a:cubicBezTo>
                      <a:pt x="644" y="1368"/>
                      <a:pt x="632" y="1372"/>
                      <a:pt x="618" y="1375"/>
                    </a:cubicBezTo>
                    <a:close/>
                    <a:moveTo>
                      <a:pt x="879" y="1368"/>
                    </a:moveTo>
                    <a:cubicBezTo>
                      <a:pt x="870" y="1379"/>
                      <a:pt x="860" y="1391"/>
                      <a:pt x="850" y="1400"/>
                    </a:cubicBezTo>
                    <a:cubicBezTo>
                      <a:pt x="848" y="1403"/>
                      <a:pt x="842" y="1405"/>
                      <a:pt x="844" y="1409"/>
                    </a:cubicBezTo>
                    <a:cubicBezTo>
                      <a:pt x="857" y="1409"/>
                      <a:pt x="870" y="1407"/>
                      <a:pt x="884" y="1407"/>
                    </a:cubicBezTo>
                    <a:cubicBezTo>
                      <a:pt x="892" y="1402"/>
                      <a:pt x="900" y="1396"/>
                      <a:pt x="908" y="1391"/>
                    </a:cubicBezTo>
                    <a:cubicBezTo>
                      <a:pt x="908" y="1385"/>
                      <a:pt x="910" y="1381"/>
                      <a:pt x="911" y="1377"/>
                    </a:cubicBezTo>
                    <a:cubicBezTo>
                      <a:pt x="900" y="1374"/>
                      <a:pt x="890" y="1371"/>
                      <a:pt x="879" y="1368"/>
                    </a:cubicBezTo>
                    <a:close/>
                    <a:moveTo>
                      <a:pt x="419" y="1382"/>
                    </a:moveTo>
                    <a:cubicBezTo>
                      <a:pt x="416" y="1375"/>
                      <a:pt x="405" y="1372"/>
                      <a:pt x="398" y="1372"/>
                    </a:cubicBezTo>
                    <a:cubicBezTo>
                      <a:pt x="405" y="1375"/>
                      <a:pt x="413" y="1382"/>
                      <a:pt x="419" y="1382"/>
                    </a:cubicBezTo>
                    <a:close/>
                    <a:moveTo>
                      <a:pt x="332" y="1374"/>
                    </a:moveTo>
                    <a:cubicBezTo>
                      <a:pt x="368" y="1419"/>
                      <a:pt x="423" y="1445"/>
                      <a:pt x="487" y="1461"/>
                    </a:cubicBezTo>
                    <a:moveTo>
                      <a:pt x="487" y="1461"/>
                    </a:moveTo>
                    <a:cubicBezTo>
                      <a:pt x="488" y="1462"/>
                      <a:pt x="489" y="1461"/>
                      <a:pt x="487" y="1461"/>
                    </a:cubicBezTo>
                    <a:moveTo>
                      <a:pt x="487" y="1461"/>
                    </a:moveTo>
                    <a:cubicBezTo>
                      <a:pt x="476" y="1454"/>
                      <a:pt x="470" y="1441"/>
                      <a:pt x="458" y="1434"/>
                    </a:cubicBezTo>
                    <a:cubicBezTo>
                      <a:pt x="438" y="1423"/>
                      <a:pt x="414" y="1417"/>
                      <a:pt x="392" y="1407"/>
                    </a:cubicBezTo>
                    <a:cubicBezTo>
                      <a:pt x="371" y="1397"/>
                      <a:pt x="351" y="1384"/>
                      <a:pt x="332" y="1374"/>
                    </a:cubicBezTo>
                    <a:moveTo>
                      <a:pt x="332" y="1374"/>
                    </a:moveTo>
                    <a:cubicBezTo>
                      <a:pt x="331" y="1373"/>
                      <a:pt x="331" y="1374"/>
                      <a:pt x="332" y="1374"/>
                    </a:cubicBezTo>
                    <a:moveTo>
                      <a:pt x="419" y="1377"/>
                    </a:moveTo>
                    <a:cubicBezTo>
                      <a:pt x="420" y="1381"/>
                      <a:pt x="424" y="1383"/>
                      <a:pt x="425" y="1387"/>
                    </a:cubicBezTo>
                    <a:cubicBezTo>
                      <a:pt x="461" y="1403"/>
                      <a:pt x="496" y="1420"/>
                      <a:pt x="536" y="1431"/>
                    </a:cubicBezTo>
                    <a:cubicBezTo>
                      <a:pt x="537" y="1422"/>
                      <a:pt x="546" y="1417"/>
                      <a:pt x="546" y="1411"/>
                    </a:cubicBezTo>
                    <a:cubicBezTo>
                      <a:pt x="533" y="1406"/>
                      <a:pt x="522" y="1401"/>
                      <a:pt x="511" y="1394"/>
                    </a:cubicBezTo>
                    <a:cubicBezTo>
                      <a:pt x="479" y="1390"/>
                      <a:pt x="450" y="1383"/>
                      <a:pt x="419" y="1377"/>
                    </a:cubicBezTo>
                    <a:moveTo>
                      <a:pt x="419" y="1377"/>
                    </a:moveTo>
                    <a:cubicBezTo>
                      <a:pt x="419" y="1376"/>
                      <a:pt x="418" y="1377"/>
                      <a:pt x="419" y="1377"/>
                    </a:cubicBezTo>
                    <a:moveTo>
                      <a:pt x="612" y="1377"/>
                    </a:moveTo>
                    <a:cubicBezTo>
                      <a:pt x="601" y="1382"/>
                      <a:pt x="588" y="1386"/>
                      <a:pt x="579" y="1392"/>
                    </a:cubicBezTo>
                    <a:cubicBezTo>
                      <a:pt x="593" y="1405"/>
                      <a:pt x="625" y="1407"/>
                      <a:pt x="650" y="1406"/>
                    </a:cubicBezTo>
                    <a:cubicBezTo>
                      <a:pt x="636" y="1397"/>
                      <a:pt x="626" y="1386"/>
                      <a:pt x="612" y="1377"/>
                    </a:cubicBezTo>
                    <a:close/>
                    <a:moveTo>
                      <a:pt x="914" y="1387"/>
                    </a:moveTo>
                    <a:cubicBezTo>
                      <a:pt x="915" y="1384"/>
                      <a:pt x="920" y="1384"/>
                      <a:pt x="920" y="1380"/>
                    </a:cubicBezTo>
                    <a:cubicBezTo>
                      <a:pt x="917" y="1380"/>
                      <a:pt x="917" y="1378"/>
                      <a:pt x="914" y="1379"/>
                    </a:cubicBezTo>
                    <a:cubicBezTo>
                      <a:pt x="915" y="1382"/>
                      <a:pt x="911" y="1385"/>
                      <a:pt x="914" y="1387"/>
                    </a:cubicBezTo>
                    <a:close/>
                    <a:moveTo>
                      <a:pt x="1062" y="1382"/>
                    </a:moveTo>
                    <a:cubicBezTo>
                      <a:pt x="1061" y="1382"/>
                      <a:pt x="1059" y="1383"/>
                      <a:pt x="1059" y="1384"/>
                    </a:cubicBezTo>
                    <a:cubicBezTo>
                      <a:pt x="1061" y="1384"/>
                      <a:pt x="1062" y="1384"/>
                      <a:pt x="1062" y="1382"/>
                    </a:cubicBezTo>
                    <a:moveTo>
                      <a:pt x="1062" y="1382"/>
                    </a:moveTo>
                    <a:cubicBezTo>
                      <a:pt x="1064" y="1381"/>
                      <a:pt x="1062" y="1381"/>
                      <a:pt x="1062" y="1382"/>
                    </a:cubicBezTo>
                    <a:moveTo>
                      <a:pt x="911" y="1391"/>
                    </a:moveTo>
                    <a:cubicBezTo>
                      <a:pt x="911" y="1397"/>
                      <a:pt x="908" y="1400"/>
                      <a:pt x="908" y="1405"/>
                    </a:cubicBezTo>
                    <a:cubicBezTo>
                      <a:pt x="923" y="1401"/>
                      <a:pt x="944" y="1404"/>
                      <a:pt x="956" y="1397"/>
                    </a:cubicBezTo>
                    <a:cubicBezTo>
                      <a:pt x="941" y="1391"/>
                      <a:pt x="923" y="1374"/>
                      <a:pt x="911" y="1391"/>
                    </a:cubicBezTo>
                    <a:close/>
                    <a:moveTo>
                      <a:pt x="339" y="1387"/>
                    </a:moveTo>
                    <a:cubicBezTo>
                      <a:pt x="338" y="1387"/>
                      <a:pt x="339" y="1388"/>
                      <a:pt x="340" y="1388"/>
                    </a:cubicBezTo>
                    <a:moveTo>
                      <a:pt x="340" y="1388"/>
                    </a:moveTo>
                    <a:cubicBezTo>
                      <a:pt x="346" y="1400"/>
                      <a:pt x="356" y="1408"/>
                      <a:pt x="369" y="1414"/>
                    </a:cubicBezTo>
                    <a:moveTo>
                      <a:pt x="369" y="1414"/>
                    </a:moveTo>
                    <a:cubicBezTo>
                      <a:pt x="369" y="1414"/>
                      <a:pt x="371" y="1414"/>
                      <a:pt x="371" y="1415"/>
                    </a:cubicBezTo>
                    <a:moveTo>
                      <a:pt x="371" y="1415"/>
                    </a:moveTo>
                    <a:cubicBezTo>
                      <a:pt x="372" y="1416"/>
                      <a:pt x="372" y="1414"/>
                      <a:pt x="371" y="1415"/>
                    </a:cubicBezTo>
                    <a:moveTo>
                      <a:pt x="371" y="1415"/>
                    </a:moveTo>
                    <a:cubicBezTo>
                      <a:pt x="371" y="1414"/>
                      <a:pt x="370" y="1414"/>
                      <a:pt x="369" y="1414"/>
                    </a:cubicBezTo>
                    <a:moveTo>
                      <a:pt x="369" y="1414"/>
                    </a:moveTo>
                    <a:cubicBezTo>
                      <a:pt x="360" y="1405"/>
                      <a:pt x="349" y="1396"/>
                      <a:pt x="340" y="1388"/>
                    </a:cubicBezTo>
                    <a:moveTo>
                      <a:pt x="340" y="1388"/>
                    </a:moveTo>
                    <a:cubicBezTo>
                      <a:pt x="340" y="1387"/>
                      <a:pt x="339" y="1387"/>
                      <a:pt x="339" y="1387"/>
                    </a:cubicBezTo>
                    <a:moveTo>
                      <a:pt x="339" y="1387"/>
                    </a:moveTo>
                    <a:cubicBezTo>
                      <a:pt x="338" y="1385"/>
                      <a:pt x="337" y="1387"/>
                      <a:pt x="339" y="1387"/>
                    </a:cubicBezTo>
                    <a:moveTo>
                      <a:pt x="567" y="1396"/>
                    </a:moveTo>
                    <a:cubicBezTo>
                      <a:pt x="568" y="1393"/>
                      <a:pt x="572" y="1394"/>
                      <a:pt x="573" y="1391"/>
                    </a:cubicBezTo>
                    <a:cubicBezTo>
                      <a:pt x="570" y="1390"/>
                      <a:pt x="566" y="1388"/>
                      <a:pt x="563" y="1386"/>
                    </a:cubicBezTo>
                    <a:cubicBezTo>
                      <a:pt x="564" y="1390"/>
                      <a:pt x="565" y="1394"/>
                      <a:pt x="567" y="1396"/>
                    </a:cubicBezTo>
                    <a:close/>
                    <a:moveTo>
                      <a:pt x="982" y="1419"/>
                    </a:moveTo>
                    <a:cubicBezTo>
                      <a:pt x="986" y="1424"/>
                      <a:pt x="989" y="1430"/>
                      <a:pt x="989" y="1439"/>
                    </a:cubicBezTo>
                    <a:cubicBezTo>
                      <a:pt x="1006" y="1434"/>
                      <a:pt x="1021" y="1428"/>
                      <a:pt x="1038" y="1423"/>
                    </a:cubicBezTo>
                    <a:cubicBezTo>
                      <a:pt x="1040" y="1417"/>
                      <a:pt x="1046" y="1411"/>
                      <a:pt x="1050" y="1405"/>
                    </a:cubicBezTo>
                    <a:cubicBezTo>
                      <a:pt x="1054" y="1399"/>
                      <a:pt x="1059" y="1390"/>
                      <a:pt x="1059" y="1387"/>
                    </a:cubicBezTo>
                    <a:cubicBezTo>
                      <a:pt x="1030" y="1395"/>
                      <a:pt x="1008" y="1409"/>
                      <a:pt x="982" y="1419"/>
                    </a:cubicBezTo>
                    <a:close/>
                    <a:moveTo>
                      <a:pt x="1184" y="1388"/>
                    </a:moveTo>
                    <a:cubicBezTo>
                      <a:pt x="1153" y="1402"/>
                      <a:pt x="1127" y="1421"/>
                      <a:pt x="1103" y="1442"/>
                    </a:cubicBezTo>
                    <a:moveTo>
                      <a:pt x="1103" y="1442"/>
                    </a:moveTo>
                    <a:cubicBezTo>
                      <a:pt x="1102" y="1442"/>
                      <a:pt x="1101" y="1443"/>
                      <a:pt x="1101" y="1443"/>
                    </a:cubicBezTo>
                    <a:moveTo>
                      <a:pt x="1101" y="1443"/>
                    </a:moveTo>
                    <a:cubicBezTo>
                      <a:pt x="1099" y="1444"/>
                      <a:pt x="1101" y="1444"/>
                      <a:pt x="1101" y="1443"/>
                    </a:cubicBezTo>
                    <a:moveTo>
                      <a:pt x="1101" y="1443"/>
                    </a:moveTo>
                    <a:cubicBezTo>
                      <a:pt x="1102" y="1443"/>
                      <a:pt x="1103" y="1443"/>
                      <a:pt x="1103" y="1442"/>
                    </a:cubicBezTo>
                    <a:moveTo>
                      <a:pt x="1103" y="1442"/>
                    </a:moveTo>
                    <a:cubicBezTo>
                      <a:pt x="1134" y="1428"/>
                      <a:pt x="1167" y="1416"/>
                      <a:pt x="1184" y="1388"/>
                    </a:cubicBezTo>
                    <a:moveTo>
                      <a:pt x="1184" y="1388"/>
                    </a:moveTo>
                    <a:cubicBezTo>
                      <a:pt x="1186" y="1387"/>
                      <a:pt x="1184" y="1386"/>
                      <a:pt x="1184" y="1388"/>
                    </a:cubicBezTo>
                    <a:moveTo>
                      <a:pt x="429" y="1391"/>
                    </a:moveTo>
                    <a:cubicBezTo>
                      <a:pt x="438" y="1406"/>
                      <a:pt x="450" y="1419"/>
                      <a:pt x="461" y="1432"/>
                    </a:cubicBezTo>
                    <a:cubicBezTo>
                      <a:pt x="485" y="1439"/>
                      <a:pt x="511" y="1450"/>
                      <a:pt x="537" y="1452"/>
                    </a:cubicBezTo>
                    <a:cubicBezTo>
                      <a:pt x="534" y="1448"/>
                      <a:pt x="536" y="1440"/>
                      <a:pt x="535" y="1434"/>
                    </a:cubicBezTo>
                    <a:cubicBezTo>
                      <a:pt x="497" y="1422"/>
                      <a:pt x="463" y="1407"/>
                      <a:pt x="429" y="1391"/>
                    </a:cubicBezTo>
                    <a:moveTo>
                      <a:pt x="429" y="1391"/>
                    </a:moveTo>
                    <a:cubicBezTo>
                      <a:pt x="428" y="1390"/>
                      <a:pt x="428" y="1392"/>
                      <a:pt x="429" y="1391"/>
                    </a:cubicBezTo>
                    <a:moveTo>
                      <a:pt x="966" y="1402"/>
                    </a:moveTo>
                    <a:cubicBezTo>
                      <a:pt x="971" y="1406"/>
                      <a:pt x="976" y="1410"/>
                      <a:pt x="980" y="1416"/>
                    </a:cubicBezTo>
                    <a:cubicBezTo>
                      <a:pt x="1001" y="1409"/>
                      <a:pt x="1020" y="1400"/>
                      <a:pt x="1038" y="1391"/>
                    </a:cubicBezTo>
                    <a:cubicBezTo>
                      <a:pt x="1015" y="1395"/>
                      <a:pt x="989" y="1397"/>
                      <a:pt x="966" y="1402"/>
                    </a:cubicBezTo>
                    <a:close/>
                    <a:moveTo>
                      <a:pt x="567" y="1399"/>
                    </a:moveTo>
                    <a:cubicBezTo>
                      <a:pt x="573" y="1400"/>
                      <a:pt x="584" y="1403"/>
                      <a:pt x="589" y="1401"/>
                    </a:cubicBezTo>
                    <a:cubicBezTo>
                      <a:pt x="581" y="1397"/>
                      <a:pt x="574" y="1390"/>
                      <a:pt x="567" y="1399"/>
                    </a:cubicBezTo>
                    <a:close/>
                    <a:moveTo>
                      <a:pt x="891" y="1406"/>
                    </a:moveTo>
                    <a:cubicBezTo>
                      <a:pt x="896" y="1407"/>
                      <a:pt x="899" y="1404"/>
                      <a:pt x="904" y="1405"/>
                    </a:cubicBezTo>
                    <a:cubicBezTo>
                      <a:pt x="903" y="1401"/>
                      <a:pt x="907" y="1397"/>
                      <a:pt x="905" y="1395"/>
                    </a:cubicBezTo>
                    <a:cubicBezTo>
                      <a:pt x="901" y="1399"/>
                      <a:pt x="895" y="1402"/>
                      <a:pt x="891" y="1406"/>
                    </a:cubicBezTo>
                    <a:close/>
                    <a:moveTo>
                      <a:pt x="548" y="1410"/>
                    </a:moveTo>
                    <a:cubicBezTo>
                      <a:pt x="552" y="1408"/>
                      <a:pt x="555" y="1404"/>
                      <a:pt x="558" y="1401"/>
                    </a:cubicBezTo>
                    <a:cubicBezTo>
                      <a:pt x="546" y="1401"/>
                      <a:pt x="532" y="1396"/>
                      <a:pt x="521" y="1397"/>
                    </a:cubicBezTo>
                    <a:cubicBezTo>
                      <a:pt x="530" y="1401"/>
                      <a:pt x="539" y="1405"/>
                      <a:pt x="548" y="1410"/>
                    </a:cubicBezTo>
                    <a:close/>
                    <a:moveTo>
                      <a:pt x="552" y="1412"/>
                    </a:moveTo>
                    <a:cubicBezTo>
                      <a:pt x="559" y="1414"/>
                      <a:pt x="565" y="1417"/>
                      <a:pt x="572" y="1419"/>
                    </a:cubicBezTo>
                    <a:cubicBezTo>
                      <a:pt x="571" y="1413"/>
                      <a:pt x="567" y="1409"/>
                      <a:pt x="566" y="1402"/>
                    </a:cubicBezTo>
                    <a:cubicBezTo>
                      <a:pt x="558" y="1402"/>
                      <a:pt x="556" y="1408"/>
                      <a:pt x="552" y="1412"/>
                    </a:cubicBezTo>
                    <a:close/>
                    <a:moveTo>
                      <a:pt x="950" y="1403"/>
                    </a:moveTo>
                    <a:cubicBezTo>
                      <a:pt x="936" y="1407"/>
                      <a:pt x="915" y="1424"/>
                      <a:pt x="901" y="1427"/>
                    </a:cubicBezTo>
                    <a:cubicBezTo>
                      <a:pt x="899" y="1433"/>
                      <a:pt x="898" y="1439"/>
                      <a:pt x="895" y="1444"/>
                    </a:cubicBezTo>
                    <a:cubicBezTo>
                      <a:pt x="925" y="1438"/>
                      <a:pt x="950" y="1427"/>
                      <a:pt x="977" y="1418"/>
                    </a:cubicBezTo>
                    <a:cubicBezTo>
                      <a:pt x="971" y="1409"/>
                      <a:pt x="964" y="1399"/>
                      <a:pt x="950" y="1403"/>
                    </a:cubicBezTo>
                    <a:close/>
                    <a:moveTo>
                      <a:pt x="576" y="1421"/>
                    </a:moveTo>
                    <a:cubicBezTo>
                      <a:pt x="625" y="1439"/>
                      <a:pt x="678" y="1457"/>
                      <a:pt x="736" y="1463"/>
                    </a:cubicBezTo>
                    <a:cubicBezTo>
                      <a:pt x="684" y="1449"/>
                      <a:pt x="638" y="1429"/>
                      <a:pt x="596" y="1405"/>
                    </a:cubicBezTo>
                    <a:cubicBezTo>
                      <a:pt x="586" y="1405"/>
                      <a:pt x="579" y="1403"/>
                      <a:pt x="569" y="1403"/>
                    </a:cubicBezTo>
                    <a:cubicBezTo>
                      <a:pt x="571" y="1409"/>
                      <a:pt x="574" y="1415"/>
                      <a:pt x="576" y="1421"/>
                    </a:cubicBezTo>
                    <a:close/>
                    <a:moveTo>
                      <a:pt x="908" y="1407"/>
                    </a:moveTo>
                    <a:cubicBezTo>
                      <a:pt x="905" y="1412"/>
                      <a:pt x="905" y="1418"/>
                      <a:pt x="902" y="1423"/>
                    </a:cubicBezTo>
                    <a:cubicBezTo>
                      <a:pt x="917" y="1418"/>
                      <a:pt x="930" y="1411"/>
                      <a:pt x="942" y="1404"/>
                    </a:cubicBezTo>
                    <a:cubicBezTo>
                      <a:pt x="931" y="1405"/>
                      <a:pt x="920" y="1407"/>
                      <a:pt x="908" y="1407"/>
                    </a:cubicBezTo>
                    <a:close/>
                    <a:moveTo>
                      <a:pt x="606" y="1407"/>
                    </a:moveTo>
                    <a:cubicBezTo>
                      <a:pt x="645" y="1429"/>
                      <a:pt x="691" y="1449"/>
                      <a:pt x="737" y="1461"/>
                    </a:cubicBezTo>
                    <a:cubicBezTo>
                      <a:pt x="716" y="1449"/>
                      <a:pt x="695" y="1437"/>
                      <a:pt x="674" y="1423"/>
                    </a:cubicBezTo>
                    <a:cubicBezTo>
                      <a:pt x="667" y="1419"/>
                      <a:pt x="660" y="1411"/>
                      <a:pt x="654" y="1410"/>
                    </a:cubicBezTo>
                    <a:cubicBezTo>
                      <a:pt x="638" y="1406"/>
                      <a:pt x="624" y="1410"/>
                      <a:pt x="606" y="1407"/>
                    </a:cubicBezTo>
                    <a:moveTo>
                      <a:pt x="606" y="1407"/>
                    </a:moveTo>
                    <a:cubicBezTo>
                      <a:pt x="605" y="1404"/>
                      <a:pt x="602" y="1408"/>
                      <a:pt x="606" y="1407"/>
                    </a:cubicBezTo>
                    <a:moveTo>
                      <a:pt x="886" y="1409"/>
                    </a:moveTo>
                    <a:cubicBezTo>
                      <a:pt x="854" y="1430"/>
                      <a:pt x="820" y="1448"/>
                      <a:pt x="783" y="1463"/>
                    </a:cubicBezTo>
                    <a:cubicBezTo>
                      <a:pt x="824" y="1454"/>
                      <a:pt x="862" y="1441"/>
                      <a:pt x="897" y="1426"/>
                    </a:cubicBezTo>
                    <a:cubicBezTo>
                      <a:pt x="899" y="1420"/>
                      <a:pt x="901" y="1413"/>
                      <a:pt x="903" y="1408"/>
                    </a:cubicBezTo>
                    <a:cubicBezTo>
                      <a:pt x="897" y="1407"/>
                      <a:pt x="893" y="1410"/>
                      <a:pt x="886" y="1409"/>
                    </a:cubicBezTo>
                    <a:close/>
                    <a:moveTo>
                      <a:pt x="839" y="1412"/>
                    </a:moveTo>
                    <a:cubicBezTo>
                      <a:pt x="819" y="1430"/>
                      <a:pt x="798" y="1447"/>
                      <a:pt x="776" y="1463"/>
                    </a:cubicBezTo>
                    <a:cubicBezTo>
                      <a:pt x="814" y="1448"/>
                      <a:pt x="848" y="1430"/>
                      <a:pt x="879" y="1410"/>
                    </a:cubicBezTo>
                    <a:cubicBezTo>
                      <a:pt x="865" y="1410"/>
                      <a:pt x="853" y="1412"/>
                      <a:pt x="839" y="1412"/>
                    </a:cubicBezTo>
                    <a:close/>
                    <a:moveTo>
                      <a:pt x="736" y="1456"/>
                    </a:moveTo>
                    <a:cubicBezTo>
                      <a:pt x="735" y="1447"/>
                      <a:pt x="725" y="1440"/>
                      <a:pt x="718" y="1433"/>
                    </a:cubicBezTo>
                    <a:cubicBezTo>
                      <a:pt x="712" y="1427"/>
                      <a:pt x="704" y="1415"/>
                      <a:pt x="697" y="1413"/>
                    </a:cubicBezTo>
                    <a:cubicBezTo>
                      <a:pt x="687" y="1409"/>
                      <a:pt x="674" y="1412"/>
                      <a:pt x="661" y="1412"/>
                    </a:cubicBezTo>
                    <a:cubicBezTo>
                      <a:pt x="685" y="1428"/>
                      <a:pt x="708" y="1444"/>
                      <a:pt x="736" y="1456"/>
                    </a:cubicBezTo>
                    <a:close/>
                    <a:moveTo>
                      <a:pt x="770" y="1463"/>
                    </a:moveTo>
                    <a:cubicBezTo>
                      <a:pt x="769" y="1462"/>
                      <a:pt x="769" y="1463"/>
                      <a:pt x="769" y="1463"/>
                    </a:cubicBezTo>
                    <a:moveTo>
                      <a:pt x="769" y="1463"/>
                    </a:moveTo>
                    <a:cubicBezTo>
                      <a:pt x="767" y="1464"/>
                      <a:pt x="769" y="1465"/>
                      <a:pt x="769" y="1463"/>
                    </a:cubicBezTo>
                    <a:moveTo>
                      <a:pt x="769" y="1463"/>
                    </a:moveTo>
                    <a:cubicBezTo>
                      <a:pt x="770" y="1464"/>
                      <a:pt x="770" y="1463"/>
                      <a:pt x="770" y="1463"/>
                    </a:cubicBezTo>
                    <a:moveTo>
                      <a:pt x="770" y="1463"/>
                    </a:moveTo>
                    <a:cubicBezTo>
                      <a:pt x="789" y="1450"/>
                      <a:pt x="811" y="1435"/>
                      <a:pt x="828" y="1418"/>
                    </a:cubicBezTo>
                    <a:cubicBezTo>
                      <a:pt x="830" y="1417"/>
                      <a:pt x="834" y="1414"/>
                      <a:pt x="832" y="1412"/>
                    </a:cubicBezTo>
                    <a:cubicBezTo>
                      <a:pt x="824" y="1414"/>
                      <a:pt x="811" y="1412"/>
                      <a:pt x="801" y="1413"/>
                    </a:cubicBezTo>
                    <a:cubicBezTo>
                      <a:pt x="792" y="1430"/>
                      <a:pt x="781" y="1446"/>
                      <a:pt x="770" y="1463"/>
                    </a:cubicBezTo>
                    <a:moveTo>
                      <a:pt x="735" y="1445"/>
                    </a:moveTo>
                    <a:cubicBezTo>
                      <a:pt x="735" y="1434"/>
                      <a:pt x="734" y="1424"/>
                      <a:pt x="733" y="1414"/>
                    </a:cubicBezTo>
                    <a:cubicBezTo>
                      <a:pt x="724" y="1414"/>
                      <a:pt x="712" y="1411"/>
                      <a:pt x="702" y="1414"/>
                    </a:cubicBezTo>
                    <a:cubicBezTo>
                      <a:pt x="713" y="1424"/>
                      <a:pt x="723" y="1436"/>
                      <a:pt x="735" y="1445"/>
                    </a:cubicBezTo>
                    <a:close/>
                    <a:moveTo>
                      <a:pt x="574" y="1423"/>
                    </a:moveTo>
                    <a:cubicBezTo>
                      <a:pt x="566" y="1420"/>
                      <a:pt x="558" y="1416"/>
                      <a:pt x="549" y="1414"/>
                    </a:cubicBezTo>
                    <a:cubicBezTo>
                      <a:pt x="545" y="1420"/>
                      <a:pt x="540" y="1423"/>
                      <a:pt x="539" y="1433"/>
                    </a:cubicBezTo>
                    <a:cubicBezTo>
                      <a:pt x="554" y="1436"/>
                      <a:pt x="571" y="1443"/>
                      <a:pt x="584" y="1444"/>
                    </a:cubicBezTo>
                    <a:cubicBezTo>
                      <a:pt x="580" y="1438"/>
                      <a:pt x="578" y="1430"/>
                      <a:pt x="574" y="1423"/>
                    </a:cubicBezTo>
                    <a:close/>
                    <a:moveTo>
                      <a:pt x="761" y="1463"/>
                    </a:moveTo>
                    <a:cubicBezTo>
                      <a:pt x="763" y="1448"/>
                      <a:pt x="764" y="1430"/>
                      <a:pt x="766" y="1414"/>
                    </a:cubicBezTo>
                    <a:cubicBezTo>
                      <a:pt x="757" y="1414"/>
                      <a:pt x="745" y="1412"/>
                      <a:pt x="737" y="1415"/>
                    </a:cubicBezTo>
                    <a:cubicBezTo>
                      <a:pt x="745" y="1431"/>
                      <a:pt x="752" y="1449"/>
                      <a:pt x="761" y="1463"/>
                    </a:cubicBezTo>
                    <a:close/>
                    <a:moveTo>
                      <a:pt x="765" y="1464"/>
                    </a:moveTo>
                    <a:cubicBezTo>
                      <a:pt x="776" y="1448"/>
                      <a:pt x="788" y="1432"/>
                      <a:pt x="798" y="1414"/>
                    </a:cubicBezTo>
                    <a:cubicBezTo>
                      <a:pt x="788" y="1414"/>
                      <a:pt x="778" y="1414"/>
                      <a:pt x="768" y="1414"/>
                    </a:cubicBezTo>
                    <a:cubicBezTo>
                      <a:pt x="768" y="1431"/>
                      <a:pt x="764" y="1449"/>
                      <a:pt x="765" y="1464"/>
                    </a:cubicBezTo>
                    <a:close/>
                    <a:moveTo>
                      <a:pt x="366" y="1415"/>
                    </a:moveTo>
                    <a:cubicBezTo>
                      <a:pt x="366" y="1416"/>
                      <a:pt x="367" y="1416"/>
                      <a:pt x="367" y="1416"/>
                    </a:cubicBezTo>
                    <a:moveTo>
                      <a:pt x="367" y="1416"/>
                    </a:moveTo>
                    <a:cubicBezTo>
                      <a:pt x="382" y="1430"/>
                      <a:pt x="403" y="1442"/>
                      <a:pt x="422" y="1448"/>
                    </a:cubicBezTo>
                    <a:cubicBezTo>
                      <a:pt x="403" y="1438"/>
                      <a:pt x="388" y="1425"/>
                      <a:pt x="367" y="1416"/>
                    </a:cubicBezTo>
                    <a:moveTo>
                      <a:pt x="367" y="1416"/>
                    </a:moveTo>
                    <a:cubicBezTo>
                      <a:pt x="367" y="1416"/>
                      <a:pt x="366" y="1416"/>
                      <a:pt x="366" y="1415"/>
                    </a:cubicBezTo>
                    <a:moveTo>
                      <a:pt x="366" y="1415"/>
                    </a:moveTo>
                    <a:cubicBezTo>
                      <a:pt x="365" y="1414"/>
                      <a:pt x="364" y="1416"/>
                      <a:pt x="366" y="1415"/>
                    </a:cubicBezTo>
                    <a:moveTo>
                      <a:pt x="1132" y="1415"/>
                    </a:moveTo>
                    <a:cubicBezTo>
                      <a:pt x="1094" y="1431"/>
                      <a:pt x="1057" y="1446"/>
                      <a:pt x="1014" y="1456"/>
                    </a:cubicBezTo>
                    <a:cubicBezTo>
                      <a:pt x="1007" y="1463"/>
                      <a:pt x="999" y="1470"/>
                      <a:pt x="991" y="1477"/>
                    </a:cubicBezTo>
                    <a:cubicBezTo>
                      <a:pt x="1048" y="1467"/>
                      <a:pt x="1099" y="1450"/>
                      <a:pt x="1132" y="1415"/>
                    </a:cubicBezTo>
                    <a:moveTo>
                      <a:pt x="1132" y="1415"/>
                    </a:moveTo>
                    <a:cubicBezTo>
                      <a:pt x="1133" y="1415"/>
                      <a:pt x="1132" y="1414"/>
                      <a:pt x="1132" y="1415"/>
                    </a:cubicBezTo>
                    <a:moveTo>
                      <a:pt x="979" y="1419"/>
                    </a:moveTo>
                    <a:cubicBezTo>
                      <a:pt x="953" y="1430"/>
                      <a:pt x="925" y="1440"/>
                      <a:pt x="894" y="1447"/>
                    </a:cubicBezTo>
                    <a:cubicBezTo>
                      <a:pt x="893" y="1451"/>
                      <a:pt x="891" y="1455"/>
                      <a:pt x="890" y="1460"/>
                    </a:cubicBezTo>
                    <a:cubicBezTo>
                      <a:pt x="924" y="1455"/>
                      <a:pt x="955" y="1447"/>
                      <a:pt x="987" y="1439"/>
                    </a:cubicBezTo>
                    <a:cubicBezTo>
                      <a:pt x="986" y="1431"/>
                      <a:pt x="983" y="1424"/>
                      <a:pt x="979" y="1419"/>
                    </a:cubicBezTo>
                    <a:close/>
                    <a:moveTo>
                      <a:pt x="755" y="1463"/>
                    </a:moveTo>
                    <a:cubicBezTo>
                      <a:pt x="756" y="1464"/>
                      <a:pt x="756" y="1462"/>
                      <a:pt x="755" y="1463"/>
                    </a:cubicBezTo>
                    <a:moveTo>
                      <a:pt x="755" y="1463"/>
                    </a:moveTo>
                    <a:cubicBezTo>
                      <a:pt x="749" y="1449"/>
                      <a:pt x="743" y="1437"/>
                      <a:pt x="737" y="1424"/>
                    </a:cubicBezTo>
                    <a:cubicBezTo>
                      <a:pt x="736" y="1433"/>
                      <a:pt x="739" y="1439"/>
                      <a:pt x="738" y="1448"/>
                    </a:cubicBezTo>
                    <a:cubicBezTo>
                      <a:pt x="743" y="1453"/>
                      <a:pt x="749" y="1458"/>
                      <a:pt x="755" y="1463"/>
                    </a:cubicBezTo>
                    <a:moveTo>
                      <a:pt x="587" y="1446"/>
                    </a:moveTo>
                    <a:cubicBezTo>
                      <a:pt x="632" y="1456"/>
                      <a:pt x="682" y="1466"/>
                      <a:pt x="733" y="1466"/>
                    </a:cubicBezTo>
                    <a:cubicBezTo>
                      <a:pt x="676" y="1459"/>
                      <a:pt x="625" y="1440"/>
                      <a:pt x="578" y="1426"/>
                    </a:cubicBezTo>
                    <a:cubicBezTo>
                      <a:pt x="582" y="1432"/>
                      <a:pt x="584" y="1439"/>
                      <a:pt x="587" y="1446"/>
                    </a:cubicBezTo>
                    <a:close/>
                    <a:moveTo>
                      <a:pt x="1034" y="1427"/>
                    </a:moveTo>
                    <a:cubicBezTo>
                      <a:pt x="1019" y="1432"/>
                      <a:pt x="1004" y="1437"/>
                      <a:pt x="989" y="1441"/>
                    </a:cubicBezTo>
                    <a:cubicBezTo>
                      <a:pt x="989" y="1450"/>
                      <a:pt x="986" y="1454"/>
                      <a:pt x="984" y="1460"/>
                    </a:cubicBezTo>
                    <a:moveTo>
                      <a:pt x="984" y="1460"/>
                    </a:moveTo>
                    <a:cubicBezTo>
                      <a:pt x="982" y="1460"/>
                      <a:pt x="984" y="1461"/>
                      <a:pt x="984" y="1460"/>
                    </a:cubicBezTo>
                    <a:moveTo>
                      <a:pt x="984" y="1460"/>
                    </a:moveTo>
                    <a:cubicBezTo>
                      <a:pt x="994" y="1459"/>
                      <a:pt x="1001" y="1456"/>
                      <a:pt x="1011" y="1455"/>
                    </a:cubicBezTo>
                    <a:cubicBezTo>
                      <a:pt x="1019" y="1446"/>
                      <a:pt x="1027" y="1437"/>
                      <a:pt x="1034" y="1427"/>
                    </a:cubicBezTo>
                    <a:moveTo>
                      <a:pt x="1034" y="1427"/>
                    </a:moveTo>
                    <a:cubicBezTo>
                      <a:pt x="1035" y="1426"/>
                      <a:pt x="1034" y="1426"/>
                      <a:pt x="1034" y="1427"/>
                    </a:cubicBezTo>
                    <a:moveTo>
                      <a:pt x="1141" y="1428"/>
                    </a:moveTo>
                    <a:cubicBezTo>
                      <a:pt x="1141" y="1428"/>
                      <a:pt x="1142" y="1429"/>
                      <a:pt x="1141" y="1428"/>
                    </a:cubicBezTo>
                    <a:close/>
                    <a:moveTo>
                      <a:pt x="1139" y="1429"/>
                    </a:moveTo>
                    <a:cubicBezTo>
                      <a:pt x="1138" y="1429"/>
                      <a:pt x="1138" y="1429"/>
                      <a:pt x="1137" y="1430"/>
                    </a:cubicBezTo>
                    <a:moveTo>
                      <a:pt x="1137" y="1430"/>
                    </a:moveTo>
                    <a:cubicBezTo>
                      <a:pt x="1136" y="1430"/>
                      <a:pt x="1136" y="1430"/>
                      <a:pt x="1135" y="1431"/>
                    </a:cubicBezTo>
                    <a:moveTo>
                      <a:pt x="1135" y="1431"/>
                    </a:moveTo>
                    <a:cubicBezTo>
                      <a:pt x="1116" y="1441"/>
                      <a:pt x="1092" y="1448"/>
                      <a:pt x="1074" y="1461"/>
                    </a:cubicBezTo>
                    <a:cubicBezTo>
                      <a:pt x="1096" y="1452"/>
                      <a:pt x="1118" y="1443"/>
                      <a:pt x="1135" y="1431"/>
                    </a:cubicBezTo>
                    <a:moveTo>
                      <a:pt x="1135" y="1431"/>
                    </a:moveTo>
                    <a:cubicBezTo>
                      <a:pt x="1137" y="1431"/>
                      <a:pt x="1137" y="1431"/>
                      <a:pt x="1137" y="1430"/>
                    </a:cubicBezTo>
                    <a:moveTo>
                      <a:pt x="1137" y="1430"/>
                    </a:moveTo>
                    <a:cubicBezTo>
                      <a:pt x="1138" y="1430"/>
                      <a:pt x="1139" y="1430"/>
                      <a:pt x="1139" y="1429"/>
                    </a:cubicBezTo>
                    <a:moveTo>
                      <a:pt x="1139" y="1429"/>
                    </a:moveTo>
                    <a:cubicBezTo>
                      <a:pt x="1141" y="1428"/>
                      <a:pt x="1139" y="1428"/>
                      <a:pt x="1139" y="1429"/>
                    </a:cubicBezTo>
                    <a:moveTo>
                      <a:pt x="789" y="1465"/>
                    </a:moveTo>
                    <a:cubicBezTo>
                      <a:pt x="825" y="1461"/>
                      <a:pt x="858" y="1454"/>
                      <a:pt x="891" y="1446"/>
                    </a:cubicBezTo>
                    <a:cubicBezTo>
                      <a:pt x="892" y="1440"/>
                      <a:pt x="897" y="1434"/>
                      <a:pt x="895" y="1429"/>
                    </a:cubicBezTo>
                    <a:cubicBezTo>
                      <a:pt x="863" y="1444"/>
                      <a:pt x="826" y="1455"/>
                      <a:pt x="789" y="1465"/>
                    </a:cubicBezTo>
                    <a:close/>
                    <a:moveTo>
                      <a:pt x="404" y="1435"/>
                    </a:moveTo>
                    <a:cubicBezTo>
                      <a:pt x="404" y="1434"/>
                      <a:pt x="405" y="1435"/>
                      <a:pt x="404" y="1435"/>
                    </a:cubicBezTo>
                    <a:close/>
                    <a:moveTo>
                      <a:pt x="407" y="1436"/>
                    </a:moveTo>
                    <a:cubicBezTo>
                      <a:pt x="407" y="1437"/>
                      <a:pt x="408" y="1436"/>
                      <a:pt x="409" y="1437"/>
                    </a:cubicBezTo>
                    <a:moveTo>
                      <a:pt x="409" y="1437"/>
                    </a:moveTo>
                    <a:cubicBezTo>
                      <a:pt x="409" y="1437"/>
                      <a:pt x="409" y="1437"/>
                      <a:pt x="409" y="1438"/>
                    </a:cubicBezTo>
                    <a:cubicBezTo>
                      <a:pt x="439" y="1456"/>
                      <a:pt x="472" y="1472"/>
                      <a:pt x="513" y="1480"/>
                    </a:cubicBezTo>
                    <a:moveTo>
                      <a:pt x="513" y="1480"/>
                    </a:moveTo>
                    <a:cubicBezTo>
                      <a:pt x="514" y="1483"/>
                      <a:pt x="517" y="1479"/>
                      <a:pt x="513" y="1480"/>
                    </a:cubicBezTo>
                    <a:moveTo>
                      <a:pt x="513" y="1480"/>
                    </a:moveTo>
                    <a:cubicBezTo>
                      <a:pt x="487" y="1457"/>
                      <a:pt x="441" y="1454"/>
                      <a:pt x="409" y="1437"/>
                    </a:cubicBezTo>
                    <a:moveTo>
                      <a:pt x="409" y="1437"/>
                    </a:moveTo>
                    <a:cubicBezTo>
                      <a:pt x="409" y="1436"/>
                      <a:pt x="408" y="1436"/>
                      <a:pt x="407" y="1436"/>
                    </a:cubicBezTo>
                    <a:moveTo>
                      <a:pt x="407" y="1436"/>
                    </a:moveTo>
                    <a:cubicBezTo>
                      <a:pt x="406" y="1434"/>
                      <a:pt x="406" y="1436"/>
                      <a:pt x="407" y="1436"/>
                    </a:cubicBezTo>
                    <a:moveTo>
                      <a:pt x="541" y="1455"/>
                    </a:moveTo>
                    <a:cubicBezTo>
                      <a:pt x="559" y="1457"/>
                      <a:pt x="575" y="1462"/>
                      <a:pt x="594" y="1463"/>
                    </a:cubicBezTo>
                    <a:cubicBezTo>
                      <a:pt x="592" y="1458"/>
                      <a:pt x="588" y="1454"/>
                      <a:pt x="586" y="1448"/>
                    </a:cubicBezTo>
                    <a:cubicBezTo>
                      <a:pt x="570" y="1444"/>
                      <a:pt x="554" y="1440"/>
                      <a:pt x="538" y="1435"/>
                    </a:cubicBezTo>
                    <a:cubicBezTo>
                      <a:pt x="536" y="1441"/>
                      <a:pt x="539" y="1450"/>
                      <a:pt x="541" y="1455"/>
                    </a:cubicBezTo>
                    <a:close/>
                    <a:moveTo>
                      <a:pt x="466" y="1437"/>
                    </a:moveTo>
                    <a:cubicBezTo>
                      <a:pt x="466" y="1437"/>
                      <a:pt x="466" y="1437"/>
                      <a:pt x="466" y="1438"/>
                    </a:cubicBezTo>
                    <a:cubicBezTo>
                      <a:pt x="476" y="1446"/>
                      <a:pt x="485" y="1455"/>
                      <a:pt x="495" y="1463"/>
                    </a:cubicBezTo>
                    <a:cubicBezTo>
                      <a:pt x="514" y="1467"/>
                      <a:pt x="531" y="1473"/>
                      <a:pt x="552" y="1474"/>
                    </a:cubicBezTo>
                    <a:moveTo>
                      <a:pt x="552" y="1474"/>
                    </a:moveTo>
                    <a:cubicBezTo>
                      <a:pt x="552" y="1475"/>
                      <a:pt x="553" y="1474"/>
                      <a:pt x="552" y="1474"/>
                    </a:cubicBezTo>
                    <a:moveTo>
                      <a:pt x="552" y="1474"/>
                    </a:moveTo>
                    <a:cubicBezTo>
                      <a:pt x="547" y="1468"/>
                      <a:pt x="542" y="1463"/>
                      <a:pt x="538" y="1456"/>
                    </a:cubicBezTo>
                    <a:cubicBezTo>
                      <a:pt x="512" y="1451"/>
                      <a:pt x="490" y="1443"/>
                      <a:pt x="466" y="1437"/>
                    </a:cubicBezTo>
                    <a:moveTo>
                      <a:pt x="466" y="1437"/>
                    </a:moveTo>
                    <a:cubicBezTo>
                      <a:pt x="466" y="1435"/>
                      <a:pt x="465" y="1437"/>
                      <a:pt x="466" y="1437"/>
                    </a:cubicBezTo>
                    <a:moveTo>
                      <a:pt x="888" y="1463"/>
                    </a:moveTo>
                    <a:cubicBezTo>
                      <a:pt x="888" y="1467"/>
                      <a:pt x="885" y="1469"/>
                      <a:pt x="884" y="1472"/>
                    </a:cubicBezTo>
                    <a:cubicBezTo>
                      <a:pt x="919" y="1472"/>
                      <a:pt x="949" y="1466"/>
                      <a:pt x="980" y="1462"/>
                    </a:cubicBezTo>
                    <a:cubicBezTo>
                      <a:pt x="982" y="1456"/>
                      <a:pt x="988" y="1448"/>
                      <a:pt x="986" y="1441"/>
                    </a:cubicBezTo>
                    <a:cubicBezTo>
                      <a:pt x="956" y="1451"/>
                      <a:pt x="922" y="1458"/>
                      <a:pt x="888" y="1463"/>
                    </a:cubicBezTo>
                    <a:close/>
                    <a:moveTo>
                      <a:pt x="1098" y="1445"/>
                    </a:moveTo>
                    <a:cubicBezTo>
                      <a:pt x="1098" y="1445"/>
                      <a:pt x="1099" y="1446"/>
                      <a:pt x="1098" y="1445"/>
                    </a:cubicBezTo>
                    <a:close/>
                    <a:moveTo>
                      <a:pt x="423" y="1450"/>
                    </a:moveTo>
                    <a:cubicBezTo>
                      <a:pt x="423" y="1450"/>
                      <a:pt x="424" y="1451"/>
                      <a:pt x="423" y="1450"/>
                    </a:cubicBezTo>
                    <a:close/>
                    <a:moveTo>
                      <a:pt x="600" y="1464"/>
                    </a:moveTo>
                    <a:cubicBezTo>
                      <a:pt x="639" y="1469"/>
                      <a:pt x="688" y="1474"/>
                      <a:pt x="730" y="1469"/>
                    </a:cubicBezTo>
                    <a:cubicBezTo>
                      <a:pt x="679" y="1467"/>
                      <a:pt x="633" y="1459"/>
                      <a:pt x="590" y="1449"/>
                    </a:cubicBezTo>
                    <a:cubicBezTo>
                      <a:pt x="593" y="1455"/>
                      <a:pt x="595" y="1461"/>
                      <a:pt x="600" y="1464"/>
                    </a:cubicBezTo>
                    <a:close/>
                    <a:moveTo>
                      <a:pt x="888" y="1449"/>
                    </a:moveTo>
                    <a:cubicBezTo>
                      <a:pt x="859" y="1457"/>
                      <a:pt x="828" y="1462"/>
                      <a:pt x="797" y="1467"/>
                    </a:cubicBezTo>
                    <a:cubicBezTo>
                      <a:pt x="795" y="1467"/>
                      <a:pt x="793" y="1467"/>
                      <a:pt x="792" y="1467"/>
                    </a:cubicBezTo>
                    <a:cubicBezTo>
                      <a:pt x="790" y="1468"/>
                      <a:pt x="792" y="1469"/>
                      <a:pt x="794" y="1468"/>
                    </a:cubicBezTo>
                    <a:cubicBezTo>
                      <a:pt x="826" y="1467"/>
                      <a:pt x="856" y="1465"/>
                      <a:pt x="885" y="1461"/>
                    </a:cubicBezTo>
                    <a:cubicBezTo>
                      <a:pt x="887" y="1457"/>
                      <a:pt x="888" y="1453"/>
                      <a:pt x="890" y="1449"/>
                    </a:cubicBezTo>
                    <a:cubicBezTo>
                      <a:pt x="889" y="1449"/>
                      <a:pt x="888" y="1449"/>
                      <a:pt x="888" y="1449"/>
                    </a:cubicBezTo>
                    <a:close/>
                    <a:moveTo>
                      <a:pt x="425" y="1451"/>
                    </a:moveTo>
                    <a:cubicBezTo>
                      <a:pt x="425" y="1451"/>
                      <a:pt x="426" y="1452"/>
                      <a:pt x="425" y="1451"/>
                    </a:cubicBezTo>
                    <a:close/>
                    <a:moveTo>
                      <a:pt x="427" y="1452"/>
                    </a:moveTo>
                    <a:cubicBezTo>
                      <a:pt x="427" y="1452"/>
                      <a:pt x="428" y="1453"/>
                      <a:pt x="427" y="1452"/>
                    </a:cubicBezTo>
                    <a:close/>
                    <a:moveTo>
                      <a:pt x="429" y="1453"/>
                    </a:moveTo>
                    <a:cubicBezTo>
                      <a:pt x="428" y="1453"/>
                      <a:pt x="430" y="1454"/>
                      <a:pt x="429" y="1453"/>
                    </a:cubicBezTo>
                    <a:close/>
                    <a:moveTo>
                      <a:pt x="749" y="1462"/>
                    </a:moveTo>
                    <a:cubicBezTo>
                      <a:pt x="749" y="1462"/>
                      <a:pt x="750" y="1462"/>
                      <a:pt x="750" y="1463"/>
                    </a:cubicBezTo>
                    <a:moveTo>
                      <a:pt x="750" y="1463"/>
                    </a:moveTo>
                    <a:cubicBezTo>
                      <a:pt x="751" y="1464"/>
                      <a:pt x="752" y="1462"/>
                      <a:pt x="750" y="1463"/>
                    </a:cubicBezTo>
                    <a:moveTo>
                      <a:pt x="750" y="1463"/>
                    </a:moveTo>
                    <a:cubicBezTo>
                      <a:pt x="750" y="1462"/>
                      <a:pt x="749" y="1462"/>
                      <a:pt x="749" y="1462"/>
                    </a:cubicBezTo>
                    <a:moveTo>
                      <a:pt x="749" y="1462"/>
                    </a:moveTo>
                    <a:cubicBezTo>
                      <a:pt x="746" y="1458"/>
                      <a:pt x="742" y="1456"/>
                      <a:pt x="739" y="1453"/>
                    </a:cubicBezTo>
                    <a:cubicBezTo>
                      <a:pt x="738" y="1460"/>
                      <a:pt x="744" y="1460"/>
                      <a:pt x="749" y="1462"/>
                    </a:cubicBezTo>
                    <a:moveTo>
                      <a:pt x="559" y="1476"/>
                    </a:moveTo>
                    <a:cubicBezTo>
                      <a:pt x="572" y="1480"/>
                      <a:pt x="590" y="1477"/>
                      <a:pt x="605" y="1480"/>
                    </a:cubicBezTo>
                    <a:cubicBezTo>
                      <a:pt x="605" y="1476"/>
                      <a:pt x="598" y="1472"/>
                      <a:pt x="597" y="1466"/>
                    </a:cubicBezTo>
                    <a:cubicBezTo>
                      <a:pt x="577" y="1465"/>
                      <a:pt x="561" y="1460"/>
                      <a:pt x="543" y="1458"/>
                    </a:cubicBezTo>
                    <a:cubicBezTo>
                      <a:pt x="547" y="1464"/>
                      <a:pt x="551" y="1473"/>
                      <a:pt x="559" y="1476"/>
                    </a:cubicBezTo>
                    <a:close/>
                    <a:moveTo>
                      <a:pt x="981" y="1463"/>
                    </a:moveTo>
                    <a:cubicBezTo>
                      <a:pt x="976" y="1471"/>
                      <a:pt x="970" y="1476"/>
                      <a:pt x="964" y="1481"/>
                    </a:cubicBezTo>
                    <a:cubicBezTo>
                      <a:pt x="972" y="1480"/>
                      <a:pt x="978" y="1479"/>
                      <a:pt x="986" y="1478"/>
                    </a:cubicBezTo>
                    <a:cubicBezTo>
                      <a:pt x="993" y="1472"/>
                      <a:pt x="1000" y="1466"/>
                      <a:pt x="1007" y="1460"/>
                    </a:cubicBezTo>
                    <a:cubicBezTo>
                      <a:pt x="1007" y="1458"/>
                      <a:pt x="1008" y="1458"/>
                      <a:pt x="1006" y="1458"/>
                    </a:cubicBezTo>
                    <a:cubicBezTo>
                      <a:pt x="998" y="1460"/>
                      <a:pt x="989" y="1461"/>
                      <a:pt x="981" y="1463"/>
                    </a:cubicBezTo>
                    <a:close/>
                    <a:moveTo>
                      <a:pt x="1069" y="1460"/>
                    </a:moveTo>
                    <a:cubicBezTo>
                      <a:pt x="1069" y="1459"/>
                      <a:pt x="1070" y="1460"/>
                      <a:pt x="1069" y="1460"/>
                    </a:cubicBezTo>
                    <a:close/>
                    <a:moveTo>
                      <a:pt x="1066" y="1461"/>
                    </a:moveTo>
                    <a:cubicBezTo>
                      <a:pt x="1041" y="1468"/>
                      <a:pt x="1016" y="1476"/>
                      <a:pt x="987" y="1480"/>
                    </a:cubicBezTo>
                    <a:cubicBezTo>
                      <a:pt x="984" y="1484"/>
                      <a:pt x="979" y="1485"/>
                      <a:pt x="976" y="1488"/>
                    </a:cubicBezTo>
                    <a:cubicBezTo>
                      <a:pt x="1008" y="1481"/>
                      <a:pt x="1042" y="1475"/>
                      <a:pt x="1066" y="1461"/>
                    </a:cubicBezTo>
                    <a:moveTo>
                      <a:pt x="1066" y="1461"/>
                    </a:moveTo>
                    <a:cubicBezTo>
                      <a:pt x="1070" y="1462"/>
                      <a:pt x="1067" y="1458"/>
                      <a:pt x="1066" y="1461"/>
                    </a:cubicBezTo>
                    <a:moveTo>
                      <a:pt x="742" y="1463"/>
                    </a:moveTo>
                    <a:cubicBezTo>
                      <a:pt x="742" y="1465"/>
                      <a:pt x="746" y="1462"/>
                      <a:pt x="742" y="1463"/>
                    </a:cubicBezTo>
                    <a:moveTo>
                      <a:pt x="742" y="1463"/>
                    </a:moveTo>
                    <a:cubicBezTo>
                      <a:pt x="741" y="1462"/>
                      <a:pt x="740" y="1461"/>
                      <a:pt x="739" y="1461"/>
                    </a:cubicBezTo>
                    <a:cubicBezTo>
                      <a:pt x="739" y="1463"/>
                      <a:pt x="740" y="1462"/>
                      <a:pt x="742" y="1463"/>
                    </a:cubicBezTo>
                    <a:moveTo>
                      <a:pt x="1072" y="1462"/>
                    </a:moveTo>
                    <a:cubicBezTo>
                      <a:pt x="1072" y="1461"/>
                      <a:pt x="1073" y="1462"/>
                      <a:pt x="1072" y="1462"/>
                    </a:cubicBezTo>
                    <a:close/>
                    <a:moveTo>
                      <a:pt x="774" y="1463"/>
                    </a:moveTo>
                    <a:cubicBezTo>
                      <a:pt x="774" y="1463"/>
                      <a:pt x="775" y="1464"/>
                      <a:pt x="774" y="1463"/>
                    </a:cubicBezTo>
                    <a:close/>
                    <a:moveTo>
                      <a:pt x="746" y="1464"/>
                    </a:moveTo>
                    <a:cubicBezTo>
                      <a:pt x="745" y="1464"/>
                      <a:pt x="746" y="1465"/>
                      <a:pt x="746" y="1464"/>
                    </a:cubicBezTo>
                    <a:close/>
                    <a:moveTo>
                      <a:pt x="780" y="1464"/>
                    </a:moveTo>
                    <a:cubicBezTo>
                      <a:pt x="780" y="1464"/>
                      <a:pt x="781" y="1465"/>
                      <a:pt x="780" y="1464"/>
                    </a:cubicBezTo>
                    <a:close/>
                    <a:moveTo>
                      <a:pt x="796" y="1472"/>
                    </a:moveTo>
                    <a:cubicBezTo>
                      <a:pt x="823" y="1473"/>
                      <a:pt x="851" y="1473"/>
                      <a:pt x="879" y="1473"/>
                    </a:cubicBezTo>
                    <a:cubicBezTo>
                      <a:pt x="879" y="1470"/>
                      <a:pt x="886" y="1464"/>
                      <a:pt x="882" y="1463"/>
                    </a:cubicBezTo>
                    <a:cubicBezTo>
                      <a:pt x="855" y="1469"/>
                      <a:pt x="823" y="1468"/>
                      <a:pt x="796" y="1472"/>
                    </a:cubicBezTo>
                    <a:close/>
                    <a:moveTo>
                      <a:pt x="882" y="1475"/>
                    </a:moveTo>
                    <a:cubicBezTo>
                      <a:pt x="882" y="1479"/>
                      <a:pt x="879" y="1481"/>
                      <a:pt x="878" y="1485"/>
                    </a:cubicBezTo>
                    <a:cubicBezTo>
                      <a:pt x="901" y="1482"/>
                      <a:pt x="937" y="1489"/>
                      <a:pt x="958" y="1482"/>
                    </a:cubicBezTo>
                    <a:cubicBezTo>
                      <a:pt x="961" y="1480"/>
                      <a:pt x="965" y="1476"/>
                      <a:pt x="968" y="1473"/>
                    </a:cubicBezTo>
                    <a:cubicBezTo>
                      <a:pt x="971" y="1470"/>
                      <a:pt x="977" y="1467"/>
                      <a:pt x="975" y="1464"/>
                    </a:cubicBezTo>
                    <a:cubicBezTo>
                      <a:pt x="946" y="1470"/>
                      <a:pt x="916" y="1474"/>
                      <a:pt x="882" y="1475"/>
                    </a:cubicBezTo>
                    <a:close/>
                    <a:moveTo>
                      <a:pt x="784" y="1466"/>
                    </a:moveTo>
                    <a:cubicBezTo>
                      <a:pt x="784" y="1466"/>
                      <a:pt x="785" y="1467"/>
                      <a:pt x="784" y="1466"/>
                    </a:cubicBezTo>
                    <a:close/>
                    <a:moveTo>
                      <a:pt x="503" y="1468"/>
                    </a:moveTo>
                    <a:cubicBezTo>
                      <a:pt x="520" y="1486"/>
                      <a:pt x="554" y="1491"/>
                      <a:pt x="582" y="1493"/>
                    </a:cubicBezTo>
                    <a:cubicBezTo>
                      <a:pt x="572" y="1490"/>
                      <a:pt x="565" y="1483"/>
                      <a:pt x="556" y="1478"/>
                    </a:cubicBezTo>
                    <a:cubicBezTo>
                      <a:pt x="537" y="1475"/>
                      <a:pt x="521" y="1471"/>
                      <a:pt x="503" y="1468"/>
                    </a:cubicBezTo>
                    <a:moveTo>
                      <a:pt x="503" y="1468"/>
                    </a:moveTo>
                    <a:cubicBezTo>
                      <a:pt x="502" y="1467"/>
                      <a:pt x="502" y="1468"/>
                      <a:pt x="503" y="1468"/>
                    </a:cubicBezTo>
                    <a:moveTo>
                      <a:pt x="611" y="1480"/>
                    </a:moveTo>
                    <a:cubicBezTo>
                      <a:pt x="653" y="1483"/>
                      <a:pt x="697" y="1480"/>
                      <a:pt x="732" y="1473"/>
                    </a:cubicBezTo>
                    <a:cubicBezTo>
                      <a:pt x="687" y="1475"/>
                      <a:pt x="642" y="1473"/>
                      <a:pt x="601" y="1467"/>
                    </a:cubicBezTo>
                    <a:cubicBezTo>
                      <a:pt x="604" y="1472"/>
                      <a:pt x="605" y="1478"/>
                      <a:pt x="611" y="1480"/>
                    </a:cubicBezTo>
                    <a:close/>
                    <a:moveTo>
                      <a:pt x="738" y="1472"/>
                    </a:moveTo>
                    <a:cubicBezTo>
                      <a:pt x="737" y="1472"/>
                      <a:pt x="736" y="1472"/>
                      <a:pt x="736" y="1473"/>
                    </a:cubicBezTo>
                    <a:cubicBezTo>
                      <a:pt x="737" y="1473"/>
                      <a:pt x="738" y="1473"/>
                      <a:pt x="738" y="1472"/>
                    </a:cubicBezTo>
                    <a:close/>
                    <a:moveTo>
                      <a:pt x="789" y="1473"/>
                    </a:moveTo>
                    <a:cubicBezTo>
                      <a:pt x="788" y="1473"/>
                      <a:pt x="786" y="1473"/>
                      <a:pt x="786" y="1474"/>
                    </a:cubicBezTo>
                    <a:cubicBezTo>
                      <a:pt x="787" y="1474"/>
                      <a:pt x="789" y="1474"/>
                      <a:pt x="789" y="1473"/>
                    </a:cubicBezTo>
                    <a:close/>
                    <a:moveTo>
                      <a:pt x="742" y="1475"/>
                    </a:moveTo>
                    <a:cubicBezTo>
                      <a:pt x="741" y="1475"/>
                      <a:pt x="742" y="1476"/>
                      <a:pt x="742" y="1475"/>
                    </a:cubicBezTo>
                    <a:close/>
                    <a:moveTo>
                      <a:pt x="745" y="1509"/>
                    </a:moveTo>
                    <a:cubicBezTo>
                      <a:pt x="748" y="1509"/>
                      <a:pt x="752" y="1509"/>
                      <a:pt x="755" y="1509"/>
                    </a:cubicBezTo>
                    <a:cubicBezTo>
                      <a:pt x="757" y="1498"/>
                      <a:pt x="761" y="1484"/>
                      <a:pt x="759" y="1474"/>
                    </a:cubicBezTo>
                    <a:cubicBezTo>
                      <a:pt x="754" y="1485"/>
                      <a:pt x="737" y="1490"/>
                      <a:pt x="745" y="1509"/>
                    </a:cubicBezTo>
                    <a:close/>
                    <a:moveTo>
                      <a:pt x="877" y="1476"/>
                    </a:moveTo>
                    <a:cubicBezTo>
                      <a:pt x="879" y="1475"/>
                      <a:pt x="877" y="1475"/>
                      <a:pt x="877" y="1476"/>
                    </a:cubicBezTo>
                    <a:moveTo>
                      <a:pt x="877" y="1476"/>
                    </a:moveTo>
                    <a:cubicBezTo>
                      <a:pt x="848" y="1477"/>
                      <a:pt x="817" y="1475"/>
                      <a:pt x="791" y="1475"/>
                    </a:cubicBezTo>
                    <a:cubicBezTo>
                      <a:pt x="817" y="1479"/>
                      <a:pt x="844" y="1483"/>
                      <a:pt x="873" y="1485"/>
                    </a:cubicBezTo>
                    <a:cubicBezTo>
                      <a:pt x="875" y="1482"/>
                      <a:pt x="877" y="1480"/>
                      <a:pt x="877" y="1476"/>
                    </a:cubicBezTo>
                    <a:moveTo>
                      <a:pt x="655" y="1493"/>
                    </a:moveTo>
                    <a:cubicBezTo>
                      <a:pt x="685" y="1490"/>
                      <a:pt x="715" y="1482"/>
                      <a:pt x="737" y="1477"/>
                    </a:cubicBezTo>
                    <a:cubicBezTo>
                      <a:pt x="737" y="1476"/>
                      <a:pt x="739" y="1475"/>
                      <a:pt x="736" y="1475"/>
                    </a:cubicBezTo>
                    <a:cubicBezTo>
                      <a:pt x="700" y="1482"/>
                      <a:pt x="655" y="1485"/>
                      <a:pt x="612" y="1483"/>
                    </a:cubicBezTo>
                    <a:cubicBezTo>
                      <a:pt x="615" y="1498"/>
                      <a:pt x="635" y="1496"/>
                      <a:pt x="655" y="1493"/>
                    </a:cubicBezTo>
                    <a:close/>
                    <a:moveTo>
                      <a:pt x="749" y="1476"/>
                    </a:moveTo>
                    <a:cubicBezTo>
                      <a:pt x="748" y="1476"/>
                      <a:pt x="749" y="1477"/>
                      <a:pt x="749" y="1476"/>
                    </a:cubicBezTo>
                    <a:close/>
                    <a:moveTo>
                      <a:pt x="754" y="1476"/>
                    </a:moveTo>
                    <a:cubicBezTo>
                      <a:pt x="749" y="1477"/>
                      <a:pt x="746" y="1481"/>
                      <a:pt x="741" y="1483"/>
                    </a:cubicBezTo>
                    <a:cubicBezTo>
                      <a:pt x="742" y="1484"/>
                      <a:pt x="741" y="1488"/>
                      <a:pt x="743" y="1489"/>
                    </a:cubicBezTo>
                    <a:cubicBezTo>
                      <a:pt x="746" y="1485"/>
                      <a:pt x="752" y="1481"/>
                      <a:pt x="754" y="1476"/>
                    </a:cubicBezTo>
                    <a:moveTo>
                      <a:pt x="754" y="1476"/>
                    </a:moveTo>
                    <a:cubicBezTo>
                      <a:pt x="756" y="1475"/>
                      <a:pt x="754" y="1475"/>
                      <a:pt x="754" y="1476"/>
                    </a:cubicBezTo>
                    <a:moveTo>
                      <a:pt x="773" y="1476"/>
                    </a:moveTo>
                    <a:cubicBezTo>
                      <a:pt x="772" y="1476"/>
                      <a:pt x="773" y="1477"/>
                      <a:pt x="773" y="1476"/>
                    </a:cubicBezTo>
                    <a:close/>
                    <a:moveTo>
                      <a:pt x="782" y="1475"/>
                    </a:moveTo>
                    <a:cubicBezTo>
                      <a:pt x="781" y="1475"/>
                      <a:pt x="780" y="1475"/>
                      <a:pt x="780" y="1476"/>
                    </a:cubicBezTo>
                    <a:cubicBezTo>
                      <a:pt x="781" y="1476"/>
                      <a:pt x="782" y="1476"/>
                      <a:pt x="782" y="1475"/>
                    </a:cubicBezTo>
                    <a:close/>
                    <a:moveTo>
                      <a:pt x="746" y="1477"/>
                    </a:moveTo>
                    <a:cubicBezTo>
                      <a:pt x="743" y="1476"/>
                      <a:pt x="739" y="1478"/>
                      <a:pt x="742" y="1480"/>
                    </a:cubicBezTo>
                    <a:cubicBezTo>
                      <a:pt x="742" y="1478"/>
                      <a:pt x="745" y="1479"/>
                      <a:pt x="746" y="1477"/>
                    </a:cubicBezTo>
                    <a:moveTo>
                      <a:pt x="746" y="1477"/>
                    </a:moveTo>
                    <a:cubicBezTo>
                      <a:pt x="750" y="1478"/>
                      <a:pt x="746" y="1474"/>
                      <a:pt x="746" y="1477"/>
                    </a:cubicBezTo>
                    <a:moveTo>
                      <a:pt x="758" y="1509"/>
                    </a:moveTo>
                    <a:cubicBezTo>
                      <a:pt x="768" y="1509"/>
                      <a:pt x="777" y="1509"/>
                      <a:pt x="787" y="1509"/>
                    </a:cubicBezTo>
                    <a:cubicBezTo>
                      <a:pt x="781" y="1500"/>
                      <a:pt x="770" y="1487"/>
                      <a:pt x="763" y="1476"/>
                    </a:cubicBezTo>
                    <a:cubicBezTo>
                      <a:pt x="761" y="1486"/>
                      <a:pt x="760" y="1498"/>
                      <a:pt x="758" y="1509"/>
                    </a:cubicBezTo>
                    <a:close/>
                    <a:moveTo>
                      <a:pt x="796" y="1509"/>
                    </a:moveTo>
                    <a:cubicBezTo>
                      <a:pt x="804" y="1511"/>
                      <a:pt x="813" y="1505"/>
                      <a:pt x="826" y="1508"/>
                    </a:cubicBezTo>
                    <a:cubicBezTo>
                      <a:pt x="807" y="1497"/>
                      <a:pt x="786" y="1489"/>
                      <a:pt x="769" y="1476"/>
                    </a:cubicBezTo>
                    <a:cubicBezTo>
                      <a:pt x="777" y="1485"/>
                      <a:pt x="782" y="1505"/>
                      <a:pt x="796" y="1509"/>
                    </a:cubicBezTo>
                    <a:close/>
                    <a:moveTo>
                      <a:pt x="837" y="1507"/>
                    </a:moveTo>
                    <a:cubicBezTo>
                      <a:pt x="844" y="1507"/>
                      <a:pt x="860" y="1507"/>
                      <a:pt x="864" y="1499"/>
                    </a:cubicBezTo>
                    <a:cubicBezTo>
                      <a:pt x="831" y="1496"/>
                      <a:pt x="800" y="1484"/>
                      <a:pt x="774" y="1477"/>
                    </a:cubicBezTo>
                    <a:cubicBezTo>
                      <a:pt x="791" y="1485"/>
                      <a:pt x="814" y="1505"/>
                      <a:pt x="837" y="1507"/>
                    </a:cubicBezTo>
                    <a:close/>
                    <a:moveTo>
                      <a:pt x="865" y="1497"/>
                    </a:moveTo>
                    <a:cubicBezTo>
                      <a:pt x="867" y="1494"/>
                      <a:pt x="870" y="1491"/>
                      <a:pt x="871" y="1487"/>
                    </a:cubicBezTo>
                    <a:cubicBezTo>
                      <a:pt x="839" y="1487"/>
                      <a:pt x="810" y="1479"/>
                      <a:pt x="783" y="1477"/>
                    </a:cubicBezTo>
                    <a:cubicBezTo>
                      <a:pt x="809" y="1485"/>
                      <a:pt x="835" y="1493"/>
                      <a:pt x="865" y="1497"/>
                    </a:cubicBezTo>
                    <a:close/>
                    <a:moveTo>
                      <a:pt x="617" y="1495"/>
                    </a:moveTo>
                    <a:cubicBezTo>
                      <a:pt x="616" y="1492"/>
                      <a:pt x="610" y="1486"/>
                      <a:pt x="606" y="1483"/>
                    </a:cubicBezTo>
                    <a:cubicBezTo>
                      <a:pt x="592" y="1483"/>
                      <a:pt x="576" y="1479"/>
                      <a:pt x="563" y="1480"/>
                    </a:cubicBezTo>
                    <a:cubicBezTo>
                      <a:pt x="577" y="1489"/>
                      <a:pt x="591" y="1498"/>
                      <a:pt x="617" y="1495"/>
                    </a:cubicBezTo>
                    <a:close/>
                    <a:moveTo>
                      <a:pt x="626" y="1499"/>
                    </a:moveTo>
                    <a:cubicBezTo>
                      <a:pt x="667" y="1513"/>
                      <a:pt x="710" y="1498"/>
                      <a:pt x="738" y="1480"/>
                    </a:cubicBezTo>
                    <a:cubicBezTo>
                      <a:pt x="706" y="1488"/>
                      <a:pt x="665" y="1495"/>
                      <a:pt x="626" y="1499"/>
                    </a:cubicBezTo>
                    <a:close/>
                    <a:moveTo>
                      <a:pt x="1025" y="1480"/>
                    </a:moveTo>
                    <a:cubicBezTo>
                      <a:pt x="1025" y="1479"/>
                      <a:pt x="1026" y="1480"/>
                      <a:pt x="1025" y="1480"/>
                    </a:cubicBezTo>
                    <a:close/>
                    <a:moveTo>
                      <a:pt x="1022" y="1481"/>
                    </a:moveTo>
                    <a:cubicBezTo>
                      <a:pt x="1023" y="1481"/>
                      <a:pt x="1022" y="1480"/>
                      <a:pt x="1022" y="1481"/>
                    </a:cubicBezTo>
                    <a:close/>
                    <a:moveTo>
                      <a:pt x="516" y="1482"/>
                    </a:moveTo>
                    <a:cubicBezTo>
                      <a:pt x="516" y="1481"/>
                      <a:pt x="517" y="1482"/>
                      <a:pt x="516" y="1482"/>
                    </a:cubicBezTo>
                    <a:close/>
                    <a:moveTo>
                      <a:pt x="1018" y="1482"/>
                    </a:moveTo>
                    <a:cubicBezTo>
                      <a:pt x="1001" y="1486"/>
                      <a:pt x="981" y="1488"/>
                      <a:pt x="966" y="1495"/>
                    </a:cubicBezTo>
                    <a:moveTo>
                      <a:pt x="966" y="1495"/>
                    </a:moveTo>
                    <a:cubicBezTo>
                      <a:pt x="962" y="1494"/>
                      <a:pt x="965" y="1498"/>
                      <a:pt x="966" y="1495"/>
                    </a:cubicBezTo>
                    <a:moveTo>
                      <a:pt x="966" y="1495"/>
                    </a:moveTo>
                    <a:cubicBezTo>
                      <a:pt x="985" y="1493"/>
                      <a:pt x="1002" y="1488"/>
                      <a:pt x="1018" y="1482"/>
                    </a:cubicBezTo>
                    <a:moveTo>
                      <a:pt x="1018" y="1482"/>
                    </a:moveTo>
                    <a:cubicBezTo>
                      <a:pt x="1022" y="1483"/>
                      <a:pt x="1019" y="1479"/>
                      <a:pt x="1018" y="1482"/>
                    </a:cubicBezTo>
                    <a:moveTo>
                      <a:pt x="940" y="1495"/>
                    </a:moveTo>
                    <a:cubicBezTo>
                      <a:pt x="955" y="1492"/>
                      <a:pt x="972" y="1491"/>
                      <a:pt x="980" y="1482"/>
                    </a:cubicBezTo>
                    <a:cubicBezTo>
                      <a:pt x="962" y="1482"/>
                      <a:pt x="950" y="1488"/>
                      <a:pt x="940" y="1495"/>
                    </a:cubicBezTo>
                    <a:close/>
                    <a:moveTo>
                      <a:pt x="681" y="1507"/>
                    </a:moveTo>
                    <a:cubicBezTo>
                      <a:pt x="694" y="1507"/>
                      <a:pt x="707" y="1507"/>
                      <a:pt x="719" y="1509"/>
                    </a:cubicBezTo>
                    <a:cubicBezTo>
                      <a:pt x="726" y="1503"/>
                      <a:pt x="734" y="1498"/>
                      <a:pt x="740" y="1491"/>
                    </a:cubicBezTo>
                    <a:cubicBezTo>
                      <a:pt x="737" y="1491"/>
                      <a:pt x="741" y="1484"/>
                      <a:pt x="738" y="1484"/>
                    </a:cubicBezTo>
                    <a:cubicBezTo>
                      <a:pt x="722" y="1494"/>
                      <a:pt x="700" y="1499"/>
                      <a:pt x="681" y="1507"/>
                    </a:cubicBezTo>
                    <a:close/>
                    <a:moveTo>
                      <a:pt x="876" y="1487"/>
                    </a:moveTo>
                    <a:cubicBezTo>
                      <a:pt x="874" y="1491"/>
                      <a:pt x="871" y="1493"/>
                      <a:pt x="870" y="1498"/>
                    </a:cubicBezTo>
                    <a:cubicBezTo>
                      <a:pt x="900" y="1502"/>
                      <a:pt x="934" y="1501"/>
                      <a:pt x="950" y="1486"/>
                    </a:cubicBezTo>
                    <a:cubicBezTo>
                      <a:pt x="927" y="1487"/>
                      <a:pt x="902" y="1488"/>
                      <a:pt x="876" y="1487"/>
                    </a:cubicBezTo>
                    <a:close/>
                    <a:moveTo>
                      <a:pt x="542" y="1492"/>
                    </a:moveTo>
                    <a:cubicBezTo>
                      <a:pt x="542" y="1492"/>
                      <a:pt x="543" y="1493"/>
                      <a:pt x="542" y="1492"/>
                    </a:cubicBezTo>
                    <a:close/>
                    <a:moveTo>
                      <a:pt x="570" y="1495"/>
                    </a:moveTo>
                    <a:cubicBezTo>
                      <a:pt x="565" y="1495"/>
                      <a:pt x="538" y="1491"/>
                      <a:pt x="548" y="1494"/>
                    </a:cubicBezTo>
                    <a:cubicBezTo>
                      <a:pt x="571" y="1502"/>
                      <a:pt x="600" y="1512"/>
                      <a:pt x="625" y="1510"/>
                    </a:cubicBezTo>
                    <a:cubicBezTo>
                      <a:pt x="606" y="1504"/>
                      <a:pt x="592" y="1498"/>
                      <a:pt x="570" y="1495"/>
                    </a:cubicBezTo>
                    <a:close/>
                    <a:moveTo>
                      <a:pt x="958" y="1495"/>
                    </a:moveTo>
                    <a:cubicBezTo>
                      <a:pt x="949" y="1496"/>
                      <a:pt x="942" y="1497"/>
                      <a:pt x="935" y="1499"/>
                    </a:cubicBezTo>
                    <a:cubicBezTo>
                      <a:pt x="943" y="1498"/>
                      <a:pt x="953" y="1499"/>
                      <a:pt x="958" y="1495"/>
                    </a:cubicBezTo>
                    <a:moveTo>
                      <a:pt x="958" y="1495"/>
                    </a:moveTo>
                    <a:cubicBezTo>
                      <a:pt x="962" y="1496"/>
                      <a:pt x="958" y="1492"/>
                      <a:pt x="958" y="1495"/>
                    </a:cubicBezTo>
                    <a:moveTo>
                      <a:pt x="724" y="1509"/>
                    </a:moveTo>
                    <a:cubicBezTo>
                      <a:pt x="730" y="1509"/>
                      <a:pt x="736" y="1509"/>
                      <a:pt x="742" y="1509"/>
                    </a:cubicBezTo>
                    <a:cubicBezTo>
                      <a:pt x="740" y="1505"/>
                      <a:pt x="741" y="1498"/>
                      <a:pt x="739" y="1495"/>
                    </a:cubicBezTo>
                    <a:cubicBezTo>
                      <a:pt x="735" y="1501"/>
                      <a:pt x="728" y="1504"/>
                      <a:pt x="724" y="1509"/>
                    </a:cubicBezTo>
                    <a:close/>
                    <a:moveTo>
                      <a:pt x="613" y="1499"/>
                    </a:moveTo>
                    <a:cubicBezTo>
                      <a:pt x="615" y="1500"/>
                      <a:pt x="623" y="1501"/>
                      <a:pt x="624" y="1500"/>
                    </a:cubicBezTo>
                    <a:cubicBezTo>
                      <a:pt x="622" y="1496"/>
                      <a:pt x="599" y="1499"/>
                      <a:pt x="613" y="1499"/>
                    </a:cubicBezTo>
                    <a:close/>
                    <a:moveTo>
                      <a:pt x="929" y="1500"/>
                    </a:moveTo>
                    <a:cubicBezTo>
                      <a:pt x="929" y="1500"/>
                      <a:pt x="930" y="1501"/>
                      <a:pt x="929" y="1500"/>
                    </a:cubicBezTo>
                    <a:close/>
                    <a:moveTo>
                      <a:pt x="865" y="1505"/>
                    </a:moveTo>
                    <a:cubicBezTo>
                      <a:pt x="871" y="1503"/>
                      <a:pt x="880" y="1504"/>
                      <a:pt x="886" y="1502"/>
                    </a:cubicBezTo>
                    <a:cubicBezTo>
                      <a:pt x="879" y="1502"/>
                      <a:pt x="867" y="1497"/>
                      <a:pt x="865" y="1505"/>
                    </a:cubicBezTo>
                    <a:close/>
                    <a:moveTo>
                      <a:pt x="608" y="1501"/>
                    </a:moveTo>
                    <a:cubicBezTo>
                      <a:pt x="608" y="1501"/>
                      <a:pt x="607" y="1501"/>
                      <a:pt x="606" y="1502"/>
                    </a:cubicBezTo>
                    <a:cubicBezTo>
                      <a:pt x="607" y="1502"/>
                      <a:pt x="608" y="1502"/>
                      <a:pt x="608" y="1501"/>
                    </a:cubicBezTo>
                    <a:close/>
                    <a:moveTo>
                      <a:pt x="885" y="1514"/>
                    </a:moveTo>
                    <a:cubicBezTo>
                      <a:pt x="909" y="1514"/>
                      <a:pt x="929" y="1509"/>
                      <a:pt x="946" y="1501"/>
                    </a:cubicBezTo>
                    <a:cubicBezTo>
                      <a:pt x="921" y="1500"/>
                      <a:pt x="904" y="1509"/>
                      <a:pt x="885" y="1514"/>
                    </a:cubicBezTo>
                    <a:close/>
                    <a:moveTo>
                      <a:pt x="633" y="1509"/>
                    </a:moveTo>
                    <a:cubicBezTo>
                      <a:pt x="629" y="1504"/>
                      <a:pt x="618" y="1501"/>
                      <a:pt x="609" y="1503"/>
                    </a:cubicBezTo>
                    <a:cubicBezTo>
                      <a:pt x="618" y="1504"/>
                      <a:pt x="626" y="1509"/>
                      <a:pt x="633" y="1509"/>
                    </a:cubicBezTo>
                    <a:close/>
                    <a:moveTo>
                      <a:pt x="858" y="1512"/>
                    </a:moveTo>
                    <a:cubicBezTo>
                      <a:pt x="879" y="1516"/>
                      <a:pt x="896" y="1508"/>
                      <a:pt x="912" y="1503"/>
                    </a:cubicBezTo>
                    <a:cubicBezTo>
                      <a:pt x="893" y="1506"/>
                      <a:pt x="869" y="1502"/>
                      <a:pt x="858" y="1512"/>
                    </a:cubicBezTo>
                    <a:close/>
                    <a:moveTo>
                      <a:pt x="659" y="1507"/>
                    </a:moveTo>
                    <a:cubicBezTo>
                      <a:pt x="650" y="1508"/>
                      <a:pt x="641" y="1503"/>
                      <a:pt x="633" y="1506"/>
                    </a:cubicBezTo>
                    <a:cubicBezTo>
                      <a:pt x="638" y="1512"/>
                      <a:pt x="652" y="1509"/>
                      <a:pt x="659" y="1507"/>
                    </a:cubicBezTo>
                    <a:close/>
                    <a:moveTo>
                      <a:pt x="645" y="1512"/>
                    </a:moveTo>
                    <a:cubicBezTo>
                      <a:pt x="667" y="1518"/>
                      <a:pt x="698" y="1526"/>
                      <a:pt x="714" y="1511"/>
                    </a:cubicBezTo>
                    <a:cubicBezTo>
                      <a:pt x="688" y="1510"/>
                      <a:pt x="666" y="1506"/>
                      <a:pt x="645" y="1512"/>
                    </a:cubicBezTo>
                    <a:close/>
                    <a:moveTo>
                      <a:pt x="845" y="1510"/>
                    </a:moveTo>
                    <a:cubicBezTo>
                      <a:pt x="849" y="1510"/>
                      <a:pt x="855" y="1512"/>
                      <a:pt x="856" y="1508"/>
                    </a:cubicBezTo>
                    <a:cubicBezTo>
                      <a:pt x="852" y="1509"/>
                      <a:pt x="847" y="1508"/>
                      <a:pt x="845" y="1510"/>
                    </a:cubicBezTo>
                    <a:close/>
                    <a:moveTo>
                      <a:pt x="798" y="1512"/>
                    </a:moveTo>
                    <a:cubicBezTo>
                      <a:pt x="808" y="1524"/>
                      <a:pt x="839" y="1525"/>
                      <a:pt x="850" y="1513"/>
                    </a:cubicBezTo>
                    <a:cubicBezTo>
                      <a:pt x="837" y="1508"/>
                      <a:pt x="813" y="1509"/>
                      <a:pt x="798" y="1512"/>
                    </a:cubicBezTo>
                    <a:close/>
                    <a:moveTo>
                      <a:pt x="699" y="1522"/>
                    </a:moveTo>
                    <a:cubicBezTo>
                      <a:pt x="714" y="1522"/>
                      <a:pt x="731" y="1526"/>
                      <a:pt x="746" y="1524"/>
                    </a:cubicBezTo>
                    <a:cubicBezTo>
                      <a:pt x="743" y="1521"/>
                      <a:pt x="744" y="1515"/>
                      <a:pt x="742" y="1511"/>
                    </a:cubicBezTo>
                    <a:cubicBezTo>
                      <a:pt x="721" y="1509"/>
                      <a:pt x="710" y="1514"/>
                      <a:pt x="699" y="1522"/>
                    </a:cubicBezTo>
                    <a:close/>
                    <a:moveTo>
                      <a:pt x="750" y="1525"/>
                    </a:moveTo>
                    <a:cubicBezTo>
                      <a:pt x="753" y="1522"/>
                      <a:pt x="754" y="1517"/>
                      <a:pt x="754" y="1511"/>
                    </a:cubicBezTo>
                    <a:cubicBezTo>
                      <a:pt x="751" y="1511"/>
                      <a:pt x="748" y="1511"/>
                      <a:pt x="745" y="1511"/>
                    </a:cubicBezTo>
                    <a:cubicBezTo>
                      <a:pt x="747" y="1516"/>
                      <a:pt x="745" y="1524"/>
                      <a:pt x="750" y="1525"/>
                    </a:cubicBezTo>
                    <a:close/>
                    <a:moveTo>
                      <a:pt x="790" y="1511"/>
                    </a:moveTo>
                    <a:cubicBezTo>
                      <a:pt x="779" y="1511"/>
                      <a:pt x="768" y="1511"/>
                      <a:pt x="757" y="1511"/>
                    </a:cubicBezTo>
                    <a:cubicBezTo>
                      <a:pt x="757" y="1517"/>
                      <a:pt x="755" y="1520"/>
                      <a:pt x="754" y="1525"/>
                    </a:cubicBezTo>
                    <a:cubicBezTo>
                      <a:pt x="773" y="1525"/>
                      <a:pt x="792" y="1526"/>
                      <a:pt x="807" y="1522"/>
                    </a:cubicBezTo>
                    <a:cubicBezTo>
                      <a:pt x="800" y="1520"/>
                      <a:pt x="797" y="1514"/>
                      <a:pt x="790" y="1511"/>
                    </a:cubicBezTo>
                    <a:close/>
                    <a:moveTo>
                      <a:pt x="852" y="1517"/>
                    </a:moveTo>
                    <a:cubicBezTo>
                      <a:pt x="851" y="1518"/>
                      <a:pt x="852" y="1518"/>
                      <a:pt x="852" y="1517"/>
                    </a:cubicBezTo>
                    <a:moveTo>
                      <a:pt x="852" y="1517"/>
                    </a:moveTo>
                    <a:cubicBezTo>
                      <a:pt x="857" y="1517"/>
                      <a:pt x="861" y="1517"/>
                      <a:pt x="864" y="1515"/>
                    </a:cubicBezTo>
                    <a:cubicBezTo>
                      <a:pt x="859" y="1515"/>
                      <a:pt x="854" y="1513"/>
                      <a:pt x="852" y="1517"/>
                    </a:cubicBezTo>
                    <a:moveTo>
                      <a:pt x="655" y="1518"/>
                    </a:moveTo>
                    <a:cubicBezTo>
                      <a:pt x="655" y="1518"/>
                      <a:pt x="656" y="1519"/>
                      <a:pt x="655" y="1518"/>
                    </a:cubicBezTo>
                    <a:close/>
                    <a:moveTo>
                      <a:pt x="674" y="1522"/>
                    </a:moveTo>
                    <a:cubicBezTo>
                      <a:pt x="679" y="1522"/>
                      <a:pt x="678" y="1522"/>
                      <a:pt x="674" y="1521"/>
                    </a:cubicBezTo>
                    <a:cubicBezTo>
                      <a:pt x="672" y="1521"/>
                      <a:pt x="662" y="1518"/>
                      <a:pt x="658" y="1519"/>
                    </a:cubicBezTo>
                    <a:cubicBezTo>
                      <a:pt x="665" y="1520"/>
                      <a:pt x="671" y="1522"/>
                      <a:pt x="674" y="1522"/>
                    </a:cubicBezTo>
                    <a:close/>
                  </a:path>
                </a:pathLst>
              </a:custGeom>
              <a:solidFill>
                <a:srgbClr val="64646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2"/>
              <p:cNvSpPr>
                <a:spLocks noEditPoints="1"/>
              </p:cNvSpPr>
              <p:nvPr/>
            </p:nvSpPr>
            <p:spPr bwMode="gray">
              <a:xfrm>
                <a:off x="2834289" y="1987742"/>
                <a:ext cx="3470441" cy="3332809"/>
              </a:xfrm>
              <a:custGeom>
                <a:avLst/>
                <a:gdLst/>
                <a:ahLst/>
                <a:cxnLst>
                  <a:cxn ang="0">
                    <a:pos x="1157" y="29"/>
                  </a:cxn>
                  <a:cxn ang="0">
                    <a:pos x="617" y="117"/>
                  </a:cxn>
                  <a:cxn ang="0">
                    <a:pos x="656" y="178"/>
                  </a:cxn>
                  <a:cxn ang="0">
                    <a:pos x="239" y="258"/>
                  </a:cxn>
                  <a:cxn ang="0">
                    <a:pos x="536" y="255"/>
                  </a:cxn>
                  <a:cxn ang="0">
                    <a:pos x="663" y="454"/>
                  </a:cxn>
                  <a:cxn ang="0">
                    <a:pos x="900" y="474"/>
                  </a:cxn>
                  <a:cxn ang="0">
                    <a:pos x="922" y="511"/>
                  </a:cxn>
                  <a:cxn ang="0">
                    <a:pos x="908" y="527"/>
                  </a:cxn>
                  <a:cxn ang="0">
                    <a:pos x="895" y="533"/>
                  </a:cxn>
                  <a:cxn ang="0">
                    <a:pos x="1040" y="559"/>
                  </a:cxn>
                  <a:cxn ang="0">
                    <a:pos x="1319" y="1342"/>
                  </a:cxn>
                  <a:cxn ang="0">
                    <a:pos x="1320" y="1379"/>
                  </a:cxn>
                  <a:cxn ang="0">
                    <a:pos x="576" y="31"/>
                  </a:cxn>
                  <a:cxn ang="0">
                    <a:pos x="469" y="123"/>
                  </a:cxn>
                  <a:cxn ang="0">
                    <a:pos x="676" y="54"/>
                  </a:cxn>
                  <a:cxn ang="0">
                    <a:pos x="618" y="4"/>
                  </a:cxn>
                  <a:cxn ang="0">
                    <a:pos x="595" y="5"/>
                  </a:cxn>
                  <a:cxn ang="0">
                    <a:pos x="513" y="46"/>
                  </a:cxn>
                  <a:cxn ang="0">
                    <a:pos x="422" y="75"/>
                  </a:cxn>
                  <a:cxn ang="0">
                    <a:pos x="459" y="67"/>
                  </a:cxn>
                  <a:cxn ang="0">
                    <a:pos x="1681" y="642"/>
                  </a:cxn>
                  <a:cxn ang="0">
                    <a:pos x="1077" y="36"/>
                  </a:cxn>
                  <a:cxn ang="0">
                    <a:pos x="1098" y="110"/>
                  </a:cxn>
                  <a:cxn ang="0">
                    <a:pos x="979" y="117"/>
                  </a:cxn>
                  <a:cxn ang="0">
                    <a:pos x="948" y="122"/>
                  </a:cxn>
                  <a:cxn ang="0">
                    <a:pos x="820" y="97"/>
                  </a:cxn>
                  <a:cxn ang="0">
                    <a:pos x="698" y="200"/>
                  </a:cxn>
                  <a:cxn ang="0">
                    <a:pos x="828" y="182"/>
                  </a:cxn>
                  <a:cxn ang="0">
                    <a:pos x="734" y="228"/>
                  </a:cxn>
                  <a:cxn ang="0">
                    <a:pos x="635" y="272"/>
                  </a:cxn>
                  <a:cxn ang="0">
                    <a:pos x="593" y="234"/>
                  </a:cxn>
                  <a:cxn ang="0">
                    <a:pos x="621" y="295"/>
                  </a:cxn>
                  <a:cxn ang="0">
                    <a:pos x="441" y="441"/>
                  </a:cxn>
                  <a:cxn ang="0">
                    <a:pos x="621" y="411"/>
                  </a:cxn>
                  <a:cxn ang="0">
                    <a:pos x="709" y="512"/>
                  </a:cxn>
                  <a:cxn ang="0">
                    <a:pos x="740" y="381"/>
                  </a:cxn>
                  <a:cxn ang="0">
                    <a:pos x="870" y="536"/>
                  </a:cxn>
                  <a:cxn ang="0">
                    <a:pos x="911" y="470"/>
                  </a:cxn>
                  <a:cxn ang="0">
                    <a:pos x="1059" y="616"/>
                  </a:cxn>
                  <a:cxn ang="0">
                    <a:pos x="834" y="603"/>
                  </a:cxn>
                  <a:cxn ang="0">
                    <a:pos x="677" y="539"/>
                  </a:cxn>
                  <a:cxn ang="0">
                    <a:pos x="369" y="587"/>
                  </a:cxn>
                  <a:cxn ang="0">
                    <a:pos x="215" y="834"/>
                  </a:cxn>
                  <a:cxn ang="0">
                    <a:pos x="317" y="1065"/>
                  </a:cxn>
                  <a:cxn ang="0">
                    <a:pos x="592" y="1115"/>
                  </a:cxn>
                  <a:cxn ang="0">
                    <a:pos x="681" y="1291"/>
                  </a:cxn>
                  <a:cxn ang="0">
                    <a:pos x="733" y="1503"/>
                  </a:cxn>
                  <a:cxn ang="0">
                    <a:pos x="1016" y="1556"/>
                  </a:cxn>
                  <a:cxn ang="0">
                    <a:pos x="1197" y="1373"/>
                  </a:cxn>
                  <a:cxn ang="0">
                    <a:pos x="1271" y="1154"/>
                  </a:cxn>
                  <a:cxn ang="0">
                    <a:pos x="1311" y="967"/>
                  </a:cxn>
                  <a:cxn ang="0">
                    <a:pos x="1135" y="797"/>
                  </a:cxn>
                  <a:cxn ang="0">
                    <a:pos x="1197" y="810"/>
                  </a:cxn>
                  <a:cxn ang="0">
                    <a:pos x="1447" y="788"/>
                  </a:cxn>
                  <a:cxn ang="0">
                    <a:pos x="1277" y="635"/>
                  </a:cxn>
                  <a:cxn ang="0">
                    <a:pos x="1531" y="652"/>
                  </a:cxn>
                  <a:cxn ang="0">
                    <a:pos x="1658" y="862"/>
                  </a:cxn>
                  <a:cxn ang="0">
                    <a:pos x="1038" y="440"/>
                  </a:cxn>
                  <a:cxn ang="0">
                    <a:pos x="991" y="389"/>
                  </a:cxn>
                  <a:cxn ang="0">
                    <a:pos x="1099" y="418"/>
                  </a:cxn>
                  <a:cxn ang="0">
                    <a:pos x="287" y="206"/>
                  </a:cxn>
                  <a:cxn ang="0">
                    <a:pos x="50" y="1063"/>
                  </a:cxn>
                </a:cxnLst>
                <a:rect l="0" t="0" r="r" b="b"/>
                <a:pathLst>
                  <a:path w="1683" h="1609">
                    <a:moveTo>
                      <a:pt x="1008" y="20"/>
                    </a:moveTo>
                    <a:cubicBezTo>
                      <a:pt x="1021" y="27"/>
                      <a:pt x="1028" y="27"/>
                      <a:pt x="1045" y="29"/>
                    </a:cubicBezTo>
                    <a:cubicBezTo>
                      <a:pt x="1035" y="22"/>
                      <a:pt x="1023" y="21"/>
                      <a:pt x="1008" y="20"/>
                    </a:cubicBezTo>
                    <a:close/>
                    <a:moveTo>
                      <a:pt x="1146" y="26"/>
                    </a:moveTo>
                    <a:cubicBezTo>
                      <a:pt x="1143" y="26"/>
                      <a:pt x="1143" y="22"/>
                      <a:pt x="1141" y="21"/>
                    </a:cubicBezTo>
                    <a:cubicBezTo>
                      <a:pt x="1142" y="21"/>
                      <a:pt x="1146" y="24"/>
                      <a:pt x="1147" y="21"/>
                    </a:cubicBezTo>
                    <a:cubicBezTo>
                      <a:pt x="1138" y="19"/>
                      <a:pt x="1136" y="20"/>
                      <a:pt x="1128" y="22"/>
                    </a:cubicBezTo>
                    <a:cubicBezTo>
                      <a:pt x="1134" y="24"/>
                      <a:pt x="1139" y="27"/>
                      <a:pt x="1146" y="26"/>
                    </a:cubicBezTo>
                    <a:close/>
                    <a:moveTo>
                      <a:pt x="1063" y="27"/>
                    </a:moveTo>
                    <a:cubicBezTo>
                      <a:pt x="1057" y="27"/>
                      <a:pt x="1049" y="23"/>
                      <a:pt x="1045" y="25"/>
                    </a:cubicBezTo>
                    <a:cubicBezTo>
                      <a:pt x="1050" y="26"/>
                      <a:pt x="1053" y="31"/>
                      <a:pt x="1059" y="32"/>
                    </a:cubicBezTo>
                    <a:cubicBezTo>
                      <a:pt x="1060" y="30"/>
                      <a:pt x="1063" y="30"/>
                      <a:pt x="1063" y="27"/>
                    </a:cubicBezTo>
                    <a:close/>
                    <a:moveTo>
                      <a:pt x="1157" y="29"/>
                    </a:moveTo>
                    <a:cubicBezTo>
                      <a:pt x="1159" y="30"/>
                      <a:pt x="1161" y="30"/>
                      <a:pt x="1163" y="31"/>
                    </a:cubicBezTo>
                    <a:cubicBezTo>
                      <a:pt x="1163" y="28"/>
                      <a:pt x="1158" y="27"/>
                      <a:pt x="1157" y="29"/>
                    </a:cubicBezTo>
                    <a:close/>
                    <a:moveTo>
                      <a:pt x="966" y="79"/>
                    </a:moveTo>
                    <a:cubicBezTo>
                      <a:pt x="979" y="79"/>
                      <a:pt x="987" y="91"/>
                      <a:pt x="1000" y="85"/>
                    </a:cubicBezTo>
                    <a:cubicBezTo>
                      <a:pt x="983" y="83"/>
                      <a:pt x="971" y="65"/>
                      <a:pt x="984" y="55"/>
                    </a:cubicBezTo>
                    <a:cubicBezTo>
                      <a:pt x="988" y="52"/>
                      <a:pt x="993" y="54"/>
                      <a:pt x="996" y="49"/>
                    </a:cubicBezTo>
                    <a:cubicBezTo>
                      <a:pt x="992" y="41"/>
                      <a:pt x="983" y="46"/>
                      <a:pt x="978" y="50"/>
                    </a:cubicBezTo>
                    <a:cubicBezTo>
                      <a:pt x="970" y="49"/>
                      <a:pt x="966" y="53"/>
                      <a:pt x="962" y="58"/>
                    </a:cubicBezTo>
                    <a:cubicBezTo>
                      <a:pt x="969" y="61"/>
                      <a:pt x="963" y="73"/>
                      <a:pt x="966" y="79"/>
                    </a:cubicBezTo>
                    <a:close/>
                    <a:moveTo>
                      <a:pt x="1026" y="63"/>
                    </a:moveTo>
                    <a:cubicBezTo>
                      <a:pt x="1029" y="64"/>
                      <a:pt x="1031" y="68"/>
                      <a:pt x="1033" y="64"/>
                    </a:cubicBezTo>
                    <a:cubicBezTo>
                      <a:pt x="1032" y="63"/>
                      <a:pt x="1028" y="61"/>
                      <a:pt x="1026" y="63"/>
                    </a:cubicBezTo>
                    <a:close/>
                    <a:moveTo>
                      <a:pt x="1025" y="92"/>
                    </a:moveTo>
                    <a:cubicBezTo>
                      <a:pt x="1021" y="90"/>
                      <a:pt x="1015" y="86"/>
                      <a:pt x="1011" y="88"/>
                    </a:cubicBezTo>
                    <a:cubicBezTo>
                      <a:pt x="1014" y="90"/>
                      <a:pt x="1020" y="94"/>
                      <a:pt x="1025" y="92"/>
                    </a:cubicBezTo>
                    <a:close/>
                    <a:moveTo>
                      <a:pt x="618" y="123"/>
                    </a:moveTo>
                    <a:cubicBezTo>
                      <a:pt x="612" y="123"/>
                      <a:pt x="617" y="119"/>
                      <a:pt x="617" y="117"/>
                    </a:cubicBezTo>
                    <a:cubicBezTo>
                      <a:pt x="614" y="117"/>
                      <a:pt x="614" y="116"/>
                      <a:pt x="614" y="114"/>
                    </a:cubicBezTo>
                    <a:cubicBezTo>
                      <a:pt x="605" y="120"/>
                      <a:pt x="599" y="113"/>
                      <a:pt x="590" y="118"/>
                    </a:cubicBezTo>
                    <a:cubicBezTo>
                      <a:pt x="590" y="117"/>
                      <a:pt x="590" y="115"/>
                      <a:pt x="589" y="115"/>
                    </a:cubicBezTo>
                    <a:cubicBezTo>
                      <a:pt x="588" y="118"/>
                      <a:pt x="582" y="120"/>
                      <a:pt x="580" y="119"/>
                    </a:cubicBezTo>
                    <a:cubicBezTo>
                      <a:pt x="582" y="117"/>
                      <a:pt x="585" y="116"/>
                      <a:pt x="584" y="111"/>
                    </a:cubicBezTo>
                    <a:cubicBezTo>
                      <a:pt x="577" y="113"/>
                      <a:pt x="569" y="115"/>
                      <a:pt x="565" y="119"/>
                    </a:cubicBezTo>
                    <a:cubicBezTo>
                      <a:pt x="568" y="121"/>
                      <a:pt x="572" y="116"/>
                      <a:pt x="574" y="119"/>
                    </a:cubicBezTo>
                    <a:cubicBezTo>
                      <a:pt x="573" y="125"/>
                      <a:pt x="562" y="121"/>
                      <a:pt x="559" y="125"/>
                    </a:cubicBezTo>
                    <a:cubicBezTo>
                      <a:pt x="563" y="124"/>
                      <a:pt x="564" y="126"/>
                      <a:pt x="566" y="129"/>
                    </a:cubicBezTo>
                    <a:cubicBezTo>
                      <a:pt x="563" y="133"/>
                      <a:pt x="556" y="128"/>
                      <a:pt x="555" y="134"/>
                    </a:cubicBezTo>
                    <a:cubicBezTo>
                      <a:pt x="559" y="135"/>
                      <a:pt x="561" y="134"/>
                      <a:pt x="564" y="133"/>
                    </a:cubicBezTo>
                    <a:cubicBezTo>
                      <a:pt x="564" y="137"/>
                      <a:pt x="567" y="137"/>
                      <a:pt x="568" y="140"/>
                    </a:cubicBezTo>
                    <a:cubicBezTo>
                      <a:pt x="584" y="136"/>
                      <a:pt x="608" y="137"/>
                      <a:pt x="618" y="123"/>
                    </a:cubicBezTo>
                    <a:close/>
                    <a:moveTo>
                      <a:pt x="651" y="184"/>
                    </a:moveTo>
                    <a:cubicBezTo>
                      <a:pt x="654" y="184"/>
                      <a:pt x="656" y="182"/>
                      <a:pt x="656" y="178"/>
                    </a:cubicBezTo>
                    <a:cubicBezTo>
                      <a:pt x="653" y="178"/>
                      <a:pt x="651" y="180"/>
                      <a:pt x="651" y="184"/>
                    </a:cubicBezTo>
                    <a:close/>
                    <a:moveTo>
                      <a:pt x="635" y="196"/>
                    </a:moveTo>
                    <a:cubicBezTo>
                      <a:pt x="634" y="194"/>
                      <a:pt x="634" y="192"/>
                      <a:pt x="633" y="191"/>
                    </a:cubicBezTo>
                    <a:cubicBezTo>
                      <a:pt x="631" y="192"/>
                      <a:pt x="631" y="196"/>
                      <a:pt x="635" y="196"/>
                    </a:cubicBezTo>
                    <a:close/>
                    <a:moveTo>
                      <a:pt x="604" y="197"/>
                    </a:moveTo>
                    <a:cubicBezTo>
                      <a:pt x="601" y="200"/>
                      <a:pt x="595" y="199"/>
                      <a:pt x="595" y="204"/>
                    </a:cubicBezTo>
                    <a:cubicBezTo>
                      <a:pt x="601" y="205"/>
                      <a:pt x="606" y="201"/>
                      <a:pt x="604" y="197"/>
                    </a:cubicBezTo>
                    <a:close/>
                    <a:moveTo>
                      <a:pt x="595" y="213"/>
                    </a:moveTo>
                    <a:cubicBezTo>
                      <a:pt x="599" y="213"/>
                      <a:pt x="599" y="210"/>
                      <a:pt x="599" y="207"/>
                    </a:cubicBezTo>
                    <a:cubicBezTo>
                      <a:pt x="595" y="207"/>
                      <a:pt x="593" y="211"/>
                      <a:pt x="595" y="213"/>
                    </a:cubicBezTo>
                    <a:close/>
                    <a:moveTo>
                      <a:pt x="280" y="210"/>
                    </a:moveTo>
                    <a:cubicBezTo>
                      <a:pt x="262" y="220"/>
                      <a:pt x="248" y="231"/>
                      <a:pt x="232" y="242"/>
                    </a:cubicBezTo>
                    <a:cubicBezTo>
                      <a:pt x="234" y="251"/>
                      <a:pt x="231" y="253"/>
                      <a:pt x="227" y="259"/>
                    </a:cubicBezTo>
                    <a:cubicBezTo>
                      <a:pt x="232" y="260"/>
                      <a:pt x="226" y="264"/>
                      <a:pt x="227" y="266"/>
                    </a:cubicBezTo>
                    <a:cubicBezTo>
                      <a:pt x="232" y="265"/>
                      <a:pt x="235" y="261"/>
                      <a:pt x="239" y="258"/>
                    </a:cubicBezTo>
                    <a:cubicBezTo>
                      <a:pt x="241" y="246"/>
                      <a:pt x="254" y="245"/>
                      <a:pt x="258" y="235"/>
                    </a:cubicBezTo>
                    <a:cubicBezTo>
                      <a:pt x="257" y="234"/>
                      <a:pt x="255" y="238"/>
                      <a:pt x="255" y="235"/>
                    </a:cubicBezTo>
                    <a:cubicBezTo>
                      <a:pt x="261" y="225"/>
                      <a:pt x="272" y="219"/>
                      <a:pt x="280" y="210"/>
                    </a:cubicBezTo>
                    <a:close/>
                    <a:moveTo>
                      <a:pt x="252" y="214"/>
                    </a:moveTo>
                    <a:cubicBezTo>
                      <a:pt x="250" y="216"/>
                      <a:pt x="245" y="220"/>
                      <a:pt x="248" y="224"/>
                    </a:cubicBezTo>
                    <a:cubicBezTo>
                      <a:pt x="250" y="221"/>
                      <a:pt x="254" y="217"/>
                      <a:pt x="252" y="214"/>
                    </a:cubicBezTo>
                    <a:close/>
                    <a:moveTo>
                      <a:pt x="520" y="272"/>
                    </a:moveTo>
                    <a:cubicBezTo>
                      <a:pt x="521" y="276"/>
                      <a:pt x="521" y="277"/>
                      <a:pt x="522" y="280"/>
                    </a:cubicBezTo>
                    <a:cubicBezTo>
                      <a:pt x="540" y="274"/>
                      <a:pt x="569" y="277"/>
                      <a:pt x="570" y="252"/>
                    </a:cubicBezTo>
                    <a:cubicBezTo>
                      <a:pt x="576" y="249"/>
                      <a:pt x="586" y="246"/>
                      <a:pt x="582" y="235"/>
                    </a:cubicBezTo>
                    <a:cubicBezTo>
                      <a:pt x="572" y="230"/>
                      <a:pt x="564" y="233"/>
                      <a:pt x="556" y="239"/>
                    </a:cubicBezTo>
                    <a:cubicBezTo>
                      <a:pt x="556" y="241"/>
                      <a:pt x="557" y="241"/>
                      <a:pt x="557" y="243"/>
                    </a:cubicBezTo>
                    <a:cubicBezTo>
                      <a:pt x="554" y="243"/>
                      <a:pt x="554" y="245"/>
                      <a:pt x="551" y="245"/>
                    </a:cubicBezTo>
                    <a:cubicBezTo>
                      <a:pt x="549" y="244"/>
                      <a:pt x="549" y="241"/>
                      <a:pt x="546" y="242"/>
                    </a:cubicBezTo>
                    <a:cubicBezTo>
                      <a:pt x="542" y="246"/>
                      <a:pt x="538" y="250"/>
                      <a:pt x="536" y="255"/>
                    </a:cubicBezTo>
                    <a:cubicBezTo>
                      <a:pt x="536" y="258"/>
                      <a:pt x="540" y="256"/>
                      <a:pt x="540" y="259"/>
                    </a:cubicBezTo>
                    <a:cubicBezTo>
                      <a:pt x="532" y="263"/>
                      <a:pt x="527" y="268"/>
                      <a:pt x="520" y="272"/>
                    </a:cubicBezTo>
                    <a:close/>
                    <a:moveTo>
                      <a:pt x="591" y="247"/>
                    </a:moveTo>
                    <a:cubicBezTo>
                      <a:pt x="588" y="244"/>
                      <a:pt x="585" y="248"/>
                      <a:pt x="585" y="251"/>
                    </a:cubicBezTo>
                    <a:cubicBezTo>
                      <a:pt x="588" y="251"/>
                      <a:pt x="589" y="249"/>
                      <a:pt x="591" y="247"/>
                    </a:cubicBezTo>
                    <a:close/>
                    <a:moveTo>
                      <a:pt x="212" y="259"/>
                    </a:moveTo>
                    <a:cubicBezTo>
                      <a:pt x="216" y="258"/>
                      <a:pt x="220" y="253"/>
                      <a:pt x="219" y="251"/>
                    </a:cubicBezTo>
                    <a:cubicBezTo>
                      <a:pt x="218" y="254"/>
                      <a:pt x="213" y="255"/>
                      <a:pt x="212" y="259"/>
                    </a:cubicBezTo>
                    <a:close/>
                    <a:moveTo>
                      <a:pt x="673" y="447"/>
                    </a:moveTo>
                    <a:cubicBezTo>
                      <a:pt x="678" y="442"/>
                      <a:pt x="685" y="428"/>
                      <a:pt x="678" y="420"/>
                    </a:cubicBezTo>
                    <a:cubicBezTo>
                      <a:pt x="670" y="427"/>
                      <a:pt x="664" y="431"/>
                      <a:pt x="666" y="444"/>
                    </a:cubicBezTo>
                    <a:cubicBezTo>
                      <a:pt x="669" y="445"/>
                      <a:pt x="669" y="448"/>
                      <a:pt x="673" y="447"/>
                    </a:cubicBezTo>
                    <a:close/>
                    <a:moveTo>
                      <a:pt x="654" y="488"/>
                    </a:moveTo>
                    <a:cubicBezTo>
                      <a:pt x="663" y="487"/>
                      <a:pt x="664" y="483"/>
                      <a:pt x="671" y="485"/>
                    </a:cubicBezTo>
                    <a:cubicBezTo>
                      <a:pt x="677" y="471"/>
                      <a:pt x="685" y="438"/>
                      <a:pt x="663" y="454"/>
                    </a:cubicBezTo>
                    <a:cubicBezTo>
                      <a:pt x="660" y="453"/>
                      <a:pt x="658" y="450"/>
                      <a:pt x="656" y="452"/>
                    </a:cubicBezTo>
                    <a:cubicBezTo>
                      <a:pt x="654" y="456"/>
                      <a:pt x="658" y="457"/>
                      <a:pt x="658" y="461"/>
                    </a:cubicBezTo>
                    <a:cubicBezTo>
                      <a:pt x="658" y="469"/>
                      <a:pt x="651" y="479"/>
                      <a:pt x="654" y="488"/>
                    </a:cubicBezTo>
                    <a:close/>
                    <a:moveTo>
                      <a:pt x="602" y="468"/>
                    </a:moveTo>
                    <a:cubicBezTo>
                      <a:pt x="603" y="464"/>
                      <a:pt x="597" y="462"/>
                      <a:pt x="594" y="465"/>
                    </a:cubicBezTo>
                    <a:cubicBezTo>
                      <a:pt x="595" y="468"/>
                      <a:pt x="599" y="471"/>
                      <a:pt x="602" y="468"/>
                    </a:cubicBezTo>
                    <a:close/>
                    <a:moveTo>
                      <a:pt x="590" y="468"/>
                    </a:moveTo>
                    <a:cubicBezTo>
                      <a:pt x="587" y="463"/>
                      <a:pt x="577" y="465"/>
                      <a:pt x="575" y="470"/>
                    </a:cubicBezTo>
                    <a:cubicBezTo>
                      <a:pt x="578" y="477"/>
                      <a:pt x="590" y="478"/>
                      <a:pt x="590" y="468"/>
                    </a:cubicBezTo>
                    <a:close/>
                    <a:moveTo>
                      <a:pt x="880" y="468"/>
                    </a:moveTo>
                    <a:cubicBezTo>
                      <a:pt x="879" y="472"/>
                      <a:pt x="883" y="470"/>
                      <a:pt x="884" y="470"/>
                    </a:cubicBezTo>
                    <a:cubicBezTo>
                      <a:pt x="885" y="468"/>
                      <a:pt x="881" y="467"/>
                      <a:pt x="880" y="468"/>
                    </a:cubicBezTo>
                    <a:close/>
                    <a:moveTo>
                      <a:pt x="900" y="474"/>
                    </a:moveTo>
                    <a:cubicBezTo>
                      <a:pt x="898" y="473"/>
                      <a:pt x="894" y="473"/>
                      <a:pt x="893" y="474"/>
                    </a:cubicBezTo>
                    <a:cubicBezTo>
                      <a:pt x="892" y="480"/>
                      <a:pt x="900" y="479"/>
                      <a:pt x="900" y="474"/>
                    </a:cubicBezTo>
                    <a:close/>
                    <a:moveTo>
                      <a:pt x="563" y="477"/>
                    </a:moveTo>
                    <a:cubicBezTo>
                      <a:pt x="561" y="477"/>
                      <a:pt x="560" y="477"/>
                      <a:pt x="559" y="476"/>
                    </a:cubicBezTo>
                    <a:cubicBezTo>
                      <a:pt x="558" y="478"/>
                      <a:pt x="555" y="480"/>
                      <a:pt x="557" y="483"/>
                    </a:cubicBezTo>
                    <a:cubicBezTo>
                      <a:pt x="560" y="482"/>
                      <a:pt x="563" y="481"/>
                      <a:pt x="563" y="477"/>
                    </a:cubicBezTo>
                    <a:close/>
                    <a:moveTo>
                      <a:pt x="826" y="506"/>
                    </a:moveTo>
                    <a:cubicBezTo>
                      <a:pt x="828" y="507"/>
                      <a:pt x="832" y="508"/>
                      <a:pt x="834" y="506"/>
                    </a:cubicBezTo>
                    <a:cubicBezTo>
                      <a:pt x="834" y="501"/>
                      <a:pt x="825" y="499"/>
                      <a:pt x="826" y="506"/>
                    </a:cubicBezTo>
                    <a:close/>
                    <a:moveTo>
                      <a:pt x="830" y="510"/>
                    </a:moveTo>
                    <a:cubicBezTo>
                      <a:pt x="830" y="515"/>
                      <a:pt x="830" y="515"/>
                      <a:pt x="830" y="515"/>
                    </a:cubicBezTo>
                    <a:cubicBezTo>
                      <a:pt x="835" y="519"/>
                      <a:pt x="836" y="510"/>
                      <a:pt x="832" y="509"/>
                    </a:cubicBezTo>
                    <a:cubicBezTo>
                      <a:pt x="831" y="510"/>
                      <a:pt x="831" y="510"/>
                      <a:pt x="830" y="510"/>
                    </a:cubicBezTo>
                    <a:close/>
                    <a:moveTo>
                      <a:pt x="892" y="511"/>
                    </a:moveTo>
                    <a:cubicBezTo>
                      <a:pt x="895" y="513"/>
                      <a:pt x="895" y="518"/>
                      <a:pt x="899" y="515"/>
                    </a:cubicBezTo>
                    <a:cubicBezTo>
                      <a:pt x="900" y="511"/>
                      <a:pt x="893" y="507"/>
                      <a:pt x="892" y="511"/>
                    </a:cubicBezTo>
                    <a:close/>
                    <a:moveTo>
                      <a:pt x="922" y="511"/>
                    </a:moveTo>
                    <a:cubicBezTo>
                      <a:pt x="922" y="512"/>
                      <a:pt x="920" y="513"/>
                      <a:pt x="921" y="515"/>
                    </a:cubicBezTo>
                    <a:cubicBezTo>
                      <a:pt x="922" y="516"/>
                      <a:pt x="925" y="516"/>
                      <a:pt x="927" y="515"/>
                    </a:cubicBezTo>
                    <a:cubicBezTo>
                      <a:pt x="926" y="512"/>
                      <a:pt x="925" y="510"/>
                      <a:pt x="922" y="511"/>
                    </a:cubicBezTo>
                    <a:close/>
                    <a:moveTo>
                      <a:pt x="915" y="515"/>
                    </a:moveTo>
                    <a:cubicBezTo>
                      <a:pt x="912" y="514"/>
                      <a:pt x="911" y="515"/>
                      <a:pt x="911" y="518"/>
                    </a:cubicBezTo>
                    <a:cubicBezTo>
                      <a:pt x="915" y="518"/>
                      <a:pt x="915" y="518"/>
                      <a:pt x="915" y="518"/>
                    </a:cubicBezTo>
                    <a:lnTo>
                      <a:pt x="915" y="515"/>
                    </a:lnTo>
                    <a:close/>
                    <a:moveTo>
                      <a:pt x="890" y="517"/>
                    </a:moveTo>
                    <a:cubicBezTo>
                      <a:pt x="889" y="516"/>
                      <a:pt x="886" y="514"/>
                      <a:pt x="884" y="516"/>
                    </a:cubicBezTo>
                    <a:cubicBezTo>
                      <a:pt x="884" y="518"/>
                      <a:pt x="885" y="519"/>
                      <a:pt x="885" y="519"/>
                    </a:cubicBezTo>
                    <a:cubicBezTo>
                      <a:pt x="888" y="519"/>
                      <a:pt x="889" y="519"/>
                      <a:pt x="890" y="517"/>
                    </a:cubicBezTo>
                    <a:close/>
                    <a:moveTo>
                      <a:pt x="923" y="522"/>
                    </a:moveTo>
                    <a:cubicBezTo>
                      <a:pt x="925" y="522"/>
                      <a:pt x="927" y="522"/>
                      <a:pt x="927" y="519"/>
                    </a:cubicBezTo>
                    <a:cubicBezTo>
                      <a:pt x="924" y="519"/>
                      <a:pt x="923" y="520"/>
                      <a:pt x="923" y="522"/>
                    </a:cubicBezTo>
                    <a:close/>
                    <a:moveTo>
                      <a:pt x="908" y="527"/>
                    </a:moveTo>
                    <a:cubicBezTo>
                      <a:pt x="910" y="522"/>
                      <a:pt x="906" y="522"/>
                      <a:pt x="903" y="521"/>
                    </a:cubicBezTo>
                    <a:cubicBezTo>
                      <a:pt x="901" y="523"/>
                      <a:pt x="902" y="526"/>
                      <a:pt x="903" y="528"/>
                    </a:cubicBezTo>
                    <a:cubicBezTo>
                      <a:pt x="905" y="528"/>
                      <a:pt x="907" y="528"/>
                      <a:pt x="908" y="527"/>
                    </a:cubicBezTo>
                    <a:close/>
                    <a:moveTo>
                      <a:pt x="929" y="531"/>
                    </a:moveTo>
                    <a:cubicBezTo>
                      <a:pt x="933" y="531"/>
                      <a:pt x="936" y="529"/>
                      <a:pt x="936" y="524"/>
                    </a:cubicBezTo>
                    <a:cubicBezTo>
                      <a:pt x="931" y="524"/>
                      <a:pt x="928" y="525"/>
                      <a:pt x="929" y="531"/>
                    </a:cubicBezTo>
                    <a:close/>
                    <a:moveTo>
                      <a:pt x="916" y="534"/>
                    </a:moveTo>
                    <a:cubicBezTo>
                      <a:pt x="920" y="537"/>
                      <a:pt x="926" y="533"/>
                      <a:pt x="920" y="531"/>
                    </a:cubicBezTo>
                    <a:cubicBezTo>
                      <a:pt x="920" y="533"/>
                      <a:pt x="916" y="531"/>
                      <a:pt x="916" y="534"/>
                    </a:cubicBezTo>
                    <a:close/>
                    <a:moveTo>
                      <a:pt x="898" y="536"/>
                    </a:moveTo>
                    <a:cubicBezTo>
                      <a:pt x="898" y="535"/>
                      <a:pt x="898" y="535"/>
                      <a:pt x="899" y="535"/>
                    </a:cubicBezTo>
                    <a:cubicBezTo>
                      <a:pt x="899" y="533"/>
                      <a:pt x="899" y="533"/>
                      <a:pt x="899" y="533"/>
                    </a:cubicBezTo>
                    <a:cubicBezTo>
                      <a:pt x="898" y="533"/>
                      <a:pt x="898" y="533"/>
                      <a:pt x="898" y="532"/>
                    </a:cubicBezTo>
                    <a:cubicBezTo>
                      <a:pt x="896" y="532"/>
                      <a:pt x="896" y="532"/>
                      <a:pt x="896" y="532"/>
                    </a:cubicBezTo>
                    <a:cubicBezTo>
                      <a:pt x="896" y="532"/>
                      <a:pt x="896" y="533"/>
                      <a:pt x="895" y="533"/>
                    </a:cubicBezTo>
                    <a:cubicBezTo>
                      <a:pt x="895" y="535"/>
                      <a:pt x="895" y="535"/>
                      <a:pt x="895" y="535"/>
                    </a:cubicBezTo>
                    <a:cubicBezTo>
                      <a:pt x="896" y="535"/>
                      <a:pt x="896" y="535"/>
                      <a:pt x="896" y="536"/>
                    </a:cubicBezTo>
                    <a:lnTo>
                      <a:pt x="898" y="536"/>
                    </a:lnTo>
                    <a:close/>
                    <a:moveTo>
                      <a:pt x="948" y="535"/>
                    </a:moveTo>
                    <a:cubicBezTo>
                      <a:pt x="942" y="531"/>
                      <a:pt x="937" y="543"/>
                      <a:pt x="943" y="545"/>
                    </a:cubicBezTo>
                    <a:cubicBezTo>
                      <a:pt x="945" y="542"/>
                      <a:pt x="948" y="540"/>
                      <a:pt x="948" y="535"/>
                    </a:cubicBezTo>
                    <a:close/>
                    <a:moveTo>
                      <a:pt x="738" y="546"/>
                    </a:moveTo>
                    <a:cubicBezTo>
                      <a:pt x="742" y="530"/>
                      <a:pt x="721" y="544"/>
                      <a:pt x="738" y="546"/>
                    </a:cubicBezTo>
                    <a:close/>
                    <a:moveTo>
                      <a:pt x="871" y="540"/>
                    </a:moveTo>
                    <a:cubicBezTo>
                      <a:pt x="870" y="538"/>
                      <a:pt x="866" y="538"/>
                      <a:pt x="864" y="539"/>
                    </a:cubicBezTo>
                    <a:cubicBezTo>
                      <a:pt x="863" y="543"/>
                      <a:pt x="871" y="543"/>
                      <a:pt x="871" y="540"/>
                    </a:cubicBezTo>
                    <a:close/>
                    <a:moveTo>
                      <a:pt x="931" y="546"/>
                    </a:moveTo>
                    <a:cubicBezTo>
                      <a:pt x="931" y="549"/>
                      <a:pt x="928" y="555"/>
                      <a:pt x="933" y="555"/>
                    </a:cubicBezTo>
                    <a:cubicBezTo>
                      <a:pt x="937" y="554"/>
                      <a:pt x="935" y="546"/>
                      <a:pt x="931" y="546"/>
                    </a:cubicBezTo>
                    <a:close/>
                    <a:moveTo>
                      <a:pt x="1040" y="559"/>
                    </a:moveTo>
                    <a:cubicBezTo>
                      <a:pt x="1041" y="555"/>
                      <a:pt x="1041" y="550"/>
                      <a:pt x="1043" y="546"/>
                    </a:cubicBezTo>
                    <a:cubicBezTo>
                      <a:pt x="1033" y="551"/>
                      <a:pt x="1019" y="551"/>
                      <a:pt x="1011" y="557"/>
                    </a:cubicBezTo>
                    <a:cubicBezTo>
                      <a:pt x="1017" y="570"/>
                      <a:pt x="1029" y="563"/>
                      <a:pt x="1040" y="559"/>
                    </a:cubicBezTo>
                    <a:close/>
                    <a:moveTo>
                      <a:pt x="879" y="557"/>
                    </a:moveTo>
                    <a:cubicBezTo>
                      <a:pt x="888" y="556"/>
                      <a:pt x="895" y="564"/>
                      <a:pt x="901" y="564"/>
                    </a:cubicBezTo>
                    <a:cubicBezTo>
                      <a:pt x="907" y="565"/>
                      <a:pt x="915" y="562"/>
                      <a:pt x="921" y="560"/>
                    </a:cubicBezTo>
                    <a:cubicBezTo>
                      <a:pt x="921" y="557"/>
                      <a:pt x="921" y="557"/>
                      <a:pt x="921" y="557"/>
                    </a:cubicBezTo>
                    <a:cubicBezTo>
                      <a:pt x="909" y="556"/>
                      <a:pt x="890" y="552"/>
                      <a:pt x="880" y="550"/>
                    </a:cubicBezTo>
                    <a:cubicBezTo>
                      <a:pt x="877" y="551"/>
                      <a:pt x="878" y="554"/>
                      <a:pt x="879" y="557"/>
                    </a:cubicBezTo>
                    <a:close/>
                    <a:moveTo>
                      <a:pt x="1674" y="879"/>
                    </a:moveTo>
                    <a:cubicBezTo>
                      <a:pt x="1683" y="865"/>
                      <a:pt x="1681" y="833"/>
                      <a:pt x="1670" y="822"/>
                    </a:cubicBezTo>
                    <a:cubicBezTo>
                      <a:pt x="1671" y="839"/>
                      <a:pt x="1667" y="864"/>
                      <a:pt x="1674" y="879"/>
                    </a:cubicBezTo>
                    <a:close/>
                    <a:moveTo>
                      <a:pt x="1346" y="1324"/>
                    </a:moveTo>
                    <a:cubicBezTo>
                      <a:pt x="1340" y="1316"/>
                      <a:pt x="1334" y="1319"/>
                      <a:pt x="1330" y="1326"/>
                    </a:cubicBezTo>
                    <a:cubicBezTo>
                      <a:pt x="1326" y="1332"/>
                      <a:pt x="1326" y="1337"/>
                      <a:pt x="1319" y="1342"/>
                    </a:cubicBezTo>
                    <a:cubicBezTo>
                      <a:pt x="1316" y="1344"/>
                      <a:pt x="1314" y="1344"/>
                      <a:pt x="1311" y="1347"/>
                    </a:cubicBezTo>
                    <a:cubicBezTo>
                      <a:pt x="1310" y="1350"/>
                      <a:pt x="1310" y="1355"/>
                      <a:pt x="1307" y="1357"/>
                    </a:cubicBezTo>
                    <a:cubicBezTo>
                      <a:pt x="1299" y="1352"/>
                      <a:pt x="1299" y="1365"/>
                      <a:pt x="1294" y="1369"/>
                    </a:cubicBezTo>
                    <a:cubicBezTo>
                      <a:pt x="1293" y="1369"/>
                      <a:pt x="1294" y="1366"/>
                      <a:pt x="1290" y="1367"/>
                    </a:cubicBezTo>
                    <a:cubicBezTo>
                      <a:pt x="1290" y="1370"/>
                      <a:pt x="1289" y="1373"/>
                      <a:pt x="1288" y="1375"/>
                    </a:cubicBezTo>
                    <a:cubicBezTo>
                      <a:pt x="1274" y="1380"/>
                      <a:pt x="1261" y="1387"/>
                      <a:pt x="1246" y="1392"/>
                    </a:cubicBezTo>
                    <a:cubicBezTo>
                      <a:pt x="1245" y="1399"/>
                      <a:pt x="1239" y="1403"/>
                      <a:pt x="1234" y="1406"/>
                    </a:cubicBezTo>
                    <a:cubicBezTo>
                      <a:pt x="1229" y="1419"/>
                      <a:pt x="1234" y="1431"/>
                      <a:pt x="1228" y="1440"/>
                    </a:cubicBezTo>
                    <a:cubicBezTo>
                      <a:pt x="1222" y="1449"/>
                      <a:pt x="1206" y="1451"/>
                      <a:pt x="1200" y="1461"/>
                    </a:cubicBezTo>
                    <a:cubicBezTo>
                      <a:pt x="1196" y="1468"/>
                      <a:pt x="1195" y="1479"/>
                      <a:pt x="1200" y="1486"/>
                    </a:cubicBezTo>
                    <a:cubicBezTo>
                      <a:pt x="1199" y="1488"/>
                      <a:pt x="1197" y="1489"/>
                      <a:pt x="1196" y="1492"/>
                    </a:cubicBezTo>
                    <a:cubicBezTo>
                      <a:pt x="1210" y="1500"/>
                      <a:pt x="1225" y="1491"/>
                      <a:pt x="1237" y="1484"/>
                    </a:cubicBezTo>
                    <a:cubicBezTo>
                      <a:pt x="1249" y="1477"/>
                      <a:pt x="1252" y="1470"/>
                      <a:pt x="1258" y="1461"/>
                    </a:cubicBezTo>
                    <a:cubicBezTo>
                      <a:pt x="1266" y="1449"/>
                      <a:pt x="1279" y="1438"/>
                      <a:pt x="1290" y="1426"/>
                    </a:cubicBezTo>
                    <a:cubicBezTo>
                      <a:pt x="1303" y="1412"/>
                      <a:pt x="1321" y="1396"/>
                      <a:pt x="1320" y="1379"/>
                    </a:cubicBezTo>
                    <a:cubicBezTo>
                      <a:pt x="1329" y="1372"/>
                      <a:pt x="1331" y="1358"/>
                      <a:pt x="1346" y="1357"/>
                    </a:cubicBezTo>
                    <a:cubicBezTo>
                      <a:pt x="1347" y="1353"/>
                      <a:pt x="1345" y="1350"/>
                      <a:pt x="1343" y="1348"/>
                    </a:cubicBezTo>
                    <a:cubicBezTo>
                      <a:pt x="1345" y="1344"/>
                      <a:pt x="1348" y="1342"/>
                      <a:pt x="1349" y="1337"/>
                    </a:cubicBezTo>
                    <a:cubicBezTo>
                      <a:pt x="1346" y="1333"/>
                      <a:pt x="1345" y="1330"/>
                      <a:pt x="1346" y="1324"/>
                    </a:cubicBezTo>
                    <a:close/>
                    <a:moveTo>
                      <a:pt x="543" y="30"/>
                    </a:moveTo>
                    <a:cubicBezTo>
                      <a:pt x="549" y="31"/>
                      <a:pt x="558" y="29"/>
                      <a:pt x="561" y="24"/>
                    </a:cubicBezTo>
                    <a:cubicBezTo>
                      <a:pt x="559" y="23"/>
                      <a:pt x="555" y="25"/>
                      <a:pt x="555" y="23"/>
                    </a:cubicBezTo>
                    <a:cubicBezTo>
                      <a:pt x="557" y="20"/>
                      <a:pt x="562" y="20"/>
                      <a:pt x="565" y="18"/>
                    </a:cubicBezTo>
                    <a:cubicBezTo>
                      <a:pt x="566" y="22"/>
                      <a:pt x="567" y="23"/>
                      <a:pt x="567" y="25"/>
                    </a:cubicBezTo>
                    <a:cubicBezTo>
                      <a:pt x="591" y="20"/>
                      <a:pt x="609" y="13"/>
                      <a:pt x="635" y="14"/>
                    </a:cubicBezTo>
                    <a:cubicBezTo>
                      <a:pt x="628" y="14"/>
                      <a:pt x="628" y="14"/>
                      <a:pt x="628" y="14"/>
                    </a:cubicBezTo>
                    <a:cubicBezTo>
                      <a:pt x="619" y="24"/>
                      <a:pt x="601" y="16"/>
                      <a:pt x="593" y="22"/>
                    </a:cubicBezTo>
                    <a:cubicBezTo>
                      <a:pt x="592" y="24"/>
                      <a:pt x="595" y="25"/>
                      <a:pt x="593" y="26"/>
                    </a:cubicBezTo>
                    <a:cubicBezTo>
                      <a:pt x="591" y="26"/>
                      <a:pt x="590" y="24"/>
                      <a:pt x="589" y="23"/>
                    </a:cubicBezTo>
                    <a:cubicBezTo>
                      <a:pt x="584" y="25"/>
                      <a:pt x="579" y="26"/>
                      <a:pt x="576" y="31"/>
                    </a:cubicBezTo>
                    <a:cubicBezTo>
                      <a:pt x="580" y="32"/>
                      <a:pt x="584" y="29"/>
                      <a:pt x="586" y="34"/>
                    </a:cubicBezTo>
                    <a:cubicBezTo>
                      <a:pt x="573" y="46"/>
                      <a:pt x="553" y="51"/>
                      <a:pt x="537" y="59"/>
                    </a:cubicBezTo>
                    <a:cubicBezTo>
                      <a:pt x="541" y="61"/>
                      <a:pt x="545" y="57"/>
                      <a:pt x="546" y="59"/>
                    </a:cubicBezTo>
                    <a:cubicBezTo>
                      <a:pt x="542" y="61"/>
                      <a:pt x="540" y="65"/>
                      <a:pt x="534" y="66"/>
                    </a:cubicBezTo>
                    <a:cubicBezTo>
                      <a:pt x="534" y="62"/>
                      <a:pt x="534" y="62"/>
                      <a:pt x="534" y="62"/>
                    </a:cubicBezTo>
                    <a:cubicBezTo>
                      <a:pt x="528" y="61"/>
                      <a:pt x="525" y="67"/>
                      <a:pt x="527" y="71"/>
                    </a:cubicBezTo>
                    <a:cubicBezTo>
                      <a:pt x="521" y="74"/>
                      <a:pt x="515" y="77"/>
                      <a:pt x="508" y="79"/>
                    </a:cubicBezTo>
                    <a:cubicBezTo>
                      <a:pt x="508" y="77"/>
                      <a:pt x="510" y="77"/>
                      <a:pt x="507" y="77"/>
                    </a:cubicBezTo>
                    <a:cubicBezTo>
                      <a:pt x="503" y="77"/>
                      <a:pt x="503" y="80"/>
                      <a:pt x="499" y="81"/>
                    </a:cubicBezTo>
                    <a:cubicBezTo>
                      <a:pt x="479" y="84"/>
                      <a:pt x="469" y="99"/>
                      <a:pt x="452" y="107"/>
                    </a:cubicBezTo>
                    <a:cubicBezTo>
                      <a:pt x="456" y="107"/>
                      <a:pt x="458" y="102"/>
                      <a:pt x="461" y="106"/>
                    </a:cubicBezTo>
                    <a:cubicBezTo>
                      <a:pt x="441" y="111"/>
                      <a:pt x="429" y="123"/>
                      <a:pt x="419" y="138"/>
                    </a:cubicBezTo>
                    <a:cubicBezTo>
                      <a:pt x="422" y="140"/>
                      <a:pt x="423" y="138"/>
                      <a:pt x="426" y="137"/>
                    </a:cubicBezTo>
                    <a:cubicBezTo>
                      <a:pt x="423" y="141"/>
                      <a:pt x="417" y="144"/>
                      <a:pt x="418" y="149"/>
                    </a:cubicBezTo>
                    <a:cubicBezTo>
                      <a:pt x="438" y="144"/>
                      <a:pt x="451" y="129"/>
                      <a:pt x="469" y="123"/>
                    </a:cubicBezTo>
                    <a:cubicBezTo>
                      <a:pt x="476" y="120"/>
                      <a:pt x="483" y="118"/>
                      <a:pt x="490" y="114"/>
                    </a:cubicBezTo>
                    <a:cubicBezTo>
                      <a:pt x="490" y="112"/>
                      <a:pt x="492" y="111"/>
                      <a:pt x="494" y="110"/>
                    </a:cubicBezTo>
                    <a:cubicBezTo>
                      <a:pt x="515" y="109"/>
                      <a:pt x="539" y="103"/>
                      <a:pt x="564" y="92"/>
                    </a:cubicBezTo>
                    <a:cubicBezTo>
                      <a:pt x="562" y="94"/>
                      <a:pt x="564" y="93"/>
                      <a:pt x="565" y="95"/>
                    </a:cubicBezTo>
                    <a:cubicBezTo>
                      <a:pt x="585" y="94"/>
                      <a:pt x="601" y="89"/>
                      <a:pt x="619" y="85"/>
                    </a:cubicBezTo>
                    <a:cubicBezTo>
                      <a:pt x="618" y="82"/>
                      <a:pt x="614" y="82"/>
                      <a:pt x="612" y="80"/>
                    </a:cubicBezTo>
                    <a:cubicBezTo>
                      <a:pt x="616" y="79"/>
                      <a:pt x="616" y="74"/>
                      <a:pt x="622" y="75"/>
                    </a:cubicBezTo>
                    <a:cubicBezTo>
                      <a:pt x="622" y="77"/>
                      <a:pt x="619" y="77"/>
                      <a:pt x="618" y="80"/>
                    </a:cubicBezTo>
                    <a:cubicBezTo>
                      <a:pt x="627" y="89"/>
                      <a:pt x="641" y="68"/>
                      <a:pt x="631" y="63"/>
                    </a:cubicBezTo>
                    <a:cubicBezTo>
                      <a:pt x="634" y="62"/>
                      <a:pt x="637" y="64"/>
                      <a:pt x="641" y="62"/>
                    </a:cubicBezTo>
                    <a:cubicBezTo>
                      <a:pt x="643" y="63"/>
                      <a:pt x="642" y="67"/>
                      <a:pt x="645" y="67"/>
                    </a:cubicBezTo>
                    <a:cubicBezTo>
                      <a:pt x="648" y="62"/>
                      <a:pt x="652" y="64"/>
                      <a:pt x="659" y="63"/>
                    </a:cubicBezTo>
                    <a:cubicBezTo>
                      <a:pt x="660" y="56"/>
                      <a:pt x="669" y="62"/>
                      <a:pt x="672" y="57"/>
                    </a:cubicBezTo>
                    <a:cubicBezTo>
                      <a:pt x="671" y="56"/>
                      <a:pt x="669" y="56"/>
                      <a:pt x="669" y="54"/>
                    </a:cubicBezTo>
                    <a:cubicBezTo>
                      <a:pt x="672" y="51"/>
                      <a:pt x="673" y="53"/>
                      <a:pt x="676" y="54"/>
                    </a:cubicBezTo>
                    <a:cubicBezTo>
                      <a:pt x="678" y="52"/>
                      <a:pt x="679" y="51"/>
                      <a:pt x="681" y="50"/>
                    </a:cubicBezTo>
                    <a:cubicBezTo>
                      <a:pt x="682" y="46"/>
                      <a:pt x="678" y="47"/>
                      <a:pt x="679" y="44"/>
                    </a:cubicBezTo>
                    <a:cubicBezTo>
                      <a:pt x="687" y="44"/>
                      <a:pt x="691" y="46"/>
                      <a:pt x="696" y="43"/>
                    </a:cubicBezTo>
                    <a:cubicBezTo>
                      <a:pt x="698" y="40"/>
                      <a:pt x="693" y="43"/>
                      <a:pt x="693" y="40"/>
                    </a:cubicBezTo>
                    <a:cubicBezTo>
                      <a:pt x="704" y="32"/>
                      <a:pt x="724" y="28"/>
                      <a:pt x="740" y="25"/>
                    </a:cubicBezTo>
                    <a:cubicBezTo>
                      <a:pt x="736" y="19"/>
                      <a:pt x="724" y="24"/>
                      <a:pt x="718" y="23"/>
                    </a:cubicBezTo>
                    <a:cubicBezTo>
                      <a:pt x="718" y="19"/>
                      <a:pt x="724" y="21"/>
                      <a:pt x="725" y="18"/>
                    </a:cubicBezTo>
                    <a:cubicBezTo>
                      <a:pt x="713" y="13"/>
                      <a:pt x="688" y="10"/>
                      <a:pt x="674" y="16"/>
                    </a:cubicBezTo>
                    <a:cubicBezTo>
                      <a:pt x="674" y="13"/>
                      <a:pt x="674" y="13"/>
                      <a:pt x="674" y="13"/>
                    </a:cubicBezTo>
                    <a:cubicBezTo>
                      <a:pt x="666" y="16"/>
                      <a:pt x="660" y="11"/>
                      <a:pt x="653" y="12"/>
                    </a:cubicBezTo>
                    <a:cubicBezTo>
                      <a:pt x="653" y="10"/>
                      <a:pt x="655" y="10"/>
                      <a:pt x="656" y="9"/>
                    </a:cubicBezTo>
                    <a:cubicBezTo>
                      <a:pt x="645" y="5"/>
                      <a:pt x="629" y="0"/>
                      <a:pt x="616" y="7"/>
                    </a:cubicBezTo>
                    <a:cubicBezTo>
                      <a:pt x="617" y="7"/>
                      <a:pt x="619" y="6"/>
                      <a:pt x="619" y="8"/>
                    </a:cubicBezTo>
                    <a:cubicBezTo>
                      <a:pt x="613" y="8"/>
                      <a:pt x="615" y="9"/>
                      <a:pt x="611" y="11"/>
                    </a:cubicBezTo>
                    <a:cubicBezTo>
                      <a:pt x="608" y="7"/>
                      <a:pt x="615" y="6"/>
                      <a:pt x="618" y="4"/>
                    </a:cubicBezTo>
                    <a:cubicBezTo>
                      <a:pt x="604" y="5"/>
                      <a:pt x="594" y="9"/>
                      <a:pt x="584" y="13"/>
                    </a:cubicBezTo>
                    <a:cubicBezTo>
                      <a:pt x="585" y="14"/>
                      <a:pt x="585" y="15"/>
                      <a:pt x="585" y="16"/>
                    </a:cubicBezTo>
                    <a:cubicBezTo>
                      <a:pt x="582" y="18"/>
                      <a:pt x="575" y="13"/>
                      <a:pt x="576" y="17"/>
                    </a:cubicBezTo>
                    <a:cubicBezTo>
                      <a:pt x="572" y="17"/>
                      <a:pt x="570" y="19"/>
                      <a:pt x="566" y="18"/>
                    </a:cubicBezTo>
                    <a:cubicBezTo>
                      <a:pt x="566" y="16"/>
                      <a:pt x="570" y="16"/>
                      <a:pt x="570" y="14"/>
                    </a:cubicBezTo>
                    <a:cubicBezTo>
                      <a:pt x="563" y="14"/>
                      <a:pt x="559" y="22"/>
                      <a:pt x="553" y="20"/>
                    </a:cubicBezTo>
                    <a:cubicBezTo>
                      <a:pt x="554" y="20"/>
                      <a:pt x="554" y="19"/>
                      <a:pt x="553" y="18"/>
                    </a:cubicBezTo>
                    <a:cubicBezTo>
                      <a:pt x="558" y="18"/>
                      <a:pt x="560" y="16"/>
                      <a:pt x="565" y="15"/>
                    </a:cubicBezTo>
                    <a:cubicBezTo>
                      <a:pt x="561" y="11"/>
                      <a:pt x="571" y="11"/>
                      <a:pt x="570" y="8"/>
                    </a:cubicBezTo>
                    <a:cubicBezTo>
                      <a:pt x="563" y="10"/>
                      <a:pt x="556" y="12"/>
                      <a:pt x="550" y="15"/>
                    </a:cubicBezTo>
                    <a:cubicBezTo>
                      <a:pt x="553" y="17"/>
                      <a:pt x="554" y="14"/>
                      <a:pt x="556" y="16"/>
                    </a:cubicBezTo>
                    <a:cubicBezTo>
                      <a:pt x="552" y="17"/>
                      <a:pt x="550" y="19"/>
                      <a:pt x="550" y="20"/>
                    </a:cubicBezTo>
                    <a:cubicBezTo>
                      <a:pt x="547" y="18"/>
                      <a:pt x="548" y="22"/>
                      <a:pt x="545" y="23"/>
                    </a:cubicBezTo>
                    <a:cubicBezTo>
                      <a:pt x="549" y="23"/>
                      <a:pt x="541" y="26"/>
                      <a:pt x="543" y="30"/>
                    </a:cubicBezTo>
                    <a:close/>
                    <a:moveTo>
                      <a:pt x="595" y="5"/>
                    </a:moveTo>
                    <a:cubicBezTo>
                      <a:pt x="588" y="5"/>
                      <a:pt x="580" y="11"/>
                      <a:pt x="577" y="13"/>
                    </a:cubicBezTo>
                    <a:cubicBezTo>
                      <a:pt x="580" y="13"/>
                      <a:pt x="582" y="12"/>
                      <a:pt x="586" y="11"/>
                    </a:cubicBezTo>
                    <a:cubicBezTo>
                      <a:pt x="585" y="7"/>
                      <a:pt x="592" y="9"/>
                      <a:pt x="595" y="5"/>
                    </a:cubicBezTo>
                    <a:close/>
                    <a:moveTo>
                      <a:pt x="397" y="110"/>
                    </a:moveTo>
                    <a:cubicBezTo>
                      <a:pt x="404" y="109"/>
                      <a:pt x="408" y="99"/>
                      <a:pt x="414" y="99"/>
                    </a:cubicBezTo>
                    <a:cubicBezTo>
                      <a:pt x="414" y="102"/>
                      <a:pt x="410" y="102"/>
                      <a:pt x="409" y="105"/>
                    </a:cubicBezTo>
                    <a:cubicBezTo>
                      <a:pt x="428" y="100"/>
                      <a:pt x="438" y="84"/>
                      <a:pt x="454" y="80"/>
                    </a:cubicBezTo>
                    <a:cubicBezTo>
                      <a:pt x="451" y="85"/>
                      <a:pt x="443" y="87"/>
                      <a:pt x="439" y="92"/>
                    </a:cubicBezTo>
                    <a:cubicBezTo>
                      <a:pt x="448" y="87"/>
                      <a:pt x="457" y="87"/>
                      <a:pt x="467" y="82"/>
                    </a:cubicBezTo>
                    <a:cubicBezTo>
                      <a:pt x="467" y="78"/>
                      <a:pt x="467" y="78"/>
                      <a:pt x="467" y="78"/>
                    </a:cubicBezTo>
                    <a:cubicBezTo>
                      <a:pt x="469" y="76"/>
                      <a:pt x="472" y="75"/>
                      <a:pt x="474" y="74"/>
                    </a:cubicBezTo>
                    <a:cubicBezTo>
                      <a:pt x="478" y="62"/>
                      <a:pt x="492" y="66"/>
                      <a:pt x="499" y="59"/>
                    </a:cubicBezTo>
                    <a:cubicBezTo>
                      <a:pt x="499" y="58"/>
                      <a:pt x="498" y="59"/>
                      <a:pt x="498" y="58"/>
                    </a:cubicBezTo>
                    <a:cubicBezTo>
                      <a:pt x="504" y="58"/>
                      <a:pt x="509" y="55"/>
                      <a:pt x="507" y="51"/>
                    </a:cubicBezTo>
                    <a:cubicBezTo>
                      <a:pt x="510" y="52"/>
                      <a:pt x="517" y="49"/>
                      <a:pt x="513" y="46"/>
                    </a:cubicBezTo>
                    <a:cubicBezTo>
                      <a:pt x="518" y="44"/>
                      <a:pt x="525" y="44"/>
                      <a:pt x="526" y="38"/>
                    </a:cubicBezTo>
                    <a:cubicBezTo>
                      <a:pt x="530" y="40"/>
                      <a:pt x="536" y="38"/>
                      <a:pt x="536" y="34"/>
                    </a:cubicBezTo>
                    <a:cubicBezTo>
                      <a:pt x="532" y="32"/>
                      <a:pt x="532" y="33"/>
                      <a:pt x="535" y="30"/>
                    </a:cubicBezTo>
                    <a:cubicBezTo>
                      <a:pt x="505" y="33"/>
                      <a:pt x="487" y="53"/>
                      <a:pt x="461" y="57"/>
                    </a:cubicBezTo>
                    <a:cubicBezTo>
                      <a:pt x="484" y="51"/>
                      <a:pt x="499" y="35"/>
                      <a:pt x="520" y="31"/>
                    </a:cubicBezTo>
                    <a:cubicBezTo>
                      <a:pt x="523" y="30"/>
                      <a:pt x="536" y="31"/>
                      <a:pt x="540" y="24"/>
                    </a:cubicBezTo>
                    <a:cubicBezTo>
                      <a:pt x="538" y="23"/>
                      <a:pt x="537" y="27"/>
                      <a:pt x="536" y="24"/>
                    </a:cubicBezTo>
                    <a:cubicBezTo>
                      <a:pt x="538" y="24"/>
                      <a:pt x="540" y="24"/>
                      <a:pt x="540" y="21"/>
                    </a:cubicBezTo>
                    <a:cubicBezTo>
                      <a:pt x="536" y="21"/>
                      <a:pt x="537" y="21"/>
                      <a:pt x="531" y="21"/>
                    </a:cubicBezTo>
                    <a:cubicBezTo>
                      <a:pt x="531" y="23"/>
                      <a:pt x="531" y="23"/>
                      <a:pt x="530" y="24"/>
                    </a:cubicBezTo>
                    <a:cubicBezTo>
                      <a:pt x="520" y="31"/>
                      <a:pt x="502" y="35"/>
                      <a:pt x="492" y="39"/>
                    </a:cubicBezTo>
                    <a:cubicBezTo>
                      <a:pt x="509" y="31"/>
                      <a:pt x="495" y="38"/>
                      <a:pt x="485" y="41"/>
                    </a:cubicBezTo>
                    <a:cubicBezTo>
                      <a:pt x="483" y="43"/>
                      <a:pt x="484" y="44"/>
                      <a:pt x="483" y="45"/>
                    </a:cubicBezTo>
                    <a:cubicBezTo>
                      <a:pt x="481" y="45"/>
                      <a:pt x="479" y="45"/>
                      <a:pt x="478" y="47"/>
                    </a:cubicBezTo>
                    <a:cubicBezTo>
                      <a:pt x="459" y="52"/>
                      <a:pt x="439" y="65"/>
                      <a:pt x="422" y="75"/>
                    </a:cubicBezTo>
                    <a:cubicBezTo>
                      <a:pt x="423" y="75"/>
                      <a:pt x="424" y="75"/>
                      <a:pt x="425" y="76"/>
                    </a:cubicBezTo>
                    <a:cubicBezTo>
                      <a:pt x="421" y="77"/>
                      <a:pt x="420" y="77"/>
                      <a:pt x="420" y="75"/>
                    </a:cubicBezTo>
                    <a:cubicBezTo>
                      <a:pt x="422" y="78"/>
                      <a:pt x="410" y="83"/>
                      <a:pt x="412" y="83"/>
                    </a:cubicBezTo>
                    <a:cubicBezTo>
                      <a:pt x="414" y="83"/>
                      <a:pt x="415" y="81"/>
                      <a:pt x="415" y="83"/>
                    </a:cubicBezTo>
                    <a:cubicBezTo>
                      <a:pt x="413" y="84"/>
                      <a:pt x="411" y="85"/>
                      <a:pt x="409" y="87"/>
                    </a:cubicBezTo>
                    <a:cubicBezTo>
                      <a:pt x="411" y="87"/>
                      <a:pt x="411" y="89"/>
                      <a:pt x="412" y="89"/>
                    </a:cubicBezTo>
                    <a:cubicBezTo>
                      <a:pt x="411" y="83"/>
                      <a:pt x="438" y="72"/>
                      <a:pt x="445" y="66"/>
                    </a:cubicBezTo>
                    <a:cubicBezTo>
                      <a:pt x="445" y="67"/>
                      <a:pt x="445" y="68"/>
                      <a:pt x="446" y="68"/>
                    </a:cubicBezTo>
                    <a:cubicBezTo>
                      <a:pt x="461" y="62"/>
                      <a:pt x="476" y="54"/>
                      <a:pt x="492" y="49"/>
                    </a:cubicBezTo>
                    <a:cubicBezTo>
                      <a:pt x="489" y="52"/>
                      <a:pt x="491" y="51"/>
                      <a:pt x="493" y="52"/>
                    </a:cubicBezTo>
                    <a:cubicBezTo>
                      <a:pt x="489" y="56"/>
                      <a:pt x="481" y="56"/>
                      <a:pt x="481" y="57"/>
                    </a:cubicBezTo>
                    <a:cubicBezTo>
                      <a:pt x="481" y="60"/>
                      <a:pt x="484" y="54"/>
                      <a:pt x="484" y="58"/>
                    </a:cubicBezTo>
                    <a:cubicBezTo>
                      <a:pt x="474" y="60"/>
                      <a:pt x="475" y="66"/>
                      <a:pt x="467" y="64"/>
                    </a:cubicBezTo>
                    <a:cubicBezTo>
                      <a:pt x="468" y="64"/>
                      <a:pt x="469" y="64"/>
                      <a:pt x="470" y="62"/>
                    </a:cubicBezTo>
                    <a:cubicBezTo>
                      <a:pt x="465" y="63"/>
                      <a:pt x="461" y="63"/>
                      <a:pt x="459" y="67"/>
                    </a:cubicBezTo>
                    <a:cubicBezTo>
                      <a:pt x="462" y="67"/>
                      <a:pt x="466" y="64"/>
                      <a:pt x="468" y="67"/>
                    </a:cubicBezTo>
                    <a:cubicBezTo>
                      <a:pt x="457" y="71"/>
                      <a:pt x="446" y="75"/>
                      <a:pt x="436" y="80"/>
                    </a:cubicBezTo>
                    <a:cubicBezTo>
                      <a:pt x="435" y="79"/>
                      <a:pt x="435" y="79"/>
                      <a:pt x="435" y="78"/>
                    </a:cubicBezTo>
                    <a:cubicBezTo>
                      <a:pt x="430" y="79"/>
                      <a:pt x="424" y="81"/>
                      <a:pt x="421" y="84"/>
                    </a:cubicBezTo>
                    <a:cubicBezTo>
                      <a:pt x="424" y="85"/>
                      <a:pt x="425" y="84"/>
                      <a:pt x="426" y="85"/>
                    </a:cubicBezTo>
                    <a:cubicBezTo>
                      <a:pt x="420" y="91"/>
                      <a:pt x="401" y="99"/>
                      <a:pt x="403" y="103"/>
                    </a:cubicBezTo>
                    <a:cubicBezTo>
                      <a:pt x="399" y="103"/>
                      <a:pt x="400" y="108"/>
                      <a:pt x="397" y="110"/>
                    </a:cubicBezTo>
                    <a:close/>
                    <a:moveTo>
                      <a:pt x="1664" y="783"/>
                    </a:moveTo>
                    <a:cubicBezTo>
                      <a:pt x="1662" y="757"/>
                      <a:pt x="1654" y="739"/>
                      <a:pt x="1657" y="715"/>
                    </a:cubicBezTo>
                    <a:cubicBezTo>
                      <a:pt x="1657" y="713"/>
                      <a:pt x="1660" y="711"/>
                      <a:pt x="1660" y="709"/>
                    </a:cubicBezTo>
                    <a:cubicBezTo>
                      <a:pt x="1661" y="704"/>
                      <a:pt x="1658" y="695"/>
                      <a:pt x="1659" y="688"/>
                    </a:cubicBezTo>
                    <a:cubicBezTo>
                      <a:pt x="1663" y="662"/>
                      <a:pt x="1657" y="631"/>
                      <a:pt x="1654" y="604"/>
                    </a:cubicBezTo>
                    <a:cubicBezTo>
                      <a:pt x="1657" y="604"/>
                      <a:pt x="1656" y="608"/>
                      <a:pt x="1658" y="609"/>
                    </a:cubicBezTo>
                    <a:cubicBezTo>
                      <a:pt x="1657" y="596"/>
                      <a:pt x="1656" y="594"/>
                      <a:pt x="1660" y="586"/>
                    </a:cubicBezTo>
                    <a:cubicBezTo>
                      <a:pt x="1665" y="605"/>
                      <a:pt x="1677" y="623"/>
                      <a:pt x="1681" y="642"/>
                    </a:cubicBezTo>
                    <a:cubicBezTo>
                      <a:pt x="1653" y="494"/>
                      <a:pt x="1586" y="373"/>
                      <a:pt x="1504" y="271"/>
                    </a:cubicBezTo>
                    <a:cubicBezTo>
                      <a:pt x="1433" y="183"/>
                      <a:pt x="1339" y="108"/>
                      <a:pt x="1233" y="55"/>
                    </a:cubicBezTo>
                    <a:cubicBezTo>
                      <a:pt x="1211" y="44"/>
                      <a:pt x="1193" y="32"/>
                      <a:pt x="1170" y="30"/>
                    </a:cubicBezTo>
                    <a:cubicBezTo>
                      <a:pt x="1169" y="38"/>
                      <a:pt x="1191" y="35"/>
                      <a:pt x="1181" y="42"/>
                    </a:cubicBezTo>
                    <a:cubicBezTo>
                      <a:pt x="1185" y="42"/>
                      <a:pt x="1187" y="44"/>
                      <a:pt x="1190" y="46"/>
                    </a:cubicBezTo>
                    <a:cubicBezTo>
                      <a:pt x="1176" y="44"/>
                      <a:pt x="1163" y="34"/>
                      <a:pt x="1149" y="38"/>
                    </a:cubicBezTo>
                    <a:cubicBezTo>
                      <a:pt x="1153" y="40"/>
                      <a:pt x="1156" y="40"/>
                      <a:pt x="1159" y="42"/>
                    </a:cubicBezTo>
                    <a:cubicBezTo>
                      <a:pt x="1149" y="43"/>
                      <a:pt x="1137" y="42"/>
                      <a:pt x="1133" y="43"/>
                    </a:cubicBezTo>
                    <a:cubicBezTo>
                      <a:pt x="1134" y="43"/>
                      <a:pt x="1134" y="43"/>
                      <a:pt x="1134" y="44"/>
                    </a:cubicBezTo>
                    <a:cubicBezTo>
                      <a:pt x="1129" y="45"/>
                      <a:pt x="1128" y="38"/>
                      <a:pt x="1123" y="41"/>
                    </a:cubicBezTo>
                    <a:cubicBezTo>
                      <a:pt x="1128" y="43"/>
                      <a:pt x="1130" y="44"/>
                      <a:pt x="1134" y="48"/>
                    </a:cubicBezTo>
                    <a:cubicBezTo>
                      <a:pt x="1134" y="49"/>
                      <a:pt x="1133" y="50"/>
                      <a:pt x="1132" y="51"/>
                    </a:cubicBezTo>
                    <a:cubicBezTo>
                      <a:pt x="1122" y="41"/>
                      <a:pt x="1110" y="28"/>
                      <a:pt x="1092" y="32"/>
                    </a:cubicBezTo>
                    <a:cubicBezTo>
                      <a:pt x="1084" y="33"/>
                      <a:pt x="1075" y="30"/>
                      <a:pt x="1069" y="33"/>
                    </a:cubicBezTo>
                    <a:cubicBezTo>
                      <a:pt x="1071" y="34"/>
                      <a:pt x="1075" y="34"/>
                      <a:pt x="1077" y="36"/>
                    </a:cubicBezTo>
                    <a:cubicBezTo>
                      <a:pt x="1073" y="36"/>
                      <a:pt x="1080" y="39"/>
                      <a:pt x="1076" y="41"/>
                    </a:cubicBezTo>
                    <a:cubicBezTo>
                      <a:pt x="1073" y="41"/>
                      <a:pt x="1073" y="39"/>
                      <a:pt x="1069" y="39"/>
                    </a:cubicBezTo>
                    <a:cubicBezTo>
                      <a:pt x="1069" y="44"/>
                      <a:pt x="1063" y="43"/>
                      <a:pt x="1064" y="47"/>
                    </a:cubicBezTo>
                    <a:cubicBezTo>
                      <a:pt x="1065" y="53"/>
                      <a:pt x="1072" y="50"/>
                      <a:pt x="1074" y="57"/>
                    </a:cubicBezTo>
                    <a:cubicBezTo>
                      <a:pt x="1068" y="57"/>
                      <a:pt x="1065" y="56"/>
                      <a:pt x="1062" y="59"/>
                    </a:cubicBezTo>
                    <a:cubicBezTo>
                      <a:pt x="1067" y="66"/>
                      <a:pt x="1081" y="64"/>
                      <a:pt x="1088" y="69"/>
                    </a:cubicBezTo>
                    <a:cubicBezTo>
                      <a:pt x="1080" y="69"/>
                      <a:pt x="1076" y="66"/>
                      <a:pt x="1068" y="66"/>
                    </a:cubicBezTo>
                    <a:cubicBezTo>
                      <a:pt x="1070" y="70"/>
                      <a:pt x="1066" y="68"/>
                      <a:pt x="1065" y="70"/>
                    </a:cubicBezTo>
                    <a:cubicBezTo>
                      <a:pt x="1066" y="72"/>
                      <a:pt x="1072" y="73"/>
                      <a:pt x="1070" y="74"/>
                    </a:cubicBezTo>
                    <a:cubicBezTo>
                      <a:pt x="1063" y="73"/>
                      <a:pt x="1059" y="64"/>
                      <a:pt x="1052" y="66"/>
                    </a:cubicBezTo>
                    <a:cubicBezTo>
                      <a:pt x="1056" y="67"/>
                      <a:pt x="1057" y="70"/>
                      <a:pt x="1058" y="74"/>
                    </a:cubicBezTo>
                    <a:cubicBezTo>
                      <a:pt x="1073" y="77"/>
                      <a:pt x="1082" y="94"/>
                      <a:pt x="1098" y="88"/>
                    </a:cubicBezTo>
                    <a:cubicBezTo>
                      <a:pt x="1098" y="91"/>
                      <a:pt x="1095" y="90"/>
                      <a:pt x="1096" y="93"/>
                    </a:cubicBezTo>
                    <a:cubicBezTo>
                      <a:pt x="1104" y="97"/>
                      <a:pt x="1113" y="103"/>
                      <a:pt x="1113" y="112"/>
                    </a:cubicBezTo>
                    <a:cubicBezTo>
                      <a:pt x="1108" y="111"/>
                      <a:pt x="1100" y="114"/>
                      <a:pt x="1098" y="110"/>
                    </a:cubicBezTo>
                    <a:cubicBezTo>
                      <a:pt x="1101" y="110"/>
                      <a:pt x="1103" y="108"/>
                      <a:pt x="1105" y="107"/>
                    </a:cubicBezTo>
                    <a:cubicBezTo>
                      <a:pt x="1101" y="101"/>
                      <a:pt x="1099" y="93"/>
                      <a:pt x="1087" y="94"/>
                    </a:cubicBezTo>
                    <a:cubicBezTo>
                      <a:pt x="1083" y="92"/>
                      <a:pt x="1081" y="89"/>
                      <a:pt x="1077" y="86"/>
                    </a:cubicBezTo>
                    <a:cubicBezTo>
                      <a:pt x="1071" y="83"/>
                      <a:pt x="1063" y="81"/>
                      <a:pt x="1057" y="77"/>
                    </a:cubicBezTo>
                    <a:cubicBezTo>
                      <a:pt x="1050" y="72"/>
                      <a:pt x="1045" y="64"/>
                      <a:pt x="1031" y="66"/>
                    </a:cubicBezTo>
                    <a:cubicBezTo>
                      <a:pt x="1031" y="71"/>
                      <a:pt x="1040" y="73"/>
                      <a:pt x="1038" y="81"/>
                    </a:cubicBezTo>
                    <a:cubicBezTo>
                      <a:pt x="1046" y="82"/>
                      <a:pt x="1050" y="87"/>
                      <a:pt x="1055" y="91"/>
                    </a:cubicBezTo>
                    <a:cubicBezTo>
                      <a:pt x="1061" y="91"/>
                      <a:pt x="1070" y="92"/>
                      <a:pt x="1073" y="98"/>
                    </a:cubicBezTo>
                    <a:cubicBezTo>
                      <a:pt x="1055" y="95"/>
                      <a:pt x="1045" y="90"/>
                      <a:pt x="1026" y="91"/>
                    </a:cubicBezTo>
                    <a:cubicBezTo>
                      <a:pt x="1025" y="96"/>
                      <a:pt x="1033" y="94"/>
                      <a:pt x="1033" y="99"/>
                    </a:cubicBezTo>
                    <a:cubicBezTo>
                      <a:pt x="1030" y="99"/>
                      <a:pt x="1036" y="102"/>
                      <a:pt x="1032" y="102"/>
                    </a:cubicBezTo>
                    <a:cubicBezTo>
                      <a:pt x="1028" y="102"/>
                      <a:pt x="1030" y="96"/>
                      <a:pt x="1025" y="97"/>
                    </a:cubicBezTo>
                    <a:cubicBezTo>
                      <a:pt x="1022" y="104"/>
                      <a:pt x="1011" y="98"/>
                      <a:pt x="1008" y="106"/>
                    </a:cubicBezTo>
                    <a:cubicBezTo>
                      <a:pt x="1001" y="107"/>
                      <a:pt x="1004" y="99"/>
                      <a:pt x="999" y="99"/>
                    </a:cubicBezTo>
                    <a:cubicBezTo>
                      <a:pt x="994" y="105"/>
                      <a:pt x="978" y="105"/>
                      <a:pt x="979" y="117"/>
                    </a:cubicBezTo>
                    <a:cubicBezTo>
                      <a:pt x="974" y="119"/>
                      <a:pt x="964" y="118"/>
                      <a:pt x="964" y="111"/>
                    </a:cubicBezTo>
                    <a:cubicBezTo>
                      <a:pt x="971" y="111"/>
                      <a:pt x="971" y="111"/>
                      <a:pt x="971" y="111"/>
                    </a:cubicBezTo>
                    <a:cubicBezTo>
                      <a:pt x="968" y="105"/>
                      <a:pt x="960" y="104"/>
                      <a:pt x="950" y="105"/>
                    </a:cubicBezTo>
                    <a:cubicBezTo>
                      <a:pt x="953" y="108"/>
                      <a:pt x="958" y="109"/>
                      <a:pt x="956" y="116"/>
                    </a:cubicBezTo>
                    <a:cubicBezTo>
                      <a:pt x="959" y="119"/>
                      <a:pt x="967" y="118"/>
                      <a:pt x="966" y="125"/>
                    </a:cubicBezTo>
                    <a:cubicBezTo>
                      <a:pt x="961" y="127"/>
                      <a:pt x="959" y="121"/>
                      <a:pt x="953" y="122"/>
                    </a:cubicBezTo>
                    <a:cubicBezTo>
                      <a:pt x="951" y="127"/>
                      <a:pt x="945" y="128"/>
                      <a:pt x="943" y="133"/>
                    </a:cubicBezTo>
                    <a:cubicBezTo>
                      <a:pt x="945" y="136"/>
                      <a:pt x="951" y="136"/>
                      <a:pt x="952" y="141"/>
                    </a:cubicBezTo>
                    <a:cubicBezTo>
                      <a:pt x="942" y="142"/>
                      <a:pt x="937" y="138"/>
                      <a:pt x="930" y="135"/>
                    </a:cubicBezTo>
                    <a:cubicBezTo>
                      <a:pt x="929" y="136"/>
                      <a:pt x="928" y="138"/>
                      <a:pt x="926" y="138"/>
                    </a:cubicBezTo>
                    <a:cubicBezTo>
                      <a:pt x="927" y="144"/>
                      <a:pt x="935" y="143"/>
                      <a:pt x="939" y="146"/>
                    </a:cubicBezTo>
                    <a:cubicBezTo>
                      <a:pt x="932" y="152"/>
                      <a:pt x="927" y="141"/>
                      <a:pt x="917" y="144"/>
                    </a:cubicBezTo>
                    <a:cubicBezTo>
                      <a:pt x="916" y="138"/>
                      <a:pt x="912" y="137"/>
                      <a:pt x="914" y="131"/>
                    </a:cubicBezTo>
                    <a:cubicBezTo>
                      <a:pt x="908" y="127"/>
                      <a:pt x="897" y="126"/>
                      <a:pt x="894" y="119"/>
                    </a:cubicBezTo>
                    <a:cubicBezTo>
                      <a:pt x="908" y="124"/>
                      <a:pt x="935" y="135"/>
                      <a:pt x="948" y="122"/>
                    </a:cubicBezTo>
                    <a:cubicBezTo>
                      <a:pt x="937" y="105"/>
                      <a:pt x="911" y="105"/>
                      <a:pt x="888" y="100"/>
                    </a:cubicBezTo>
                    <a:cubicBezTo>
                      <a:pt x="888" y="98"/>
                      <a:pt x="889" y="98"/>
                      <a:pt x="889" y="96"/>
                    </a:cubicBezTo>
                    <a:cubicBezTo>
                      <a:pt x="886" y="97"/>
                      <a:pt x="885" y="94"/>
                      <a:pt x="882" y="95"/>
                    </a:cubicBezTo>
                    <a:cubicBezTo>
                      <a:pt x="882" y="98"/>
                      <a:pt x="874" y="99"/>
                      <a:pt x="872" y="97"/>
                    </a:cubicBezTo>
                    <a:cubicBezTo>
                      <a:pt x="873" y="95"/>
                      <a:pt x="876" y="96"/>
                      <a:pt x="877" y="93"/>
                    </a:cubicBezTo>
                    <a:cubicBezTo>
                      <a:pt x="874" y="91"/>
                      <a:pt x="870" y="90"/>
                      <a:pt x="866" y="89"/>
                    </a:cubicBezTo>
                    <a:cubicBezTo>
                      <a:pt x="864" y="89"/>
                      <a:pt x="865" y="93"/>
                      <a:pt x="862" y="93"/>
                    </a:cubicBezTo>
                    <a:cubicBezTo>
                      <a:pt x="864" y="90"/>
                      <a:pt x="862" y="88"/>
                      <a:pt x="858" y="87"/>
                    </a:cubicBezTo>
                    <a:cubicBezTo>
                      <a:pt x="855" y="88"/>
                      <a:pt x="858" y="94"/>
                      <a:pt x="854" y="93"/>
                    </a:cubicBezTo>
                    <a:cubicBezTo>
                      <a:pt x="852" y="93"/>
                      <a:pt x="853" y="90"/>
                      <a:pt x="852" y="90"/>
                    </a:cubicBezTo>
                    <a:cubicBezTo>
                      <a:pt x="851" y="92"/>
                      <a:pt x="848" y="96"/>
                      <a:pt x="847" y="94"/>
                    </a:cubicBezTo>
                    <a:cubicBezTo>
                      <a:pt x="847" y="91"/>
                      <a:pt x="851" y="91"/>
                      <a:pt x="851" y="87"/>
                    </a:cubicBezTo>
                    <a:cubicBezTo>
                      <a:pt x="844" y="88"/>
                      <a:pt x="840" y="91"/>
                      <a:pt x="836" y="94"/>
                    </a:cubicBezTo>
                    <a:cubicBezTo>
                      <a:pt x="828" y="94"/>
                      <a:pt x="826" y="96"/>
                      <a:pt x="821" y="100"/>
                    </a:cubicBezTo>
                    <a:cubicBezTo>
                      <a:pt x="820" y="100"/>
                      <a:pt x="820" y="98"/>
                      <a:pt x="820" y="97"/>
                    </a:cubicBezTo>
                    <a:cubicBezTo>
                      <a:pt x="816" y="96"/>
                      <a:pt x="816" y="100"/>
                      <a:pt x="813" y="101"/>
                    </a:cubicBezTo>
                    <a:cubicBezTo>
                      <a:pt x="814" y="98"/>
                      <a:pt x="816" y="97"/>
                      <a:pt x="812" y="95"/>
                    </a:cubicBezTo>
                    <a:cubicBezTo>
                      <a:pt x="808" y="104"/>
                      <a:pt x="800" y="109"/>
                      <a:pt x="790" y="111"/>
                    </a:cubicBezTo>
                    <a:cubicBezTo>
                      <a:pt x="789" y="114"/>
                      <a:pt x="793" y="115"/>
                      <a:pt x="790" y="115"/>
                    </a:cubicBezTo>
                    <a:cubicBezTo>
                      <a:pt x="779" y="120"/>
                      <a:pt x="771" y="128"/>
                      <a:pt x="766" y="139"/>
                    </a:cubicBezTo>
                    <a:cubicBezTo>
                      <a:pt x="759" y="142"/>
                      <a:pt x="752" y="144"/>
                      <a:pt x="747" y="150"/>
                    </a:cubicBezTo>
                    <a:cubicBezTo>
                      <a:pt x="735" y="145"/>
                      <a:pt x="734" y="160"/>
                      <a:pt x="722" y="159"/>
                    </a:cubicBezTo>
                    <a:cubicBezTo>
                      <a:pt x="721" y="162"/>
                      <a:pt x="726" y="162"/>
                      <a:pt x="723" y="163"/>
                    </a:cubicBezTo>
                    <a:cubicBezTo>
                      <a:pt x="715" y="161"/>
                      <a:pt x="709" y="166"/>
                      <a:pt x="708" y="174"/>
                    </a:cubicBezTo>
                    <a:cubicBezTo>
                      <a:pt x="708" y="176"/>
                      <a:pt x="713" y="173"/>
                      <a:pt x="714" y="176"/>
                    </a:cubicBezTo>
                    <a:cubicBezTo>
                      <a:pt x="705" y="176"/>
                      <a:pt x="705" y="176"/>
                      <a:pt x="705" y="176"/>
                    </a:cubicBezTo>
                    <a:cubicBezTo>
                      <a:pt x="707" y="179"/>
                      <a:pt x="704" y="183"/>
                      <a:pt x="706" y="186"/>
                    </a:cubicBezTo>
                    <a:cubicBezTo>
                      <a:pt x="704" y="189"/>
                      <a:pt x="700" y="189"/>
                      <a:pt x="699" y="193"/>
                    </a:cubicBezTo>
                    <a:cubicBezTo>
                      <a:pt x="702" y="193"/>
                      <a:pt x="705" y="193"/>
                      <a:pt x="705" y="196"/>
                    </a:cubicBezTo>
                    <a:cubicBezTo>
                      <a:pt x="705" y="199"/>
                      <a:pt x="698" y="196"/>
                      <a:pt x="698" y="200"/>
                    </a:cubicBezTo>
                    <a:cubicBezTo>
                      <a:pt x="707" y="222"/>
                      <a:pt x="728" y="200"/>
                      <a:pt x="741" y="196"/>
                    </a:cubicBezTo>
                    <a:cubicBezTo>
                      <a:pt x="749" y="204"/>
                      <a:pt x="742" y="220"/>
                      <a:pt x="752" y="229"/>
                    </a:cubicBezTo>
                    <a:cubicBezTo>
                      <a:pt x="747" y="233"/>
                      <a:pt x="752" y="236"/>
                      <a:pt x="751" y="243"/>
                    </a:cubicBezTo>
                    <a:cubicBezTo>
                      <a:pt x="754" y="244"/>
                      <a:pt x="759" y="244"/>
                      <a:pt x="763" y="244"/>
                    </a:cubicBezTo>
                    <a:cubicBezTo>
                      <a:pt x="765" y="235"/>
                      <a:pt x="771" y="232"/>
                      <a:pt x="781" y="235"/>
                    </a:cubicBezTo>
                    <a:cubicBezTo>
                      <a:pt x="785" y="227"/>
                      <a:pt x="791" y="216"/>
                      <a:pt x="790" y="206"/>
                    </a:cubicBezTo>
                    <a:cubicBezTo>
                      <a:pt x="799" y="203"/>
                      <a:pt x="805" y="201"/>
                      <a:pt x="810" y="192"/>
                    </a:cubicBezTo>
                    <a:cubicBezTo>
                      <a:pt x="807" y="187"/>
                      <a:pt x="804" y="183"/>
                      <a:pt x="797" y="182"/>
                    </a:cubicBezTo>
                    <a:cubicBezTo>
                      <a:pt x="794" y="175"/>
                      <a:pt x="798" y="173"/>
                      <a:pt x="800" y="170"/>
                    </a:cubicBezTo>
                    <a:cubicBezTo>
                      <a:pt x="802" y="166"/>
                      <a:pt x="800" y="162"/>
                      <a:pt x="803" y="159"/>
                    </a:cubicBezTo>
                    <a:cubicBezTo>
                      <a:pt x="807" y="155"/>
                      <a:pt x="816" y="157"/>
                      <a:pt x="822" y="153"/>
                    </a:cubicBezTo>
                    <a:cubicBezTo>
                      <a:pt x="828" y="148"/>
                      <a:pt x="827" y="141"/>
                      <a:pt x="830" y="133"/>
                    </a:cubicBezTo>
                    <a:cubicBezTo>
                      <a:pt x="838" y="131"/>
                      <a:pt x="850" y="130"/>
                      <a:pt x="852" y="138"/>
                    </a:cubicBezTo>
                    <a:cubicBezTo>
                      <a:pt x="844" y="146"/>
                      <a:pt x="835" y="152"/>
                      <a:pt x="827" y="158"/>
                    </a:cubicBezTo>
                    <a:cubicBezTo>
                      <a:pt x="825" y="167"/>
                      <a:pt x="830" y="173"/>
                      <a:pt x="828" y="182"/>
                    </a:cubicBezTo>
                    <a:cubicBezTo>
                      <a:pt x="841" y="199"/>
                      <a:pt x="865" y="184"/>
                      <a:pt x="883" y="183"/>
                    </a:cubicBezTo>
                    <a:cubicBezTo>
                      <a:pt x="886" y="185"/>
                      <a:pt x="888" y="187"/>
                      <a:pt x="891" y="189"/>
                    </a:cubicBezTo>
                    <a:cubicBezTo>
                      <a:pt x="889" y="192"/>
                      <a:pt x="883" y="192"/>
                      <a:pt x="882" y="196"/>
                    </a:cubicBezTo>
                    <a:cubicBezTo>
                      <a:pt x="869" y="188"/>
                      <a:pt x="830" y="199"/>
                      <a:pt x="854" y="209"/>
                    </a:cubicBezTo>
                    <a:cubicBezTo>
                      <a:pt x="852" y="215"/>
                      <a:pt x="855" y="217"/>
                      <a:pt x="855" y="224"/>
                    </a:cubicBezTo>
                    <a:cubicBezTo>
                      <a:pt x="844" y="226"/>
                      <a:pt x="846" y="216"/>
                      <a:pt x="840" y="215"/>
                    </a:cubicBezTo>
                    <a:cubicBezTo>
                      <a:pt x="827" y="212"/>
                      <a:pt x="823" y="237"/>
                      <a:pt x="829" y="248"/>
                    </a:cubicBezTo>
                    <a:cubicBezTo>
                      <a:pt x="826" y="251"/>
                      <a:pt x="821" y="247"/>
                      <a:pt x="816" y="250"/>
                    </a:cubicBezTo>
                    <a:cubicBezTo>
                      <a:pt x="814" y="251"/>
                      <a:pt x="818" y="256"/>
                      <a:pt x="814" y="256"/>
                    </a:cubicBezTo>
                    <a:cubicBezTo>
                      <a:pt x="807" y="258"/>
                      <a:pt x="806" y="253"/>
                      <a:pt x="802" y="251"/>
                    </a:cubicBezTo>
                    <a:cubicBezTo>
                      <a:pt x="785" y="249"/>
                      <a:pt x="782" y="260"/>
                      <a:pt x="766" y="259"/>
                    </a:cubicBezTo>
                    <a:cubicBezTo>
                      <a:pt x="765" y="261"/>
                      <a:pt x="762" y="262"/>
                      <a:pt x="761" y="265"/>
                    </a:cubicBezTo>
                    <a:cubicBezTo>
                      <a:pt x="754" y="254"/>
                      <a:pt x="741" y="255"/>
                      <a:pt x="729" y="260"/>
                    </a:cubicBezTo>
                    <a:cubicBezTo>
                      <a:pt x="728" y="257"/>
                      <a:pt x="733" y="255"/>
                      <a:pt x="730" y="253"/>
                    </a:cubicBezTo>
                    <a:cubicBezTo>
                      <a:pt x="710" y="255"/>
                      <a:pt x="726" y="232"/>
                      <a:pt x="734" y="228"/>
                    </a:cubicBezTo>
                    <a:cubicBezTo>
                      <a:pt x="734" y="226"/>
                      <a:pt x="728" y="229"/>
                      <a:pt x="730" y="226"/>
                    </a:cubicBezTo>
                    <a:cubicBezTo>
                      <a:pt x="731" y="221"/>
                      <a:pt x="736" y="220"/>
                      <a:pt x="734" y="215"/>
                    </a:cubicBezTo>
                    <a:cubicBezTo>
                      <a:pt x="726" y="214"/>
                      <a:pt x="726" y="222"/>
                      <a:pt x="720" y="223"/>
                    </a:cubicBezTo>
                    <a:cubicBezTo>
                      <a:pt x="721" y="221"/>
                      <a:pt x="720" y="219"/>
                      <a:pt x="718" y="219"/>
                    </a:cubicBezTo>
                    <a:cubicBezTo>
                      <a:pt x="717" y="220"/>
                      <a:pt x="715" y="222"/>
                      <a:pt x="714" y="223"/>
                    </a:cubicBezTo>
                    <a:cubicBezTo>
                      <a:pt x="713" y="226"/>
                      <a:pt x="717" y="224"/>
                      <a:pt x="715" y="227"/>
                    </a:cubicBezTo>
                    <a:cubicBezTo>
                      <a:pt x="712" y="226"/>
                      <a:pt x="709" y="229"/>
                      <a:pt x="708" y="231"/>
                    </a:cubicBezTo>
                    <a:cubicBezTo>
                      <a:pt x="708" y="231"/>
                      <a:pt x="708" y="247"/>
                      <a:pt x="708" y="247"/>
                    </a:cubicBezTo>
                    <a:cubicBezTo>
                      <a:pt x="708" y="250"/>
                      <a:pt x="711" y="251"/>
                      <a:pt x="711" y="253"/>
                    </a:cubicBezTo>
                    <a:cubicBezTo>
                      <a:pt x="710" y="260"/>
                      <a:pt x="706" y="261"/>
                      <a:pt x="701" y="266"/>
                    </a:cubicBezTo>
                    <a:cubicBezTo>
                      <a:pt x="699" y="264"/>
                      <a:pt x="697" y="261"/>
                      <a:pt x="692" y="262"/>
                    </a:cubicBezTo>
                    <a:cubicBezTo>
                      <a:pt x="690" y="263"/>
                      <a:pt x="691" y="267"/>
                      <a:pt x="689" y="267"/>
                    </a:cubicBezTo>
                    <a:cubicBezTo>
                      <a:pt x="658" y="260"/>
                      <a:pt x="655" y="300"/>
                      <a:pt x="622" y="295"/>
                    </a:cubicBezTo>
                    <a:cubicBezTo>
                      <a:pt x="624" y="289"/>
                      <a:pt x="622" y="290"/>
                      <a:pt x="619" y="287"/>
                    </a:cubicBezTo>
                    <a:cubicBezTo>
                      <a:pt x="624" y="281"/>
                      <a:pt x="635" y="282"/>
                      <a:pt x="635" y="272"/>
                    </a:cubicBezTo>
                    <a:cubicBezTo>
                      <a:pt x="632" y="268"/>
                      <a:pt x="626" y="267"/>
                      <a:pt x="621" y="270"/>
                    </a:cubicBezTo>
                    <a:cubicBezTo>
                      <a:pt x="626" y="261"/>
                      <a:pt x="625" y="249"/>
                      <a:pt x="618" y="242"/>
                    </a:cubicBezTo>
                    <a:cubicBezTo>
                      <a:pt x="620" y="240"/>
                      <a:pt x="621" y="236"/>
                      <a:pt x="622" y="234"/>
                    </a:cubicBezTo>
                    <a:cubicBezTo>
                      <a:pt x="621" y="231"/>
                      <a:pt x="619" y="228"/>
                      <a:pt x="616" y="227"/>
                    </a:cubicBezTo>
                    <a:cubicBezTo>
                      <a:pt x="622" y="221"/>
                      <a:pt x="630" y="217"/>
                      <a:pt x="634" y="209"/>
                    </a:cubicBezTo>
                    <a:cubicBezTo>
                      <a:pt x="629" y="208"/>
                      <a:pt x="623" y="208"/>
                      <a:pt x="618" y="206"/>
                    </a:cubicBezTo>
                    <a:cubicBezTo>
                      <a:pt x="622" y="203"/>
                      <a:pt x="629" y="203"/>
                      <a:pt x="629" y="197"/>
                    </a:cubicBezTo>
                    <a:cubicBezTo>
                      <a:pt x="623" y="197"/>
                      <a:pt x="620" y="198"/>
                      <a:pt x="615" y="197"/>
                    </a:cubicBezTo>
                    <a:cubicBezTo>
                      <a:pt x="610" y="200"/>
                      <a:pt x="608" y="205"/>
                      <a:pt x="602" y="206"/>
                    </a:cubicBezTo>
                    <a:cubicBezTo>
                      <a:pt x="604" y="217"/>
                      <a:pt x="593" y="215"/>
                      <a:pt x="591" y="222"/>
                    </a:cubicBezTo>
                    <a:cubicBezTo>
                      <a:pt x="592" y="225"/>
                      <a:pt x="595" y="217"/>
                      <a:pt x="596" y="221"/>
                    </a:cubicBezTo>
                    <a:cubicBezTo>
                      <a:pt x="592" y="222"/>
                      <a:pt x="592" y="228"/>
                      <a:pt x="589" y="230"/>
                    </a:cubicBezTo>
                    <a:cubicBezTo>
                      <a:pt x="589" y="227"/>
                      <a:pt x="587" y="226"/>
                      <a:pt x="583" y="228"/>
                    </a:cubicBezTo>
                    <a:cubicBezTo>
                      <a:pt x="586" y="231"/>
                      <a:pt x="586" y="232"/>
                      <a:pt x="586" y="235"/>
                    </a:cubicBezTo>
                    <a:cubicBezTo>
                      <a:pt x="588" y="233"/>
                      <a:pt x="590" y="232"/>
                      <a:pt x="593" y="234"/>
                    </a:cubicBezTo>
                    <a:cubicBezTo>
                      <a:pt x="591" y="237"/>
                      <a:pt x="587" y="237"/>
                      <a:pt x="587" y="242"/>
                    </a:cubicBezTo>
                    <a:cubicBezTo>
                      <a:pt x="590" y="244"/>
                      <a:pt x="600" y="240"/>
                      <a:pt x="602" y="241"/>
                    </a:cubicBezTo>
                    <a:cubicBezTo>
                      <a:pt x="601" y="243"/>
                      <a:pt x="597" y="243"/>
                      <a:pt x="597" y="248"/>
                    </a:cubicBezTo>
                    <a:cubicBezTo>
                      <a:pt x="597" y="250"/>
                      <a:pt x="601" y="249"/>
                      <a:pt x="601" y="252"/>
                    </a:cubicBezTo>
                    <a:cubicBezTo>
                      <a:pt x="598" y="255"/>
                      <a:pt x="597" y="260"/>
                      <a:pt x="593" y="262"/>
                    </a:cubicBezTo>
                    <a:cubicBezTo>
                      <a:pt x="589" y="260"/>
                      <a:pt x="585" y="259"/>
                      <a:pt x="580" y="259"/>
                    </a:cubicBezTo>
                    <a:cubicBezTo>
                      <a:pt x="580" y="262"/>
                      <a:pt x="578" y="263"/>
                      <a:pt x="576" y="266"/>
                    </a:cubicBezTo>
                    <a:cubicBezTo>
                      <a:pt x="578" y="266"/>
                      <a:pt x="580" y="266"/>
                      <a:pt x="581" y="268"/>
                    </a:cubicBezTo>
                    <a:cubicBezTo>
                      <a:pt x="579" y="276"/>
                      <a:pt x="565" y="272"/>
                      <a:pt x="565" y="282"/>
                    </a:cubicBezTo>
                    <a:cubicBezTo>
                      <a:pt x="572" y="279"/>
                      <a:pt x="575" y="286"/>
                      <a:pt x="581" y="287"/>
                    </a:cubicBezTo>
                    <a:cubicBezTo>
                      <a:pt x="565" y="287"/>
                      <a:pt x="557" y="295"/>
                      <a:pt x="547" y="303"/>
                    </a:cubicBezTo>
                    <a:cubicBezTo>
                      <a:pt x="554" y="307"/>
                      <a:pt x="560" y="294"/>
                      <a:pt x="567" y="302"/>
                    </a:cubicBezTo>
                    <a:cubicBezTo>
                      <a:pt x="571" y="301"/>
                      <a:pt x="573" y="297"/>
                      <a:pt x="577" y="296"/>
                    </a:cubicBezTo>
                    <a:cubicBezTo>
                      <a:pt x="580" y="295"/>
                      <a:pt x="578" y="299"/>
                      <a:pt x="581" y="299"/>
                    </a:cubicBezTo>
                    <a:cubicBezTo>
                      <a:pt x="594" y="297"/>
                      <a:pt x="607" y="300"/>
                      <a:pt x="621" y="295"/>
                    </a:cubicBezTo>
                    <a:cubicBezTo>
                      <a:pt x="626" y="312"/>
                      <a:pt x="603" y="306"/>
                      <a:pt x="599" y="317"/>
                    </a:cubicBezTo>
                    <a:cubicBezTo>
                      <a:pt x="595" y="317"/>
                      <a:pt x="591" y="317"/>
                      <a:pt x="589" y="316"/>
                    </a:cubicBezTo>
                    <a:cubicBezTo>
                      <a:pt x="589" y="312"/>
                      <a:pt x="588" y="309"/>
                      <a:pt x="583" y="310"/>
                    </a:cubicBezTo>
                    <a:cubicBezTo>
                      <a:pt x="588" y="324"/>
                      <a:pt x="570" y="328"/>
                      <a:pt x="562" y="320"/>
                    </a:cubicBezTo>
                    <a:cubicBezTo>
                      <a:pt x="558" y="323"/>
                      <a:pt x="549" y="320"/>
                      <a:pt x="546" y="323"/>
                    </a:cubicBezTo>
                    <a:cubicBezTo>
                      <a:pt x="549" y="328"/>
                      <a:pt x="541" y="328"/>
                      <a:pt x="542" y="332"/>
                    </a:cubicBezTo>
                    <a:cubicBezTo>
                      <a:pt x="549" y="336"/>
                      <a:pt x="557" y="338"/>
                      <a:pt x="562" y="345"/>
                    </a:cubicBezTo>
                    <a:cubicBezTo>
                      <a:pt x="559" y="351"/>
                      <a:pt x="563" y="357"/>
                      <a:pt x="567" y="361"/>
                    </a:cubicBezTo>
                    <a:cubicBezTo>
                      <a:pt x="564" y="378"/>
                      <a:pt x="554" y="391"/>
                      <a:pt x="545" y="403"/>
                    </a:cubicBezTo>
                    <a:cubicBezTo>
                      <a:pt x="534" y="401"/>
                      <a:pt x="525" y="401"/>
                      <a:pt x="516" y="400"/>
                    </a:cubicBezTo>
                    <a:cubicBezTo>
                      <a:pt x="510" y="400"/>
                      <a:pt x="509" y="396"/>
                      <a:pt x="504" y="395"/>
                    </a:cubicBezTo>
                    <a:cubicBezTo>
                      <a:pt x="493" y="391"/>
                      <a:pt x="483" y="396"/>
                      <a:pt x="479" y="389"/>
                    </a:cubicBezTo>
                    <a:cubicBezTo>
                      <a:pt x="474" y="395"/>
                      <a:pt x="462" y="393"/>
                      <a:pt x="457" y="398"/>
                    </a:cubicBezTo>
                    <a:cubicBezTo>
                      <a:pt x="460" y="407"/>
                      <a:pt x="456" y="410"/>
                      <a:pt x="454" y="414"/>
                    </a:cubicBezTo>
                    <a:cubicBezTo>
                      <a:pt x="451" y="422"/>
                      <a:pt x="449" y="431"/>
                      <a:pt x="441" y="441"/>
                    </a:cubicBezTo>
                    <a:cubicBezTo>
                      <a:pt x="435" y="448"/>
                      <a:pt x="425" y="458"/>
                      <a:pt x="425" y="465"/>
                    </a:cubicBezTo>
                    <a:cubicBezTo>
                      <a:pt x="424" y="467"/>
                      <a:pt x="427" y="471"/>
                      <a:pt x="427" y="472"/>
                    </a:cubicBezTo>
                    <a:cubicBezTo>
                      <a:pt x="428" y="481"/>
                      <a:pt x="421" y="484"/>
                      <a:pt x="418" y="493"/>
                    </a:cubicBezTo>
                    <a:cubicBezTo>
                      <a:pt x="421" y="496"/>
                      <a:pt x="427" y="495"/>
                      <a:pt x="429" y="498"/>
                    </a:cubicBezTo>
                    <a:cubicBezTo>
                      <a:pt x="433" y="497"/>
                      <a:pt x="436" y="495"/>
                      <a:pt x="441" y="495"/>
                    </a:cubicBezTo>
                    <a:cubicBezTo>
                      <a:pt x="446" y="500"/>
                      <a:pt x="447" y="504"/>
                      <a:pt x="446" y="514"/>
                    </a:cubicBezTo>
                    <a:cubicBezTo>
                      <a:pt x="451" y="521"/>
                      <a:pt x="455" y="514"/>
                      <a:pt x="462" y="512"/>
                    </a:cubicBezTo>
                    <a:cubicBezTo>
                      <a:pt x="476" y="506"/>
                      <a:pt x="489" y="512"/>
                      <a:pt x="501" y="513"/>
                    </a:cubicBezTo>
                    <a:cubicBezTo>
                      <a:pt x="508" y="507"/>
                      <a:pt x="510" y="498"/>
                      <a:pt x="523" y="499"/>
                    </a:cubicBezTo>
                    <a:cubicBezTo>
                      <a:pt x="527" y="491"/>
                      <a:pt x="532" y="485"/>
                      <a:pt x="542" y="483"/>
                    </a:cubicBezTo>
                    <a:cubicBezTo>
                      <a:pt x="543" y="476"/>
                      <a:pt x="538" y="477"/>
                      <a:pt x="538" y="471"/>
                    </a:cubicBezTo>
                    <a:cubicBezTo>
                      <a:pt x="543" y="459"/>
                      <a:pt x="557" y="456"/>
                      <a:pt x="564" y="445"/>
                    </a:cubicBezTo>
                    <a:cubicBezTo>
                      <a:pt x="578" y="441"/>
                      <a:pt x="602" y="440"/>
                      <a:pt x="596" y="421"/>
                    </a:cubicBezTo>
                    <a:cubicBezTo>
                      <a:pt x="602" y="415"/>
                      <a:pt x="607" y="408"/>
                      <a:pt x="615" y="408"/>
                    </a:cubicBezTo>
                    <a:cubicBezTo>
                      <a:pt x="616" y="408"/>
                      <a:pt x="618" y="410"/>
                      <a:pt x="621" y="411"/>
                    </a:cubicBezTo>
                    <a:cubicBezTo>
                      <a:pt x="632" y="413"/>
                      <a:pt x="631" y="419"/>
                      <a:pt x="644" y="418"/>
                    </a:cubicBezTo>
                    <a:cubicBezTo>
                      <a:pt x="645" y="409"/>
                      <a:pt x="656" y="410"/>
                      <a:pt x="664" y="407"/>
                    </a:cubicBezTo>
                    <a:cubicBezTo>
                      <a:pt x="670" y="404"/>
                      <a:pt x="672" y="399"/>
                      <a:pt x="676" y="398"/>
                    </a:cubicBezTo>
                    <a:cubicBezTo>
                      <a:pt x="687" y="398"/>
                      <a:pt x="695" y="409"/>
                      <a:pt x="692" y="422"/>
                    </a:cubicBezTo>
                    <a:cubicBezTo>
                      <a:pt x="703" y="432"/>
                      <a:pt x="715" y="440"/>
                      <a:pt x="723" y="453"/>
                    </a:cubicBezTo>
                    <a:cubicBezTo>
                      <a:pt x="731" y="453"/>
                      <a:pt x="731" y="453"/>
                      <a:pt x="731" y="453"/>
                    </a:cubicBezTo>
                    <a:cubicBezTo>
                      <a:pt x="732" y="462"/>
                      <a:pt x="745" y="458"/>
                      <a:pt x="749" y="464"/>
                    </a:cubicBezTo>
                    <a:cubicBezTo>
                      <a:pt x="748" y="468"/>
                      <a:pt x="750" y="469"/>
                      <a:pt x="751" y="472"/>
                    </a:cubicBezTo>
                    <a:cubicBezTo>
                      <a:pt x="753" y="473"/>
                      <a:pt x="757" y="473"/>
                      <a:pt x="759" y="475"/>
                    </a:cubicBezTo>
                    <a:cubicBezTo>
                      <a:pt x="760" y="481"/>
                      <a:pt x="762" y="487"/>
                      <a:pt x="764" y="491"/>
                    </a:cubicBezTo>
                    <a:cubicBezTo>
                      <a:pt x="760" y="496"/>
                      <a:pt x="760" y="503"/>
                      <a:pt x="753" y="505"/>
                    </a:cubicBezTo>
                    <a:cubicBezTo>
                      <a:pt x="751" y="505"/>
                      <a:pt x="747" y="504"/>
                      <a:pt x="743" y="504"/>
                    </a:cubicBezTo>
                    <a:cubicBezTo>
                      <a:pt x="733" y="505"/>
                      <a:pt x="728" y="509"/>
                      <a:pt x="722" y="503"/>
                    </a:cubicBezTo>
                    <a:cubicBezTo>
                      <a:pt x="718" y="506"/>
                      <a:pt x="716" y="504"/>
                      <a:pt x="710" y="504"/>
                    </a:cubicBezTo>
                    <a:cubicBezTo>
                      <a:pt x="709" y="507"/>
                      <a:pt x="707" y="508"/>
                      <a:pt x="709" y="512"/>
                    </a:cubicBezTo>
                    <a:cubicBezTo>
                      <a:pt x="717" y="512"/>
                      <a:pt x="720" y="521"/>
                      <a:pt x="727" y="524"/>
                    </a:cubicBezTo>
                    <a:cubicBezTo>
                      <a:pt x="729" y="525"/>
                      <a:pt x="732" y="523"/>
                      <a:pt x="734" y="524"/>
                    </a:cubicBezTo>
                    <a:cubicBezTo>
                      <a:pt x="738" y="526"/>
                      <a:pt x="742" y="535"/>
                      <a:pt x="748" y="530"/>
                    </a:cubicBezTo>
                    <a:cubicBezTo>
                      <a:pt x="750" y="523"/>
                      <a:pt x="746" y="512"/>
                      <a:pt x="754" y="510"/>
                    </a:cubicBezTo>
                    <a:cubicBezTo>
                      <a:pt x="768" y="513"/>
                      <a:pt x="768" y="494"/>
                      <a:pt x="780" y="492"/>
                    </a:cubicBezTo>
                    <a:cubicBezTo>
                      <a:pt x="781" y="483"/>
                      <a:pt x="773" y="483"/>
                      <a:pt x="771" y="477"/>
                    </a:cubicBezTo>
                    <a:cubicBezTo>
                      <a:pt x="774" y="474"/>
                      <a:pt x="774" y="468"/>
                      <a:pt x="779" y="467"/>
                    </a:cubicBezTo>
                    <a:cubicBezTo>
                      <a:pt x="788" y="467"/>
                      <a:pt x="791" y="482"/>
                      <a:pt x="800" y="475"/>
                    </a:cubicBezTo>
                    <a:cubicBezTo>
                      <a:pt x="796" y="458"/>
                      <a:pt x="776" y="458"/>
                      <a:pt x="764" y="449"/>
                    </a:cubicBezTo>
                    <a:cubicBezTo>
                      <a:pt x="766" y="447"/>
                      <a:pt x="768" y="446"/>
                      <a:pt x="767" y="442"/>
                    </a:cubicBezTo>
                    <a:cubicBezTo>
                      <a:pt x="757" y="440"/>
                      <a:pt x="749" y="439"/>
                      <a:pt x="743" y="433"/>
                    </a:cubicBezTo>
                    <a:cubicBezTo>
                      <a:pt x="739" y="428"/>
                      <a:pt x="739" y="420"/>
                      <a:pt x="736" y="414"/>
                    </a:cubicBezTo>
                    <a:cubicBezTo>
                      <a:pt x="731" y="406"/>
                      <a:pt x="720" y="405"/>
                      <a:pt x="720" y="395"/>
                    </a:cubicBezTo>
                    <a:cubicBezTo>
                      <a:pt x="724" y="394"/>
                      <a:pt x="725" y="389"/>
                      <a:pt x="722" y="386"/>
                    </a:cubicBezTo>
                    <a:cubicBezTo>
                      <a:pt x="726" y="383"/>
                      <a:pt x="734" y="378"/>
                      <a:pt x="740" y="381"/>
                    </a:cubicBezTo>
                    <a:cubicBezTo>
                      <a:pt x="740" y="386"/>
                      <a:pt x="736" y="388"/>
                      <a:pt x="738" y="394"/>
                    </a:cubicBezTo>
                    <a:cubicBezTo>
                      <a:pt x="744" y="394"/>
                      <a:pt x="742" y="388"/>
                      <a:pt x="748" y="390"/>
                    </a:cubicBezTo>
                    <a:cubicBezTo>
                      <a:pt x="751" y="402"/>
                      <a:pt x="761" y="406"/>
                      <a:pt x="765" y="417"/>
                    </a:cubicBezTo>
                    <a:cubicBezTo>
                      <a:pt x="770" y="416"/>
                      <a:pt x="773" y="418"/>
                      <a:pt x="777" y="418"/>
                    </a:cubicBezTo>
                    <a:cubicBezTo>
                      <a:pt x="778" y="420"/>
                      <a:pt x="778" y="423"/>
                      <a:pt x="780" y="424"/>
                    </a:cubicBezTo>
                    <a:cubicBezTo>
                      <a:pt x="795" y="428"/>
                      <a:pt x="801" y="441"/>
                      <a:pt x="814" y="446"/>
                    </a:cubicBezTo>
                    <a:cubicBezTo>
                      <a:pt x="813" y="455"/>
                      <a:pt x="811" y="463"/>
                      <a:pt x="809" y="469"/>
                    </a:cubicBezTo>
                    <a:cubicBezTo>
                      <a:pt x="811" y="473"/>
                      <a:pt x="818" y="473"/>
                      <a:pt x="817" y="481"/>
                    </a:cubicBezTo>
                    <a:cubicBezTo>
                      <a:pt x="827" y="485"/>
                      <a:pt x="831" y="496"/>
                      <a:pt x="838" y="503"/>
                    </a:cubicBezTo>
                    <a:cubicBezTo>
                      <a:pt x="841" y="504"/>
                      <a:pt x="847" y="501"/>
                      <a:pt x="847" y="505"/>
                    </a:cubicBezTo>
                    <a:cubicBezTo>
                      <a:pt x="845" y="507"/>
                      <a:pt x="840" y="506"/>
                      <a:pt x="839" y="510"/>
                    </a:cubicBezTo>
                    <a:cubicBezTo>
                      <a:pt x="843" y="516"/>
                      <a:pt x="846" y="518"/>
                      <a:pt x="844" y="529"/>
                    </a:cubicBezTo>
                    <a:cubicBezTo>
                      <a:pt x="848" y="531"/>
                      <a:pt x="851" y="529"/>
                      <a:pt x="856" y="529"/>
                    </a:cubicBezTo>
                    <a:cubicBezTo>
                      <a:pt x="856" y="531"/>
                      <a:pt x="857" y="532"/>
                      <a:pt x="858" y="535"/>
                    </a:cubicBezTo>
                    <a:cubicBezTo>
                      <a:pt x="863" y="530"/>
                      <a:pt x="865" y="538"/>
                      <a:pt x="870" y="536"/>
                    </a:cubicBezTo>
                    <a:cubicBezTo>
                      <a:pt x="870" y="528"/>
                      <a:pt x="864" y="521"/>
                      <a:pt x="864" y="516"/>
                    </a:cubicBezTo>
                    <a:cubicBezTo>
                      <a:pt x="869" y="516"/>
                      <a:pt x="868" y="521"/>
                      <a:pt x="874" y="519"/>
                    </a:cubicBezTo>
                    <a:cubicBezTo>
                      <a:pt x="873" y="511"/>
                      <a:pt x="857" y="510"/>
                      <a:pt x="852" y="503"/>
                    </a:cubicBezTo>
                    <a:cubicBezTo>
                      <a:pt x="863" y="501"/>
                      <a:pt x="870" y="511"/>
                      <a:pt x="881" y="513"/>
                    </a:cubicBezTo>
                    <a:cubicBezTo>
                      <a:pt x="883" y="510"/>
                      <a:pt x="881" y="506"/>
                      <a:pt x="880" y="504"/>
                    </a:cubicBezTo>
                    <a:cubicBezTo>
                      <a:pt x="883" y="503"/>
                      <a:pt x="886" y="502"/>
                      <a:pt x="885" y="496"/>
                    </a:cubicBezTo>
                    <a:cubicBezTo>
                      <a:pt x="881" y="496"/>
                      <a:pt x="876" y="496"/>
                      <a:pt x="873" y="493"/>
                    </a:cubicBezTo>
                    <a:cubicBezTo>
                      <a:pt x="867" y="489"/>
                      <a:pt x="860" y="474"/>
                      <a:pt x="858" y="467"/>
                    </a:cubicBezTo>
                    <a:cubicBezTo>
                      <a:pt x="864" y="469"/>
                      <a:pt x="866" y="474"/>
                      <a:pt x="872" y="476"/>
                    </a:cubicBezTo>
                    <a:cubicBezTo>
                      <a:pt x="878" y="473"/>
                      <a:pt x="872" y="463"/>
                      <a:pt x="880" y="461"/>
                    </a:cubicBezTo>
                    <a:cubicBezTo>
                      <a:pt x="884" y="461"/>
                      <a:pt x="884" y="464"/>
                      <a:pt x="887" y="465"/>
                    </a:cubicBezTo>
                    <a:cubicBezTo>
                      <a:pt x="891" y="463"/>
                      <a:pt x="891" y="459"/>
                      <a:pt x="895" y="459"/>
                    </a:cubicBezTo>
                    <a:cubicBezTo>
                      <a:pt x="900" y="461"/>
                      <a:pt x="908" y="461"/>
                      <a:pt x="908" y="467"/>
                    </a:cubicBezTo>
                    <a:cubicBezTo>
                      <a:pt x="906" y="469"/>
                      <a:pt x="900" y="468"/>
                      <a:pt x="902" y="473"/>
                    </a:cubicBezTo>
                    <a:cubicBezTo>
                      <a:pt x="906" y="477"/>
                      <a:pt x="907" y="470"/>
                      <a:pt x="911" y="470"/>
                    </a:cubicBezTo>
                    <a:cubicBezTo>
                      <a:pt x="910" y="479"/>
                      <a:pt x="910" y="484"/>
                      <a:pt x="906" y="490"/>
                    </a:cubicBezTo>
                    <a:cubicBezTo>
                      <a:pt x="910" y="490"/>
                      <a:pt x="912" y="492"/>
                      <a:pt x="916" y="492"/>
                    </a:cubicBezTo>
                    <a:cubicBezTo>
                      <a:pt x="920" y="487"/>
                      <a:pt x="914" y="487"/>
                      <a:pt x="912" y="484"/>
                    </a:cubicBezTo>
                    <a:cubicBezTo>
                      <a:pt x="922" y="483"/>
                      <a:pt x="922" y="498"/>
                      <a:pt x="923" y="502"/>
                    </a:cubicBezTo>
                    <a:cubicBezTo>
                      <a:pt x="919" y="497"/>
                      <a:pt x="915" y="497"/>
                      <a:pt x="907" y="498"/>
                    </a:cubicBezTo>
                    <a:cubicBezTo>
                      <a:pt x="907" y="504"/>
                      <a:pt x="907" y="504"/>
                      <a:pt x="907" y="504"/>
                    </a:cubicBezTo>
                    <a:cubicBezTo>
                      <a:pt x="918" y="505"/>
                      <a:pt x="933" y="506"/>
                      <a:pt x="930" y="519"/>
                    </a:cubicBezTo>
                    <a:cubicBezTo>
                      <a:pt x="936" y="523"/>
                      <a:pt x="943" y="525"/>
                      <a:pt x="946" y="531"/>
                    </a:cubicBezTo>
                    <a:cubicBezTo>
                      <a:pt x="957" y="529"/>
                      <a:pt x="965" y="543"/>
                      <a:pt x="980" y="537"/>
                    </a:cubicBezTo>
                    <a:cubicBezTo>
                      <a:pt x="978" y="524"/>
                      <a:pt x="995" y="524"/>
                      <a:pt x="1003" y="530"/>
                    </a:cubicBezTo>
                    <a:cubicBezTo>
                      <a:pt x="1006" y="532"/>
                      <a:pt x="1006" y="537"/>
                      <a:pt x="1010" y="539"/>
                    </a:cubicBezTo>
                    <a:cubicBezTo>
                      <a:pt x="1030" y="545"/>
                      <a:pt x="1038" y="516"/>
                      <a:pt x="1055" y="528"/>
                    </a:cubicBezTo>
                    <a:cubicBezTo>
                      <a:pt x="1059" y="527"/>
                      <a:pt x="1058" y="522"/>
                      <a:pt x="1063" y="522"/>
                    </a:cubicBezTo>
                    <a:cubicBezTo>
                      <a:pt x="1064" y="533"/>
                      <a:pt x="1056" y="553"/>
                      <a:pt x="1068" y="561"/>
                    </a:cubicBezTo>
                    <a:cubicBezTo>
                      <a:pt x="1054" y="576"/>
                      <a:pt x="1068" y="603"/>
                      <a:pt x="1059" y="616"/>
                    </a:cubicBezTo>
                    <a:cubicBezTo>
                      <a:pt x="1054" y="616"/>
                      <a:pt x="1054" y="616"/>
                      <a:pt x="1054" y="616"/>
                    </a:cubicBezTo>
                    <a:cubicBezTo>
                      <a:pt x="1052" y="630"/>
                      <a:pt x="1039" y="623"/>
                      <a:pt x="1027" y="625"/>
                    </a:cubicBezTo>
                    <a:cubicBezTo>
                      <a:pt x="1022" y="616"/>
                      <a:pt x="1015" y="621"/>
                      <a:pt x="1005" y="622"/>
                    </a:cubicBezTo>
                    <a:cubicBezTo>
                      <a:pt x="1002" y="622"/>
                      <a:pt x="1000" y="621"/>
                      <a:pt x="999" y="621"/>
                    </a:cubicBezTo>
                    <a:cubicBezTo>
                      <a:pt x="990" y="623"/>
                      <a:pt x="983" y="633"/>
                      <a:pt x="977" y="634"/>
                    </a:cubicBezTo>
                    <a:cubicBezTo>
                      <a:pt x="970" y="628"/>
                      <a:pt x="960" y="632"/>
                      <a:pt x="952" y="630"/>
                    </a:cubicBezTo>
                    <a:cubicBezTo>
                      <a:pt x="949" y="629"/>
                      <a:pt x="947" y="626"/>
                      <a:pt x="944" y="625"/>
                    </a:cubicBezTo>
                    <a:cubicBezTo>
                      <a:pt x="942" y="624"/>
                      <a:pt x="938" y="626"/>
                      <a:pt x="934" y="625"/>
                    </a:cubicBezTo>
                    <a:cubicBezTo>
                      <a:pt x="925" y="624"/>
                      <a:pt x="920" y="619"/>
                      <a:pt x="913" y="624"/>
                    </a:cubicBezTo>
                    <a:cubicBezTo>
                      <a:pt x="911" y="622"/>
                      <a:pt x="908" y="621"/>
                      <a:pt x="908" y="616"/>
                    </a:cubicBezTo>
                    <a:cubicBezTo>
                      <a:pt x="895" y="618"/>
                      <a:pt x="893" y="610"/>
                      <a:pt x="879" y="612"/>
                    </a:cubicBezTo>
                    <a:cubicBezTo>
                      <a:pt x="875" y="611"/>
                      <a:pt x="874" y="606"/>
                      <a:pt x="872" y="603"/>
                    </a:cubicBezTo>
                    <a:cubicBezTo>
                      <a:pt x="866" y="605"/>
                      <a:pt x="862" y="600"/>
                      <a:pt x="857" y="600"/>
                    </a:cubicBezTo>
                    <a:cubicBezTo>
                      <a:pt x="850" y="599"/>
                      <a:pt x="847" y="602"/>
                      <a:pt x="843" y="603"/>
                    </a:cubicBezTo>
                    <a:cubicBezTo>
                      <a:pt x="839" y="604"/>
                      <a:pt x="834" y="602"/>
                      <a:pt x="834" y="603"/>
                    </a:cubicBezTo>
                    <a:cubicBezTo>
                      <a:pt x="831" y="604"/>
                      <a:pt x="822" y="612"/>
                      <a:pt x="821" y="615"/>
                    </a:cubicBezTo>
                    <a:cubicBezTo>
                      <a:pt x="819" y="622"/>
                      <a:pt x="827" y="628"/>
                      <a:pt x="826" y="635"/>
                    </a:cubicBezTo>
                    <a:cubicBezTo>
                      <a:pt x="825" y="641"/>
                      <a:pt x="818" y="646"/>
                      <a:pt x="813" y="647"/>
                    </a:cubicBezTo>
                    <a:cubicBezTo>
                      <a:pt x="803" y="649"/>
                      <a:pt x="802" y="644"/>
                      <a:pt x="797" y="640"/>
                    </a:cubicBezTo>
                    <a:cubicBezTo>
                      <a:pt x="792" y="636"/>
                      <a:pt x="782" y="631"/>
                      <a:pt x="778" y="630"/>
                    </a:cubicBezTo>
                    <a:cubicBezTo>
                      <a:pt x="768" y="628"/>
                      <a:pt x="760" y="632"/>
                      <a:pt x="754" y="628"/>
                    </a:cubicBezTo>
                    <a:cubicBezTo>
                      <a:pt x="748" y="624"/>
                      <a:pt x="751" y="613"/>
                      <a:pt x="744" y="608"/>
                    </a:cubicBezTo>
                    <a:cubicBezTo>
                      <a:pt x="743" y="606"/>
                      <a:pt x="738" y="606"/>
                      <a:pt x="735" y="605"/>
                    </a:cubicBezTo>
                    <a:cubicBezTo>
                      <a:pt x="731" y="603"/>
                      <a:pt x="729" y="600"/>
                      <a:pt x="727" y="599"/>
                    </a:cubicBezTo>
                    <a:cubicBezTo>
                      <a:pt x="718" y="596"/>
                      <a:pt x="709" y="601"/>
                      <a:pt x="701" y="599"/>
                    </a:cubicBezTo>
                    <a:cubicBezTo>
                      <a:pt x="693" y="597"/>
                      <a:pt x="691" y="590"/>
                      <a:pt x="683" y="588"/>
                    </a:cubicBezTo>
                    <a:cubicBezTo>
                      <a:pt x="682" y="586"/>
                      <a:pt x="681" y="584"/>
                      <a:pt x="680" y="582"/>
                    </a:cubicBezTo>
                    <a:cubicBezTo>
                      <a:pt x="672" y="582"/>
                      <a:pt x="667" y="579"/>
                      <a:pt x="666" y="573"/>
                    </a:cubicBezTo>
                    <a:cubicBezTo>
                      <a:pt x="673" y="563"/>
                      <a:pt x="687" y="562"/>
                      <a:pt x="685" y="550"/>
                    </a:cubicBezTo>
                    <a:cubicBezTo>
                      <a:pt x="684" y="546"/>
                      <a:pt x="677" y="544"/>
                      <a:pt x="677" y="539"/>
                    </a:cubicBezTo>
                    <a:cubicBezTo>
                      <a:pt x="676" y="531"/>
                      <a:pt x="690" y="530"/>
                      <a:pt x="687" y="521"/>
                    </a:cubicBezTo>
                    <a:cubicBezTo>
                      <a:pt x="680" y="521"/>
                      <a:pt x="678" y="529"/>
                      <a:pt x="673" y="527"/>
                    </a:cubicBezTo>
                    <a:cubicBezTo>
                      <a:pt x="672" y="522"/>
                      <a:pt x="677" y="521"/>
                      <a:pt x="674" y="516"/>
                    </a:cubicBezTo>
                    <a:cubicBezTo>
                      <a:pt x="663" y="512"/>
                      <a:pt x="646" y="528"/>
                      <a:pt x="635" y="516"/>
                    </a:cubicBezTo>
                    <a:cubicBezTo>
                      <a:pt x="631" y="521"/>
                      <a:pt x="623" y="519"/>
                      <a:pt x="619" y="515"/>
                    </a:cubicBezTo>
                    <a:cubicBezTo>
                      <a:pt x="615" y="521"/>
                      <a:pt x="608" y="518"/>
                      <a:pt x="602" y="522"/>
                    </a:cubicBezTo>
                    <a:cubicBezTo>
                      <a:pt x="590" y="516"/>
                      <a:pt x="573" y="518"/>
                      <a:pt x="559" y="518"/>
                    </a:cubicBezTo>
                    <a:cubicBezTo>
                      <a:pt x="545" y="519"/>
                      <a:pt x="529" y="519"/>
                      <a:pt x="523" y="529"/>
                    </a:cubicBezTo>
                    <a:cubicBezTo>
                      <a:pt x="505" y="526"/>
                      <a:pt x="499" y="548"/>
                      <a:pt x="484" y="534"/>
                    </a:cubicBezTo>
                    <a:cubicBezTo>
                      <a:pt x="475" y="537"/>
                      <a:pt x="470" y="529"/>
                      <a:pt x="462" y="534"/>
                    </a:cubicBezTo>
                    <a:cubicBezTo>
                      <a:pt x="457" y="531"/>
                      <a:pt x="455" y="526"/>
                      <a:pt x="452" y="520"/>
                    </a:cubicBezTo>
                    <a:cubicBezTo>
                      <a:pt x="446" y="520"/>
                      <a:pt x="446" y="520"/>
                      <a:pt x="446" y="520"/>
                    </a:cubicBezTo>
                    <a:cubicBezTo>
                      <a:pt x="436" y="536"/>
                      <a:pt x="428" y="552"/>
                      <a:pt x="406" y="555"/>
                    </a:cubicBezTo>
                    <a:cubicBezTo>
                      <a:pt x="394" y="554"/>
                      <a:pt x="392" y="564"/>
                      <a:pt x="383" y="567"/>
                    </a:cubicBezTo>
                    <a:cubicBezTo>
                      <a:pt x="382" y="577"/>
                      <a:pt x="373" y="580"/>
                      <a:pt x="369" y="587"/>
                    </a:cubicBezTo>
                    <a:cubicBezTo>
                      <a:pt x="370" y="593"/>
                      <a:pt x="367" y="596"/>
                      <a:pt x="365" y="598"/>
                    </a:cubicBezTo>
                    <a:cubicBezTo>
                      <a:pt x="367" y="603"/>
                      <a:pt x="365" y="608"/>
                      <a:pt x="363" y="611"/>
                    </a:cubicBezTo>
                    <a:cubicBezTo>
                      <a:pt x="353" y="614"/>
                      <a:pt x="353" y="626"/>
                      <a:pt x="340" y="626"/>
                    </a:cubicBezTo>
                    <a:cubicBezTo>
                      <a:pt x="336" y="635"/>
                      <a:pt x="323" y="638"/>
                      <a:pt x="311" y="636"/>
                    </a:cubicBezTo>
                    <a:cubicBezTo>
                      <a:pt x="303" y="642"/>
                      <a:pt x="302" y="655"/>
                      <a:pt x="292" y="659"/>
                    </a:cubicBezTo>
                    <a:cubicBezTo>
                      <a:pt x="287" y="658"/>
                      <a:pt x="286" y="658"/>
                      <a:pt x="282" y="659"/>
                    </a:cubicBezTo>
                    <a:cubicBezTo>
                      <a:pt x="282" y="667"/>
                      <a:pt x="277" y="670"/>
                      <a:pt x="273" y="674"/>
                    </a:cubicBezTo>
                    <a:cubicBezTo>
                      <a:pt x="273" y="684"/>
                      <a:pt x="273" y="684"/>
                      <a:pt x="273" y="684"/>
                    </a:cubicBezTo>
                    <a:cubicBezTo>
                      <a:pt x="267" y="688"/>
                      <a:pt x="263" y="695"/>
                      <a:pt x="255" y="696"/>
                    </a:cubicBezTo>
                    <a:cubicBezTo>
                      <a:pt x="252" y="705"/>
                      <a:pt x="246" y="711"/>
                      <a:pt x="242" y="719"/>
                    </a:cubicBezTo>
                    <a:cubicBezTo>
                      <a:pt x="233" y="723"/>
                      <a:pt x="230" y="729"/>
                      <a:pt x="230" y="738"/>
                    </a:cubicBezTo>
                    <a:cubicBezTo>
                      <a:pt x="229" y="745"/>
                      <a:pt x="233" y="751"/>
                      <a:pt x="234" y="755"/>
                    </a:cubicBezTo>
                    <a:cubicBezTo>
                      <a:pt x="234" y="761"/>
                      <a:pt x="229" y="767"/>
                      <a:pt x="228" y="773"/>
                    </a:cubicBezTo>
                    <a:cubicBezTo>
                      <a:pt x="227" y="779"/>
                      <a:pt x="230" y="785"/>
                      <a:pt x="230" y="791"/>
                    </a:cubicBezTo>
                    <a:cubicBezTo>
                      <a:pt x="228" y="807"/>
                      <a:pt x="214" y="817"/>
                      <a:pt x="215" y="834"/>
                    </a:cubicBezTo>
                    <a:cubicBezTo>
                      <a:pt x="213" y="838"/>
                      <a:pt x="204" y="841"/>
                      <a:pt x="203" y="848"/>
                    </a:cubicBezTo>
                    <a:cubicBezTo>
                      <a:pt x="202" y="853"/>
                      <a:pt x="209" y="862"/>
                      <a:pt x="208" y="872"/>
                    </a:cubicBezTo>
                    <a:cubicBezTo>
                      <a:pt x="207" y="878"/>
                      <a:pt x="202" y="883"/>
                      <a:pt x="203" y="887"/>
                    </a:cubicBezTo>
                    <a:cubicBezTo>
                      <a:pt x="203" y="892"/>
                      <a:pt x="208" y="895"/>
                      <a:pt x="210" y="897"/>
                    </a:cubicBezTo>
                    <a:cubicBezTo>
                      <a:pt x="209" y="899"/>
                      <a:pt x="209" y="901"/>
                      <a:pt x="210" y="903"/>
                    </a:cubicBezTo>
                    <a:cubicBezTo>
                      <a:pt x="212" y="905"/>
                      <a:pt x="215" y="902"/>
                      <a:pt x="217" y="905"/>
                    </a:cubicBezTo>
                    <a:cubicBezTo>
                      <a:pt x="217" y="917"/>
                      <a:pt x="222" y="924"/>
                      <a:pt x="228" y="929"/>
                    </a:cubicBezTo>
                    <a:cubicBezTo>
                      <a:pt x="228" y="943"/>
                      <a:pt x="249" y="953"/>
                      <a:pt x="242" y="971"/>
                    </a:cubicBezTo>
                    <a:cubicBezTo>
                      <a:pt x="246" y="980"/>
                      <a:pt x="248" y="990"/>
                      <a:pt x="253" y="997"/>
                    </a:cubicBezTo>
                    <a:cubicBezTo>
                      <a:pt x="255" y="999"/>
                      <a:pt x="258" y="999"/>
                      <a:pt x="259" y="1000"/>
                    </a:cubicBezTo>
                    <a:cubicBezTo>
                      <a:pt x="265" y="1005"/>
                      <a:pt x="269" y="1015"/>
                      <a:pt x="276" y="1021"/>
                    </a:cubicBezTo>
                    <a:cubicBezTo>
                      <a:pt x="279" y="1024"/>
                      <a:pt x="281" y="1024"/>
                      <a:pt x="283" y="1027"/>
                    </a:cubicBezTo>
                    <a:cubicBezTo>
                      <a:pt x="287" y="1032"/>
                      <a:pt x="289" y="1039"/>
                      <a:pt x="293" y="1044"/>
                    </a:cubicBezTo>
                    <a:cubicBezTo>
                      <a:pt x="297" y="1048"/>
                      <a:pt x="304" y="1051"/>
                      <a:pt x="308" y="1055"/>
                    </a:cubicBezTo>
                    <a:cubicBezTo>
                      <a:pt x="312" y="1058"/>
                      <a:pt x="314" y="1062"/>
                      <a:pt x="317" y="1065"/>
                    </a:cubicBezTo>
                    <a:cubicBezTo>
                      <a:pt x="325" y="1070"/>
                      <a:pt x="331" y="1063"/>
                      <a:pt x="343" y="1062"/>
                    </a:cubicBezTo>
                    <a:cubicBezTo>
                      <a:pt x="350" y="1061"/>
                      <a:pt x="357" y="1063"/>
                      <a:pt x="363" y="1064"/>
                    </a:cubicBezTo>
                    <a:cubicBezTo>
                      <a:pt x="374" y="1064"/>
                      <a:pt x="378" y="1062"/>
                      <a:pt x="384" y="1068"/>
                    </a:cubicBezTo>
                    <a:cubicBezTo>
                      <a:pt x="387" y="1069"/>
                      <a:pt x="389" y="1068"/>
                      <a:pt x="391" y="1067"/>
                    </a:cubicBezTo>
                    <a:cubicBezTo>
                      <a:pt x="394" y="1075"/>
                      <a:pt x="405" y="1075"/>
                      <a:pt x="409" y="1082"/>
                    </a:cubicBezTo>
                    <a:cubicBezTo>
                      <a:pt x="425" y="1078"/>
                      <a:pt x="440" y="1078"/>
                      <a:pt x="452" y="1070"/>
                    </a:cubicBezTo>
                    <a:cubicBezTo>
                      <a:pt x="460" y="1078"/>
                      <a:pt x="467" y="1068"/>
                      <a:pt x="474" y="1067"/>
                    </a:cubicBezTo>
                    <a:cubicBezTo>
                      <a:pt x="477" y="1067"/>
                      <a:pt x="481" y="1070"/>
                      <a:pt x="486" y="1069"/>
                    </a:cubicBezTo>
                    <a:cubicBezTo>
                      <a:pt x="489" y="1069"/>
                      <a:pt x="491" y="1067"/>
                      <a:pt x="493" y="1067"/>
                    </a:cubicBezTo>
                    <a:cubicBezTo>
                      <a:pt x="496" y="1068"/>
                      <a:pt x="498" y="1071"/>
                      <a:pt x="501" y="1071"/>
                    </a:cubicBezTo>
                    <a:cubicBezTo>
                      <a:pt x="504" y="1072"/>
                      <a:pt x="507" y="1070"/>
                      <a:pt x="509" y="1069"/>
                    </a:cubicBezTo>
                    <a:cubicBezTo>
                      <a:pt x="525" y="1069"/>
                      <a:pt x="539" y="1084"/>
                      <a:pt x="543" y="1095"/>
                    </a:cubicBezTo>
                    <a:cubicBezTo>
                      <a:pt x="547" y="1108"/>
                      <a:pt x="548" y="1115"/>
                      <a:pt x="568" y="1113"/>
                    </a:cubicBezTo>
                    <a:cubicBezTo>
                      <a:pt x="569" y="1112"/>
                      <a:pt x="568" y="1109"/>
                      <a:pt x="571" y="1110"/>
                    </a:cubicBezTo>
                    <a:cubicBezTo>
                      <a:pt x="580" y="1109"/>
                      <a:pt x="585" y="1116"/>
                      <a:pt x="592" y="1115"/>
                    </a:cubicBezTo>
                    <a:cubicBezTo>
                      <a:pt x="597" y="1115"/>
                      <a:pt x="604" y="1108"/>
                      <a:pt x="609" y="1115"/>
                    </a:cubicBezTo>
                    <a:cubicBezTo>
                      <a:pt x="610" y="1128"/>
                      <a:pt x="627" y="1131"/>
                      <a:pt x="629" y="1141"/>
                    </a:cubicBezTo>
                    <a:cubicBezTo>
                      <a:pt x="631" y="1149"/>
                      <a:pt x="623" y="1151"/>
                      <a:pt x="625" y="1162"/>
                    </a:cubicBezTo>
                    <a:cubicBezTo>
                      <a:pt x="623" y="1165"/>
                      <a:pt x="619" y="1166"/>
                      <a:pt x="617" y="1169"/>
                    </a:cubicBezTo>
                    <a:cubicBezTo>
                      <a:pt x="618" y="1175"/>
                      <a:pt x="623" y="1177"/>
                      <a:pt x="623" y="1184"/>
                    </a:cubicBezTo>
                    <a:cubicBezTo>
                      <a:pt x="622" y="1185"/>
                      <a:pt x="619" y="1184"/>
                      <a:pt x="618" y="1186"/>
                    </a:cubicBezTo>
                    <a:cubicBezTo>
                      <a:pt x="619" y="1196"/>
                      <a:pt x="616" y="1203"/>
                      <a:pt x="607" y="1203"/>
                    </a:cubicBezTo>
                    <a:cubicBezTo>
                      <a:pt x="608" y="1210"/>
                      <a:pt x="613" y="1213"/>
                      <a:pt x="618" y="1216"/>
                    </a:cubicBezTo>
                    <a:cubicBezTo>
                      <a:pt x="619" y="1219"/>
                      <a:pt x="617" y="1219"/>
                      <a:pt x="618" y="1222"/>
                    </a:cubicBezTo>
                    <a:cubicBezTo>
                      <a:pt x="622" y="1224"/>
                      <a:pt x="625" y="1227"/>
                      <a:pt x="626" y="1233"/>
                    </a:cubicBezTo>
                    <a:cubicBezTo>
                      <a:pt x="633" y="1233"/>
                      <a:pt x="632" y="1237"/>
                      <a:pt x="635" y="1240"/>
                    </a:cubicBezTo>
                    <a:cubicBezTo>
                      <a:pt x="637" y="1243"/>
                      <a:pt x="642" y="1244"/>
                      <a:pt x="643" y="1246"/>
                    </a:cubicBezTo>
                    <a:cubicBezTo>
                      <a:pt x="646" y="1249"/>
                      <a:pt x="646" y="1252"/>
                      <a:pt x="648" y="1255"/>
                    </a:cubicBezTo>
                    <a:cubicBezTo>
                      <a:pt x="653" y="1260"/>
                      <a:pt x="661" y="1262"/>
                      <a:pt x="666" y="1267"/>
                    </a:cubicBezTo>
                    <a:cubicBezTo>
                      <a:pt x="673" y="1274"/>
                      <a:pt x="674" y="1284"/>
                      <a:pt x="681" y="1291"/>
                    </a:cubicBezTo>
                    <a:cubicBezTo>
                      <a:pt x="681" y="1294"/>
                      <a:pt x="678" y="1293"/>
                      <a:pt x="679" y="1297"/>
                    </a:cubicBezTo>
                    <a:cubicBezTo>
                      <a:pt x="682" y="1301"/>
                      <a:pt x="688" y="1303"/>
                      <a:pt x="688" y="1311"/>
                    </a:cubicBezTo>
                    <a:cubicBezTo>
                      <a:pt x="693" y="1317"/>
                      <a:pt x="701" y="1320"/>
                      <a:pt x="700" y="1331"/>
                    </a:cubicBezTo>
                    <a:cubicBezTo>
                      <a:pt x="699" y="1335"/>
                      <a:pt x="695" y="1335"/>
                      <a:pt x="694" y="1339"/>
                    </a:cubicBezTo>
                    <a:cubicBezTo>
                      <a:pt x="696" y="1352"/>
                      <a:pt x="713" y="1360"/>
                      <a:pt x="712" y="1373"/>
                    </a:cubicBezTo>
                    <a:cubicBezTo>
                      <a:pt x="711" y="1378"/>
                      <a:pt x="705" y="1379"/>
                      <a:pt x="707" y="1385"/>
                    </a:cubicBezTo>
                    <a:cubicBezTo>
                      <a:pt x="697" y="1384"/>
                      <a:pt x="698" y="1394"/>
                      <a:pt x="689" y="1393"/>
                    </a:cubicBezTo>
                    <a:cubicBezTo>
                      <a:pt x="689" y="1403"/>
                      <a:pt x="684" y="1405"/>
                      <a:pt x="687" y="1415"/>
                    </a:cubicBezTo>
                    <a:cubicBezTo>
                      <a:pt x="680" y="1417"/>
                      <a:pt x="683" y="1423"/>
                      <a:pt x="677" y="1427"/>
                    </a:cubicBezTo>
                    <a:cubicBezTo>
                      <a:pt x="679" y="1436"/>
                      <a:pt x="676" y="1443"/>
                      <a:pt x="679" y="1451"/>
                    </a:cubicBezTo>
                    <a:cubicBezTo>
                      <a:pt x="683" y="1459"/>
                      <a:pt x="695" y="1464"/>
                      <a:pt x="704" y="1475"/>
                    </a:cubicBezTo>
                    <a:cubicBezTo>
                      <a:pt x="706" y="1477"/>
                      <a:pt x="706" y="1479"/>
                      <a:pt x="708" y="1481"/>
                    </a:cubicBezTo>
                    <a:cubicBezTo>
                      <a:pt x="712" y="1487"/>
                      <a:pt x="718" y="1489"/>
                      <a:pt x="721" y="1493"/>
                    </a:cubicBezTo>
                    <a:cubicBezTo>
                      <a:pt x="722" y="1494"/>
                      <a:pt x="721" y="1496"/>
                      <a:pt x="722" y="1497"/>
                    </a:cubicBezTo>
                    <a:cubicBezTo>
                      <a:pt x="726" y="1500"/>
                      <a:pt x="731" y="1499"/>
                      <a:pt x="733" y="1503"/>
                    </a:cubicBezTo>
                    <a:cubicBezTo>
                      <a:pt x="735" y="1508"/>
                      <a:pt x="733" y="1515"/>
                      <a:pt x="735" y="1521"/>
                    </a:cubicBezTo>
                    <a:cubicBezTo>
                      <a:pt x="736" y="1524"/>
                      <a:pt x="740" y="1527"/>
                      <a:pt x="741" y="1529"/>
                    </a:cubicBezTo>
                    <a:cubicBezTo>
                      <a:pt x="742" y="1530"/>
                      <a:pt x="740" y="1533"/>
                      <a:pt x="740" y="1534"/>
                    </a:cubicBezTo>
                    <a:cubicBezTo>
                      <a:pt x="741" y="1535"/>
                      <a:pt x="744" y="1541"/>
                      <a:pt x="744" y="1542"/>
                    </a:cubicBezTo>
                    <a:cubicBezTo>
                      <a:pt x="746" y="1545"/>
                      <a:pt x="751" y="1550"/>
                      <a:pt x="753" y="1552"/>
                    </a:cubicBezTo>
                    <a:cubicBezTo>
                      <a:pt x="762" y="1563"/>
                      <a:pt x="783" y="1564"/>
                      <a:pt x="783" y="1578"/>
                    </a:cubicBezTo>
                    <a:cubicBezTo>
                      <a:pt x="788" y="1583"/>
                      <a:pt x="799" y="1582"/>
                      <a:pt x="800" y="1592"/>
                    </a:cubicBezTo>
                    <a:cubicBezTo>
                      <a:pt x="800" y="1594"/>
                      <a:pt x="797" y="1594"/>
                      <a:pt x="794" y="1594"/>
                    </a:cubicBezTo>
                    <a:cubicBezTo>
                      <a:pt x="794" y="1599"/>
                      <a:pt x="800" y="1599"/>
                      <a:pt x="801" y="1604"/>
                    </a:cubicBezTo>
                    <a:cubicBezTo>
                      <a:pt x="808" y="1602"/>
                      <a:pt x="813" y="1607"/>
                      <a:pt x="820" y="1608"/>
                    </a:cubicBezTo>
                    <a:cubicBezTo>
                      <a:pt x="833" y="1609"/>
                      <a:pt x="848" y="1604"/>
                      <a:pt x="860" y="1603"/>
                    </a:cubicBezTo>
                    <a:cubicBezTo>
                      <a:pt x="881" y="1601"/>
                      <a:pt x="902" y="1604"/>
                      <a:pt x="921" y="1600"/>
                    </a:cubicBezTo>
                    <a:cubicBezTo>
                      <a:pt x="940" y="1597"/>
                      <a:pt x="954" y="1584"/>
                      <a:pt x="970" y="1580"/>
                    </a:cubicBezTo>
                    <a:cubicBezTo>
                      <a:pt x="984" y="1576"/>
                      <a:pt x="990" y="1567"/>
                      <a:pt x="1000" y="1562"/>
                    </a:cubicBezTo>
                    <a:cubicBezTo>
                      <a:pt x="1004" y="1559"/>
                      <a:pt x="1011" y="1559"/>
                      <a:pt x="1016" y="1556"/>
                    </a:cubicBezTo>
                    <a:cubicBezTo>
                      <a:pt x="1024" y="1552"/>
                      <a:pt x="1029" y="1542"/>
                      <a:pt x="1033" y="1535"/>
                    </a:cubicBezTo>
                    <a:cubicBezTo>
                      <a:pt x="1034" y="1532"/>
                      <a:pt x="1029" y="1534"/>
                      <a:pt x="1030" y="1530"/>
                    </a:cubicBezTo>
                    <a:cubicBezTo>
                      <a:pt x="1046" y="1521"/>
                      <a:pt x="1066" y="1516"/>
                      <a:pt x="1082" y="1507"/>
                    </a:cubicBezTo>
                    <a:cubicBezTo>
                      <a:pt x="1083" y="1504"/>
                      <a:pt x="1080" y="1504"/>
                      <a:pt x="1080" y="1501"/>
                    </a:cubicBezTo>
                    <a:cubicBezTo>
                      <a:pt x="1086" y="1499"/>
                      <a:pt x="1087" y="1493"/>
                      <a:pt x="1089" y="1487"/>
                    </a:cubicBezTo>
                    <a:cubicBezTo>
                      <a:pt x="1085" y="1486"/>
                      <a:pt x="1085" y="1482"/>
                      <a:pt x="1082" y="1479"/>
                    </a:cubicBezTo>
                    <a:cubicBezTo>
                      <a:pt x="1084" y="1478"/>
                      <a:pt x="1085" y="1476"/>
                      <a:pt x="1085" y="1474"/>
                    </a:cubicBezTo>
                    <a:cubicBezTo>
                      <a:pt x="1084" y="1472"/>
                      <a:pt x="1081" y="1472"/>
                      <a:pt x="1079" y="1471"/>
                    </a:cubicBezTo>
                    <a:cubicBezTo>
                      <a:pt x="1081" y="1463"/>
                      <a:pt x="1089" y="1464"/>
                      <a:pt x="1095" y="1460"/>
                    </a:cubicBezTo>
                    <a:cubicBezTo>
                      <a:pt x="1098" y="1458"/>
                      <a:pt x="1100" y="1454"/>
                      <a:pt x="1103" y="1451"/>
                    </a:cubicBezTo>
                    <a:cubicBezTo>
                      <a:pt x="1108" y="1449"/>
                      <a:pt x="1114" y="1448"/>
                      <a:pt x="1119" y="1445"/>
                    </a:cubicBezTo>
                    <a:cubicBezTo>
                      <a:pt x="1122" y="1442"/>
                      <a:pt x="1124" y="1437"/>
                      <a:pt x="1127" y="1434"/>
                    </a:cubicBezTo>
                    <a:cubicBezTo>
                      <a:pt x="1142" y="1423"/>
                      <a:pt x="1160" y="1422"/>
                      <a:pt x="1174" y="1412"/>
                    </a:cubicBezTo>
                    <a:cubicBezTo>
                      <a:pt x="1179" y="1409"/>
                      <a:pt x="1188" y="1400"/>
                      <a:pt x="1193" y="1395"/>
                    </a:cubicBezTo>
                    <a:cubicBezTo>
                      <a:pt x="1200" y="1387"/>
                      <a:pt x="1197" y="1383"/>
                      <a:pt x="1197" y="1373"/>
                    </a:cubicBezTo>
                    <a:cubicBezTo>
                      <a:pt x="1197" y="1369"/>
                      <a:pt x="1198" y="1363"/>
                      <a:pt x="1199" y="1360"/>
                    </a:cubicBezTo>
                    <a:cubicBezTo>
                      <a:pt x="1202" y="1350"/>
                      <a:pt x="1203" y="1342"/>
                      <a:pt x="1208" y="1331"/>
                    </a:cubicBezTo>
                    <a:cubicBezTo>
                      <a:pt x="1207" y="1325"/>
                      <a:pt x="1197" y="1327"/>
                      <a:pt x="1194" y="1323"/>
                    </a:cubicBezTo>
                    <a:cubicBezTo>
                      <a:pt x="1197" y="1312"/>
                      <a:pt x="1186" y="1305"/>
                      <a:pt x="1194" y="1299"/>
                    </a:cubicBezTo>
                    <a:cubicBezTo>
                      <a:pt x="1188" y="1292"/>
                      <a:pt x="1199" y="1289"/>
                      <a:pt x="1197" y="1281"/>
                    </a:cubicBezTo>
                    <a:cubicBezTo>
                      <a:pt x="1194" y="1279"/>
                      <a:pt x="1187" y="1280"/>
                      <a:pt x="1186" y="1276"/>
                    </a:cubicBezTo>
                    <a:cubicBezTo>
                      <a:pt x="1190" y="1267"/>
                      <a:pt x="1190" y="1259"/>
                      <a:pt x="1194" y="1251"/>
                    </a:cubicBezTo>
                    <a:cubicBezTo>
                      <a:pt x="1198" y="1245"/>
                      <a:pt x="1210" y="1240"/>
                      <a:pt x="1208" y="1230"/>
                    </a:cubicBezTo>
                    <a:cubicBezTo>
                      <a:pt x="1210" y="1227"/>
                      <a:pt x="1213" y="1224"/>
                      <a:pt x="1216" y="1222"/>
                    </a:cubicBezTo>
                    <a:cubicBezTo>
                      <a:pt x="1216" y="1219"/>
                      <a:pt x="1215" y="1219"/>
                      <a:pt x="1215" y="1216"/>
                    </a:cubicBezTo>
                    <a:cubicBezTo>
                      <a:pt x="1221" y="1213"/>
                      <a:pt x="1226" y="1209"/>
                      <a:pt x="1228" y="1202"/>
                    </a:cubicBezTo>
                    <a:cubicBezTo>
                      <a:pt x="1231" y="1202"/>
                      <a:pt x="1232" y="1200"/>
                      <a:pt x="1236" y="1200"/>
                    </a:cubicBezTo>
                    <a:cubicBezTo>
                      <a:pt x="1244" y="1193"/>
                      <a:pt x="1246" y="1183"/>
                      <a:pt x="1253" y="1175"/>
                    </a:cubicBezTo>
                    <a:cubicBezTo>
                      <a:pt x="1257" y="1170"/>
                      <a:pt x="1264" y="1167"/>
                      <a:pt x="1267" y="1163"/>
                    </a:cubicBezTo>
                    <a:cubicBezTo>
                      <a:pt x="1269" y="1160"/>
                      <a:pt x="1269" y="1157"/>
                      <a:pt x="1271" y="1154"/>
                    </a:cubicBezTo>
                    <a:cubicBezTo>
                      <a:pt x="1273" y="1152"/>
                      <a:pt x="1276" y="1151"/>
                      <a:pt x="1278" y="1149"/>
                    </a:cubicBezTo>
                    <a:cubicBezTo>
                      <a:pt x="1304" y="1121"/>
                      <a:pt x="1338" y="1099"/>
                      <a:pt x="1353" y="1061"/>
                    </a:cubicBezTo>
                    <a:cubicBezTo>
                      <a:pt x="1355" y="1054"/>
                      <a:pt x="1362" y="1049"/>
                      <a:pt x="1365" y="1042"/>
                    </a:cubicBezTo>
                    <a:cubicBezTo>
                      <a:pt x="1368" y="1037"/>
                      <a:pt x="1367" y="1031"/>
                      <a:pt x="1368" y="1025"/>
                    </a:cubicBezTo>
                    <a:cubicBezTo>
                      <a:pt x="1369" y="1021"/>
                      <a:pt x="1376" y="1015"/>
                      <a:pt x="1378" y="1007"/>
                    </a:cubicBezTo>
                    <a:cubicBezTo>
                      <a:pt x="1381" y="995"/>
                      <a:pt x="1382" y="986"/>
                      <a:pt x="1388" y="981"/>
                    </a:cubicBezTo>
                    <a:cubicBezTo>
                      <a:pt x="1388" y="974"/>
                      <a:pt x="1389" y="967"/>
                      <a:pt x="1387" y="961"/>
                    </a:cubicBezTo>
                    <a:cubicBezTo>
                      <a:pt x="1388" y="958"/>
                      <a:pt x="1391" y="958"/>
                      <a:pt x="1391" y="954"/>
                    </a:cubicBezTo>
                    <a:cubicBezTo>
                      <a:pt x="1390" y="946"/>
                      <a:pt x="1389" y="937"/>
                      <a:pt x="1392" y="931"/>
                    </a:cubicBezTo>
                    <a:cubicBezTo>
                      <a:pt x="1391" y="931"/>
                      <a:pt x="1390" y="930"/>
                      <a:pt x="1389" y="928"/>
                    </a:cubicBezTo>
                    <a:cubicBezTo>
                      <a:pt x="1386" y="928"/>
                      <a:pt x="1385" y="929"/>
                      <a:pt x="1382" y="929"/>
                    </a:cubicBezTo>
                    <a:cubicBezTo>
                      <a:pt x="1378" y="948"/>
                      <a:pt x="1351" y="944"/>
                      <a:pt x="1341" y="956"/>
                    </a:cubicBezTo>
                    <a:cubicBezTo>
                      <a:pt x="1338" y="957"/>
                      <a:pt x="1339" y="954"/>
                      <a:pt x="1336" y="954"/>
                    </a:cubicBezTo>
                    <a:cubicBezTo>
                      <a:pt x="1329" y="958"/>
                      <a:pt x="1326" y="965"/>
                      <a:pt x="1319" y="969"/>
                    </a:cubicBezTo>
                    <a:cubicBezTo>
                      <a:pt x="1316" y="968"/>
                      <a:pt x="1315" y="966"/>
                      <a:pt x="1311" y="967"/>
                    </a:cubicBezTo>
                    <a:cubicBezTo>
                      <a:pt x="1301" y="972"/>
                      <a:pt x="1295" y="982"/>
                      <a:pt x="1282" y="979"/>
                    </a:cubicBezTo>
                    <a:cubicBezTo>
                      <a:pt x="1273" y="977"/>
                      <a:pt x="1270" y="964"/>
                      <a:pt x="1261" y="963"/>
                    </a:cubicBezTo>
                    <a:cubicBezTo>
                      <a:pt x="1271" y="953"/>
                      <a:pt x="1263" y="938"/>
                      <a:pt x="1248" y="938"/>
                    </a:cubicBezTo>
                    <a:cubicBezTo>
                      <a:pt x="1248" y="935"/>
                      <a:pt x="1247" y="932"/>
                      <a:pt x="1245" y="929"/>
                    </a:cubicBezTo>
                    <a:cubicBezTo>
                      <a:pt x="1239" y="930"/>
                      <a:pt x="1236" y="927"/>
                      <a:pt x="1232" y="925"/>
                    </a:cubicBezTo>
                    <a:cubicBezTo>
                      <a:pt x="1230" y="922"/>
                      <a:pt x="1230" y="916"/>
                      <a:pt x="1227" y="914"/>
                    </a:cubicBezTo>
                    <a:cubicBezTo>
                      <a:pt x="1224" y="912"/>
                      <a:pt x="1222" y="913"/>
                      <a:pt x="1218" y="914"/>
                    </a:cubicBezTo>
                    <a:cubicBezTo>
                      <a:pt x="1216" y="913"/>
                      <a:pt x="1214" y="910"/>
                      <a:pt x="1211" y="909"/>
                    </a:cubicBezTo>
                    <a:cubicBezTo>
                      <a:pt x="1200" y="909"/>
                      <a:pt x="1191" y="903"/>
                      <a:pt x="1188" y="894"/>
                    </a:cubicBezTo>
                    <a:cubicBezTo>
                      <a:pt x="1186" y="888"/>
                      <a:pt x="1188" y="882"/>
                      <a:pt x="1186" y="877"/>
                    </a:cubicBezTo>
                    <a:cubicBezTo>
                      <a:pt x="1181" y="865"/>
                      <a:pt x="1173" y="858"/>
                      <a:pt x="1162" y="853"/>
                    </a:cubicBezTo>
                    <a:cubicBezTo>
                      <a:pt x="1161" y="852"/>
                      <a:pt x="1162" y="848"/>
                      <a:pt x="1159" y="849"/>
                    </a:cubicBezTo>
                    <a:cubicBezTo>
                      <a:pt x="1156" y="846"/>
                      <a:pt x="1152" y="850"/>
                      <a:pt x="1149" y="848"/>
                    </a:cubicBezTo>
                    <a:cubicBezTo>
                      <a:pt x="1149" y="833"/>
                      <a:pt x="1138" y="819"/>
                      <a:pt x="1142" y="805"/>
                    </a:cubicBezTo>
                    <a:cubicBezTo>
                      <a:pt x="1140" y="802"/>
                      <a:pt x="1136" y="801"/>
                      <a:pt x="1135" y="797"/>
                    </a:cubicBezTo>
                    <a:cubicBezTo>
                      <a:pt x="1135" y="784"/>
                      <a:pt x="1124" y="781"/>
                      <a:pt x="1114" y="778"/>
                    </a:cubicBezTo>
                    <a:cubicBezTo>
                      <a:pt x="1108" y="772"/>
                      <a:pt x="1104" y="760"/>
                      <a:pt x="1106" y="753"/>
                    </a:cubicBezTo>
                    <a:cubicBezTo>
                      <a:pt x="1094" y="749"/>
                      <a:pt x="1092" y="733"/>
                      <a:pt x="1084" y="723"/>
                    </a:cubicBezTo>
                    <a:cubicBezTo>
                      <a:pt x="1080" y="718"/>
                      <a:pt x="1074" y="715"/>
                      <a:pt x="1072" y="709"/>
                    </a:cubicBezTo>
                    <a:cubicBezTo>
                      <a:pt x="1070" y="706"/>
                      <a:pt x="1071" y="703"/>
                      <a:pt x="1070" y="700"/>
                    </a:cubicBezTo>
                    <a:cubicBezTo>
                      <a:pt x="1067" y="695"/>
                      <a:pt x="1059" y="696"/>
                      <a:pt x="1060" y="689"/>
                    </a:cubicBezTo>
                    <a:cubicBezTo>
                      <a:pt x="1064" y="692"/>
                      <a:pt x="1066" y="696"/>
                      <a:pt x="1074" y="695"/>
                    </a:cubicBezTo>
                    <a:cubicBezTo>
                      <a:pt x="1075" y="687"/>
                      <a:pt x="1067" y="675"/>
                      <a:pt x="1074" y="670"/>
                    </a:cubicBezTo>
                    <a:cubicBezTo>
                      <a:pt x="1074" y="687"/>
                      <a:pt x="1082" y="694"/>
                      <a:pt x="1096" y="697"/>
                    </a:cubicBezTo>
                    <a:cubicBezTo>
                      <a:pt x="1099" y="702"/>
                      <a:pt x="1101" y="710"/>
                      <a:pt x="1106" y="715"/>
                    </a:cubicBezTo>
                    <a:cubicBezTo>
                      <a:pt x="1111" y="721"/>
                      <a:pt x="1117" y="722"/>
                      <a:pt x="1122" y="726"/>
                    </a:cubicBezTo>
                    <a:cubicBezTo>
                      <a:pt x="1127" y="731"/>
                      <a:pt x="1127" y="739"/>
                      <a:pt x="1131" y="746"/>
                    </a:cubicBezTo>
                    <a:cubicBezTo>
                      <a:pt x="1136" y="754"/>
                      <a:pt x="1143" y="749"/>
                      <a:pt x="1150" y="751"/>
                    </a:cubicBezTo>
                    <a:cubicBezTo>
                      <a:pt x="1174" y="756"/>
                      <a:pt x="1166" y="802"/>
                      <a:pt x="1188" y="811"/>
                    </a:cubicBezTo>
                    <a:cubicBezTo>
                      <a:pt x="1191" y="811"/>
                      <a:pt x="1193" y="810"/>
                      <a:pt x="1197" y="810"/>
                    </a:cubicBezTo>
                    <a:cubicBezTo>
                      <a:pt x="1201" y="812"/>
                      <a:pt x="1206" y="818"/>
                      <a:pt x="1210" y="823"/>
                    </a:cubicBezTo>
                    <a:cubicBezTo>
                      <a:pt x="1215" y="829"/>
                      <a:pt x="1221" y="838"/>
                      <a:pt x="1228" y="847"/>
                    </a:cubicBezTo>
                    <a:cubicBezTo>
                      <a:pt x="1240" y="860"/>
                      <a:pt x="1255" y="866"/>
                      <a:pt x="1246" y="889"/>
                    </a:cubicBezTo>
                    <a:cubicBezTo>
                      <a:pt x="1256" y="893"/>
                      <a:pt x="1257" y="910"/>
                      <a:pt x="1254" y="923"/>
                    </a:cubicBezTo>
                    <a:cubicBezTo>
                      <a:pt x="1259" y="927"/>
                      <a:pt x="1264" y="932"/>
                      <a:pt x="1267" y="938"/>
                    </a:cubicBezTo>
                    <a:cubicBezTo>
                      <a:pt x="1274" y="939"/>
                      <a:pt x="1283" y="939"/>
                      <a:pt x="1289" y="935"/>
                    </a:cubicBezTo>
                    <a:cubicBezTo>
                      <a:pt x="1293" y="931"/>
                      <a:pt x="1293" y="921"/>
                      <a:pt x="1299" y="921"/>
                    </a:cubicBezTo>
                    <a:cubicBezTo>
                      <a:pt x="1311" y="920"/>
                      <a:pt x="1318" y="917"/>
                      <a:pt x="1325" y="914"/>
                    </a:cubicBezTo>
                    <a:cubicBezTo>
                      <a:pt x="1329" y="912"/>
                      <a:pt x="1333" y="912"/>
                      <a:pt x="1336" y="911"/>
                    </a:cubicBezTo>
                    <a:cubicBezTo>
                      <a:pt x="1340" y="908"/>
                      <a:pt x="1343" y="900"/>
                      <a:pt x="1348" y="895"/>
                    </a:cubicBezTo>
                    <a:cubicBezTo>
                      <a:pt x="1356" y="887"/>
                      <a:pt x="1362" y="882"/>
                      <a:pt x="1370" y="875"/>
                    </a:cubicBezTo>
                    <a:cubicBezTo>
                      <a:pt x="1377" y="868"/>
                      <a:pt x="1382" y="864"/>
                      <a:pt x="1393" y="863"/>
                    </a:cubicBezTo>
                    <a:cubicBezTo>
                      <a:pt x="1396" y="838"/>
                      <a:pt x="1419" y="832"/>
                      <a:pt x="1434" y="818"/>
                    </a:cubicBezTo>
                    <a:cubicBezTo>
                      <a:pt x="1434" y="814"/>
                      <a:pt x="1433" y="812"/>
                      <a:pt x="1433" y="808"/>
                    </a:cubicBezTo>
                    <a:cubicBezTo>
                      <a:pt x="1439" y="803"/>
                      <a:pt x="1449" y="801"/>
                      <a:pt x="1447" y="788"/>
                    </a:cubicBezTo>
                    <a:cubicBezTo>
                      <a:pt x="1455" y="782"/>
                      <a:pt x="1457" y="771"/>
                      <a:pt x="1455" y="757"/>
                    </a:cubicBezTo>
                    <a:cubicBezTo>
                      <a:pt x="1459" y="758"/>
                      <a:pt x="1461" y="756"/>
                      <a:pt x="1463" y="755"/>
                    </a:cubicBezTo>
                    <a:cubicBezTo>
                      <a:pt x="1460" y="738"/>
                      <a:pt x="1475" y="729"/>
                      <a:pt x="1466" y="712"/>
                    </a:cubicBezTo>
                    <a:cubicBezTo>
                      <a:pt x="1457" y="713"/>
                      <a:pt x="1454" y="700"/>
                      <a:pt x="1447" y="697"/>
                    </a:cubicBezTo>
                    <a:cubicBezTo>
                      <a:pt x="1437" y="692"/>
                      <a:pt x="1426" y="699"/>
                      <a:pt x="1417" y="693"/>
                    </a:cubicBezTo>
                    <a:cubicBezTo>
                      <a:pt x="1406" y="686"/>
                      <a:pt x="1409" y="668"/>
                      <a:pt x="1401" y="658"/>
                    </a:cubicBezTo>
                    <a:cubicBezTo>
                      <a:pt x="1400" y="677"/>
                      <a:pt x="1385" y="685"/>
                      <a:pt x="1387" y="706"/>
                    </a:cubicBezTo>
                    <a:cubicBezTo>
                      <a:pt x="1381" y="709"/>
                      <a:pt x="1377" y="706"/>
                      <a:pt x="1370" y="707"/>
                    </a:cubicBezTo>
                    <a:cubicBezTo>
                      <a:pt x="1365" y="709"/>
                      <a:pt x="1362" y="716"/>
                      <a:pt x="1358" y="715"/>
                    </a:cubicBezTo>
                    <a:cubicBezTo>
                      <a:pt x="1340" y="714"/>
                      <a:pt x="1363" y="674"/>
                      <a:pt x="1338" y="679"/>
                    </a:cubicBezTo>
                    <a:cubicBezTo>
                      <a:pt x="1335" y="685"/>
                      <a:pt x="1344" y="697"/>
                      <a:pt x="1338" y="703"/>
                    </a:cubicBezTo>
                    <a:cubicBezTo>
                      <a:pt x="1334" y="690"/>
                      <a:pt x="1318" y="689"/>
                      <a:pt x="1317" y="673"/>
                    </a:cubicBezTo>
                    <a:cubicBezTo>
                      <a:pt x="1310" y="669"/>
                      <a:pt x="1298" y="668"/>
                      <a:pt x="1298" y="657"/>
                    </a:cubicBezTo>
                    <a:cubicBezTo>
                      <a:pt x="1293" y="654"/>
                      <a:pt x="1290" y="651"/>
                      <a:pt x="1289" y="645"/>
                    </a:cubicBezTo>
                    <a:cubicBezTo>
                      <a:pt x="1284" y="643"/>
                      <a:pt x="1278" y="641"/>
                      <a:pt x="1277" y="635"/>
                    </a:cubicBezTo>
                    <a:cubicBezTo>
                      <a:pt x="1278" y="634"/>
                      <a:pt x="1283" y="635"/>
                      <a:pt x="1285" y="634"/>
                    </a:cubicBezTo>
                    <a:cubicBezTo>
                      <a:pt x="1285" y="627"/>
                      <a:pt x="1285" y="627"/>
                      <a:pt x="1285" y="627"/>
                    </a:cubicBezTo>
                    <a:cubicBezTo>
                      <a:pt x="1290" y="627"/>
                      <a:pt x="1290" y="627"/>
                      <a:pt x="1290" y="627"/>
                    </a:cubicBezTo>
                    <a:cubicBezTo>
                      <a:pt x="1288" y="610"/>
                      <a:pt x="1299" y="620"/>
                      <a:pt x="1306" y="626"/>
                    </a:cubicBezTo>
                    <a:cubicBezTo>
                      <a:pt x="1316" y="635"/>
                      <a:pt x="1327" y="651"/>
                      <a:pt x="1336" y="657"/>
                    </a:cubicBezTo>
                    <a:cubicBezTo>
                      <a:pt x="1352" y="644"/>
                      <a:pt x="1362" y="667"/>
                      <a:pt x="1380" y="666"/>
                    </a:cubicBezTo>
                    <a:cubicBezTo>
                      <a:pt x="1388" y="661"/>
                      <a:pt x="1393" y="652"/>
                      <a:pt x="1401" y="647"/>
                    </a:cubicBezTo>
                    <a:cubicBezTo>
                      <a:pt x="1408" y="652"/>
                      <a:pt x="1412" y="659"/>
                      <a:pt x="1416" y="666"/>
                    </a:cubicBezTo>
                    <a:cubicBezTo>
                      <a:pt x="1429" y="670"/>
                      <a:pt x="1436" y="663"/>
                      <a:pt x="1448" y="668"/>
                    </a:cubicBezTo>
                    <a:cubicBezTo>
                      <a:pt x="1451" y="668"/>
                      <a:pt x="1450" y="664"/>
                      <a:pt x="1455" y="665"/>
                    </a:cubicBezTo>
                    <a:cubicBezTo>
                      <a:pt x="1464" y="670"/>
                      <a:pt x="1468" y="663"/>
                      <a:pt x="1474" y="659"/>
                    </a:cubicBezTo>
                    <a:cubicBezTo>
                      <a:pt x="1479" y="657"/>
                      <a:pt x="1486" y="658"/>
                      <a:pt x="1486" y="652"/>
                    </a:cubicBezTo>
                    <a:cubicBezTo>
                      <a:pt x="1495" y="653"/>
                      <a:pt x="1501" y="644"/>
                      <a:pt x="1508" y="640"/>
                    </a:cubicBezTo>
                    <a:cubicBezTo>
                      <a:pt x="1514" y="642"/>
                      <a:pt x="1516" y="648"/>
                      <a:pt x="1519" y="653"/>
                    </a:cubicBezTo>
                    <a:cubicBezTo>
                      <a:pt x="1523" y="653"/>
                      <a:pt x="1526" y="651"/>
                      <a:pt x="1531" y="652"/>
                    </a:cubicBezTo>
                    <a:cubicBezTo>
                      <a:pt x="1532" y="655"/>
                      <a:pt x="1535" y="657"/>
                      <a:pt x="1536" y="659"/>
                    </a:cubicBezTo>
                    <a:cubicBezTo>
                      <a:pt x="1539" y="659"/>
                      <a:pt x="1541" y="658"/>
                      <a:pt x="1544" y="659"/>
                    </a:cubicBezTo>
                    <a:cubicBezTo>
                      <a:pt x="1545" y="662"/>
                      <a:pt x="1546" y="664"/>
                      <a:pt x="1547" y="667"/>
                    </a:cubicBezTo>
                    <a:cubicBezTo>
                      <a:pt x="1555" y="671"/>
                      <a:pt x="1559" y="664"/>
                      <a:pt x="1562" y="659"/>
                    </a:cubicBezTo>
                    <a:cubicBezTo>
                      <a:pt x="1566" y="671"/>
                      <a:pt x="1552" y="672"/>
                      <a:pt x="1553" y="682"/>
                    </a:cubicBezTo>
                    <a:cubicBezTo>
                      <a:pt x="1553" y="687"/>
                      <a:pt x="1566" y="695"/>
                      <a:pt x="1571" y="697"/>
                    </a:cubicBezTo>
                    <a:cubicBezTo>
                      <a:pt x="1592" y="705"/>
                      <a:pt x="1580" y="671"/>
                      <a:pt x="1586" y="661"/>
                    </a:cubicBezTo>
                    <a:cubicBezTo>
                      <a:pt x="1587" y="667"/>
                      <a:pt x="1585" y="672"/>
                      <a:pt x="1585" y="677"/>
                    </a:cubicBezTo>
                    <a:cubicBezTo>
                      <a:pt x="1587" y="680"/>
                      <a:pt x="1590" y="681"/>
                      <a:pt x="1592" y="683"/>
                    </a:cubicBezTo>
                    <a:cubicBezTo>
                      <a:pt x="1595" y="712"/>
                      <a:pt x="1602" y="735"/>
                      <a:pt x="1614" y="755"/>
                    </a:cubicBezTo>
                    <a:cubicBezTo>
                      <a:pt x="1614" y="758"/>
                      <a:pt x="1614" y="760"/>
                      <a:pt x="1615" y="762"/>
                    </a:cubicBezTo>
                    <a:cubicBezTo>
                      <a:pt x="1616" y="764"/>
                      <a:pt x="1619" y="763"/>
                      <a:pt x="1621" y="765"/>
                    </a:cubicBezTo>
                    <a:cubicBezTo>
                      <a:pt x="1621" y="772"/>
                      <a:pt x="1625" y="776"/>
                      <a:pt x="1629" y="779"/>
                    </a:cubicBezTo>
                    <a:cubicBezTo>
                      <a:pt x="1628" y="802"/>
                      <a:pt x="1645" y="814"/>
                      <a:pt x="1647" y="830"/>
                    </a:cubicBezTo>
                    <a:cubicBezTo>
                      <a:pt x="1648" y="844"/>
                      <a:pt x="1651" y="853"/>
                      <a:pt x="1658" y="862"/>
                    </a:cubicBezTo>
                    <a:cubicBezTo>
                      <a:pt x="1663" y="856"/>
                      <a:pt x="1660" y="849"/>
                      <a:pt x="1661" y="842"/>
                    </a:cubicBezTo>
                    <a:cubicBezTo>
                      <a:pt x="1662" y="838"/>
                      <a:pt x="1665" y="835"/>
                      <a:pt x="1666" y="831"/>
                    </a:cubicBezTo>
                    <a:cubicBezTo>
                      <a:pt x="1666" y="830"/>
                      <a:pt x="1665" y="827"/>
                      <a:pt x="1665" y="825"/>
                    </a:cubicBezTo>
                    <a:cubicBezTo>
                      <a:pt x="1665" y="820"/>
                      <a:pt x="1669" y="814"/>
                      <a:pt x="1669" y="810"/>
                    </a:cubicBezTo>
                    <a:cubicBezTo>
                      <a:pt x="1669" y="804"/>
                      <a:pt x="1665" y="794"/>
                      <a:pt x="1664" y="783"/>
                    </a:cubicBezTo>
                    <a:close/>
                    <a:moveTo>
                      <a:pt x="911" y="465"/>
                    </a:moveTo>
                    <a:cubicBezTo>
                      <a:pt x="918" y="465"/>
                      <a:pt x="918" y="465"/>
                      <a:pt x="918" y="465"/>
                    </a:cubicBezTo>
                    <a:cubicBezTo>
                      <a:pt x="918" y="468"/>
                      <a:pt x="910" y="471"/>
                      <a:pt x="911" y="465"/>
                    </a:cubicBezTo>
                    <a:close/>
                    <a:moveTo>
                      <a:pt x="923" y="465"/>
                    </a:moveTo>
                    <a:cubicBezTo>
                      <a:pt x="924" y="455"/>
                      <a:pt x="940" y="454"/>
                      <a:pt x="947" y="459"/>
                    </a:cubicBezTo>
                    <a:cubicBezTo>
                      <a:pt x="947" y="468"/>
                      <a:pt x="931" y="466"/>
                      <a:pt x="923" y="465"/>
                    </a:cubicBezTo>
                    <a:close/>
                    <a:moveTo>
                      <a:pt x="1059" y="449"/>
                    </a:moveTo>
                    <a:cubicBezTo>
                      <a:pt x="1056" y="449"/>
                      <a:pt x="1055" y="446"/>
                      <a:pt x="1052" y="444"/>
                    </a:cubicBezTo>
                    <a:cubicBezTo>
                      <a:pt x="1049" y="444"/>
                      <a:pt x="1048" y="446"/>
                      <a:pt x="1045" y="445"/>
                    </a:cubicBezTo>
                    <a:cubicBezTo>
                      <a:pt x="1041" y="445"/>
                      <a:pt x="1041" y="441"/>
                      <a:pt x="1038" y="440"/>
                    </a:cubicBezTo>
                    <a:cubicBezTo>
                      <a:pt x="1035" y="439"/>
                      <a:pt x="1033" y="441"/>
                      <a:pt x="1030" y="442"/>
                    </a:cubicBezTo>
                    <a:cubicBezTo>
                      <a:pt x="1026" y="440"/>
                      <a:pt x="1024" y="437"/>
                      <a:pt x="1021" y="435"/>
                    </a:cubicBezTo>
                    <a:cubicBezTo>
                      <a:pt x="1015" y="442"/>
                      <a:pt x="1008" y="436"/>
                      <a:pt x="1001" y="437"/>
                    </a:cubicBezTo>
                    <a:cubicBezTo>
                      <a:pt x="990" y="438"/>
                      <a:pt x="981" y="446"/>
                      <a:pt x="976" y="453"/>
                    </a:cubicBezTo>
                    <a:cubicBezTo>
                      <a:pt x="959" y="454"/>
                      <a:pt x="951" y="450"/>
                      <a:pt x="934" y="450"/>
                    </a:cubicBezTo>
                    <a:cubicBezTo>
                      <a:pt x="931" y="445"/>
                      <a:pt x="929" y="437"/>
                      <a:pt x="924" y="433"/>
                    </a:cubicBezTo>
                    <a:cubicBezTo>
                      <a:pt x="925" y="429"/>
                      <a:pt x="927" y="425"/>
                      <a:pt x="925" y="420"/>
                    </a:cubicBezTo>
                    <a:cubicBezTo>
                      <a:pt x="927" y="419"/>
                      <a:pt x="929" y="418"/>
                      <a:pt x="932" y="419"/>
                    </a:cubicBezTo>
                    <a:cubicBezTo>
                      <a:pt x="930" y="406"/>
                      <a:pt x="932" y="395"/>
                      <a:pt x="944" y="395"/>
                    </a:cubicBezTo>
                    <a:cubicBezTo>
                      <a:pt x="945" y="389"/>
                      <a:pt x="942" y="388"/>
                      <a:pt x="942" y="383"/>
                    </a:cubicBezTo>
                    <a:cubicBezTo>
                      <a:pt x="950" y="377"/>
                      <a:pt x="951" y="363"/>
                      <a:pt x="968" y="365"/>
                    </a:cubicBezTo>
                    <a:cubicBezTo>
                      <a:pt x="971" y="368"/>
                      <a:pt x="966" y="366"/>
                      <a:pt x="966" y="370"/>
                    </a:cubicBezTo>
                    <a:cubicBezTo>
                      <a:pt x="971" y="376"/>
                      <a:pt x="981" y="370"/>
                      <a:pt x="987" y="374"/>
                    </a:cubicBezTo>
                    <a:cubicBezTo>
                      <a:pt x="985" y="379"/>
                      <a:pt x="979" y="379"/>
                      <a:pt x="978" y="384"/>
                    </a:cubicBezTo>
                    <a:cubicBezTo>
                      <a:pt x="982" y="386"/>
                      <a:pt x="988" y="386"/>
                      <a:pt x="991" y="389"/>
                    </a:cubicBezTo>
                    <a:cubicBezTo>
                      <a:pt x="991" y="392"/>
                      <a:pt x="990" y="396"/>
                      <a:pt x="992" y="397"/>
                    </a:cubicBezTo>
                    <a:cubicBezTo>
                      <a:pt x="993" y="399"/>
                      <a:pt x="996" y="398"/>
                      <a:pt x="998" y="399"/>
                    </a:cubicBezTo>
                    <a:cubicBezTo>
                      <a:pt x="1001" y="393"/>
                      <a:pt x="1013" y="396"/>
                      <a:pt x="1014" y="387"/>
                    </a:cubicBezTo>
                    <a:cubicBezTo>
                      <a:pt x="1016" y="388"/>
                      <a:pt x="1019" y="389"/>
                      <a:pt x="1023" y="389"/>
                    </a:cubicBezTo>
                    <a:cubicBezTo>
                      <a:pt x="1025" y="388"/>
                      <a:pt x="1025" y="384"/>
                      <a:pt x="1027" y="382"/>
                    </a:cubicBezTo>
                    <a:cubicBezTo>
                      <a:pt x="1017" y="381"/>
                      <a:pt x="1005" y="384"/>
                      <a:pt x="999" y="373"/>
                    </a:cubicBezTo>
                    <a:cubicBezTo>
                      <a:pt x="1005" y="364"/>
                      <a:pt x="1021" y="365"/>
                      <a:pt x="1027" y="356"/>
                    </a:cubicBezTo>
                    <a:cubicBezTo>
                      <a:pt x="1035" y="358"/>
                      <a:pt x="1039" y="350"/>
                      <a:pt x="1047" y="353"/>
                    </a:cubicBezTo>
                    <a:cubicBezTo>
                      <a:pt x="1045" y="358"/>
                      <a:pt x="1040" y="360"/>
                      <a:pt x="1035" y="362"/>
                    </a:cubicBezTo>
                    <a:cubicBezTo>
                      <a:pt x="1036" y="366"/>
                      <a:pt x="1039" y="366"/>
                      <a:pt x="1042" y="368"/>
                    </a:cubicBezTo>
                    <a:cubicBezTo>
                      <a:pt x="1038" y="370"/>
                      <a:pt x="1040" y="378"/>
                      <a:pt x="1037" y="382"/>
                    </a:cubicBezTo>
                    <a:cubicBezTo>
                      <a:pt x="1033" y="383"/>
                      <a:pt x="1033" y="379"/>
                      <a:pt x="1029" y="380"/>
                    </a:cubicBezTo>
                    <a:cubicBezTo>
                      <a:pt x="1029" y="388"/>
                      <a:pt x="1037" y="388"/>
                      <a:pt x="1040" y="393"/>
                    </a:cubicBezTo>
                    <a:cubicBezTo>
                      <a:pt x="1049" y="391"/>
                      <a:pt x="1049" y="398"/>
                      <a:pt x="1058" y="396"/>
                    </a:cubicBezTo>
                    <a:cubicBezTo>
                      <a:pt x="1067" y="408"/>
                      <a:pt x="1087" y="411"/>
                      <a:pt x="1099" y="418"/>
                    </a:cubicBezTo>
                    <a:cubicBezTo>
                      <a:pt x="1105" y="421"/>
                      <a:pt x="1106" y="431"/>
                      <a:pt x="1112" y="436"/>
                    </a:cubicBezTo>
                    <a:cubicBezTo>
                      <a:pt x="1106" y="454"/>
                      <a:pt x="1075" y="450"/>
                      <a:pt x="1059" y="449"/>
                    </a:cubicBezTo>
                    <a:close/>
                    <a:moveTo>
                      <a:pt x="1104" y="91"/>
                    </a:moveTo>
                    <a:cubicBezTo>
                      <a:pt x="1108" y="89"/>
                      <a:pt x="1112" y="93"/>
                      <a:pt x="1115" y="94"/>
                    </a:cubicBezTo>
                    <a:cubicBezTo>
                      <a:pt x="1112" y="96"/>
                      <a:pt x="1108" y="92"/>
                      <a:pt x="1104" y="91"/>
                    </a:cubicBezTo>
                    <a:close/>
                    <a:moveTo>
                      <a:pt x="215" y="250"/>
                    </a:moveTo>
                    <a:cubicBezTo>
                      <a:pt x="215" y="251"/>
                      <a:pt x="214" y="252"/>
                      <a:pt x="215" y="252"/>
                    </a:cubicBezTo>
                    <a:cubicBezTo>
                      <a:pt x="217" y="250"/>
                      <a:pt x="221" y="244"/>
                      <a:pt x="217" y="245"/>
                    </a:cubicBezTo>
                    <a:cubicBezTo>
                      <a:pt x="222" y="239"/>
                      <a:pt x="233" y="233"/>
                      <a:pt x="233" y="227"/>
                    </a:cubicBezTo>
                    <a:cubicBezTo>
                      <a:pt x="238" y="227"/>
                      <a:pt x="246" y="222"/>
                      <a:pt x="248" y="214"/>
                    </a:cubicBezTo>
                    <a:cubicBezTo>
                      <a:pt x="246" y="214"/>
                      <a:pt x="243" y="217"/>
                      <a:pt x="242" y="215"/>
                    </a:cubicBezTo>
                    <a:cubicBezTo>
                      <a:pt x="248" y="212"/>
                      <a:pt x="251" y="208"/>
                      <a:pt x="258" y="206"/>
                    </a:cubicBezTo>
                    <a:cubicBezTo>
                      <a:pt x="260" y="209"/>
                      <a:pt x="257" y="213"/>
                      <a:pt x="257" y="216"/>
                    </a:cubicBezTo>
                    <a:cubicBezTo>
                      <a:pt x="262" y="217"/>
                      <a:pt x="268" y="210"/>
                      <a:pt x="274" y="208"/>
                    </a:cubicBezTo>
                    <a:cubicBezTo>
                      <a:pt x="277" y="207"/>
                      <a:pt x="283" y="209"/>
                      <a:pt x="287" y="206"/>
                    </a:cubicBezTo>
                    <a:cubicBezTo>
                      <a:pt x="288" y="206"/>
                      <a:pt x="290" y="202"/>
                      <a:pt x="292" y="201"/>
                    </a:cubicBezTo>
                    <a:cubicBezTo>
                      <a:pt x="297" y="196"/>
                      <a:pt x="310" y="191"/>
                      <a:pt x="305" y="187"/>
                    </a:cubicBezTo>
                    <a:cubicBezTo>
                      <a:pt x="309" y="187"/>
                      <a:pt x="308" y="182"/>
                      <a:pt x="311" y="180"/>
                    </a:cubicBezTo>
                    <a:cubicBezTo>
                      <a:pt x="313" y="181"/>
                      <a:pt x="313" y="182"/>
                      <a:pt x="314" y="181"/>
                    </a:cubicBezTo>
                    <a:cubicBezTo>
                      <a:pt x="323" y="157"/>
                      <a:pt x="359" y="143"/>
                      <a:pt x="376" y="124"/>
                    </a:cubicBezTo>
                    <a:cubicBezTo>
                      <a:pt x="369" y="128"/>
                      <a:pt x="360" y="131"/>
                      <a:pt x="353" y="134"/>
                    </a:cubicBezTo>
                    <a:cubicBezTo>
                      <a:pt x="361" y="124"/>
                      <a:pt x="378" y="117"/>
                      <a:pt x="387" y="108"/>
                    </a:cubicBezTo>
                    <a:cubicBezTo>
                      <a:pt x="396" y="101"/>
                      <a:pt x="401" y="100"/>
                      <a:pt x="400" y="94"/>
                    </a:cubicBezTo>
                    <a:cubicBezTo>
                      <a:pt x="322" y="137"/>
                      <a:pt x="252" y="193"/>
                      <a:pt x="200" y="258"/>
                    </a:cubicBezTo>
                    <a:cubicBezTo>
                      <a:pt x="202" y="257"/>
                      <a:pt x="206" y="253"/>
                      <a:pt x="208" y="254"/>
                    </a:cubicBezTo>
                    <a:cubicBezTo>
                      <a:pt x="203" y="260"/>
                      <a:pt x="192" y="264"/>
                      <a:pt x="192" y="271"/>
                    </a:cubicBezTo>
                    <a:cubicBezTo>
                      <a:pt x="194" y="265"/>
                      <a:pt x="199" y="268"/>
                      <a:pt x="203" y="266"/>
                    </a:cubicBezTo>
                    <a:cubicBezTo>
                      <a:pt x="210" y="262"/>
                      <a:pt x="210" y="255"/>
                      <a:pt x="215" y="250"/>
                    </a:cubicBezTo>
                    <a:close/>
                    <a:moveTo>
                      <a:pt x="63" y="1119"/>
                    </a:moveTo>
                    <a:cubicBezTo>
                      <a:pt x="63" y="1103"/>
                      <a:pt x="54" y="1079"/>
                      <a:pt x="50" y="1063"/>
                    </a:cubicBezTo>
                    <a:cubicBezTo>
                      <a:pt x="48" y="1055"/>
                      <a:pt x="40" y="1047"/>
                      <a:pt x="37" y="1040"/>
                    </a:cubicBezTo>
                    <a:cubicBezTo>
                      <a:pt x="33" y="1032"/>
                      <a:pt x="30" y="1023"/>
                      <a:pt x="27" y="1015"/>
                    </a:cubicBezTo>
                    <a:cubicBezTo>
                      <a:pt x="21" y="998"/>
                      <a:pt x="12" y="982"/>
                      <a:pt x="8" y="967"/>
                    </a:cubicBezTo>
                    <a:cubicBezTo>
                      <a:pt x="7" y="962"/>
                      <a:pt x="6" y="954"/>
                      <a:pt x="5" y="947"/>
                    </a:cubicBezTo>
                    <a:cubicBezTo>
                      <a:pt x="4" y="944"/>
                      <a:pt x="0" y="929"/>
                      <a:pt x="1" y="934"/>
                    </a:cubicBezTo>
                    <a:cubicBezTo>
                      <a:pt x="15" y="1040"/>
                      <a:pt x="48" y="1132"/>
                      <a:pt x="89" y="1208"/>
                    </a:cubicBezTo>
                    <a:cubicBezTo>
                      <a:pt x="80" y="1183"/>
                      <a:pt x="62" y="1159"/>
                      <a:pt x="61" y="1131"/>
                    </a:cubicBezTo>
                    <a:cubicBezTo>
                      <a:pt x="61" y="1127"/>
                      <a:pt x="63" y="1123"/>
                      <a:pt x="63" y="1119"/>
                    </a:cubicBezTo>
                    <a:close/>
                    <a:moveTo>
                      <a:pt x="585" y="5"/>
                    </a:moveTo>
                    <a:cubicBezTo>
                      <a:pt x="584" y="5"/>
                      <a:pt x="583" y="5"/>
                      <a:pt x="583" y="4"/>
                    </a:cubicBezTo>
                    <a:cubicBezTo>
                      <a:pt x="584" y="4"/>
                      <a:pt x="585" y="4"/>
                      <a:pt x="585" y="3"/>
                    </a:cubicBezTo>
                    <a:cubicBezTo>
                      <a:pt x="581" y="3"/>
                      <a:pt x="578" y="3"/>
                      <a:pt x="577" y="6"/>
                    </a:cubicBezTo>
                    <a:cubicBezTo>
                      <a:pt x="580" y="7"/>
                      <a:pt x="584" y="7"/>
                      <a:pt x="585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8F8F8"/>
                  </a:gs>
                  <a:gs pos="100000">
                    <a:srgbClr val="7D7D7D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5400000" algn="t" rotWithShape="0">
                  <a:prstClr val="black">
                    <a:alpha val="70000"/>
                  </a:prst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0" name="矩形 29"/>
          <p:cNvSpPr/>
          <p:nvPr/>
        </p:nvSpPr>
        <p:spPr>
          <a:xfrm>
            <a:off x="1331640" y="4776956"/>
            <a:ext cx="8640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</a:t>
            </a:r>
            <a:r>
              <a:rPr lang="zh-CN" altLang="en-US" sz="100" dirty="0" smtClean="0">
                <a:solidFill>
                  <a:schemeClr val="bg1"/>
                </a:solidFill>
              </a:rPr>
              <a:t>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WWW.HOMEPPT.COM/moban</a:t>
            </a:r>
            <a:r>
              <a:rPr lang="en-US" altLang="zh-CN" sz="100" dirty="0">
                <a:solidFill>
                  <a:schemeClr val="bg1"/>
                </a:solidFill>
              </a:rPr>
              <a:t>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</a:t>
            </a:r>
            <a:r>
              <a:rPr lang="zh-CN" altLang="en-US" sz="100" dirty="0" smtClean="0">
                <a:solidFill>
                  <a:schemeClr val="bg1"/>
                </a:solidFill>
              </a:rPr>
              <a:t>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WWW.HOMEPPT.COM/hangye</a:t>
            </a:r>
            <a:r>
              <a:rPr lang="en-US" altLang="zh-CN" sz="100" dirty="0">
                <a:solidFill>
                  <a:schemeClr val="bg1"/>
                </a:solidFill>
              </a:rPr>
              <a:t>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</a:t>
            </a:r>
            <a:r>
              <a:rPr lang="zh-CN" altLang="en-US" sz="100" dirty="0" smtClean="0">
                <a:solidFill>
                  <a:schemeClr val="bg1"/>
                </a:solidFill>
              </a:rPr>
              <a:t>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WWW.HOMEPPT.COM/jieri</a:t>
            </a:r>
            <a:r>
              <a:rPr lang="en-US" altLang="zh-CN" sz="100" dirty="0">
                <a:solidFill>
                  <a:schemeClr val="bg1"/>
                </a:solidFill>
              </a:rPr>
              <a:t>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</a:t>
            </a:r>
            <a:r>
              <a:rPr lang="zh-CN" altLang="en-US" sz="100" dirty="0" smtClean="0">
                <a:solidFill>
                  <a:schemeClr val="bg1"/>
                </a:solidFill>
              </a:rPr>
              <a:t>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WWW.HOMEPPT.COM/sucai</a:t>
            </a:r>
            <a:r>
              <a:rPr lang="en-US" altLang="zh-CN" sz="100" dirty="0">
                <a:solidFill>
                  <a:schemeClr val="bg1"/>
                </a:solidFill>
              </a:rPr>
              <a:t>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</a:t>
            </a:r>
            <a:r>
              <a:rPr lang="zh-CN" altLang="en-US" sz="100" dirty="0" smtClean="0">
                <a:solidFill>
                  <a:schemeClr val="bg1"/>
                </a:solidFill>
              </a:rPr>
              <a:t>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WWW.HOMEPPT.COM/beijing</a:t>
            </a:r>
            <a:r>
              <a:rPr lang="en-US" altLang="zh-CN" sz="100" dirty="0">
                <a:solidFill>
                  <a:schemeClr val="bg1"/>
                </a:solidFill>
              </a:rPr>
              <a:t>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</a:t>
            </a:r>
            <a:r>
              <a:rPr lang="zh-CN" altLang="en-US" sz="100" dirty="0" smtClean="0">
                <a:solidFill>
                  <a:schemeClr val="bg1"/>
                </a:solidFill>
              </a:rPr>
              <a:t>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WWW.HOMEPPT.COM/tubiao</a:t>
            </a:r>
            <a:r>
              <a:rPr lang="en-US" altLang="zh-CN" sz="100" dirty="0">
                <a:solidFill>
                  <a:schemeClr val="bg1"/>
                </a:solidFill>
              </a:rPr>
              <a:t>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</a:t>
            </a:r>
            <a:r>
              <a:rPr lang="zh-CN" altLang="en-US" sz="100" dirty="0" smtClean="0">
                <a:solidFill>
                  <a:schemeClr val="bg1"/>
                </a:solidFill>
              </a:rPr>
              <a:t>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WWW.HOMEPPT.COM/xiazai</a:t>
            </a:r>
            <a:r>
              <a:rPr lang="en-US" altLang="zh-CN" sz="100" dirty="0">
                <a:solidFill>
                  <a:schemeClr val="bg1"/>
                </a:solidFill>
              </a:rPr>
              <a:t>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 smtClean="0">
                <a:solidFill>
                  <a:schemeClr val="bg1"/>
                </a:solidFill>
              </a:rPr>
              <a:t>WWW.HOMEPPT.COM/powerpoint</a:t>
            </a:r>
            <a:r>
              <a:rPr lang="en-US" altLang="zh-CN" sz="100" dirty="0">
                <a:solidFill>
                  <a:schemeClr val="bg1"/>
                </a:solidFill>
              </a:rPr>
              <a:t>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 smtClean="0">
                <a:solidFill>
                  <a:schemeClr val="bg1"/>
                </a:solidFill>
              </a:rPr>
              <a:t>WWW.HOMEPPT.COM/word</a:t>
            </a:r>
            <a:r>
              <a:rPr lang="en-US" altLang="zh-CN" sz="100" dirty="0">
                <a:solidFill>
                  <a:schemeClr val="bg1"/>
                </a:solidFill>
              </a:rPr>
              <a:t>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</a:t>
            </a:r>
            <a:r>
              <a:rPr lang="zh-CN" altLang="en-US" sz="100" dirty="0" smtClean="0">
                <a:solidFill>
                  <a:schemeClr val="bg1"/>
                </a:solidFill>
              </a:rPr>
              <a:t>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WWW.HOMEPPT.COM/excel</a:t>
            </a:r>
            <a:r>
              <a:rPr lang="en-US" altLang="zh-CN" sz="100" dirty="0">
                <a:solidFill>
                  <a:schemeClr val="bg1"/>
                </a:solidFill>
              </a:rPr>
              <a:t>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</a:t>
            </a:r>
            <a:r>
              <a:rPr lang="zh-CN" altLang="en-US" sz="100" dirty="0" smtClean="0">
                <a:solidFill>
                  <a:schemeClr val="bg1"/>
                </a:solidFill>
              </a:rPr>
              <a:t>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WWW.HOMEPPT.COM/ziliao</a:t>
            </a:r>
            <a:r>
              <a:rPr lang="en-US" altLang="zh-CN" sz="100" dirty="0">
                <a:solidFill>
                  <a:schemeClr val="bg1"/>
                </a:solidFill>
              </a:rPr>
              <a:t>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</a:t>
            </a:r>
            <a:r>
              <a:rPr lang="zh-CN" altLang="en-US" sz="100" dirty="0" smtClean="0">
                <a:solidFill>
                  <a:schemeClr val="bg1"/>
                </a:solidFill>
              </a:rPr>
              <a:t>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WWW.HOMEPPT.COM/kejian</a:t>
            </a:r>
            <a:r>
              <a:rPr lang="en-US" altLang="zh-CN" sz="100" dirty="0">
                <a:solidFill>
                  <a:schemeClr val="bg1"/>
                </a:solidFill>
              </a:rPr>
              <a:t>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</a:t>
            </a:r>
            <a:r>
              <a:rPr lang="zh-CN" altLang="en-US" sz="100" dirty="0" smtClean="0">
                <a:solidFill>
                  <a:schemeClr val="bg1"/>
                </a:solidFill>
              </a:rPr>
              <a:t>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WWW.HOMEPPT.COM/fanwen</a:t>
            </a:r>
            <a:r>
              <a:rPr lang="en-US" altLang="zh-CN" sz="100" dirty="0">
                <a:solidFill>
                  <a:schemeClr val="bg1"/>
                </a:solidFill>
              </a:rPr>
              <a:t>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</a:t>
            </a:r>
            <a:r>
              <a:rPr lang="zh-CN" altLang="en-US" sz="100" dirty="0" smtClean="0">
                <a:solidFill>
                  <a:schemeClr val="bg1"/>
                </a:solidFill>
              </a:rPr>
              <a:t>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WWW.HOMEPPT.COM/shiti</a:t>
            </a:r>
            <a:r>
              <a:rPr lang="en-US" altLang="zh-CN" sz="100" dirty="0">
                <a:solidFill>
                  <a:schemeClr val="bg1"/>
                </a:solidFill>
              </a:rPr>
              <a:t>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</a:t>
            </a:r>
            <a:r>
              <a:rPr lang="zh-CN" altLang="en-US" sz="100" dirty="0" smtClean="0">
                <a:solidFill>
                  <a:schemeClr val="bg1"/>
                </a:solidFill>
              </a:rPr>
              <a:t>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WWW.HOMEPPT.COM/jiaoan</a:t>
            </a:r>
            <a:r>
              <a:rPr lang="en-US" altLang="zh-CN" sz="100" dirty="0">
                <a:solidFill>
                  <a:schemeClr val="bg1"/>
                </a:solidFill>
              </a:rPr>
              <a:t>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PPT</a:t>
            </a:r>
            <a:r>
              <a:rPr lang="zh-CN" altLang="en-US" sz="100" dirty="0" smtClean="0">
                <a:solidFill>
                  <a:schemeClr val="bg1"/>
                </a:solidFill>
              </a:rPr>
              <a:t>论坛：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www.1ppt.cn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2281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1"/>
          <p:cNvSpPr>
            <a:spLocks/>
          </p:cNvSpPr>
          <p:nvPr/>
        </p:nvSpPr>
        <p:spPr bwMode="gray">
          <a:xfrm>
            <a:off x="1431171" y="4593118"/>
            <a:ext cx="4469109" cy="1224385"/>
          </a:xfrm>
          <a:custGeom>
            <a:avLst/>
            <a:gdLst/>
            <a:ahLst/>
            <a:cxnLst>
              <a:cxn ang="0">
                <a:pos x="52" y="88"/>
              </a:cxn>
              <a:cxn ang="0">
                <a:pos x="175" y="44"/>
              </a:cxn>
              <a:cxn ang="0">
                <a:pos x="323" y="16"/>
              </a:cxn>
              <a:cxn ang="0">
                <a:pos x="490" y="2"/>
              </a:cxn>
              <a:cxn ang="0">
                <a:pos x="674" y="2"/>
              </a:cxn>
              <a:cxn ang="0">
                <a:pos x="870" y="13"/>
              </a:cxn>
              <a:cxn ang="0">
                <a:pos x="1076" y="34"/>
              </a:cxn>
              <a:cxn ang="0">
                <a:pos x="1285" y="62"/>
              </a:cxn>
              <a:cxn ang="0">
                <a:pos x="1496" y="97"/>
              </a:cxn>
              <a:cxn ang="0">
                <a:pos x="1703" y="136"/>
              </a:cxn>
              <a:cxn ang="0">
                <a:pos x="1904" y="178"/>
              </a:cxn>
              <a:cxn ang="0">
                <a:pos x="2093" y="222"/>
              </a:cxn>
              <a:cxn ang="0">
                <a:pos x="2267" y="265"/>
              </a:cxn>
              <a:cxn ang="0">
                <a:pos x="2424" y="305"/>
              </a:cxn>
              <a:cxn ang="0">
                <a:pos x="2613" y="358"/>
              </a:cxn>
              <a:cxn ang="0">
                <a:pos x="2898" y="365"/>
              </a:cxn>
              <a:cxn ang="0">
                <a:pos x="1397" y="531"/>
              </a:cxn>
              <a:cxn ang="0">
                <a:pos x="1822" y="453"/>
              </a:cxn>
              <a:cxn ang="0">
                <a:pos x="1705" y="406"/>
              </a:cxn>
              <a:cxn ang="0">
                <a:pos x="1589" y="363"/>
              </a:cxn>
              <a:cxn ang="0">
                <a:pos x="1473" y="323"/>
              </a:cxn>
              <a:cxn ang="0">
                <a:pos x="1358" y="287"/>
              </a:cxn>
              <a:cxn ang="0">
                <a:pos x="1244" y="256"/>
              </a:cxn>
              <a:cxn ang="0">
                <a:pos x="1129" y="226"/>
              </a:cxn>
              <a:cxn ang="0">
                <a:pos x="1014" y="201"/>
              </a:cxn>
              <a:cxn ang="0">
                <a:pos x="900" y="179"/>
              </a:cxn>
              <a:cxn ang="0">
                <a:pos x="784" y="161"/>
              </a:cxn>
              <a:cxn ang="0">
                <a:pos x="668" y="146"/>
              </a:cxn>
              <a:cxn ang="0">
                <a:pos x="550" y="134"/>
              </a:cxn>
              <a:cxn ang="0">
                <a:pos x="431" y="125"/>
              </a:cxn>
              <a:cxn ang="0">
                <a:pos x="309" y="118"/>
              </a:cxn>
              <a:cxn ang="0">
                <a:pos x="187" y="115"/>
              </a:cxn>
              <a:cxn ang="0">
                <a:pos x="63" y="116"/>
              </a:cxn>
            </a:cxnLst>
            <a:rect l="0" t="0" r="r" b="b"/>
            <a:pathLst>
              <a:path w="2898" h="794">
                <a:moveTo>
                  <a:pt x="0" y="117"/>
                </a:moveTo>
                <a:lnTo>
                  <a:pt x="52" y="88"/>
                </a:lnTo>
                <a:lnTo>
                  <a:pt x="110" y="63"/>
                </a:lnTo>
                <a:lnTo>
                  <a:pt x="175" y="44"/>
                </a:lnTo>
                <a:lnTo>
                  <a:pt x="245" y="28"/>
                </a:lnTo>
                <a:lnTo>
                  <a:pt x="323" y="16"/>
                </a:lnTo>
                <a:lnTo>
                  <a:pt x="404" y="8"/>
                </a:lnTo>
                <a:lnTo>
                  <a:pt x="490" y="2"/>
                </a:lnTo>
                <a:lnTo>
                  <a:pt x="580" y="0"/>
                </a:lnTo>
                <a:lnTo>
                  <a:pt x="674" y="2"/>
                </a:lnTo>
                <a:lnTo>
                  <a:pt x="770" y="6"/>
                </a:lnTo>
                <a:lnTo>
                  <a:pt x="870" y="13"/>
                </a:lnTo>
                <a:lnTo>
                  <a:pt x="972" y="22"/>
                </a:lnTo>
                <a:lnTo>
                  <a:pt x="1076" y="34"/>
                </a:lnTo>
                <a:lnTo>
                  <a:pt x="1180" y="47"/>
                </a:lnTo>
                <a:lnTo>
                  <a:pt x="1285" y="62"/>
                </a:lnTo>
                <a:lnTo>
                  <a:pt x="1391" y="79"/>
                </a:lnTo>
                <a:lnTo>
                  <a:pt x="1496" y="97"/>
                </a:lnTo>
                <a:lnTo>
                  <a:pt x="1599" y="116"/>
                </a:lnTo>
                <a:lnTo>
                  <a:pt x="1703" y="136"/>
                </a:lnTo>
                <a:lnTo>
                  <a:pt x="1804" y="157"/>
                </a:lnTo>
                <a:lnTo>
                  <a:pt x="1904" y="178"/>
                </a:lnTo>
                <a:lnTo>
                  <a:pt x="1999" y="200"/>
                </a:lnTo>
                <a:lnTo>
                  <a:pt x="2093" y="222"/>
                </a:lnTo>
                <a:lnTo>
                  <a:pt x="2182" y="244"/>
                </a:lnTo>
                <a:lnTo>
                  <a:pt x="2267" y="265"/>
                </a:lnTo>
                <a:lnTo>
                  <a:pt x="2347" y="285"/>
                </a:lnTo>
                <a:lnTo>
                  <a:pt x="2424" y="305"/>
                </a:lnTo>
                <a:lnTo>
                  <a:pt x="2493" y="324"/>
                </a:lnTo>
                <a:lnTo>
                  <a:pt x="2613" y="358"/>
                </a:lnTo>
                <a:lnTo>
                  <a:pt x="2705" y="386"/>
                </a:lnTo>
                <a:lnTo>
                  <a:pt x="2898" y="365"/>
                </a:lnTo>
                <a:lnTo>
                  <a:pt x="2780" y="794"/>
                </a:lnTo>
                <a:lnTo>
                  <a:pt x="1397" y="531"/>
                </a:lnTo>
                <a:lnTo>
                  <a:pt x="1881" y="478"/>
                </a:lnTo>
                <a:lnTo>
                  <a:pt x="1822" y="453"/>
                </a:lnTo>
                <a:lnTo>
                  <a:pt x="1763" y="429"/>
                </a:lnTo>
                <a:lnTo>
                  <a:pt x="1705" y="406"/>
                </a:lnTo>
                <a:lnTo>
                  <a:pt x="1647" y="384"/>
                </a:lnTo>
                <a:lnTo>
                  <a:pt x="1589" y="363"/>
                </a:lnTo>
                <a:lnTo>
                  <a:pt x="1531" y="342"/>
                </a:lnTo>
                <a:lnTo>
                  <a:pt x="1473" y="323"/>
                </a:lnTo>
                <a:lnTo>
                  <a:pt x="1416" y="305"/>
                </a:lnTo>
                <a:lnTo>
                  <a:pt x="1358" y="287"/>
                </a:lnTo>
                <a:lnTo>
                  <a:pt x="1301" y="271"/>
                </a:lnTo>
                <a:lnTo>
                  <a:pt x="1244" y="256"/>
                </a:lnTo>
                <a:lnTo>
                  <a:pt x="1186" y="240"/>
                </a:lnTo>
                <a:lnTo>
                  <a:pt x="1129" y="226"/>
                </a:lnTo>
                <a:lnTo>
                  <a:pt x="1072" y="213"/>
                </a:lnTo>
                <a:lnTo>
                  <a:pt x="1014" y="201"/>
                </a:lnTo>
                <a:lnTo>
                  <a:pt x="958" y="190"/>
                </a:lnTo>
                <a:lnTo>
                  <a:pt x="900" y="179"/>
                </a:lnTo>
                <a:lnTo>
                  <a:pt x="842" y="169"/>
                </a:lnTo>
                <a:lnTo>
                  <a:pt x="784" y="161"/>
                </a:lnTo>
                <a:lnTo>
                  <a:pt x="726" y="153"/>
                </a:lnTo>
                <a:lnTo>
                  <a:pt x="668" y="146"/>
                </a:lnTo>
                <a:lnTo>
                  <a:pt x="609" y="139"/>
                </a:lnTo>
                <a:lnTo>
                  <a:pt x="550" y="134"/>
                </a:lnTo>
                <a:lnTo>
                  <a:pt x="491" y="129"/>
                </a:lnTo>
                <a:lnTo>
                  <a:pt x="431" y="125"/>
                </a:lnTo>
                <a:lnTo>
                  <a:pt x="371" y="121"/>
                </a:lnTo>
                <a:lnTo>
                  <a:pt x="309" y="118"/>
                </a:lnTo>
                <a:lnTo>
                  <a:pt x="249" y="116"/>
                </a:lnTo>
                <a:lnTo>
                  <a:pt x="187" y="115"/>
                </a:lnTo>
                <a:lnTo>
                  <a:pt x="125" y="115"/>
                </a:lnTo>
                <a:lnTo>
                  <a:pt x="63" y="116"/>
                </a:lnTo>
                <a:lnTo>
                  <a:pt x="0" y="117"/>
                </a:lnTo>
                <a:close/>
              </a:path>
            </a:pathLst>
          </a:custGeom>
          <a:gradFill>
            <a:gsLst>
              <a:gs pos="100000">
                <a:sysClr val="window" lastClr="FFFFFF">
                  <a:lumMod val="65000"/>
                </a:sysClr>
              </a:gs>
              <a:gs pos="0">
                <a:srgbClr val="E6E6E6"/>
              </a:gs>
            </a:gsLst>
            <a:lin ang="0" scaled="1"/>
          </a:gradFill>
          <a:ln w="0" cap="flat" cmpd="sng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_h2"/>
          <p:cNvSpPr txBox="1">
            <a:spLocks/>
          </p:cNvSpPr>
          <p:nvPr/>
        </p:nvSpPr>
        <p:spPr bwMode="gray">
          <a:xfrm>
            <a:off x="323850" y="854994"/>
            <a:ext cx="8496300" cy="3362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76213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marR="0" lvl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Enter your subheadline here</a:t>
            </a:r>
          </a:p>
        </p:txBody>
      </p:sp>
      <p:grpSp>
        <p:nvGrpSpPr>
          <p:cNvPr id="32" name="Group 9"/>
          <p:cNvGrpSpPr>
            <a:grpSpLocks/>
          </p:cNvGrpSpPr>
          <p:nvPr/>
        </p:nvGrpSpPr>
        <p:grpSpPr bwMode="gray">
          <a:xfrm>
            <a:off x="1421918" y="1564724"/>
            <a:ext cx="4771367" cy="4236001"/>
            <a:chOff x="927" y="1024"/>
            <a:chExt cx="3094" cy="2747"/>
          </a:xfrm>
        </p:grpSpPr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927" y="1100"/>
              <a:ext cx="647" cy="229"/>
            </a:xfrm>
            <a:custGeom>
              <a:avLst/>
              <a:gdLst/>
              <a:ahLst/>
              <a:cxnLst>
                <a:cxn ang="0">
                  <a:pos x="647" y="68"/>
                </a:cxn>
                <a:cxn ang="0">
                  <a:pos x="614" y="81"/>
                </a:cxn>
                <a:cxn ang="0">
                  <a:pos x="582" y="94"/>
                </a:cxn>
                <a:cxn ang="0">
                  <a:pos x="551" y="108"/>
                </a:cxn>
                <a:cxn ang="0">
                  <a:pos x="522" y="123"/>
                </a:cxn>
                <a:cxn ang="0">
                  <a:pos x="495" y="140"/>
                </a:cxn>
                <a:cxn ang="0">
                  <a:pos x="468" y="157"/>
                </a:cxn>
                <a:cxn ang="0">
                  <a:pos x="444" y="174"/>
                </a:cxn>
                <a:cxn ang="0">
                  <a:pos x="421" y="193"/>
                </a:cxn>
                <a:cxn ang="0">
                  <a:pos x="0" y="229"/>
                </a:cxn>
                <a:cxn ang="0">
                  <a:pos x="4" y="220"/>
                </a:cxn>
                <a:cxn ang="0">
                  <a:pos x="9" y="211"/>
                </a:cxn>
                <a:cxn ang="0">
                  <a:pos x="16" y="201"/>
                </a:cxn>
                <a:cxn ang="0">
                  <a:pos x="23" y="191"/>
                </a:cxn>
                <a:cxn ang="0">
                  <a:pos x="32" y="180"/>
                </a:cxn>
                <a:cxn ang="0">
                  <a:pos x="40" y="170"/>
                </a:cxn>
                <a:cxn ang="0">
                  <a:pos x="50" y="160"/>
                </a:cxn>
                <a:cxn ang="0">
                  <a:pos x="60" y="150"/>
                </a:cxn>
                <a:cxn ang="0">
                  <a:pos x="75" y="136"/>
                </a:cxn>
                <a:cxn ang="0">
                  <a:pos x="91" y="122"/>
                </a:cxn>
                <a:cxn ang="0">
                  <a:pos x="107" y="109"/>
                </a:cxn>
                <a:cxn ang="0">
                  <a:pos x="125" y="97"/>
                </a:cxn>
                <a:cxn ang="0">
                  <a:pos x="144" y="84"/>
                </a:cxn>
                <a:cxn ang="0">
                  <a:pos x="164" y="72"/>
                </a:cxn>
                <a:cxn ang="0">
                  <a:pos x="184" y="60"/>
                </a:cxn>
                <a:cxn ang="0">
                  <a:pos x="206" y="49"/>
                </a:cxn>
                <a:cxn ang="0">
                  <a:pos x="227" y="40"/>
                </a:cxn>
                <a:cxn ang="0">
                  <a:pos x="250" y="31"/>
                </a:cxn>
                <a:cxn ang="0">
                  <a:pos x="273" y="23"/>
                </a:cxn>
                <a:cxn ang="0">
                  <a:pos x="297" y="16"/>
                </a:cxn>
                <a:cxn ang="0">
                  <a:pos x="322" y="10"/>
                </a:cxn>
                <a:cxn ang="0">
                  <a:pos x="346" y="5"/>
                </a:cxn>
                <a:cxn ang="0">
                  <a:pos x="370" y="1"/>
                </a:cxn>
                <a:cxn ang="0">
                  <a:pos x="396" y="0"/>
                </a:cxn>
                <a:cxn ang="0">
                  <a:pos x="411" y="0"/>
                </a:cxn>
                <a:cxn ang="0">
                  <a:pos x="426" y="0"/>
                </a:cxn>
                <a:cxn ang="0">
                  <a:pos x="442" y="1"/>
                </a:cxn>
                <a:cxn ang="0">
                  <a:pos x="457" y="3"/>
                </a:cxn>
                <a:cxn ang="0">
                  <a:pos x="472" y="5"/>
                </a:cxn>
                <a:cxn ang="0">
                  <a:pos x="488" y="9"/>
                </a:cxn>
                <a:cxn ang="0">
                  <a:pos x="504" y="12"/>
                </a:cxn>
                <a:cxn ang="0">
                  <a:pos x="519" y="16"/>
                </a:cxn>
                <a:cxn ang="0">
                  <a:pos x="550" y="26"/>
                </a:cxn>
                <a:cxn ang="0">
                  <a:pos x="583" y="38"/>
                </a:cxn>
                <a:cxn ang="0">
                  <a:pos x="615" y="52"/>
                </a:cxn>
                <a:cxn ang="0">
                  <a:pos x="647" y="68"/>
                </a:cxn>
              </a:cxnLst>
              <a:rect l="0" t="0" r="r" b="b"/>
              <a:pathLst>
                <a:path w="647" h="229">
                  <a:moveTo>
                    <a:pt x="647" y="68"/>
                  </a:moveTo>
                  <a:lnTo>
                    <a:pt x="614" y="81"/>
                  </a:lnTo>
                  <a:lnTo>
                    <a:pt x="582" y="94"/>
                  </a:lnTo>
                  <a:lnTo>
                    <a:pt x="551" y="108"/>
                  </a:lnTo>
                  <a:lnTo>
                    <a:pt x="522" y="123"/>
                  </a:lnTo>
                  <a:lnTo>
                    <a:pt x="495" y="140"/>
                  </a:lnTo>
                  <a:lnTo>
                    <a:pt x="468" y="157"/>
                  </a:lnTo>
                  <a:lnTo>
                    <a:pt x="444" y="174"/>
                  </a:lnTo>
                  <a:lnTo>
                    <a:pt x="421" y="193"/>
                  </a:lnTo>
                  <a:lnTo>
                    <a:pt x="0" y="229"/>
                  </a:lnTo>
                  <a:lnTo>
                    <a:pt x="4" y="220"/>
                  </a:lnTo>
                  <a:lnTo>
                    <a:pt x="9" y="211"/>
                  </a:lnTo>
                  <a:lnTo>
                    <a:pt x="16" y="201"/>
                  </a:lnTo>
                  <a:lnTo>
                    <a:pt x="23" y="191"/>
                  </a:lnTo>
                  <a:lnTo>
                    <a:pt x="32" y="180"/>
                  </a:lnTo>
                  <a:lnTo>
                    <a:pt x="40" y="170"/>
                  </a:lnTo>
                  <a:lnTo>
                    <a:pt x="50" y="160"/>
                  </a:lnTo>
                  <a:lnTo>
                    <a:pt x="60" y="150"/>
                  </a:lnTo>
                  <a:lnTo>
                    <a:pt x="75" y="136"/>
                  </a:lnTo>
                  <a:lnTo>
                    <a:pt x="91" y="122"/>
                  </a:lnTo>
                  <a:lnTo>
                    <a:pt x="107" y="109"/>
                  </a:lnTo>
                  <a:lnTo>
                    <a:pt x="125" y="97"/>
                  </a:lnTo>
                  <a:lnTo>
                    <a:pt x="144" y="84"/>
                  </a:lnTo>
                  <a:lnTo>
                    <a:pt x="164" y="72"/>
                  </a:lnTo>
                  <a:lnTo>
                    <a:pt x="184" y="60"/>
                  </a:lnTo>
                  <a:lnTo>
                    <a:pt x="206" y="49"/>
                  </a:lnTo>
                  <a:lnTo>
                    <a:pt x="227" y="40"/>
                  </a:lnTo>
                  <a:lnTo>
                    <a:pt x="250" y="31"/>
                  </a:lnTo>
                  <a:lnTo>
                    <a:pt x="273" y="23"/>
                  </a:lnTo>
                  <a:lnTo>
                    <a:pt x="297" y="16"/>
                  </a:lnTo>
                  <a:lnTo>
                    <a:pt x="322" y="10"/>
                  </a:lnTo>
                  <a:lnTo>
                    <a:pt x="346" y="5"/>
                  </a:lnTo>
                  <a:lnTo>
                    <a:pt x="370" y="1"/>
                  </a:lnTo>
                  <a:lnTo>
                    <a:pt x="396" y="0"/>
                  </a:lnTo>
                  <a:lnTo>
                    <a:pt x="411" y="0"/>
                  </a:lnTo>
                  <a:lnTo>
                    <a:pt x="426" y="0"/>
                  </a:lnTo>
                  <a:lnTo>
                    <a:pt x="442" y="1"/>
                  </a:lnTo>
                  <a:lnTo>
                    <a:pt x="457" y="3"/>
                  </a:lnTo>
                  <a:lnTo>
                    <a:pt x="472" y="5"/>
                  </a:lnTo>
                  <a:lnTo>
                    <a:pt x="488" y="9"/>
                  </a:lnTo>
                  <a:lnTo>
                    <a:pt x="504" y="12"/>
                  </a:lnTo>
                  <a:lnTo>
                    <a:pt x="519" y="16"/>
                  </a:lnTo>
                  <a:lnTo>
                    <a:pt x="550" y="26"/>
                  </a:lnTo>
                  <a:lnTo>
                    <a:pt x="583" y="38"/>
                  </a:lnTo>
                  <a:lnTo>
                    <a:pt x="615" y="52"/>
                  </a:lnTo>
                  <a:lnTo>
                    <a:pt x="647" y="68"/>
                  </a:lnTo>
                  <a:close/>
                </a:path>
              </a:pathLst>
            </a:custGeom>
            <a:gradFill>
              <a:gsLst>
                <a:gs pos="0">
                  <a:srgbClr val="2A79FF"/>
                </a:gs>
                <a:gs pos="100000">
                  <a:srgbClr val="2A79FF">
                    <a:lumMod val="75000"/>
                  </a:srgbClr>
                </a:gs>
              </a:gsLst>
              <a:lin ang="16200000" scaled="1"/>
            </a:gradFill>
            <a:ln w="9525">
              <a:noFill/>
              <a:round/>
              <a:headEnd/>
              <a:tailEnd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12"/>
            <p:cNvSpPr>
              <a:spLocks/>
            </p:cNvSpPr>
            <p:nvPr/>
          </p:nvSpPr>
          <p:spPr bwMode="gray">
            <a:xfrm>
              <a:off x="1358" y="1024"/>
              <a:ext cx="2663" cy="2716"/>
            </a:xfrm>
            <a:custGeom>
              <a:avLst/>
              <a:gdLst/>
              <a:ahLst/>
              <a:cxnLst>
                <a:cxn ang="0">
                  <a:pos x="1456" y="1452"/>
                </a:cxn>
                <a:cxn ang="0">
                  <a:pos x="1362" y="1314"/>
                </a:cxn>
                <a:cxn ang="0">
                  <a:pos x="1240" y="1141"/>
                </a:cxn>
                <a:cxn ang="0">
                  <a:pos x="1095" y="943"/>
                </a:cxn>
                <a:cxn ang="0">
                  <a:pos x="1017" y="840"/>
                </a:cxn>
                <a:cxn ang="0">
                  <a:pos x="934" y="737"/>
                </a:cxn>
                <a:cxn ang="0">
                  <a:pos x="850" y="634"/>
                </a:cxn>
                <a:cxn ang="0">
                  <a:pos x="761" y="532"/>
                </a:cxn>
                <a:cxn ang="0">
                  <a:pos x="673" y="436"/>
                </a:cxn>
                <a:cxn ang="0">
                  <a:pos x="582" y="345"/>
                </a:cxn>
                <a:cxn ang="0">
                  <a:pos x="492" y="261"/>
                </a:cxn>
                <a:cxn ang="0">
                  <a:pos x="400" y="185"/>
                </a:cxn>
                <a:cxn ang="0">
                  <a:pos x="311" y="120"/>
                </a:cxn>
                <a:cxn ang="0">
                  <a:pos x="222" y="67"/>
                </a:cxn>
                <a:cxn ang="0">
                  <a:pos x="165" y="40"/>
                </a:cxn>
                <a:cxn ang="0">
                  <a:pos x="109" y="19"/>
                </a:cxn>
                <a:cxn ang="0">
                  <a:pos x="54" y="6"/>
                </a:cxn>
                <a:cxn ang="0">
                  <a:pos x="0" y="0"/>
                </a:cxn>
                <a:cxn ang="0">
                  <a:pos x="632" y="4"/>
                </a:cxn>
                <a:cxn ang="0">
                  <a:pos x="701" y="10"/>
                </a:cxn>
                <a:cxn ang="0">
                  <a:pos x="768" y="20"/>
                </a:cxn>
                <a:cxn ang="0">
                  <a:pos x="831" y="37"/>
                </a:cxn>
                <a:cxn ang="0">
                  <a:pos x="909" y="67"/>
                </a:cxn>
                <a:cxn ang="0">
                  <a:pos x="1008" y="111"/>
                </a:cxn>
                <a:cxn ang="0">
                  <a:pos x="1105" y="162"/>
                </a:cxn>
                <a:cxn ang="0">
                  <a:pos x="1202" y="217"/>
                </a:cxn>
                <a:cxn ang="0">
                  <a:pos x="1299" y="278"/>
                </a:cxn>
                <a:cxn ang="0">
                  <a:pos x="1393" y="342"/>
                </a:cxn>
                <a:cxn ang="0">
                  <a:pos x="1487" y="410"/>
                </a:cxn>
                <a:cxn ang="0">
                  <a:pos x="1579" y="482"/>
                </a:cxn>
                <a:cxn ang="0">
                  <a:pos x="1670" y="557"/>
                </a:cxn>
                <a:cxn ang="0">
                  <a:pos x="1760" y="633"/>
                </a:cxn>
                <a:cxn ang="0">
                  <a:pos x="1846" y="710"/>
                </a:cxn>
                <a:cxn ang="0">
                  <a:pos x="1930" y="789"/>
                </a:cxn>
                <a:cxn ang="0">
                  <a:pos x="2054" y="908"/>
                </a:cxn>
                <a:cxn ang="0">
                  <a:pos x="2207" y="1064"/>
                </a:cxn>
                <a:cxn ang="0">
                  <a:pos x="2663" y="995"/>
                </a:cxn>
                <a:cxn ang="0">
                  <a:pos x="972" y="1635"/>
                </a:cxn>
              </a:cxnLst>
              <a:rect l="0" t="0" r="r" b="b"/>
              <a:pathLst>
                <a:path w="2663" h="2716">
                  <a:moveTo>
                    <a:pt x="972" y="1635"/>
                  </a:moveTo>
                  <a:lnTo>
                    <a:pt x="1456" y="1452"/>
                  </a:lnTo>
                  <a:lnTo>
                    <a:pt x="1413" y="1389"/>
                  </a:lnTo>
                  <a:lnTo>
                    <a:pt x="1362" y="1314"/>
                  </a:lnTo>
                  <a:lnTo>
                    <a:pt x="1304" y="1231"/>
                  </a:lnTo>
                  <a:lnTo>
                    <a:pt x="1240" y="1141"/>
                  </a:lnTo>
                  <a:lnTo>
                    <a:pt x="1169" y="1044"/>
                  </a:lnTo>
                  <a:lnTo>
                    <a:pt x="1095" y="943"/>
                  </a:lnTo>
                  <a:lnTo>
                    <a:pt x="1057" y="892"/>
                  </a:lnTo>
                  <a:lnTo>
                    <a:pt x="1017" y="840"/>
                  </a:lnTo>
                  <a:lnTo>
                    <a:pt x="976" y="789"/>
                  </a:lnTo>
                  <a:lnTo>
                    <a:pt x="934" y="737"/>
                  </a:lnTo>
                  <a:lnTo>
                    <a:pt x="893" y="685"/>
                  </a:lnTo>
                  <a:lnTo>
                    <a:pt x="850" y="634"/>
                  </a:lnTo>
                  <a:lnTo>
                    <a:pt x="806" y="583"/>
                  </a:lnTo>
                  <a:lnTo>
                    <a:pt x="761" y="532"/>
                  </a:lnTo>
                  <a:lnTo>
                    <a:pt x="718" y="483"/>
                  </a:lnTo>
                  <a:lnTo>
                    <a:pt x="673" y="436"/>
                  </a:lnTo>
                  <a:lnTo>
                    <a:pt x="627" y="390"/>
                  </a:lnTo>
                  <a:lnTo>
                    <a:pt x="582" y="345"/>
                  </a:lnTo>
                  <a:lnTo>
                    <a:pt x="537" y="301"/>
                  </a:lnTo>
                  <a:lnTo>
                    <a:pt x="492" y="261"/>
                  </a:lnTo>
                  <a:lnTo>
                    <a:pt x="446" y="222"/>
                  </a:lnTo>
                  <a:lnTo>
                    <a:pt x="400" y="185"/>
                  </a:lnTo>
                  <a:lnTo>
                    <a:pt x="356" y="152"/>
                  </a:lnTo>
                  <a:lnTo>
                    <a:pt x="311" y="120"/>
                  </a:lnTo>
                  <a:lnTo>
                    <a:pt x="266" y="92"/>
                  </a:lnTo>
                  <a:lnTo>
                    <a:pt x="222" y="67"/>
                  </a:lnTo>
                  <a:lnTo>
                    <a:pt x="194" y="53"/>
                  </a:lnTo>
                  <a:lnTo>
                    <a:pt x="165" y="40"/>
                  </a:lnTo>
                  <a:lnTo>
                    <a:pt x="138" y="29"/>
                  </a:lnTo>
                  <a:lnTo>
                    <a:pt x="109" y="19"/>
                  </a:lnTo>
                  <a:lnTo>
                    <a:pt x="82" y="12"/>
                  </a:lnTo>
                  <a:lnTo>
                    <a:pt x="54" y="6"/>
                  </a:lnTo>
                  <a:lnTo>
                    <a:pt x="27" y="2"/>
                  </a:lnTo>
                  <a:lnTo>
                    <a:pt x="0" y="0"/>
                  </a:lnTo>
                  <a:lnTo>
                    <a:pt x="597" y="3"/>
                  </a:lnTo>
                  <a:lnTo>
                    <a:pt x="632" y="4"/>
                  </a:lnTo>
                  <a:lnTo>
                    <a:pt x="667" y="6"/>
                  </a:lnTo>
                  <a:lnTo>
                    <a:pt x="701" y="10"/>
                  </a:lnTo>
                  <a:lnTo>
                    <a:pt x="735" y="14"/>
                  </a:lnTo>
                  <a:lnTo>
                    <a:pt x="768" y="20"/>
                  </a:lnTo>
                  <a:lnTo>
                    <a:pt x="799" y="28"/>
                  </a:lnTo>
                  <a:lnTo>
                    <a:pt x="831" y="37"/>
                  </a:lnTo>
                  <a:lnTo>
                    <a:pt x="860" y="47"/>
                  </a:lnTo>
                  <a:lnTo>
                    <a:pt x="909" y="67"/>
                  </a:lnTo>
                  <a:lnTo>
                    <a:pt x="959" y="89"/>
                  </a:lnTo>
                  <a:lnTo>
                    <a:pt x="1008" y="111"/>
                  </a:lnTo>
                  <a:lnTo>
                    <a:pt x="1057" y="135"/>
                  </a:lnTo>
                  <a:lnTo>
                    <a:pt x="1105" y="162"/>
                  </a:lnTo>
                  <a:lnTo>
                    <a:pt x="1154" y="188"/>
                  </a:lnTo>
                  <a:lnTo>
                    <a:pt x="1202" y="217"/>
                  </a:lnTo>
                  <a:lnTo>
                    <a:pt x="1251" y="246"/>
                  </a:lnTo>
                  <a:lnTo>
                    <a:pt x="1299" y="278"/>
                  </a:lnTo>
                  <a:lnTo>
                    <a:pt x="1346" y="309"/>
                  </a:lnTo>
                  <a:lnTo>
                    <a:pt x="1393" y="342"/>
                  </a:lnTo>
                  <a:lnTo>
                    <a:pt x="1440" y="375"/>
                  </a:lnTo>
                  <a:lnTo>
                    <a:pt x="1487" y="410"/>
                  </a:lnTo>
                  <a:lnTo>
                    <a:pt x="1534" y="446"/>
                  </a:lnTo>
                  <a:lnTo>
                    <a:pt x="1579" y="482"/>
                  </a:lnTo>
                  <a:lnTo>
                    <a:pt x="1625" y="519"/>
                  </a:lnTo>
                  <a:lnTo>
                    <a:pt x="1670" y="557"/>
                  </a:lnTo>
                  <a:lnTo>
                    <a:pt x="1715" y="594"/>
                  </a:lnTo>
                  <a:lnTo>
                    <a:pt x="1760" y="633"/>
                  </a:lnTo>
                  <a:lnTo>
                    <a:pt x="1803" y="672"/>
                  </a:lnTo>
                  <a:lnTo>
                    <a:pt x="1846" y="710"/>
                  </a:lnTo>
                  <a:lnTo>
                    <a:pt x="1889" y="750"/>
                  </a:lnTo>
                  <a:lnTo>
                    <a:pt x="1930" y="789"/>
                  </a:lnTo>
                  <a:lnTo>
                    <a:pt x="1972" y="828"/>
                  </a:lnTo>
                  <a:lnTo>
                    <a:pt x="2054" y="908"/>
                  </a:lnTo>
                  <a:lnTo>
                    <a:pt x="2132" y="986"/>
                  </a:lnTo>
                  <a:lnTo>
                    <a:pt x="2207" y="1064"/>
                  </a:lnTo>
                  <a:lnTo>
                    <a:pt x="2280" y="1141"/>
                  </a:lnTo>
                  <a:lnTo>
                    <a:pt x="2663" y="995"/>
                  </a:lnTo>
                  <a:lnTo>
                    <a:pt x="2428" y="2716"/>
                  </a:lnTo>
                  <a:lnTo>
                    <a:pt x="972" y="1635"/>
                  </a:lnTo>
                  <a:close/>
                </a:path>
              </a:pathLst>
            </a:custGeom>
            <a:solidFill>
              <a:srgbClr val="2A79FF"/>
            </a:solidFill>
            <a:ln w="9525">
              <a:noFill/>
              <a:round/>
              <a:headEnd/>
              <a:tailEnd/>
            </a:ln>
            <a:effectLst>
              <a:reflection blurRad="6350" stA="70000" endPos="23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13"/>
            <p:cNvSpPr>
              <a:spLocks noEditPoints="1"/>
            </p:cNvSpPr>
            <p:nvPr/>
          </p:nvSpPr>
          <p:spPr bwMode="gray">
            <a:xfrm>
              <a:off x="927" y="1024"/>
              <a:ext cx="2864" cy="2747"/>
            </a:xfrm>
            <a:custGeom>
              <a:avLst/>
              <a:gdLst/>
              <a:ahLst/>
              <a:cxnLst>
                <a:cxn ang="0">
                  <a:pos x="1408" y="1635"/>
                </a:cxn>
                <a:cxn ang="0">
                  <a:pos x="2786" y="2747"/>
                </a:cxn>
                <a:cxn ang="0">
                  <a:pos x="1832" y="1475"/>
                </a:cxn>
                <a:cxn ang="0">
                  <a:pos x="1737" y="1336"/>
                </a:cxn>
                <a:cxn ang="0">
                  <a:pos x="1620" y="1170"/>
                </a:cxn>
                <a:cxn ang="0">
                  <a:pos x="1484" y="988"/>
                </a:cxn>
                <a:cxn ang="0">
                  <a:pos x="1337" y="799"/>
                </a:cxn>
                <a:cxn ang="0">
                  <a:pos x="1217" y="655"/>
                </a:cxn>
                <a:cxn ang="0">
                  <a:pos x="1093" y="518"/>
                </a:cxn>
                <a:cxn ang="0">
                  <a:pos x="1030" y="453"/>
                </a:cxn>
                <a:cxn ang="0">
                  <a:pos x="967" y="392"/>
                </a:cxn>
                <a:cxn ang="0">
                  <a:pos x="902" y="334"/>
                </a:cxn>
                <a:cxn ang="0">
                  <a:pos x="839" y="280"/>
                </a:cxn>
                <a:cxn ang="0">
                  <a:pos x="809" y="256"/>
                </a:cxn>
                <a:cxn ang="0">
                  <a:pos x="755" y="217"/>
                </a:cxn>
                <a:cxn ang="0">
                  <a:pos x="696" y="175"/>
                </a:cxn>
                <a:cxn ang="0">
                  <a:pos x="647" y="144"/>
                </a:cxn>
                <a:cxn ang="0">
                  <a:pos x="592" y="117"/>
                </a:cxn>
                <a:cxn ang="0">
                  <a:pos x="538" y="98"/>
                </a:cxn>
                <a:cxn ang="0">
                  <a:pos x="485" y="84"/>
                </a:cxn>
                <a:cxn ang="0">
                  <a:pos x="431" y="77"/>
                </a:cxn>
                <a:cxn ang="0">
                  <a:pos x="379" y="77"/>
                </a:cxn>
                <a:cxn ang="0">
                  <a:pos x="325" y="85"/>
                </a:cxn>
                <a:cxn ang="0">
                  <a:pos x="270" y="99"/>
                </a:cxn>
                <a:cxn ang="0">
                  <a:pos x="214" y="122"/>
                </a:cxn>
                <a:cxn ang="0">
                  <a:pos x="169" y="145"/>
                </a:cxn>
                <a:cxn ang="0">
                  <a:pos x="128" y="170"/>
                </a:cxn>
                <a:cxn ang="0">
                  <a:pos x="93" y="197"/>
                </a:cxn>
                <a:cxn ang="0">
                  <a:pos x="60" y="226"/>
                </a:cxn>
                <a:cxn ang="0">
                  <a:pos x="40" y="246"/>
                </a:cxn>
                <a:cxn ang="0">
                  <a:pos x="23" y="267"/>
                </a:cxn>
                <a:cxn ang="0">
                  <a:pos x="9" y="287"/>
                </a:cxn>
                <a:cxn ang="0">
                  <a:pos x="0" y="305"/>
                </a:cxn>
                <a:cxn ang="0">
                  <a:pos x="8" y="239"/>
                </a:cxn>
                <a:cxn ang="0">
                  <a:pos x="29" y="205"/>
                </a:cxn>
                <a:cxn ang="0">
                  <a:pos x="52" y="173"/>
                </a:cxn>
                <a:cxn ang="0">
                  <a:pos x="78" y="144"/>
                </a:cxn>
                <a:cxn ang="0">
                  <a:pos x="108" y="117"/>
                </a:cxn>
                <a:cxn ang="0">
                  <a:pos x="139" y="94"/>
                </a:cxn>
                <a:cxn ang="0">
                  <a:pos x="173" y="72"/>
                </a:cxn>
                <a:cxn ang="0">
                  <a:pos x="208" y="53"/>
                </a:cxn>
                <a:cxn ang="0">
                  <a:pos x="255" y="32"/>
                </a:cxn>
                <a:cxn ang="0">
                  <a:pos x="313" y="13"/>
                </a:cxn>
                <a:cxn ang="0">
                  <a:pos x="368" y="2"/>
                </a:cxn>
                <a:cxn ang="0">
                  <a:pos x="422" y="0"/>
                </a:cxn>
                <a:cxn ang="0">
                  <a:pos x="476" y="4"/>
                </a:cxn>
                <a:cxn ang="0">
                  <a:pos x="528" y="14"/>
                </a:cxn>
                <a:cxn ang="0">
                  <a:pos x="580" y="32"/>
                </a:cxn>
                <a:cxn ang="0">
                  <a:pos x="632" y="54"/>
                </a:cxn>
                <a:cxn ang="0">
                  <a:pos x="702" y="92"/>
                </a:cxn>
                <a:cxn ang="0">
                  <a:pos x="792" y="152"/>
                </a:cxn>
                <a:cxn ang="0">
                  <a:pos x="882" y="222"/>
                </a:cxn>
                <a:cxn ang="0">
                  <a:pos x="973" y="301"/>
                </a:cxn>
                <a:cxn ang="0">
                  <a:pos x="1063" y="390"/>
                </a:cxn>
                <a:cxn ang="0">
                  <a:pos x="1154" y="483"/>
                </a:cxn>
                <a:cxn ang="0">
                  <a:pos x="1242" y="583"/>
                </a:cxn>
                <a:cxn ang="0">
                  <a:pos x="1329" y="685"/>
                </a:cxn>
                <a:cxn ang="0">
                  <a:pos x="1412" y="789"/>
                </a:cxn>
                <a:cxn ang="0">
                  <a:pos x="1493" y="892"/>
                </a:cxn>
                <a:cxn ang="0">
                  <a:pos x="1605" y="1044"/>
                </a:cxn>
                <a:cxn ang="0">
                  <a:pos x="1740" y="1231"/>
                </a:cxn>
                <a:cxn ang="0">
                  <a:pos x="1849" y="1389"/>
                </a:cxn>
                <a:cxn ang="0">
                  <a:pos x="1832" y="1475"/>
                </a:cxn>
              </a:cxnLst>
              <a:rect l="0" t="0" r="r" b="b"/>
              <a:pathLst>
                <a:path w="2864" h="2747">
                  <a:moveTo>
                    <a:pt x="1383" y="1707"/>
                  </a:moveTo>
                  <a:lnTo>
                    <a:pt x="1408" y="1635"/>
                  </a:lnTo>
                  <a:lnTo>
                    <a:pt x="2864" y="2716"/>
                  </a:lnTo>
                  <a:lnTo>
                    <a:pt x="2786" y="2747"/>
                  </a:lnTo>
                  <a:lnTo>
                    <a:pt x="1383" y="1707"/>
                  </a:lnTo>
                  <a:close/>
                  <a:moveTo>
                    <a:pt x="1832" y="1475"/>
                  </a:moveTo>
                  <a:lnTo>
                    <a:pt x="1788" y="1409"/>
                  </a:lnTo>
                  <a:lnTo>
                    <a:pt x="1737" y="1336"/>
                  </a:lnTo>
                  <a:lnTo>
                    <a:pt x="1681" y="1255"/>
                  </a:lnTo>
                  <a:lnTo>
                    <a:pt x="1620" y="1170"/>
                  </a:lnTo>
                  <a:lnTo>
                    <a:pt x="1554" y="1081"/>
                  </a:lnTo>
                  <a:lnTo>
                    <a:pt x="1484" y="988"/>
                  </a:lnTo>
                  <a:lnTo>
                    <a:pt x="1412" y="893"/>
                  </a:lnTo>
                  <a:lnTo>
                    <a:pt x="1337" y="799"/>
                  </a:lnTo>
                  <a:lnTo>
                    <a:pt x="1277" y="726"/>
                  </a:lnTo>
                  <a:lnTo>
                    <a:pt x="1217" y="655"/>
                  </a:lnTo>
                  <a:lnTo>
                    <a:pt x="1155" y="586"/>
                  </a:lnTo>
                  <a:lnTo>
                    <a:pt x="1093" y="518"/>
                  </a:lnTo>
                  <a:lnTo>
                    <a:pt x="1061" y="485"/>
                  </a:lnTo>
                  <a:lnTo>
                    <a:pt x="1030" y="453"/>
                  </a:lnTo>
                  <a:lnTo>
                    <a:pt x="998" y="422"/>
                  </a:lnTo>
                  <a:lnTo>
                    <a:pt x="967" y="392"/>
                  </a:lnTo>
                  <a:lnTo>
                    <a:pt x="934" y="362"/>
                  </a:lnTo>
                  <a:lnTo>
                    <a:pt x="902" y="334"/>
                  </a:lnTo>
                  <a:lnTo>
                    <a:pt x="871" y="306"/>
                  </a:lnTo>
                  <a:lnTo>
                    <a:pt x="839" y="280"/>
                  </a:lnTo>
                  <a:lnTo>
                    <a:pt x="828" y="271"/>
                  </a:lnTo>
                  <a:lnTo>
                    <a:pt x="809" y="256"/>
                  </a:lnTo>
                  <a:lnTo>
                    <a:pt x="783" y="238"/>
                  </a:lnTo>
                  <a:lnTo>
                    <a:pt x="755" y="217"/>
                  </a:lnTo>
                  <a:lnTo>
                    <a:pt x="725" y="195"/>
                  </a:lnTo>
                  <a:lnTo>
                    <a:pt x="696" y="175"/>
                  </a:lnTo>
                  <a:lnTo>
                    <a:pt x="668" y="158"/>
                  </a:lnTo>
                  <a:lnTo>
                    <a:pt x="647" y="144"/>
                  </a:lnTo>
                  <a:lnTo>
                    <a:pt x="620" y="130"/>
                  </a:lnTo>
                  <a:lnTo>
                    <a:pt x="592" y="117"/>
                  </a:lnTo>
                  <a:lnTo>
                    <a:pt x="565" y="107"/>
                  </a:lnTo>
                  <a:lnTo>
                    <a:pt x="538" y="98"/>
                  </a:lnTo>
                  <a:lnTo>
                    <a:pt x="512" y="90"/>
                  </a:lnTo>
                  <a:lnTo>
                    <a:pt x="485" y="84"/>
                  </a:lnTo>
                  <a:lnTo>
                    <a:pt x="458" y="79"/>
                  </a:lnTo>
                  <a:lnTo>
                    <a:pt x="431" y="77"/>
                  </a:lnTo>
                  <a:lnTo>
                    <a:pt x="405" y="76"/>
                  </a:lnTo>
                  <a:lnTo>
                    <a:pt x="379" y="77"/>
                  </a:lnTo>
                  <a:lnTo>
                    <a:pt x="352" y="79"/>
                  </a:lnTo>
                  <a:lnTo>
                    <a:pt x="325" y="85"/>
                  </a:lnTo>
                  <a:lnTo>
                    <a:pt x="297" y="91"/>
                  </a:lnTo>
                  <a:lnTo>
                    <a:pt x="270" y="99"/>
                  </a:lnTo>
                  <a:lnTo>
                    <a:pt x="242" y="110"/>
                  </a:lnTo>
                  <a:lnTo>
                    <a:pt x="214" y="122"/>
                  </a:lnTo>
                  <a:lnTo>
                    <a:pt x="191" y="132"/>
                  </a:lnTo>
                  <a:lnTo>
                    <a:pt x="169" y="145"/>
                  </a:lnTo>
                  <a:lnTo>
                    <a:pt x="149" y="157"/>
                  </a:lnTo>
                  <a:lnTo>
                    <a:pt x="128" y="170"/>
                  </a:lnTo>
                  <a:lnTo>
                    <a:pt x="110" y="183"/>
                  </a:lnTo>
                  <a:lnTo>
                    <a:pt x="93" y="197"/>
                  </a:lnTo>
                  <a:lnTo>
                    <a:pt x="75" y="212"/>
                  </a:lnTo>
                  <a:lnTo>
                    <a:pt x="60" y="226"/>
                  </a:lnTo>
                  <a:lnTo>
                    <a:pt x="50" y="236"/>
                  </a:lnTo>
                  <a:lnTo>
                    <a:pt x="40" y="246"/>
                  </a:lnTo>
                  <a:lnTo>
                    <a:pt x="32" y="256"/>
                  </a:lnTo>
                  <a:lnTo>
                    <a:pt x="23" y="267"/>
                  </a:lnTo>
                  <a:lnTo>
                    <a:pt x="16" y="277"/>
                  </a:lnTo>
                  <a:lnTo>
                    <a:pt x="9" y="287"/>
                  </a:lnTo>
                  <a:lnTo>
                    <a:pt x="4" y="296"/>
                  </a:lnTo>
                  <a:lnTo>
                    <a:pt x="0" y="305"/>
                  </a:lnTo>
                  <a:lnTo>
                    <a:pt x="0" y="257"/>
                  </a:lnTo>
                  <a:lnTo>
                    <a:pt x="8" y="239"/>
                  </a:lnTo>
                  <a:lnTo>
                    <a:pt x="18" y="221"/>
                  </a:lnTo>
                  <a:lnTo>
                    <a:pt x="29" y="205"/>
                  </a:lnTo>
                  <a:lnTo>
                    <a:pt x="40" y="188"/>
                  </a:lnTo>
                  <a:lnTo>
                    <a:pt x="52" y="173"/>
                  </a:lnTo>
                  <a:lnTo>
                    <a:pt x="65" y="158"/>
                  </a:lnTo>
                  <a:lnTo>
                    <a:pt x="78" y="144"/>
                  </a:lnTo>
                  <a:lnTo>
                    <a:pt x="93" y="130"/>
                  </a:lnTo>
                  <a:lnTo>
                    <a:pt x="108" y="117"/>
                  </a:lnTo>
                  <a:lnTo>
                    <a:pt x="123" y="105"/>
                  </a:lnTo>
                  <a:lnTo>
                    <a:pt x="139" y="94"/>
                  </a:lnTo>
                  <a:lnTo>
                    <a:pt x="156" y="82"/>
                  </a:lnTo>
                  <a:lnTo>
                    <a:pt x="173" y="72"/>
                  </a:lnTo>
                  <a:lnTo>
                    <a:pt x="190" y="62"/>
                  </a:lnTo>
                  <a:lnTo>
                    <a:pt x="208" y="53"/>
                  </a:lnTo>
                  <a:lnTo>
                    <a:pt x="226" y="45"/>
                  </a:lnTo>
                  <a:lnTo>
                    <a:pt x="255" y="32"/>
                  </a:lnTo>
                  <a:lnTo>
                    <a:pt x="285" y="21"/>
                  </a:lnTo>
                  <a:lnTo>
                    <a:pt x="313" y="13"/>
                  </a:lnTo>
                  <a:lnTo>
                    <a:pt x="341" y="7"/>
                  </a:lnTo>
                  <a:lnTo>
                    <a:pt x="368" y="2"/>
                  </a:lnTo>
                  <a:lnTo>
                    <a:pt x="396" y="0"/>
                  </a:lnTo>
                  <a:lnTo>
                    <a:pt x="422" y="0"/>
                  </a:lnTo>
                  <a:lnTo>
                    <a:pt x="450" y="1"/>
                  </a:lnTo>
                  <a:lnTo>
                    <a:pt x="476" y="4"/>
                  </a:lnTo>
                  <a:lnTo>
                    <a:pt x="502" y="8"/>
                  </a:lnTo>
                  <a:lnTo>
                    <a:pt x="528" y="14"/>
                  </a:lnTo>
                  <a:lnTo>
                    <a:pt x="555" y="22"/>
                  </a:lnTo>
                  <a:lnTo>
                    <a:pt x="580" y="32"/>
                  </a:lnTo>
                  <a:lnTo>
                    <a:pt x="606" y="42"/>
                  </a:lnTo>
                  <a:lnTo>
                    <a:pt x="632" y="54"/>
                  </a:lnTo>
                  <a:lnTo>
                    <a:pt x="658" y="67"/>
                  </a:lnTo>
                  <a:lnTo>
                    <a:pt x="702" y="92"/>
                  </a:lnTo>
                  <a:lnTo>
                    <a:pt x="747" y="120"/>
                  </a:lnTo>
                  <a:lnTo>
                    <a:pt x="792" y="152"/>
                  </a:lnTo>
                  <a:lnTo>
                    <a:pt x="836" y="185"/>
                  </a:lnTo>
                  <a:lnTo>
                    <a:pt x="882" y="222"/>
                  </a:lnTo>
                  <a:lnTo>
                    <a:pt x="928" y="261"/>
                  </a:lnTo>
                  <a:lnTo>
                    <a:pt x="973" y="301"/>
                  </a:lnTo>
                  <a:lnTo>
                    <a:pt x="1018" y="345"/>
                  </a:lnTo>
                  <a:lnTo>
                    <a:pt x="1063" y="390"/>
                  </a:lnTo>
                  <a:lnTo>
                    <a:pt x="1109" y="436"/>
                  </a:lnTo>
                  <a:lnTo>
                    <a:pt x="1154" y="483"/>
                  </a:lnTo>
                  <a:lnTo>
                    <a:pt x="1197" y="532"/>
                  </a:lnTo>
                  <a:lnTo>
                    <a:pt x="1242" y="583"/>
                  </a:lnTo>
                  <a:lnTo>
                    <a:pt x="1286" y="634"/>
                  </a:lnTo>
                  <a:lnTo>
                    <a:pt x="1329" y="685"/>
                  </a:lnTo>
                  <a:lnTo>
                    <a:pt x="1370" y="737"/>
                  </a:lnTo>
                  <a:lnTo>
                    <a:pt x="1412" y="789"/>
                  </a:lnTo>
                  <a:lnTo>
                    <a:pt x="1453" y="840"/>
                  </a:lnTo>
                  <a:lnTo>
                    <a:pt x="1493" y="892"/>
                  </a:lnTo>
                  <a:lnTo>
                    <a:pt x="1531" y="943"/>
                  </a:lnTo>
                  <a:lnTo>
                    <a:pt x="1605" y="1044"/>
                  </a:lnTo>
                  <a:lnTo>
                    <a:pt x="1676" y="1141"/>
                  </a:lnTo>
                  <a:lnTo>
                    <a:pt x="1740" y="1231"/>
                  </a:lnTo>
                  <a:lnTo>
                    <a:pt x="1798" y="1314"/>
                  </a:lnTo>
                  <a:lnTo>
                    <a:pt x="1849" y="1389"/>
                  </a:lnTo>
                  <a:lnTo>
                    <a:pt x="1892" y="1452"/>
                  </a:lnTo>
                  <a:lnTo>
                    <a:pt x="1832" y="1475"/>
                  </a:lnTo>
                  <a:close/>
                </a:path>
              </a:pathLst>
            </a:custGeom>
            <a:solidFill>
              <a:srgbClr val="2A7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6" name="Gruppieren 34"/>
          <p:cNvGrpSpPr/>
          <p:nvPr/>
        </p:nvGrpSpPr>
        <p:grpSpPr>
          <a:xfrm>
            <a:off x="4161453" y="1919944"/>
            <a:ext cx="4660813" cy="324789"/>
            <a:chOff x="4161453" y="1919944"/>
            <a:chExt cx="4660813" cy="324789"/>
          </a:xfrm>
        </p:grpSpPr>
        <p:sp>
          <p:nvSpPr>
            <p:cNvPr id="37" name="Line 20"/>
            <p:cNvSpPr>
              <a:spLocks noChangeShapeType="1"/>
            </p:cNvSpPr>
            <p:nvPr/>
          </p:nvSpPr>
          <p:spPr bwMode="gray">
            <a:xfrm>
              <a:off x="4161453" y="1921977"/>
              <a:ext cx="4660813" cy="0"/>
            </a:xfrm>
            <a:prstGeom prst="line">
              <a:avLst/>
            </a:prstGeom>
            <a:noFill/>
            <a:ln w="19050">
              <a:solidFill>
                <a:srgbClr val="7D7D7D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Rechteck 25"/>
            <p:cNvSpPr/>
            <p:nvPr/>
          </p:nvSpPr>
          <p:spPr bwMode="gray">
            <a:xfrm>
              <a:off x="7514711" y="1919944"/>
              <a:ext cx="1300036" cy="324789"/>
            </a:xfrm>
            <a:prstGeom prst="rect">
              <a:avLst/>
            </a:prstGeom>
          </p:spPr>
          <p:txBody>
            <a:bodyPr wrap="none" lIns="0" tIns="90000" rIns="0" bIns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Description 1</a:t>
              </a:r>
              <a:endPara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9" name="Gruppieren 35"/>
          <p:cNvGrpSpPr/>
          <p:nvPr/>
        </p:nvGrpSpPr>
        <p:grpSpPr>
          <a:xfrm>
            <a:off x="5075853" y="2633222"/>
            <a:ext cx="3746414" cy="324789"/>
            <a:chOff x="5075853" y="2633222"/>
            <a:chExt cx="3746414" cy="324789"/>
          </a:xfrm>
        </p:grpSpPr>
        <p:sp>
          <p:nvSpPr>
            <p:cNvPr id="40" name="Line 19"/>
            <p:cNvSpPr>
              <a:spLocks noChangeShapeType="1"/>
            </p:cNvSpPr>
            <p:nvPr/>
          </p:nvSpPr>
          <p:spPr bwMode="gray">
            <a:xfrm>
              <a:off x="5075853" y="2639185"/>
              <a:ext cx="3746414" cy="0"/>
            </a:xfrm>
            <a:prstGeom prst="line">
              <a:avLst/>
            </a:prstGeom>
            <a:noFill/>
            <a:ln w="19050">
              <a:solidFill>
                <a:srgbClr val="7D7D7D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Rechteck 26"/>
            <p:cNvSpPr/>
            <p:nvPr/>
          </p:nvSpPr>
          <p:spPr bwMode="gray">
            <a:xfrm>
              <a:off x="7514711" y="2633222"/>
              <a:ext cx="1300036" cy="324789"/>
            </a:xfrm>
            <a:prstGeom prst="rect">
              <a:avLst/>
            </a:prstGeom>
          </p:spPr>
          <p:txBody>
            <a:bodyPr wrap="none" lIns="0" tIns="90000" rIns="0" bIns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Description 2</a:t>
              </a:r>
              <a:endPara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2" name="Gruppieren 36"/>
          <p:cNvGrpSpPr/>
          <p:nvPr/>
        </p:nvGrpSpPr>
        <p:grpSpPr>
          <a:xfrm>
            <a:off x="6270171" y="3346500"/>
            <a:ext cx="2552096" cy="324789"/>
            <a:chOff x="6270171" y="3346500"/>
            <a:chExt cx="2552096" cy="324789"/>
          </a:xfrm>
        </p:grpSpPr>
        <p:sp>
          <p:nvSpPr>
            <p:cNvPr id="43" name="Line 18"/>
            <p:cNvSpPr>
              <a:spLocks noChangeShapeType="1"/>
            </p:cNvSpPr>
            <p:nvPr/>
          </p:nvSpPr>
          <p:spPr bwMode="gray">
            <a:xfrm>
              <a:off x="6270171" y="3350662"/>
              <a:ext cx="2552096" cy="0"/>
            </a:xfrm>
            <a:prstGeom prst="line">
              <a:avLst/>
            </a:prstGeom>
            <a:noFill/>
            <a:ln w="19050">
              <a:solidFill>
                <a:srgbClr val="7D7D7D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Rechteck 27"/>
            <p:cNvSpPr/>
            <p:nvPr/>
          </p:nvSpPr>
          <p:spPr bwMode="gray">
            <a:xfrm>
              <a:off x="7514711" y="3346500"/>
              <a:ext cx="1300036" cy="324789"/>
            </a:xfrm>
            <a:prstGeom prst="rect">
              <a:avLst/>
            </a:prstGeom>
          </p:spPr>
          <p:txBody>
            <a:bodyPr wrap="none" lIns="0" tIns="90000" rIns="0" bIns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Description 3</a:t>
              </a:r>
              <a:endPara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5" name="Gruppieren 37"/>
          <p:cNvGrpSpPr/>
          <p:nvPr/>
        </p:nvGrpSpPr>
        <p:grpSpPr>
          <a:xfrm>
            <a:off x="6193285" y="4059779"/>
            <a:ext cx="2628982" cy="324789"/>
            <a:chOff x="6193285" y="4059779"/>
            <a:chExt cx="2628982" cy="324789"/>
          </a:xfrm>
        </p:grpSpPr>
        <p:sp>
          <p:nvSpPr>
            <p:cNvPr id="46" name="Line 18"/>
            <p:cNvSpPr>
              <a:spLocks noChangeShapeType="1"/>
            </p:cNvSpPr>
            <p:nvPr/>
          </p:nvSpPr>
          <p:spPr bwMode="gray">
            <a:xfrm>
              <a:off x="6193285" y="4071739"/>
              <a:ext cx="2628982" cy="0"/>
            </a:xfrm>
            <a:prstGeom prst="line">
              <a:avLst/>
            </a:prstGeom>
            <a:noFill/>
            <a:ln w="19050">
              <a:solidFill>
                <a:srgbClr val="7D7D7D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Rechteck 29"/>
            <p:cNvSpPr/>
            <p:nvPr/>
          </p:nvSpPr>
          <p:spPr bwMode="gray">
            <a:xfrm>
              <a:off x="7514711" y="4059779"/>
              <a:ext cx="1300036" cy="324789"/>
            </a:xfrm>
            <a:prstGeom prst="rect">
              <a:avLst/>
            </a:prstGeom>
          </p:spPr>
          <p:txBody>
            <a:bodyPr wrap="none" lIns="0" tIns="90000" rIns="0" bIns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Description 4</a:t>
              </a:r>
              <a:endPara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8" name="Rechteck 30"/>
          <p:cNvSpPr/>
          <p:nvPr/>
        </p:nvSpPr>
        <p:spPr bwMode="gray">
          <a:xfrm>
            <a:off x="3106714" y="1786594"/>
            <a:ext cx="603840" cy="263149"/>
          </a:xfrm>
          <a:prstGeom prst="rect">
            <a:avLst/>
          </a:prstGeom>
        </p:spPr>
        <p:txBody>
          <a:bodyPr wrap="none" lIns="0" tIns="0" rIns="90000" bIns="0">
            <a:spAutoFit/>
          </a:bodyPr>
          <a:lstStyle/>
          <a:p>
            <a:pPr algn="ctr">
              <a:lnSpc>
                <a:spcPct val="95000"/>
              </a:lnSpc>
              <a:spcAft>
                <a:spcPts val="800"/>
              </a:spcAft>
            </a:pPr>
            <a:r>
              <a:rPr lang="en-GB" b="1" dirty="0"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Arial" charset="0"/>
              </a:rPr>
              <a:t>2016</a:t>
            </a:r>
            <a:endParaRPr lang="de-DE" b="1" dirty="0"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cs typeface="Arial" charset="0"/>
            </a:endParaRPr>
          </a:p>
        </p:txBody>
      </p:sp>
      <p:sp>
        <p:nvSpPr>
          <p:cNvPr id="49" name="Rechteck 31"/>
          <p:cNvSpPr/>
          <p:nvPr/>
        </p:nvSpPr>
        <p:spPr bwMode="gray">
          <a:xfrm>
            <a:off x="3897010" y="2500969"/>
            <a:ext cx="661548" cy="292388"/>
          </a:xfrm>
          <a:prstGeom prst="rect">
            <a:avLst/>
          </a:prstGeom>
        </p:spPr>
        <p:txBody>
          <a:bodyPr wrap="none" lIns="0" tIns="0" rIns="90000" bIns="0">
            <a:spAutoFit/>
          </a:bodyPr>
          <a:lstStyle/>
          <a:p>
            <a:pPr algn="ctr">
              <a:lnSpc>
                <a:spcPct val="95000"/>
              </a:lnSpc>
              <a:spcAft>
                <a:spcPts val="800"/>
              </a:spcAft>
            </a:pPr>
            <a:r>
              <a:rPr lang="en-GB" sz="2000" b="1" dirty="0"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Arial" charset="0"/>
              </a:rPr>
              <a:t>2017</a:t>
            </a:r>
            <a:endParaRPr lang="de-DE" b="1" dirty="0"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cs typeface="Arial" charset="0"/>
            </a:endParaRPr>
          </a:p>
        </p:txBody>
      </p:sp>
      <p:sp>
        <p:nvSpPr>
          <p:cNvPr id="50" name="Rechteck 32"/>
          <p:cNvSpPr/>
          <p:nvPr/>
        </p:nvSpPr>
        <p:spPr bwMode="gray">
          <a:xfrm>
            <a:off x="4467952" y="3215344"/>
            <a:ext cx="776964" cy="350865"/>
          </a:xfrm>
          <a:prstGeom prst="rect">
            <a:avLst/>
          </a:prstGeom>
        </p:spPr>
        <p:txBody>
          <a:bodyPr wrap="none" lIns="0" tIns="0" rIns="90000" bIns="0">
            <a:spAutoFit/>
          </a:bodyPr>
          <a:lstStyle/>
          <a:p>
            <a:pPr algn="ctr">
              <a:lnSpc>
                <a:spcPct val="95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Arial" charset="0"/>
              </a:rPr>
              <a:t>2018</a:t>
            </a:r>
            <a:endParaRPr lang="de-DE" sz="2000" b="1" dirty="0"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cs typeface="Arial" charset="0"/>
            </a:endParaRPr>
          </a:p>
        </p:txBody>
      </p:sp>
      <p:sp>
        <p:nvSpPr>
          <p:cNvPr id="51" name="Rechteck 33"/>
          <p:cNvSpPr/>
          <p:nvPr/>
        </p:nvSpPr>
        <p:spPr bwMode="gray">
          <a:xfrm>
            <a:off x="4812778" y="3871898"/>
            <a:ext cx="892380" cy="409343"/>
          </a:xfrm>
          <a:prstGeom prst="rect">
            <a:avLst/>
          </a:prstGeom>
        </p:spPr>
        <p:txBody>
          <a:bodyPr wrap="none" lIns="0" tIns="0" rIns="90000" bIns="0">
            <a:spAutoFit/>
          </a:bodyPr>
          <a:lstStyle/>
          <a:p>
            <a:pPr algn="ctr">
              <a:lnSpc>
                <a:spcPct val="95000"/>
              </a:lnSpc>
              <a:spcAft>
                <a:spcPts val="800"/>
              </a:spcAft>
            </a:pPr>
            <a:r>
              <a:rPr lang="en-GB" sz="2800" b="1" dirty="0"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Arial" charset="0"/>
              </a:rPr>
              <a:t>2019</a:t>
            </a:r>
            <a:endParaRPr lang="de-DE" sz="2000" b="1" dirty="0"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cs typeface="Arial" charset="0"/>
            </a:endParaRPr>
          </a:p>
        </p:txBody>
      </p:sp>
      <p:grpSp>
        <p:nvGrpSpPr>
          <p:cNvPr id="52" name="Gruppieren 1"/>
          <p:cNvGrpSpPr/>
          <p:nvPr/>
        </p:nvGrpSpPr>
        <p:grpSpPr>
          <a:xfrm>
            <a:off x="800004" y="2348297"/>
            <a:ext cx="1619676" cy="890120"/>
            <a:chOff x="800004" y="2905602"/>
            <a:chExt cx="1619676" cy="89012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Above"/>
            <a:lightRig rig="threePt" dir="t"/>
          </a:scene3d>
        </p:grpSpPr>
        <p:sp>
          <p:nvSpPr>
            <p:cNvPr id="53" name="Rechteck 39"/>
            <p:cNvSpPr/>
            <p:nvPr/>
          </p:nvSpPr>
          <p:spPr bwMode="gray">
            <a:xfrm>
              <a:off x="800004" y="2905602"/>
              <a:ext cx="1619676" cy="890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B2B2B2">
                  <a:lumMod val="60000"/>
                  <a:lumOff val="40000"/>
                </a:srgbClr>
              </a:solidFill>
              <a:miter lim="800000"/>
              <a:headEnd/>
              <a:tailEnd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  <a:sp3d>
              <a:bevelT/>
            </a:sp3d>
          </p:spPr>
          <p:txBody>
            <a:bodyPr lIns="72000" tIns="36000" rIns="72000" bIns="36000" anchor="ctr"/>
            <a:lstStyle/>
            <a:p>
              <a:pPr marL="0" marR="0" lvl="0" indent="0" algn="ctr" defTabSz="801688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innerShdw blurRad="177800" dist="38100" dir="11280000">
                    <a:prstClr val="black">
                      <a:alpha val="55000"/>
                    </a:prstClr>
                  </a:innerShdw>
                </a:effectLst>
                <a:uLnTx/>
                <a:uFillTx/>
                <a:cs typeface="Arial" charset="0"/>
              </a:endParaRPr>
            </a:p>
          </p:txBody>
        </p:sp>
        <p:sp>
          <p:nvSpPr>
            <p:cNvPr id="54" name="Rectangle 14"/>
            <p:cNvSpPr>
              <a:spLocks noChangeArrowheads="1"/>
            </p:cNvSpPr>
            <p:nvPr/>
          </p:nvSpPr>
          <p:spPr bwMode="gray">
            <a:xfrm>
              <a:off x="1080152" y="3043853"/>
              <a:ext cx="1093788" cy="576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p3d>
              <a:bevelT/>
            </a:sp3d>
          </p:spPr>
          <p:txBody>
            <a:bodyPr lIns="108000" tIns="72000" rIns="108000" bIns="72000" anchor="ctr">
              <a:spAutoFit/>
            </a:bodyPr>
            <a:lstStyle/>
            <a:p>
              <a:pPr marL="0" marR="0" lvl="0" indent="0" algn="ctr" defTabSz="801688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cs typeface="Arial" charset="0"/>
                </a:rPr>
                <a:t>2015</a:t>
              </a:r>
            </a:p>
          </p:txBody>
        </p:sp>
      </p:grpSp>
      <p:grpSp>
        <p:nvGrpSpPr>
          <p:cNvPr id="55" name="Gruppieren 3"/>
          <p:cNvGrpSpPr/>
          <p:nvPr/>
        </p:nvGrpSpPr>
        <p:grpSpPr>
          <a:xfrm>
            <a:off x="6193285" y="4862802"/>
            <a:ext cx="1619676" cy="890120"/>
            <a:chOff x="6193285" y="4862802"/>
            <a:chExt cx="1619676" cy="89012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Above"/>
            <a:lightRig rig="threePt" dir="t"/>
          </a:scene3d>
        </p:grpSpPr>
        <p:sp>
          <p:nvSpPr>
            <p:cNvPr id="56" name="Rechteck 40"/>
            <p:cNvSpPr/>
            <p:nvPr/>
          </p:nvSpPr>
          <p:spPr bwMode="gray">
            <a:xfrm>
              <a:off x="6193285" y="4862802"/>
              <a:ext cx="1619676" cy="890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B2B2B2">
                  <a:lumMod val="60000"/>
                  <a:lumOff val="40000"/>
                </a:srgbClr>
              </a:solidFill>
              <a:miter lim="800000"/>
              <a:headEnd/>
              <a:tailEnd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  <a:sp3d>
              <a:bevelT/>
            </a:sp3d>
          </p:spPr>
          <p:txBody>
            <a:bodyPr lIns="72000" tIns="36000" rIns="72000" bIns="36000" anchor="ctr"/>
            <a:lstStyle/>
            <a:p>
              <a:pPr marL="0" marR="0" lvl="0" indent="0" algn="ctr" defTabSz="801688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177800" dist="38100" dir="11280000">
                    <a:prstClr val="black">
                      <a:alpha val="55000"/>
                    </a:prstClr>
                  </a:innerShdw>
                </a:effectLst>
                <a:uLnTx/>
                <a:uFillTx/>
                <a:cs typeface="Arial" charset="0"/>
              </a:endParaRPr>
            </a:p>
          </p:txBody>
        </p:sp>
        <p:sp>
          <p:nvSpPr>
            <p:cNvPr id="57" name="Rectangle 15"/>
            <p:cNvSpPr>
              <a:spLocks noChangeArrowheads="1"/>
            </p:cNvSpPr>
            <p:nvPr/>
          </p:nvSpPr>
          <p:spPr bwMode="gray">
            <a:xfrm>
              <a:off x="6387608" y="4923696"/>
              <a:ext cx="1244833" cy="788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p3d>
              <a:bevelT/>
            </a:sp3d>
          </p:spPr>
          <p:txBody>
            <a:bodyPr lIns="108000" tIns="72000" rIns="108000" bIns="72000" anchor="ctr"/>
            <a:lstStyle/>
            <a:p>
              <a:pPr marL="0" marR="0" lvl="0" indent="0" algn="ctr" defTabSz="801688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cs typeface="Arial" charset="0"/>
                </a:rPr>
                <a:t>2020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39839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_h2"/>
          <p:cNvSpPr txBox="1">
            <a:spLocks/>
          </p:cNvSpPr>
          <p:nvPr/>
        </p:nvSpPr>
        <p:spPr bwMode="gray">
          <a:xfrm>
            <a:off x="323850" y="854994"/>
            <a:ext cx="8496300" cy="3362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76213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marR="0" lvl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Enter your subheadline here</a:t>
            </a:r>
          </a:p>
        </p:txBody>
      </p:sp>
      <p:sp>
        <p:nvSpPr>
          <p:cNvPr id="19" name="_text"/>
          <p:cNvSpPr txBox="1">
            <a:spLocks/>
          </p:cNvSpPr>
          <p:nvPr/>
        </p:nvSpPr>
        <p:spPr bwMode="gray">
          <a:xfrm>
            <a:off x="323850" y="1554163"/>
            <a:ext cx="4175125" cy="42481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80000" marR="0" lvl="0" indent="-18000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rPr>
              <a:t>This is a placeholder text. This text can be replaced with your own text.</a:t>
            </a:r>
          </a:p>
          <a:p>
            <a:pPr marL="180000" marR="0" lvl="0" indent="-18000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rPr>
              <a:t>The text demonstrates how your own text will look when you replace the placeholder with your own text.</a:t>
            </a:r>
          </a:p>
          <a:p>
            <a:pPr marL="180000" marR="0" lvl="0" indent="-180000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rPr>
              <a:t>If you don’t want to use the style and size of the fonts as used in this placeholder 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it’s </a:t>
            </a:r>
            <a:r>
              <a:rPr kumimoji="0" lang="en-US" sz="16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rPr>
              <a:t>possible to replace it by selecting different options.</a:t>
            </a:r>
          </a:p>
        </p:txBody>
      </p:sp>
      <p:grpSp>
        <p:nvGrpSpPr>
          <p:cNvPr id="20" name="Gruppieren 2"/>
          <p:cNvGrpSpPr/>
          <p:nvPr/>
        </p:nvGrpSpPr>
        <p:grpSpPr>
          <a:xfrm>
            <a:off x="4126656" y="1395413"/>
            <a:ext cx="4840662" cy="4248149"/>
            <a:chOff x="4126656" y="1395413"/>
            <a:chExt cx="4840662" cy="4248149"/>
          </a:xfrm>
        </p:grpSpPr>
        <p:pic>
          <p:nvPicPr>
            <p:cNvPr id="21" name="_effect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4126656" y="4915718"/>
              <a:ext cx="4840662" cy="727844"/>
            </a:xfrm>
            <a:prstGeom prst="rect">
              <a:avLst/>
            </a:prstGeom>
            <a:noFill/>
          </p:spPr>
        </p:pic>
        <p:grpSp>
          <p:nvGrpSpPr>
            <p:cNvPr id="22" name="Gruppieren 19"/>
            <p:cNvGrpSpPr/>
            <p:nvPr/>
          </p:nvGrpSpPr>
          <p:grpSpPr bwMode="gray">
            <a:xfrm>
              <a:off x="5626827" y="1395413"/>
              <a:ext cx="2113824" cy="4248149"/>
              <a:chOff x="2932113" y="138113"/>
              <a:chExt cx="3273425" cy="6578600"/>
            </a:xfrm>
          </p:grpSpPr>
          <p:sp>
            <p:nvSpPr>
              <p:cNvPr id="23" name="Rectangle 6"/>
              <p:cNvSpPr>
                <a:spLocks noChangeArrowheads="1"/>
              </p:cNvSpPr>
              <p:nvPr/>
            </p:nvSpPr>
            <p:spPr bwMode="gray">
              <a:xfrm>
                <a:off x="2932113" y="476250"/>
                <a:ext cx="3273425" cy="5676900"/>
              </a:xfrm>
              <a:prstGeom prst="rect">
                <a:avLst/>
              </a:prstGeom>
              <a:gradFill flip="none" rotWithShape="1">
                <a:gsLst>
                  <a:gs pos="0">
                    <a:srgbClr val="D7D7D7"/>
                  </a:gs>
                  <a:gs pos="100000">
                    <a:srgbClr val="C8C8C8"/>
                  </a:gs>
                </a:gsLst>
                <a:lin ang="0" scaled="1"/>
                <a:tileRect/>
              </a:gradFill>
              <a:ln w="14288" cap="flat">
                <a:noFill/>
                <a:prstDash val="solid"/>
                <a:miter lim="800000"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Rectangle 7"/>
              <p:cNvSpPr>
                <a:spLocks noChangeArrowheads="1"/>
              </p:cNvSpPr>
              <p:nvPr/>
            </p:nvSpPr>
            <p:spPr bwMode="gray">
              <a:xfrm>
                <a:off x="3127375" y="630238"/>
                <a:ext cx="2884487" cy="5522913"/>
              </a:xfrm>
              <a:prstGeom prst="rect">
                <a:avLst/>
              </a:prstGeom>
              <a:solidFill>
                <a:srgbClr val="AFAFAF"/>
              </a:solidFill>
              <a:ln w="142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Rectangle 8"/>
              <p:cNvSpPr>
                <a:spLocks noChangeArrowheads="1"/>
              </p:cNvSpPr>
              <p:nvPr/>
            </p:nvSpPr>
            <p:spPr bwMode="gray">
              <a:xfrm>
                <a:off x="3165475" y="674688"/>
                <a:ext cx="2808287" cy="5478463"/>
              </a:xfrm>
              <a:prstGeom prst="rect">
                <a:avLst/>
              </a:prstGeom>
              <a:solidFill>
                <a:srgbClr val="FFFFFF"/>
              </a:solidFill>
              <a:ln w="142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Rectangle 9"/>
              <p:cNvSpPr>
                <a:spLocks noChangeArrowheads="1"/>
              </p:cNvSpPr>
              <p:nvPr/>
            </p:nvSpPr>
            <p:spPr bwMode="gray">
              <a:xfrm>
                <a:off x="3232150" y="741363"/>
                <a:ext cx="2673350" cy="5411788"/>
              </a:xfrm>
              <a:prstGeom prst="rect">
                <a:avLst/>
              </a:prstGeom>
              <a:solidFill>
                <a:srgbClr val="969696"/>
              </a:solidFill>
              <a:ln w="142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Rectangle 10"/>
              <p:cNvSpPr>
                <a:spLocks noChangeArrowheads="1"/>
              </p:cNvSpPr>
              <p:nvPr/>
            </p:nvSpPr>
            <p:spPr bwMode="gray">
              <a:xfrm>
                <a:off x="3297238" y="823913"/>
                <a:ext cx="2544762" cy="5329238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  <a:ln w="14288" cap="flat">
                <a:noFill/>
                <a:prstDash val="solid"/>
                <a:miter lim="800000"/>
                <a:headEnd/>
                <a:tailEnd/>
              </a:ln>
              <a:effectLst>
                <a:innerShdw blurRad="635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11"/>
              <p:cNvSpPr>
                <a:spLocks/>
              </p:cNvSpPr>
              <p:nvPr/>
            </p:nvSpPr>
            <p:spPr bwMode="gray">
              <a:xfrm>
                <a:off x="4383088" y="3138488"/>
                <a:ext cx="214312" cy="63500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34" y="0"/>
                  </a:cxn>
                  <a:cxn ang="0">
                    <a:pos x="11" y="0"/>
                  </a:cxn>
                  <a:cxn ang="0">
                    <a:pos x="6" y="0"/>
                  </a:cxn>
                  <a:cxn ang="0">
                    <a:pos x="0" y="9"/>
                  </a:cxn>
                  <a:cxn ang="0">
                    <a:pos x="6" y="17"/>
                  </a:cxn>
                  <a:cxn ang="0">
                    <a:pos x="11" y="17"/>
                  </a:cxn>
                  <a:cxn ang="0">
                    <a:pos x="34" y="17"/>
                  </a:cxn>
                  <a:cxn ang="0">
                    <a:pos x="49" y="17"/>
                  </a:cxn>
                  <a:cxn ang="0">
                    <a:pos x="57" y="9"/>
                  </a:cxn>
                  <a:cxn ang="0">
                    <a:pos x="49" y="0"/>
                  </a:cxn>
                </a:cxnLst>
                <a:rect l="0" t="0" r="r" b="b"/>
                <a:pathLst>
                  <a:path w="57" h="17">
                    <a:moveTo>
                      <a:pt x="49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" y="0"/>
                      <a:pt x="0" y="4"/>
                      <a:pt x="0" y="9"/>
                    </a:cubicBezTo>
                    <a:cubicBezTo>
                      <a:pt x="0" y="13"/>
                      <a:pt x="1" y="17"/>
                      <a:pt x="6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4" y="17"/>
                      <a:pt x="57" y="13"/>
                      <a:pt x="57" y="9"/>
                    </a:cubicBezTo>
                    <a:cubicBezTo>
                      <a:pt x="57" y="4"/>
                      <a:pt x="54" y="0"/>
                      <a:pt x="4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AFAFAF"/>
                  </a:gs>
                  <a:gs pos="100000">
                    <a:srgbClr val="C8C8C8"/>
                  </a:gs>
                </a:gsLst>
                <a:lin ang="0" scaled="1"/>
                <a:tileRect/>
              </a:gradFill>
              <a:ln w="142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2"/>
              <p:cNvSpPr>
                <a:spLocks/>
              </p:cNvSpPr>
              <p:nvPr/>
            </p:nvSpPr>
            <p:spPr bwMode="gray">
              <a:xfrm>
                <a:off x="4605338" y="138113"/>
                <a:ext cx="1233487" cy="6578600"/>
              </a:xfrm>
              <a:custGeom>
                <a:avLst/>
                <a:gdLst/>
                <a:ahLst/>
                <a:cxnLst>
                  <a:cxn ang="0">
                    <a:pos x="777" y="3770"/>
                  </a:cxn>
                  <a:cxn ang="0">
                    <a:pos x="0" y="4144"/>
                  </a:cxn>
                  <a:cxn ang="0">
                    <a:pos x="0" y="0"/>
                  </a:cxn>
                  <a:cxn ang="0">
                    <a:pos x="777" y="390"/>
                  </a:cxn>
                  <a:cxn ang="0">
                    <a:pos x="777" y="3770"/>
                  </a:cxn>
                </a:cxnLst>
                <a:rect l="0" t="0" r="r" b="b"/>
                <a:pathLst>
                  <a:path w="777" h="4144">
                    <a:moveTo>
                      <a:pt x="777" y="3770"/>
                    </a:moveTo>
                    <a:lnTo>
                      <a:pt x="0" y="4144"/>
                    </a:lnTo>
                    <a:lnTo>
                      <a:pt x="0" y="0"/>
                    </a:lnTo>
                    <a:lnTo>
                      <a:pt x="777" y="390"/>
                    </a:lnTo>
                    <a:lnTo>
                      <a:pt x="777" y="3770"/>
                    </a:lnTo>
                    <a:close/>
                  </a:path>
                </a:pathLst>
              </a:custGeom>
              <a:gradFill flip="none" rotWithShape="1">
                <a:gsLst>
                  <a:gs pos="83000">
                    <a:srgbClr val="FFFFFF"/>
                  </a:gs>
                  <a:gs pos="0">
                    <a:srgbClr val="C8C8C8"/>
                  </a:gs>
                </a:gsLst>
                <a:lin ang="5400000" scaled="0"/>
                <a:tileRect/>
              </a:gradFill>
              <a:ln w="14288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>
                  <a:prstClr val="black">
                    <a:alpha val="25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13"/>
              <p:cNvSpPr>
                <a:spLocks/>
              </p:cNvSpPr>
              <p:nvPr/>
            </p:nvSpPr>
            <p:spPr bwMode="gray">
              <a:xfrm>
                <a:off x="4492625" y="138113"/>
                <a:ext cx="112712" cy="6578600"/>
              </a:xfrm>
              <a:custGeom>
                <a:avLst/>
                <a:gdLst/>
                <a:ahLst/>
                <a:cxnLst>
                  <a:cxn ang="0">
                    <a:pos x="0" y="4125"/>
                  </a:cxn>
                  <a:cxn ang="0">
                    <a:pos x="71" y="4144"/>
                  </a:cxn>
                  <a:cxn ang="0">
                    <a:pos x="71" y="0"/>
                  </a:cxn>
                  <a:cxn ang="0">
                    <a:pos x="0" y="21"/>
                  </a:cxn>
                  <a:cxn ang="0">
                    <a:pos x="0" y="4125"/>
                  </a:cxn>
                </a:cxnLst>
                <a:rect l="0" t="0" r="r" b="b"/>
                <a:pathLst>
                  <a:path w="71" h="4144">
                    <a:moveTo>
                      <a:pt x="0" y="4125"/>
                    </a:moveTo>
                    <a:lnTo>
                      <a:pt x="71" y="4144"/>
                    </a:lnTo>
                    <a:lnTo>
                      <a:pt x="71" y="0"/>
                    </a:lnTo>
                    <a:lnTo>
                      <a:pt x="0" y="21"/>
                    </a:lnTo>
                    <a:lnTo>
                      <a:pt x="0" y="412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7D7D7"/>
                  </a:gs>
                  <a:gs pos="100000">
                    <a:srgbClr val="C8C8C8"/>
                  </a:gs>
                </a:gsLst>
                <a:lin ang="0" scaled="1"/>
                <a:tileRect/>
              </a:gradFill>
              <a:ln w="142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14"/>
              <p:cNvSpPr>
                <a:spLocks/>
              </p:cNvSpPr>
              <p:nvPr/>
            </p:nvSpPr>
            <p:spPr bwMode="gray">
              <a:xfrm>
                <a:off x="4706938" y="3074988"/>
                <a:ext cx="107950" cy="484188"/>
              </a:xfrm>
              <a:custGeom>
                <a:avLst/>
                <a:gdLst/>
                <a:ahLst/>
                <a:cxnLst>
                  <a:cxn ang="0">
                    <a:pos x="68" y="297"/>
                  </a:cxn>
                  <a:cxn ang="0">
                    <a:pos x="0" y="305"/>
                  </a:cxn>
                  <a:cxn ang="0">
                    <a:pos x="0" y="0"/>
                  </a:cxn>
                  <a:cxn ang="0">
                    <a:pos x="68" y="7"/>
                  </a:cxn>
                  <a:cxn ang="0">
                    <a:pos x="68" y="297"/>
                  </a:cxn>
                </a:cxnLst>
                <a:rect l="0" t="0" r="r" b="b"/>
                <a:pathLst>
                  <a:path w="68" h="305">
                    <a:moveTo>
                      <a:pt x="68" y="297"/>
                    </a:moveTo>
                    <a:lnTo>
                      <a:pt x="0" y="305"/>
                    </a:lnTo>
                    <a:lnTo>
                      <a:pt x="0" y="0"/>
                    </a:lnTo>
                    <a:lnTo>
                      <a:pt x="68" y="7"/>
                    </a:lnTo>
                    <a:lnTo>
                      <a:pt x="68" y="29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AFAF"/>
                  </a:gs>
                  <a:gs pos="100000">
                    <a:srgbClr val="C8C8C8"/>
                  </a:gs>
                </a:gsLst>
                <a:lin ang="0" scaled="1"/>
                <a:tileRect/>
              </a:gradFill>
              <a:ln w="142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5"/>
              <p:cNvSpPr>
                <a:spLocks/>
              </p:cNvSpPr>
              <p:nvPr/>
            </p:nvSpPr>
            <p:spPr bwMode="gray">
              <a:xfrm>
                <a:off x="4748213" y="3138488"/>
                <a:ext cx="123825" cy="63500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5" y="17"/>
                  </a:cxn>
                  <a:cxn ang="0">
                    <a:pos x="10" y="17"/>
                  </a:cxn>
                  <a:cxn ang="0">
                    <a:pos x="33" y="17"/>
                  </a:cxn>
                  <a:cxn ang="0">
                    <a:pos x="33" y="0"/>
                  </a:cxn>
                </a:cxnLst>
                <a:rect l="0" t="0" r="r" b="b"/>
                <a:pathLst>
                  <a:path w="33" h="17">
                    <a:moveTo>
                      <a:pt x="33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17"/>
                      <a:pt x="5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33" y="17"/>
                      <a:pt x="33" y="17"/>
                      <a:pt x="33" y="17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AFAF"/>
                  </a:gs>
                  <a:gs pos="100000">
                    <a:srgbClr val="C8C8C8"/>
                  </a:gs>
                </a:gsLst>
                <a:lin ang="0" scaled="1"/>
                <a:tileRect/>
              </a:gradFill>
              <a:ln w="142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6"/>
              <p:cNvSpPr>
                <a:spLocks/>
              </p:cNvSpPr>
              <p:nvPr/>
            </p:nvSpPr>
            <p:spPr bwMode="gray">
              <a:xfrm>
                <a:off x="4811713" y="3138488"/>
                <a:ext cx="217487" cy="63500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35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9"/>
                  </a:cxn>
                  <a:cxn ang="0">
                    <a:pos x="6" y="17"/>
                  </a:cxn>
                  <a:cxn ang="0">
                    <a:pos x="12" y="17"/>
                  </a:cxn>
                  <a:cxn ang="0">
                    <a:pos x="35" y="17"/>
                  </a:cxn>
                  <a:cxn ang="0">
                    <a:pos x="49" y="17"/>
                  </a:cxn>
                  <a:cxn ang="0">
                    <a:pos x="58" y="9"/>
                  </a:cxn>
                  <a:cxn ang="0">
                    <a:pos x="49" y="0"/>
                  </a:cxn>
                </a:cxnLst>
                <a:rect l="0" t="0" r="r" b="b"/>
                <a:pathLst>
                  <a:path w="58" h="17">
                    <a:moveTo>
                      <a:pt x="49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4"/>
                      <a:pt x="0" y="9"/>
                    </a:cubicBezTo>
                    <a:cubicBezTo>
                      <a:pt x="0" y="13"/>
                      <a:pt x="2" y="17"/>
                      <a:pt x="6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4" y="17"/>
                      <a:pt x="58" y="13"/>
                      <a:pt x="58" y="9"/>
                    </a:cubicBezTo>
                    <a:cubicBezTo>
                      <a:pt x="58" y="4"/>
                      <a:pt x="54" y="0"/>
                      <a:pt x="4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AFAFAF"/>
                  </a:gs>
                  <a:gs pos="100000">
                    <a:srgbClr val="C8C8C8"/>
                  </a:gs>
                </a:gsLst>
                <a:lin ang="0" scaled="1"/>
                <a:tileRect/>
              </a:gradFill>
              <a:ln w="142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586976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_h2"/>
          <p:cNvSpPr txBox="1">
            <a:spLocks/>
          </p:cNvSpPr>
          <p:nvPr/>
        </p:nvSpPr>
        <p:spPr bwMode="gray">
          <a:xfrm>
            <a:off x="323850" y="854994"/>
            <a:ext cx="8496300" cy="3362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76213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marR="0" lvl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Enter your subheadline here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gray">
          <a:xfrm>
            <a:off x="323850" y="1916112"/>
            <a:ext cx="1501150" cy="5833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90000" rIns="0" bIns="0">
            <a:spAutoFit/>
          </a:bodyPr>
          <a:lstStyle/>
          <a:p>
            <a:pPr marL="0" marR="0" lvl="0" indent="0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Description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rPr>
              <a:t>This is a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rPr>
              <a:t>text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rPr>
              <a:t>.</a:t>
            </a: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gray">
          <a:xfrm>
            <a:off x="323850" y="4805471"/>
            <a:ext cx="2086771" cy="5833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90000" rIns="0" bIns="0">
            <a:spAutoFit/>
          </a:bodyPr>
          <a:lstStyle/>
          <a:p>
            <a:pPr marL="0" marR="0" lvl="0" indent="0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Description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rPr>
              <a:t>This is a placeholder text.</a:t>
            </a: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gray">
          <a:xfrm>
            <a:off x="6733379" y="1916112"/>
            <a:ext cx="2086771" cy="5833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90000" rIns="0" bIns="0">
            <a:spAutoFit/>
          </a:bodyPr>
          <a:lstStyle/>
          <a:p>
            <a:pPr marL="0" marR="0" lvl="0" indent="0" algn="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Description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rPr>
              <a:t>This is a placeholder text.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gray">
          <a:xfrm>
            <a:off x="7319000" y="4760898"/>
            <a:ext cx="1501150" cy="5833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90000" rIns="0" bIns="0">
            <a:spAutoFit/>
          </a:bodyPr>
          <a:lstStyle/>
          <a:p>
            <a:pPr marL="0" marR="0" lvl="0" indent="0" algn="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Description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rPr>
              <a:t>This is a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rPr>
              <a:t>text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rPr>
              <a:t>.</a:t>
            </a:r>
          </a:p>
        </p:txBody>
      </p:sp>
      <p:grpSp>
        <p:nvGrpSpPr>
          <p:cNvPr id="25" name="Gruppieren 25"/>
          <p:cNvGrpSpPr/>
          <p:nvPr/>
        </p:nvGrpSpPr>
        <p:grpSpPr>
          <a:xfrm>
            <a:off x="2808183" y="1916112"/>
            <a:ext cx="3527634" cy="3525839"/>
            <a:chOff x="2808183" y="1916112"/>
            <a:chExt cx="3527634" cy="3525839"/>
          </a:xfrm>
          <a:effectLst>
            <a:reflection blurRad="114300" stA="52000" endA="300" endPos="35000" dist="76200" dir="5400000" sy="-100000" algn="bl" rotWithShape="0"/>
          </a:effectLst>
        </p:grpSpPr>
        <p:grpSp>
          <p:nvGrpSpPr>
            <p:cNvPr id="26" name="Gruppieren 26"/>
            <p:cNvGrpSpPr/>
            <p:nvPr/>
          </p:nvGrpSpPr>
          <p:grpSpPr>
            <a:xfrm>
              <a:off x="2808183" y="3712243"/>
              <a:ext cx="2054645" cy="1729708"/>
              <a:chOff x="2808183" y="3712243"/>
              <a:chExt cx="2054645" cy="1729708"/>
            </a:xfrm>
            <a:effectLst/>
          </p:grpSpPr>
          <p:sp>
            <p:nvSpPr>
              <p:cNvPr id="36" name="_color1"/>
              <p:cNvSpPr>
                <a:spLocks/>
              </p:cNvSpPr>
              <p:nvPr/>
            </p:nvSpPr>
            <p:spPr bwMode="auto">
              <a:xfrm>
                <a:off x="2808183" y="3712243"/>
                <a:ext cx="2054645" cy="1729708"/>
              </a:xfrm>
              <a:custGeom>
                <a:avLst/>
                <a:gdLst/>
                <a:ahLst/>
                <a:cxnLst>
                  <a:cxn ang="0">
                    <a:pos x="2003" y="678"/>
                  </a:cxn>
                  <a:cxn ang="0">
                    <a:pos x="1927" y="605"/>
                  </a:cxn>
                  <a:cxn ang="0">
                    <a:pos x="1927" y="0"/>
                  </a:cxn>
                  <a:cxn ang="0">
                    <a:pos x="1249" y="0"/>
                  </a:cxn>
                  <a:cxn ang="0">
                    <a:pos x="964" y="286"/>
                  </a:cxn>
                  <a:cxn ang="0">
                    <a:pos x="678" y="0"/>
                  </a:cxn>
                  <a:cxn ang="0">
                    <a:pos x="0" y="0"/>
                  </a:cxn>
                  <a:cxn ang="0">
                    <a:pos x="0" y="1927"/>
                  </a:cxn>
                  <a:cxn ang="0">
                    <a:pos x="1927" y="1927"/>
                  </a:cxn>
                  <a:cxn ang="0">
                    <a:pos x="1927" y="1325"/>
                  </a:cxn>
                  <a:cxn ang="0">
                    <a:pos x="2003" y="1249"/>
                  </a:cxn>
                  <a:cxn ang="0">
                    <a:pos x="2289" y="964"/>
                  </a:cxn>
                  <a:cxn ang="0">
                    <a:pos x="2003" y="678"/>
                  </a:cxn>
                </a:cxnLst>
                <a:rect l="0" t="0" r="r" b="b"/>
                <a:pathLst>
                  <a:path w="2289" h="1927">
                    <a:moveTo>
                      <a:pt x="2003" y="678"/>
                    </a:moveTo>
                    <a:lnTo>
                      <a:pt x="1927" y="605"/>
                    </a:lnTo>
                    <a:lnTo>
                      <a:pt x="1927" y="0"/>
                    </a:lnTo>
                    <a:lnTo>
                      <a:pt x="1249" y="0"/>
                    </a:lnTo>
                    <a:lnTo>
                      <a:pt x="964" y="286"/>
                    </a:lnTo>
                    <a:lnTo>
                      <a:pt x="678" y="0"/>
                    </a:lnTo>
                    <a:lnTo>
                      <a:pt x="0" y="0"/>
                    </a:lnTo>
                    <a:lnTo>
                      <a:pt x="0" y="1927"/>
                    </a:lnTo>
                    <a:lnTo>
                      <a:pt x="1927" y="1927"/>
                    </a:lnTo>
                    <a:lnTo>
                      <a:pt x="1927" y="1325"/>
                    </a:lnTo>
                    <a:lnTo>
                      <a:pt x="2003" y="1249"/>
                    </a:lnTo>
                    <a:lnTo>
                      <a:pt x="2289" y="964"/>
                    </a:lnTo>
                    <a:lnTo>
                      <a:pt x="2003" y="678"/>
                    </a:lnTo>
                    <a:close/>
                  </a:path>
                </a:pathLst>
              </a:custGeom>
              <a:gradFill>
                <a:gsLst>
                  <a:gs pos="0">
                    <a:srgbClr val="2A79FF">
                      <a:lumMod val="60000"/>
                      <a:lumOff val="40000"/>
                    </a:srgbClr>
                  </a:gs>
                  <a:gs pos="100000">
                    <a:srgbClr val="2A79FF"/>
                  </a:gs>
                </a:gsLst>
                <a:lin ang="5400000" scaled="0"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lIns="144000" tIns="108000" rIns="396000" bIns="108000" anchor="ctr" anchorCtr="0"/>
              <a:lstStyle/>
              <a:p>
                <a:pPr marL="190500" marR="0" lvl="0" indent="-190500" defTabSz="801688" eaLnBrk="0" fontAlgn="auto" latinLnBrk="0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FFFFFF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1400" b="0" i="0" u="none" strike="noStrike" kern="0" cap="none" spc="0" normalizeH="0" baseline="0" noProof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37" name="Text Box 14"/>
              <p:cNvSpPr txBox="1">
                <a:spLocks noChangeArrowheads="1"/>
              </p:cNvSpPr>
              <p:nvPr/>
            </p:nvSpPr>
            <p:spPr bwMode="gray">
              <a:xfrm>
                <a:off x="2926065" y="4769422"/>
                <a:ext cx="933023" cy="4895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 extrusionH="63500" prstMaterial="matte"/>
            </p:spPr>
            <p:txBody>
              <a:bodyPr wrap="none" lIns="90000" tIns="90000" rIns="72000" bIns="90000">
                <a:spAutoFit/>
              </a:bodyPr>
              <a:lstStyle>
                <a:defPPr>
                  <a:defRPr lang="de-DE"/>
                </a:defPPr>
                <a:lvl1pPr algn="ctr" defTabSz="801688">
                  <a:spcBef>
                    <a:spcPct val="20000"/>
                  </a:spcBef>
                  <a:defRPr b="1">
                    <a:solidFill>
                      <a:schemeClr val="bg1"/>
                    </a:solidFill>
                    <a:effectLst>
                      <a:outerShdw blurRad="127000" dist="38100" dir="2700000" algn="tl" rotWithShape="0">
                        <a:prstClr val="black">
                          <a:alpha val="65000"/>
                        </a:prstClr>
                      </a:outerShdw>
                    </a:effectLst>
                  </a:defRPr>
                </a:lvl1pPr>
              </a:lstStyle>
              <a:p>
                <a:pPr marL="0" marR="0" lvl="0" indent="0" algn="ctr" defTabSz="801688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</a:rPr>
                  <a:t>Step</a:t>
                </a:r>
                <a:r>
                  <a:rPr kumimoji="0" lang="en-GB" sz="2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>
                      <a:outerShdw blurRad="38100" dist="38100" dir="2700000" algn="tl" rotWithShape="0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</a:rPr>
                  <a:t> </a:t>
                </a:r>
                <a:r>
                  <a:rPr kumimoji="0" lang="en-GB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>
                      <a:outerShdw blurRad="38100" dist="38100" dir="2700000" algn="tl" rotWithShape="0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</a:rPr>
                  <a:t>1</a:t>
                </a:r>
                <a:endParaRPr kumimoji="0" lang="en-GB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38100" dist="38100" dir="2700000" algn="tl" rotWithShape="0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27" name="Gruppieren 27"/>
            <p:cNvGrpSpPr/>
            <p:nvPr/>
          </p:nvGrpSpPr>
          <p:grpSpPr>
            <a:xfrm>
              <a:off x="4606109" y="3389999"/>
              <a:ext cx="1729708" cy="2051952"/>
              <a:chOff x="4606109" y="3389999"/>
              <a:chExt cx="1729708" cy="2051952"/>
            </a:xfrm>
            <a:effectLst/>
          </p:grpSpPr>
          <p:sp>
            <p:nvSpPr>
              <p:cNvPr id="34" name="Freeform 24"/>
              <p:cNvSpPr>
                <a:spLocks/>
              </p:cNvSpPr>
              <p:nvPr/>
            </p:nvSpPr>
            <p:spPr bwMode="auto">
              <a:xfrm>
                <a:off x="4606109" y="3389999"/>
                <a:ext cx="1729708" cy="2051952"/>
              </a:xfrm>
              <a:custGeom>
                <a:avLst/>
                <a:gdLst/>
                <a:ahLst/>
                <a:cxnLst>
                  <a:cxn ang="0">
                    <a:pos x="1379" y="359"/>
                  </a:cxn>
                  <a:cxn ang="0">
                    <a:pos x="1306" y="286"/>
                  </a:cxn>
                  <a:cxn ang="0">
                    <a:pos x="1020" y="0"/>
                  </a:cxn>
                  <a:cxn ang="0">
                    <a:pos x="734" y="286"/>
                  </a:cxn>
                  <a:cxn ang="0">
                    <a:pos x="659" y="359"/>
                  </a:cxn>
                  <a:cxn ang="0">
                    <a:pos x="0" y="359"/>
                  </a:cxn>
                  <a:cxn ang="0">
                    <a:pos x="0" y="1037"/>
                  </a:cxn>
                  <a:cxn ang="0">
                    <a:pos x="286" y="1323"/>
                  </a:cxn>
                  <a:cxn ang="0">
                    <a:pos x="0" y="1608"/>
                  </a:cxn>
                  <a:cxn ang="0">
                    <a:pos x="0" y="2286"/>
                  </a:cxn>
                  <a:cxn ang="0">
                    <a:pos x="1927" y="2286"/>
                  </a:cxn>
                  <a:cxn ang="0">
                    <a:pos x="1927" y="359"/>
                  </a:cxn>
                  <a:cxn ang="0">
                    <a:pos x="1379" y="359"/>
                  </a:cxn>
                </a:cxnLst>
                <a:rect l="0" t="0" r="r" b="b"/>
                <a:pathLst>
                  <a:path w="1927" h="2286">
                    <a:moveTo>
                      <a:pt x="1379" y="359"/>
                    </a:moveTo>
                    <a:lnTo>
                      <a:pt x="1306" y="286"/>
                    </a:lnTo>
                    <a:lnTo>
                      <a:pt x="1020" y="0"/>
                    </a:lnTo>
                    <a:lnTo>
                      <a:pt x="734" y="286"/>
                    </a:lnTo>
                    <a:lnTo>
                      <a:pt x="659" y="359"/>
                    </a:lnTo>
                    <a:lnTo>
                      <a:pt x="0" y="359"/>
                    </a:lnTo>
                    <a:lnTo>
                      <a:pt x="0" y="1037"/>
                    </a:lnTo>
                    <a:lnTo>
                      <a:pt x="286" y="1323"/>
                    </a:lnTo>
                    <a:lnTo>
                      <a:pt x="0" y="1608"/>
                    </a:lnTo>
                    <a:lnTo>
                      <a:pt x="0" y="2286"/>
                    </a:lnTo>
                    <a:lnTo>
                      <a:pt x="1927" y="2286"/>
                    </a:lnTo>
                    <a:lnTo>
                      <a:pt x="1927" y="359"/>
                    </a:lnTo>
                    <a:lnTo>
                      <a:pt x="1379" y="359"/>
                    </a:lnTo>
                    <a:close/>
                  </a:path>
                </a:pathLst>
              </a:custGeom>
              <a:solidFill>
                <a:srgbClr val="F8F8F8"/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27000" sx="102000" sy="102000" algn="ctr" rotWithShape="0">
                  <a:prstClr val="black">
                    <a:alpha val="7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Text Box 14"/>
              <p:cNvSpPr txBox="1">
                <a:spLocks noChangeArrowheads="1"/>
              </p:cNvSpPr>
              <p:nvPr/>
            </p:nvSpPr>
            <p:spPr bwMode="gray">
              <a:xfrm>
                <a:off x="5282086" y="4760898"/>
                <a:ext cx="933023" cy="4895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 extrusionH="63500" prstMaterial="matte"/>
            </p:spPr>
            <p:txBody>
              <a:bodyPr wrap="none" lIns="90000" tIns="90000" rIns="72000" bIns="90000">
                <a:spAutoFit/>
              </a:bodyPr>
              <a:lstStyle>
                <a:defPPr>
                  <a:defRPr lang="de-DE"/>
                </a:defPPr>
                <a:lvl1pPr algn="ctr" defTabSz="801688">
                  <a:spcBef>
                    <a:spcPct val="20000"/>
                  </a:spcBef>
                  <a:defRPr b="1">
                    <a:solidFill>
                      <a:schemeClr val="bg1"/>
                    </a:solidFill>
                    <a:effectLst>
                      <a:outerShdw blurRad="127000" dist="38100" dir="2700000" algn="tl" rotWithShape="0">
                        <a:prstClr val="black">
                          <a:alpha val="65000"/>
                        </a:prstClr>
                      </a:outerShdw>
                    </a:effectLst>
                  </a:defRPr>
                </a:lvl1pPr>
              </a:lstStyle>
              <a:p>
                <a:pPr marL="0" marR="0" lvl="0" indent="0" algn="ctr" defTabSz="801688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>
                        <a:lumMod val="65000"/>
                      </a:sysClr>
                    </a:solidFill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</a:rPr>
                  <a:t>Step 2</a:t>
                </a:r>
              </a:p>
            </p:txBody>
          </p:sp>
        </p:grpSp>
        <p:grpSp>
          <p:nvGrpSpPr>
            <p:cNvPr id="28" name="Gruppieren 29"/>
            <p:cNvGrpSpPr/>
            <p:nvPr/>
          </p:nvGrpSpPr>
          <p:grpSpPr>
            <a:xfrm>
              <a:off x="4281172" y="1916112"/>
              <a:ext cx="2054645" cy="1730605"/>
              <a:chOff x="4281172" y="1916112"/>
              <a:chExt cx="2054645" cy="1730605"/>
            </a:xfrm>
          </p:grpSpPr>
          <p:sp>
            <p:nvSpPr>
              <p:cNvPr id="32" name="Freeform 26"/>
              <p:cNvSpPr>
                <a:spLocks/>
              </p:cNvSpPr>
              <p:nvPr/>
            </p:nvSpPr>
            <p:spPr bwMode="auto">
              <a:xfrm>
                <a:off x="4281172" y="1916112"/>
                <a:ext cx="2054645" cy="1730605"/>
              </a:xfrm>
              <a:custGeom>
                <a:avLst/>
                <a:gdLst/>
                <a:ahLst/>
                <a:cxnLst>
                  <a:cxn ang="0">
                    <a:pos x="362" y="0"/>
                  </a:cxn>
                  <a:cxn ang="0">
                    <a:pos x="362" y="602"/>
                  </a:cxn>
                  <a:cxn ang="0">
                    <a:pos x="286" y="678"/>
                  </a:cxn>
                  <a:cxn ang="0">
                    <a:pos x="0" y="964"/>
                  </a:cxn>
                  <a:cxn ang="0">
                    <a:pos x="286" y="1250"/>
                  </a:cxn>
                  <a:cxn ang="0">
                    <a:pos x="362" y="1323"/>
                  </a:cxn>
                  <a:cxn ang="0">
                    <a:pos x="362" y="1928"/>
                  </a:cxn>
                  <a:cxn ang="0">
                    <a:pos x="1096" y="1928"/>
                  </a:cxn>
                  <a:cxn ang="0">
                    <a:pos x="1382" y="1642"/>
                  </a:cxn>
                  <a:cxn ang="0">
                    <a:pos x="1668" y="1928"/>
                  </a:cxn>
                  <a:cxn ang="0">
                    <a:pos x="2289" y="1928"/>
                  </a:cxn>
                  <a:cxn ang="0">
                    <a:pos x="2289" y="0"/>
                  </a:cxn>
                  <a:cxn ang="0">
                    <a:pos x="362" y="0"/>
                  </a:cxn>
                </a:cxnLst>
                <a:rect l="0" t="0" r="r" b="b"/>
                <a:pathLst>
                  <a:path w="2289" h="1928">
                    <a:moveTo>
                      <a:pt x="362" y="0"/>
                    </a:moveTo>
                    <a:lnTo>
                      <a:pt x="362" y="602"/>
                    </a:lnTo>
                    <a:lnTo>
                      <a:pt x="286" y="678"/>
                    </a:lnTo>
                    <a:lnTo>
                      <a:pt x="0" y="964"/>
                    </a:lnTo>
                    <a:lnTo>
                      <a:pt x="286" y="1250"/>
                    </a:lnTo>
                    <a:lnTo>
                      <a:pt x="362" y="1323"/>
                    </a:lnTo>
                    <a:lnTo>
                      <a:pt x="362" y="1928"/>
                    </a:lnTo>
                    <a:lnTo>
                      <a:pt x="1096" y="1928"/>
                    </a:lnTo>
                    <a:lnTo>
                      <a:pt x="1382" y="1642"/>
                    </a:lnTo>
                    <a:lnTo>
                      <a:pt x="1668" y="1928"/>
                    </a:lnTo>
                    <a:lnTo>
                      <a:pt x="2289" y="1928"/>
                    </a:lnTo>
                    <a:lnTo>
                      <a:pt x="2289" y="0"/>
                    </a:lnTo>
                    <a:lnTo>
                      <a:pt x="362" y="0"/>
                    </a:lnTo>
                    <a:close/>
                  </a:path>
                </a:pathLst>
              </a:custGeom>
              <a:gradFill>
                <a:gsLst>
                  <a:gs pos="0">
                    <a:srgbClr val="AFAFAF"/>
                  </a:gs>
                  <a:gs pos="100000">
                    <a:srgbClr val="E6E6E6"/>
                  </a:gs>
                </a:gsLst>
                <a:lin ang="54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27000" sx="102000" sy="102000" algn="ctr" rotWithShape="0">
                  <a:prstClr val="black">
                    <a:alpha val="7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Text Box 14"/>
              <p:cNvSpPr txBox="1">
                <a:spLocks noChangeArrowheads="1"/>
              </p:cNvSpPr>
              <p:nvPr/>
            </p:nvSpPr>
            <p:spPr bwMode="gray">
              <a:xfrm>
                <a:off x="5282086" y="2025380"/>
                <a:ext cx="933023" cy="4895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 extrusionH="63500" prstMaterial="matte"/>
            </p:spPr>
            <p:txBody>
              <a:bodyPr wrap="none" lIns="90000" tIns="90000" rIns="72000" bIns="90000">
                <a:spAutoFit/>
              </a:bodyPr>
              <a:lstStyle>
                <a:defPPr>
                  <a:defRPr lang="de-DE"/>
                </a:defPPr>
                <a:lvl1pPr algn="ctr" defTabSz="801688">
                  <a:spcBef>
                    <a:spcPct val="20000"/>
                  </a:spcBef>
                  <a:defRPr b="1">
                    <a:solidFill>
                      <a:schemeClr val="bg1"/>
                    </a:solidFill>
                    <a:effectLst>
                      <a:outerShdw blurRad="127000" dist="38100" dir="2700000" algn="tl" rotWithShape="0">
                        <a:prstClr val="black">
                          <a:alpha val="65000"/>
                        </a:prstClr>
                      </a:outerShdw>
                    </a:effectLst>
                  </a:defRPr>
                </a:lvl1pPr>
              </a:lstStyle>
              <a:p>
                <a:pPr marL="0" marR="0" lvl="0" indent="0" algn="ctr" defTabSz="801688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>
                        <a:lumMod val="50000"/>
                      </a:sysClr>
                    </a:solidFill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</a:rPr>
                  <a:t>Step 3</a:t>
                </a:r>
              </a:p>
            </p:txBody>
          </p:sp>
        </p:grpSp>
        <p:grpSp>
          <p:nvGrpSpPr>
            <p:cNvPr id="29" name="Gruppieren 34"/>
            <p:cNvGrpSpPr/>
            <p:nvPr/>
          </p:nvGrpSpPr>
          <p:grpSpPr>
            <a:xfrm>
              <a:off x="2808183" y="1916112"/>
              <a:ext cx="1729708" cy="2052850"/>
              <a:chOff x="2808183" y="1916112"/>
              <a:chExt cx="1729708" cy="2052850"/>
            </a:xfrm>
          </p:grpSpPr>
          <p:sp>
            <p:nvSpPr>
              <p:cNvPr id="30" name="Freeform 25"/>
              <p:cNvSpPr>
                <a:spLocks/>
              </p:cNvSpPr>
              <p:nvPr/>
            </p:nvSpPr>
            <p:spPr bwMode="auto">
              <a:xfrm>
                <a:off x="2808183" y="1916112"/>
                <a:ext cx="1729708" cy="2052850"/>
              </a:xfrm>
              <a:custGeom>
                <a:avLst/>
                <a:gdLst/>
                <a:ahLst/>
                <a:cxnLst>
                  <a:cxn ang="0">
                    <a:pos x="1927" y="0"/>
                  </a:cxn>
                  <a:cxn ang="0">
                    <a:pos x="0" y="0"/>
                  </a:cxn>
                  <a:cxn ang="0">
                    <a:pos x="0" y="1928"/>
                  </a:cxn>
                  <a:cxn ang="0">
                    <a:pos x="604" y="1928"/>
                  </a:cxn>
                  <a:cxn ang="0">
                    <a:pos x="678" y="2001"/>
                  </a:cxn>
                  <a:cxn ang="0">
                    <a:pos x="964" y="2287"/>
                  </a:cxn>
                  <a:cxn ang="0">
                    <a:pos x="1249" y="2001"/>
                  </a:cxn>
                  <a:cxn ang="0">
                    <a:pos x="1325" y="1928"/>
                  </a:cxn>
                  <a:cxn ang="0">
                    <a:pos x="1927" y="1928"/>
                  </a:cxn>
                  <a:cxn ang="0">
                    <a:pos x="1927" y="1250"/>
                  </a:cxn>
                  <a:cxn ang="0">
                    <a:pos x="1641" y="964"/>
                  </a:cxn>
                  <a:cxn ang="0">
                    <a:pos x="1927" y="678"/>
                  </a:cxn>
                  <a:cxn ang="0">
                    <a:pos x="1927" y="0"/>
                  </a:cxn>
                </a:cxnLst>
                <a:rect l="0" t="0" r="r" b="b"/>
                <a:pathLst>
                  <a:path w="1927" h="2287">
                    <a:moveTo>
                      <a:pt x="1927" y="0"/>
                    </a:moveTo>
                    <a:lnTo>
                      <a:pt x="0" y="0"/>
                    </a:lnTo>
                    <a:lnTo>
                      <a:pt x="0" y="1928"/>
                    </a:lnTo>
                    <a:lnTo>
                      <a:pt x="604" y="1928"/>
                    </a:lnTo>
                    <a:lnTo>
                      <a:pt x="678" y="2001"/>
                    </a:lnTo>
                    <a:lnTo>
                      <a:pt x="964" y="2287"/>
                    </a:lnTo>
                    <a:lnTo>
                      <a:pt x="1249" y="2001"/>
                    </a:lnTo>
                    <a:lnTo>
                      <a:pt x="1325" y="1928"/>
                    </a:lnTo>
                    <a:lnTo>
                      <a:pt x="1927" y="1928"/>
                    </a:lnTo>
                    <a:lnTo>
                      <a:pt x="1927" y="1250"/>
                    </a:lnTo>
                    <a:lnTo>
                      <a:pt x="1641" y="964"/>
                    </a:lnTo>
                    <a:lnTo>
                      <a:pt x="1927" y="678"/>
                    </a:lnTo>
                    <a:lnTo>
                      <a:pt x="1927" y="0"/>
                    </a:lnTo>
                    <a:close/>
                  </a:path>
                </a:pathLst>
              </a:custGeom>
              <a:solidFill>
                <a:srgbClr val="F8F8F8"/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27000" sx="102000" sy="102000" algn="ctr" rotWithShape="0">
                  <a:prstClr val="black">
                    <a:alpha val="7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</a:endParaRPr>
              </a:p>
            </p:txBody>
          </p:sp>
          <p:sp>
            <p:nvSpPr>
              <p:cNvPr id="31" name="Text Box 14"/>
              <p:cNvSpPr txBox="1">
                <a:spLocks noChangeArrowheads="1"/>
              </p:cNvSpPr>
              <p:nvPr/>
            </p:nvSpPr>
            <p:spPr bwMode="gray">
              <a:xfrm>
                <a:off x="2931637" y="2017714"/>
                <a:ext cx="933023" cy="4895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 extrusionH="63500" prstMaterial="matte"/>
            </p:spPr>
            <p:txBody>
              <a:bodyPr wrap="none" lIns="90000" tIns="90000" rIns="72000" bIns="90000">
                <a:spAutoFit/>
              </a:bodyPr>
              <a:lstStyle>
                <a:defPPr>
                  <a:defRPr lang="de-DE"/>
                </a:defPPr>
                <a:lvl1pPr algn="ctr" defTabSz="801688">
                  <a:spcBef>
                    <a:spcPct val="20000"/>
                  </a:spcBef>
                  <a:defRPr b="1">
                    <a:solidFill>
                      <a:schemeClr val="bg1"/>
                    </a:solidFill>
                    <a:effectLst>
                      <a:outerShdw blurRad="127000" dist="38100" dir="2700000" algn="tl" rotWithShape="0">
                        <a:prstClr val="black">
                          <a:alpha val="65000"/>
                        </a:prstClr>
                      </a:outerShdw>
                    </a:effectLst>
                  </a:defRPr>
                </a:lvl1pPr>
              </a:lstStyle>
              <a:p>
                <a:pPr marL="0" marR="0" lvl="0" indent="0" algn="ctr" defTabSz="801688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>
                        <a:lumMod val="65000"/>
                      </a:sysClr>
                    </a:solidFill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</a:rPr>
                  <a:t>Step </a:t>
                </a:r>
                <a:r>
                  <a:rPr kumimoji="0" lang="en-GB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>
                        <a:lumMod val="65000"/>
                      </a:sysClr>
                    </a:solidFill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</a:rPr>
                  <a:t>4</a:t>
                </a:r>
                <a:endParaRPr kumimoji="0" lang="en-GB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65000"/>
                    </a:sys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197038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_h2"/>
          <p:cNvSpPr txBox="1">
            <a:spLocks/>
          </p:cNvSpPr>
          <p:nvPr/>
        </p:nvSpPr>
        <p:spPr bwMode="gray">
          <a:xfrm>
            <a:off x="323850" y="854994"/>
            <a:ext cx="8496300" cy="3362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76213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marR="0" lvl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Enter your subheadline here</a:t>
            </a:r>
          </a:p>
        </p:txBody>
      </p:sp>
      <p:sp>
        <p:nvSpPr>
          <p:cNvPr id="11" name="Rechteck 14"/>
          <p:cNvSpPr/>
          <p:nvPr/>
        </p:nvSpPr>
        <p:spPr bwMode="gray">
          <a:xfrm rot="903155">
            <a:off x="710434" y="1908843"/>
            <a:ext cx="2869241" cy="3195348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FFFFFF"/>
              </a:gs>
            </a:gsLst>
            <a:lin ang="2700000" scaled="1"/>
            <a:tileRect/>
          </a:gradFill>
          <a:ln w="12700">
            <a:noFill/>
            <a:round/>
            <a:headEnd/>
            <a:tailEnd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hteck 15"/>
          <p:cNvSpPr/>
          <p:nvPr/>
        </p:nvSpPr>
        <p:spPr bwMode="gray">
          <a:xfrm rot="903155">
            <a:off x="957091" y="2116812"/>
            <a:ext cx="2506425" cy="2294170"/>
          </a:xfrm>
          <a:prstGeom prst="rect">
            <a:avLst/>
          </a:prstGeom>
          <a:blipFill>
            <a:blip r:embed="rId2" cstate="print"/>
            <a:srcRect/>
            <a:stretch>
              <a:fillRect l="-7144" r="-11438"/>
            </a:stretch>
          </a:blipFill>
          <a:ln w="25400" cap="flat" cmpd="sng" algn="ctr">
            <a:noFill/>
            <a:prstDash val="solid"/>
          </a:ln>
          <a:effectLst>
            <a:innerShdw blurRad="38100" dist="127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hteck 8"/>
          <p:cNvSpPr/>
          <p:nvPr/>
        </p:nvSpPr>
        <p:spPr bwMode="gray">
          <a:xfrm rot="20711774">
            <a:off x="3014829" y="2293347"/>
            <a:ext cx="2869241" cy="3195348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FFFFFF"/>
              </a:gs>
            </a:gsLst>
            <a:lin ang="2700000" scaled="1"/>
            <a:tileRect/>
          </a:gradFill>
          <a:ln w="12700">
            <a:noFill/>
            <a:round/>
            <a:headEnd/>
            <a:tailEnd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hteck 9"/>
          <p:cNvSpPr/>
          <p:nvPr/>
        </p:nvSpPr>
        <p:spPr bwMode="gray">
          <a:xfrm rot="20711774">
            <a:off x="3132043" y="2501035"/>
            <a:ext cx="2506425" cy="229417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-7166" r="-15742"/>
            </a:stretch>
          </a:blipFill>
          <a:ln w="25400" cap="flat" cmpd="sng" algn="ctr">
            <a:noFill/>
            <a:prstDash val="solid"/>
          </a:ln>
          <a:effectLst>
            <a:innerShdw blurRad="38100" dist="127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5" name="Gruppieren 6"/>
          <p:cNvGrpSpPr/>
          <p:nvPr/>
        </p:nvGrpSpPr>
        <p:grpSpPr>
          <a:xfrm>
            <a:off x="5350739" y="1872647"/>
            <a:ext cx="2869241" cy="3195348"/>
            <a:chOff x="5350739" y="1872647"/>
            <a:chExt cx="2869241" cy="3195348"/>
          </a:xfrm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hteck 4"/>
            <p:cNvSpPr/>
            <p:nvPr/>
          </p:nvSpPr>
          <p:spPr bwMode="gray">
            <a:xfrm rot="896423">
              <a:off x="5350739" y="1872647"/>
              <a:ext cx="2869241" cy="3195348"/>
            </a:xfrm>
            <a:prstGeom prst="rect">
              <a:avLst/>
            </a:prstGeom>
            <a:gradFill flip="none" rotWithShape="1">
              <a:gsLst>
                <a:gs pos="0">
                  <a:srgbClr val="E6E6E6"/>
                </a:gs>
                <a:gs pos="100000">
                  <a:srgbClr val="FFFFFF"/>
                </a:gs>
              </a:gsLst>
              <a:lin ang="2700000" scaled="1"/>
              <a:tileRect/>
            </a:gra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Rechteck 5"/>
            <p:cNvSpPr/>
            <p:nvPr/>
          </p:nvSpPr>
          <p:spPr bwMode="gray">
            <a:xfrm rot="896423">
              <a:off x="5591256" y="2078970"/>
              <a:ext cx="2506425" cy="2294170"/>
            </a:xfrm>
            <a:prstGeom prst="rect">
              <a:avLst/>
            </a:prstGeom>
            <a:blipFill>
              <a:blip r:embed="rId4" cstate="print"/>
              <a:srcRect/>
              <a:stretch>
                <a:fillRect r="-23968"/>
              </a:stretch>
            </a:blipFill>
            <a:ln w="25400" cap="flat" cmpd="sng" algn="ctr">
              <a:noFill/>
              <a:prstDash val="solid"/>
            </a:ln>
            <a:effectLst>
              <a:innerShdw blurRad="38100" dist="127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010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_text"/>
          <p:cNvSpPr txBox="1">
            <a:spLocks/>
          </p:cNvSpPr>
          <p:nvPr/>
        </p:nvSpPr>
        <p:spPr bwMode="gray">
          <a:xfrm>
            <a:off x="323850" y="1629122"/>
            <a:ext cx="4175125" cy="42481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80000" marR="0" lvl="0" indent="-18000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is a placeholder text. This text can be replaced with your own text.</a:t>
            </a:r>
          </a:p>
          <a:p>
            <a:pPr marL="180000" marR="0" lvl="0" indent="-18000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text demonstrates how your own text will look when you replace the placeholder with your own text.</a:t>
            </a:r>
          </a:p>
          <a:p>
            <a:pPr marL="180000" marR="0" lvl="0" indent="-180000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you don’t want to use the style and size of the fonts as used in this placeholder </a:t>
            </a:r>
            <a:r>
              <a:rPr kumimoji="0" lang="en-US" sz="1800" b="0" i="0" u="none" strike="noStrike" kern="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it’s </a:t>
            </a:r>
            <a:r>
              <a:rPr kumimoji="0" lang="en-US" sz="18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possible to replace it by selecting different options.</a:t>
            </a:r>
          </a:p>
        </p:txBody>
      </p:sp>
      <p:sp>
        <p:nvSpPr>
          <p:cNvPr id="99" name="_h2"/>
          <p:cNvSpPr txBox="1">
            <a:spLocks/>
          </p:cNvSpPr>
          <p:nvPr/>
        </p:nvSpPr>
        <p:spPr bwMode="gray">
          <a:xfrm>
            <a:off x="323850" y="929953"/>
            <a:ext cx="8496300" cy="3362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76213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marR="0" lvl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Enter your subheadline here</a:t>
            </a:r>
          </a:p>
        </p:txBody>
      </p:sp>
      <p:grpSp>
        <p:nvGrpSpPr>
          <p:cNvPr id="100" name="Gruppieren 82"/>
          <p:cNvGrpSpPr/>
          <p:nvPr/>
        </p:nvGrpSpPr>
        <p:grpSpPr bwMode="gray">
          <a:xfrm>
            <a:off x="5341403" y="2008705"/>
            <a:ext cx="2754000" cy="2754000"/>
            <a:chOff x="5341403" y="1933746"/>
            <a:chExt cx="2754000" cy="2754000"/>
          </a:xfrm>
          <a:effectLst>
            <a:outerShdw blurRad="2159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101" name="AutoShape 336"/>
            <p:cNvSpPr>
              <a:spLocks noChangeAspect="1" noChangeArrowheads="1"/>
            </p:cNvSpPr>
            <p:nvPr/>
          </p:nvSpPr>
          <p:spPr bwMode="gray">
            <a:xfrm>
              <a:off x="5341403" y="1933746"/>
              <a:ext cx="2750837" cy="2754000"/>
            </a:xfrm>
            <a:prstGeom prst="roundRect">
              <a:avLst>
                <a:gd name="adj" fmla="val 17550"/>
              </a:avLst>
            </a:prstGeom>
            <a:gradFill flip="none" rotWithShape="1">
              <a:gsLst>
                <a:gs pos="66000">
                  <a:srgbClr val="2A79FF"/>
                </a:gs>
                <a:gs pos="100000">
                  <a:srgbClr val="2A79FF">
                    <a:lumMod val="40000"/>
                    <a:lumOff val="60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234950" h="0" prst="coolSlant"/>
            </a:sp3d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02" name="Gruppieren 79"/>
            <p:cNvGrpSpPr/>
            <p:nvPr/>
          </p:nvGrpSpPr>
          <p:grpSpPr bwMode="gray">
            <a:xfrm>
              <a:off x="5641381" y="2233838"/>
              <a:ext cx="2093913" cy="2089231"/>
              <a:chOff x="5641381" y="2233838"/>
              <a:chExt cx="2093913" cy="2089231"/>
            </a:xfrm>
          </p:grpSpPr>
          <p:grpSp>
            <p:nvGrpSpPr>
              <p:cNvPr id="104" name="Gruppieren 68"/>
              <p:cNvGrpSpPr/>
              <p:nvPr/>
            </p:nvGrpSpPr>
            <p:grpSpPr bwMode="gray">
              <a:xfrm>
                <a:off x="5641381" y="2233838"/>
                <a:ext cx="2093913" cy="2089231"/>
                <a:chOff x="5641381" y="2233838"/>
                <a:chExt cx="2093913" cy="2089231"/>
              </a:xfrm>
              <a:solidFill>
                <a:srgbClr val="FFFFFF"/>
              </a:solidFill>
            </p:grpSpPr>
            <p:sp>
              <p:nvSpPr>
                <p:cNvPr id="139" name="Freeform 38"/>
                <p:cNvSpPr>
                  <a:spLocks/>
                </p:cNvSpPr>
                <p:nvPr/>
              </p:nvSpPr>
              <p:spPr bwMode="gray">
                <a:xfrm>
                  <a:off x="6654980" y="2233838"/>
                  <a:ext cx="111192" cy="13928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" y="0"/>
                    </a:cxn>
                    <a:cxn ang="0">
                      <a:pos x="79" y="97"/>
                    </a:cxn>
                    <a:cxn ang="0">
                      <a:pos x="79" y="0"/>
                    </a:cxn>
                    <a:cxn ang="0">
                      <a:pos x="95" y="0"/>
                    </a:cxn>
                    <a:cxn ang="0">
                      <a:pos x="95" y="119"/>
                    </a:cxn>
                    <a:cxn ang="0">
                      <a:pos x="77" y="119"/>
                    </a:cxn>
                    <a:cxn ang="0">
                      <a:pos x="15" y="23"/>
                    </a:cxn>
                    <a:cxn ang="0">
                      <a:pos x="15" y="119"/>
                    </a:cxn>
                    <a:cxn ang="0">
                      <a:pos x="0" y="11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95" h="119">
                      <a:moveTo>
                        <a:pt x="0" y="0"/>
                      </a:moveTo>
                      <a:lnTo>
                        <a:pt x="18" y="0"/>
                      </a:lnTo>
                      <a:lnTo>
                        <a:pt x="79" y="97"/>
                      </a:lnTo>
                      <a:lnTo>
                        <a:pt x="79" y="0"/>
                      </a:lnTo>
                      <a:lnTo>
                        <a:pt x="95" y="0"/>
                      </a:lnTo>
                      <a:lnTo>
                        <a:pt x="95" y="119"/>
                      </a:lnTo>
                      <a:lnTo>
                        <a:pt x="77" y="119"/>
                      </a:lnTo>
                      <a:lnTo>
                        <a:pt x="15" y="23"/>
                      </a:lnTo>
                      <a:lnTo>
                        <a:pt x="15" y="119"/>
                      </a:lnTo>
                      <a:lnTo>
                        <a:pt x="0" y="1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0" name="Freeform 39"/>
                <p:cNvSpPr>
                  <a:spLocks/>
                </p:cNvSpPr>
                <p:nvPr/>
              </p:nvSpPr>
              <p:spPr bwMode="gray">
                <a:xfrm>
                  <a:off x="6656151" y="4176764"/>
                  <a:ext cx="108851" cy="146305"/>
                </a:xfrm>
                <a:custGeom>
                  <a:avLst/>
                  <a:gdLst/>
                  <a:ahLst/>
                  <a:cxnLst>
                    <a:cxn ang="0">
                      <a:pos x="45" y="0"/>
                    </a:cxn>
                    <a:cxn ang="0">
                      <a:pos x="57" y="1"/>
                    </a:cxn>
                    <a:cxn ang="0">
                      <a:pos x="68" y="4"/>
                    </a:cxn>
                    <a:cxn ang="0">
                      <a:pos x="76" y="10"/>
                    </a:cxn>
                    <a:cxn ang="0">
                      <a:pos x="83" y="17"/>
                    </a:cxn>
                    <a:cxn ang="0">
                      <a:pos x="88" y="27"/>
                    </a:cxn>
                    <a:cxn ang="0">
                      <a:pos x="89" y="37"/>
                    </a:cxn>
                    <a:cxn ang="0">
                      <a:pos x="73" y="37"/>
                    </a:cxn>
                    <a:cxn ang="0">
                      <a:pos x="72" y="28"/>
                    </a:cxn>
                    <a:cxn ang="0">
                      <a:pos x="66" y="19"/>
                    </a:cxn>
                    <a:cxn ang="0">
                      <a:pos x="58" y="14"/>
                    </a:cxn>
                    <a:cxn ang="0">
                      <a:pos x="46" y="12"/>
                    </a:cxn>
                    <a:cxn ang="0">
                      <a:pos x="37" y="14"/>
                    </a:cxn>
                    <a:cxn ang="0">
                      <a:pos x="28" y="17"/>
                    </a:cxn>
                    <a:cxn ang="0">
                      <a:pos x="23" y="22"/>
                    </a:cxn>
                    <a:cxn ang="0">
                      <a:pos x="20" y="27"/>
                    </a:cxn>
                    <a:cxn ang="0">
                      <a:pos x="19" y="32"/>
                    </a:cxn>
                    <a:cxn ang="0">
                      <a:pos x="22" y="40"/>
                    </a:cxn>
                    <a:cxn ang="0">
                      <a:pos x="28" y="45"/>
                    </a:cxn>
                    <a:cxn ang="0">
                      <a:pos x="38" y="50"/>
                    </a:cxn>
                    <a:cxn ang="0">
                      <a:pos x="73" y="60"/>
                    </a:cxn>
                    <a:cxn ang="0">
                      <a:pos x="82" y="65"/>
                    </a:cxn>
                    <a:cxn ang="0">
                      <a:pos x="88" y="72"/>
                    </a:cxn>
                    <a:cxn ang="0">
                      <a:pos x="91" y="79"/>
                    </a:cxn>
                    <a:cxn ang="0">
                      <a:pos x="93" y="88"/>
                    </a:cxn>
                    <a:cxn ang="0">
                      <a:pos x="91" y="99"/>
                    </a:cxn>
                    <a:cxn ang="0">
                      <a:pos x="86" y="108"/>
                    </a:cxn>
                    <a:cxn ang="0">
                      <a:pos x="78" y="116"/>
                    </a:cxn>
                    <a:cxn ang="0">
                      <a:pos x="68" y="121"/>
                    </a:cxn>
                    <a:cxn ang="0">
                      <a:pos x="59" y="124"/>
                    </a:cxn>
                    <a:cxn ang="0">
                      <a:pos x="47" y="125"/>
                    </a:cxn>
                    <a:cxn ang="0">
                      <a:pos x="34" y="124"/>
                    </a:cxn>
                    <a:cxn ang="0">
                      <a:pos x="23" y="120"/>
                    </a:cxn>
                    <a:cxn ang="0">
                      <a:pos x="14" y="114"/>
                    </a:cxn>
                    <a:cxn ang="0">
                      <a:pos x="6" y="105"/>
                    </a:cxn>
                    <a:cxn ang="0">
                      <a:pos x="1" y="94"/>
                    </a:cxn>
                    <a:cxn ang="0">
                      <a:pos x="0" y="82"/>
                    </a:cxn>
                    <a:cxn ang="0">
                      <a:pos x="15" y="82"/>
                    </a:cxn>
                    <a:cxn ang="0">
                      <a:pos x="16" y="91"/>
                    </a:cxn>
                    <a:cxn ang="0">
                      <a:pos x="19" y="98"/>
                    </a:cxn>
                    <a:cxn ang="0">
                      <a:pos x="23" y="104"/>
                    </a:cxn>
                    <a:cxn ang="0">
                      <a:pos x="30" y="108"/>
                    </a:cxn>
                    <a:cxn ang="0">
                      <a:pos x="37" y="111"/>
                    </a:cxn>
                    <a:cxn ang="0">
                      <a:pos x="45" y="112"/>
                    </a:cxn>
                    <a:cxn ang="0">
                      <a:pos x="56" y="111"/>
                    </a:cxn>
                    <a:cxn ang="0">
                      <a:pos x="66" y="107"/>
                    </a:cxn>
                    <a:cxn ang="0">
                      <a:pos x="72" y="102"/>
                    </a:cxn>
                    <a:cxn ang="0">
                      <a:pos x="76" y="97"/>
                    </a:cxn>
                    <a:cxn ang="0">
                      <a:pos x="77" y="90"/>
                    </a:cxn>
                    <a:cxn ang="0">
                      <a:pos x="75" y="82"/>
                    </a:cxn>
                    <a:cxn ang="0">
                      <a:pos x="68" y="77"/>
                    </a:cxn>
                    <a:cxn ang="0">
                      <a:pos x="58" y="72"/>
                    </a:cxn>
                    <a:cxn ang="0">
                      <a:pos x="23" y="62"/>
                    </a:cxn>
                    <a:cxn ang="0">
                      <a:pos x="13" y="54"/>
                    </a:cxn>
                    <a:cxn ang="0">
                      <a:pos x="6" y="46"/>
                    </a:cxn>
                    <a:cxn ang="0">
                      <a:pos x="4" y="35"/>
                    </a:cxn>
                    <a:cxn ang="0">
                      <a:pos x="5" y="24"/>
                    </a:cxn>
                    <a:cxn ang="0">
                      <a:pos x="10" y="16"/>
                    </a:cxn>
                    <a:cxn ang="0">
                      <a:pos x="17" y="9"/>
                    </a:cxn>
                    <a:cxn ang="0">
                      <a:pos x="25" y="3"/>
                    </a:cxn>
                    <a:cxn ang="0">
                      <a:pos x="35" y="1"/>
                    </a:cxn>
                    <a:cxn ang="0">
                      <a:pos x="45" y="0"/>
                    </a:cxn>
                  </a:cxnLst>
                  <a:rect l="0" t="0" r="r" b="b"/>
                  <a:pathLst>
                    <a:path w="93" h="125">
                      <a:moveTo>
                        <a:pt x="45" y="0"/>
                      </a:moveTo>
                      <a:lnTo>
                        <a:pt x="57" y="1"/>
                      </a:lnTo>
                      <a:lnTo>
                        <a:pt x="68" y="4"/>
                      </a:lnTo>
                      <a:lnTo>
                        <a:pt x="76" y="10"/>
                      </a:lnTo>
                      <a:lnTo>
                        <a:pt x="83" y="17"/>
                      </a:lnTo>
                      <a:lnTo>
                        <a:pt x="88" y="27"/>
                      </a:lnTo>
                      <a:lnTo>
                        <a:pt x="89" y="37"/>
                      </a:lnTo>
                      <a:lnTo>
                        <a:pt x="73" y="37"/>
                      </a:lnTo>
                      <a:lnTo>
                        <a:pt x="72" y="28"/>
                      </a:lnTo>
                      <a:lnTo>
                        <a:pt x="66" y="19"/>
                      </a:lnTo>
                      <a:lnTo>
                        <a:pt x="58" y="14"/>
                      </a:lnTo>
                      <a:lnTo>
                        <a:pt x="46" y="12"/>
                      </a:lnTo>
                      <a:lnTo>
                        <a:pt x="37" y="14"/>
                      </a:lnTo>
                      <a:lnTo>
                        <a:pt x="28" y="17"/>
                      </a:lnTo>
                      <a:lnTo>
                        <a:pt x="23" y="22"/>
                      </a:lnTo>
                      <a:lnTo>
                        <a:pt x="20" y="27"/>
                      </a:lnTo>
                      <a:lnTo>
                        <a:pt x="19" y="32"/>
                      </a:lnTo>
                      <a:lnTo>
                        <a:pt x="22" y="40"/>
                      </a:lnTo>
                      <a:lnTo>
                        <a:pt x="28" y="45"/>
                      </a:lnTo>
                      <a:lnTo>
                        <a:pt x="38" y="50"/>
                      </a:lnTo>
                      <a:lnTo>
                        <a:pt x="73" y="60"/>
                      </a:lnTo>
                      <a:lnTo>
                        <a:pt x="82" y="65"/>
                      </a:lnTo>
                      <a:lnTo>
                        <a:pt x="88" y="72"/>
                      </a:lnTo>
                      <a:lnTo>
                        <a:pt x="91" y="79"/>
                      </a:lnTo>
                      <a:lnTo>
                        <a:pt x="93" y="88"/>
                      </a:lnTo>
                      <a:lnTo>
                        <a:pt x="91" y="99"/>
                      </a:lnTo>
                      <a:lnTo>
                        <a:pt x="86" y="108"/>
                      </a:lnTo>
                      <a:lnTo>
                        <a:pt x="78" y="116"/>
                      </a:lnTo>
                      <a:lnTo>
                        <a:pt x="68" y="121"/>
                      </a:lnTo>
                      <a:lnTo>
                        <a:pt x="59" y="124"/>
                      </a:lnTo>
                      <a:lnTo>
                        <a:pt x="47" y="125"/>
                      </a:lnTo>
                      <a:lnTo>
                        <a:pt x="34" y="124"/>
                      </a:lnTo>
                      <a:lnTo>
                        <a:pt x="23" y="120"/>
                      </a:lnTo>
                      <a:lnTo>
                        <a:pt x="14" y="114"/>
                      </a:lnTo>
                      <a:lnTo>
                        <a:pt x="6" y="105"/>
                      </a:lnTo>
                      <a:lnTo>
                        <a:pt x="1" y="94"/>
                      </a:lnTo>
                      <a:lnTo>
                        <a:pt x="0" y="82"/>
                      </a:lnTo>
                      <a:lnTo>
                        <a:pt x="15" y="82"/>
                      </a:lnTo>
                      <a:lnTo>
                        <a:pt x="16" y="91"/>
                      </a:lnTo>
                      <a:lnTo>
                        <a:pt x="19" y="98"/>
                      </a:lnTo>
                      <a:lnTo>
                        <a:pt x="23" y="104"/>
                      </a:lnTo>
                      <a:lnTo>
                        <a:pt x="30" y="108"/>
                      </a:lnTo>
                      <a:lnTo>
                        <a:pt x="37" y="111"/>
                      </a:lnTo>
                      <a:lnTo>
                        <a:pt x="45" y="112"/>
                      </a:lnTo>
                      <a:lnTo>
                        <a:pt x="56" y="111"/>
                      </a:lnTo>
                      <a:lnTo>
                        <a:pt x="66" y="107"/>
                      </a:lnTo>
                      <a:lnTo>
                        <a:pt x="72" y="102"/>
                      </a:lnTo>
                      <a:lnTo>
                        <a:pt x="76" y="97"/>
                      </a:lnTo>
                      <a:lnTo>
                        <a:pt x="77" y="90"/>
                      </a:lnTo>
                      <a:lnTo>
                        <a:pt x="75" y="82"/>
                      </a:lnTo>
                      <a:lnTo>
                        <a:pt x="68" y="77"/>
                      </a:lnTo>
                      <a:lnTo>
                        <a:pt x="58" y="72"/>
                      </a:lnTo>
                      <a:lnTo>
                        <a:pt x="23" y="62"/>
                      </a:lnTo>
                      <a:lnTo>
                        <a:pt x="13" y="54"/>
                      </a:lnTo>
                      <a:lnTo>
                        <a:pt x="6" y="46"/>
                      </a:lnTo>
                      <a:lnTo>
                        <a:pt x="4" y="35"/>
                      </a:lnTo>
                      <a:lnTo>
                        <a:pt x="5" y="24"/>
                      </a:lnTo>
                      <a:lnTo>
                        <a:pt x="10" y="16"/>
                      </a:lnTo>
                      <a:lnTo>
                        <a:pt x="17" y="9"/>
                      </a:lnTo>
                      <a:lnTo>
                        <a:pt x="25" y="3"/>
                      </a:lnTo>
                      <a:lnTo>
                        <a:pt x="35" y="1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1" name="Freeform 40"/>
                <p:cNvSpPr>
                  <a:spLocks/>
                </p:cNvSpPr>
                <p:nvPr/>
              </p:nvSpPr>
              <p:spPr bwMode="gray">
                <a:xfrm>
                  <a:off x="5641381" y="3198278"/>
                  <a:ext cx="174396" cy="13928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0"/>
                    </a:cxn>
                    <a:cxn ang="0">
                      <a:pos x="40" y="95"/>
                    </a:cxn>
                    <a:cxn ang="0">
                      <a:pos x="66" y="0"/>
                    </a:cxn>
                    <a:cxn ang="0">
                      <a:pos x="83" y="0"/>
                    </a:cxn>
                    <a:cxn ang="0">
                      <a:pos x="108" y="94"/>
                    </a:cxn>
                    <a:cxn ang="0">
                      <a:pos x="134" y="0"/>
                    </a:cxn>
                    <a:cxn ang="0">
                      <a:pos x="149" y="0"/>
                    </a:cxn>
                    <a:cxn ang="0">
                      <a:pos x="117" y="119"/>
                    </a:cxn>
                    <a:cxn ang="0">
                      <a:pos x="101" y="119"/>
                    </a:cxn>
                    <a:cxn ang="0">
                      <a:pos x="74" y="21"/>
                    </a:cxn>
                    <a:cxn ang="0">
                      <a:pos x="48" y="119"/>
                    </a:cxn>
                    <a:cxn ang="0">
                      <a:pos x="31" y="11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9" h="119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40" y="95"/>
                      </a:lnTo>
                      <a:lnTo>
                        <a:pt x="66" y="0"/>
                      </a:lnTo>
                      <a:lnTo>
                        <a:pt x="83" y="0"/>
                      </a:lnTo>
                      <a:lnTo>
                        <a:pt x="108" y="94"/>
                      </a:lnTo>
                      <a:lnTo>
                        <a:pt x="134" y="0"/>
                      </a:lnTo>
                      <a:lnTo>
                        <a:pt x="149" y="0"/>
                      </a:lnTo>
                      <a:lnTo>
                        <a:pt x="117" y="119"/>
                      </a:lnTo>
                      <a:lnTo>
                        <a:pt x="101" y="119"/>
                      </a:lnTo>
                      <a:lnTo>
                        <a:pt x="74" y="21"/>
                      </a:lnTo>
                      <a:lnTo>
                        <a:pt x="48" y="119"/>
                      </a:lnTo>
                      <a:lnTo>
                        <a:pt x="31" y="1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2" name="Freeform 41"/>
                <p:cNvSpPr>
                  <a:spLocks/>
                </p:cNvSpPr>
                <p:nvPr/>
              </p:nvSpPr>
              <p:spPr bwMode="gray">
                <a:xfrm>
                  <a:off x="7633466" y="3198278"/>
                  <a:ext cx="101828" cy="13928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6" y="0"/>
                    </a:cxn>
                    <a:cxn ang="0">
                      <a:pos x="86" y="14"/>
                    </a:cxn>
                    <a:cxn ang="0">
                      <a:pos x="16" y="14"/>
                    </a:cxn>
                    <a:cxn ang="0">
                      <a:pos x="16" y="50"/>
                    </a:cxn>
                    <a:cxn ang="0">
                      <a:pos x="80" y="50"/>
                    </a:cxn>
                    <a:cxn ang="0">
                      <a:pos x="80" y="64"/>
                    </a:cxn>
                    <a:cxn ang="0">
                      <a:pos x="16" y="64"/>
                    </a:cxn>
                    <a:cxn ang="0">
                      <a:pos x="16" y="105"/>
                    </a:cxn>
                    <a:cxn ang="0">
                      <a:pos x="87" y="105"/>
                    </a:cxn>
                    <a:cxn ang="0">
                      <a:pos x="87" y="119"/>
                    </a:cxn>
                    <a:cxn ang="0">
                      <a:pos x="0" y="11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7" h="119">
                      <a:moveTo>
                        <a:pt x="0" y="0"/>
                      </a:moveTo>
                      <a:lnTo>
                        <a:pt x="86" y="0"/>
                      </a:lnTo>
                      <a:lnTo>
                        <a:pt x="86" y="14"/>
                      </a:lnTo>
                      <a:lnTo>
                        <a:pt x="16" y="14"/>
                      </a:lnTo>
                      <a:lnTo>
                        <a:pt x="16" y="50"/>
                      </a:lnTo>
                      <a:lnTo>
                        <a:pt x="80" y="50"/>
                      </a:lnTo>
                      <a:lnTo>
                        <a:pt x="80" y="64"/>
                      </a:lnTo>
                      <a:lnTo>
                        <a:pt x="16" y="64"/>
                      </a:lnTo>
                      <a:lnTo>
                        <a:pt x="16" y="105"/>
                      </a:lnTo>
                      <a:lnTo>
                        <a:pt x="87" y="105"/>
                      </a:lnTo>
                      <a:lnTo>
                        <a:pt x="87" y="119"/>
                      </a:lnTo>
                      <a:lnTo>
                        <a:pt x="0" y="1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3" name="Freeform 42"/>
                <p:cNvSpPr>
                  <a:spLocks noEditPoints="1"/>
                </p:cNvSpPr>
                <p:nvPr/>
              </p:nvSpPr>
              <p:spPr bwMode="gray">
                <a:xfrm>
                  <a:off x="6021774" y="2599014"/>
                  <a:ext cx="210679" cy="98317"/>
                </a:xfrm>
                <a:custGeom>
                  <a:avLst/>
                  <a:gdLst/>
                  <a:ahLst/>
                  <a:cxnLst>
                    <a:cxn ang="0">
                      <a:pos x="75" y="0"/>
                    </a:cxn>
                    <a:cxn ang="0">
                      <a:pos x="86" y="0"/>
                    </a:cxn>
                    <a:cxn ang="0">
                      <a:pos x="104" y="67"/>
                    </a:cxn>
                    <a:cxn ang="0">
                      <a:pos x="122" y="0"/>
                    </a:cxn>
                    <a:cxn ang="0">
                      <a:pos x="133" y="0"/>
                    </a:cxn>
                    <a:cxn ang="0">
                      <a:pos x="151" y="67"/>
                    </a:cxn>
                    <a:cxn ang="0">
                      <a:pos x="169" y="0"/>
                    </a:cxn>
                    <a:cxn ang="0">
                      <a:pos x="180" y="0"/>
                    </a:cxn>
                    <a:cxn ang="0">
                      <a:pos x="158" y="84"/>
                    </a:cxn>
                    <a:cxn ang="0">
                      <a:pos x="146" y="84"/>
                    </a:cxn>
                    <a:cxn ang="0">
                      <a:pos x="127" y="15"/>
                    </a:cxn>
                    <a:cxn ang="0">
                      <a:pos x="109" y="84"/>
                    </a:cxn>
                    <a:cxn ang="0">
                      <a:pos x="97" y="84"/>
                    </a:cxn>
                    <a:cxn ang="0">
                      <a:pos x="75" y="0"/>
                    </a:cxn>
                    <a:cxn ang="0">
                      <a:pos x="0" y="0"/>
                    </a:cxn>
                    <a:cxn ang="0">
                      <a:pos x="12" y="0"/>
                    </a:cxn>
                    <a:cxn ang="0">
                      <a:pos x="55" y="68"/>
                    </a:cxn>
                    <a:cxn ang="0">
                      <a:pos x="55" y="0"/>
                    </a:cxn>
                    <a:cxn ang="0">
                      <a:pos x="66" y="0"/>
                    </a:cxn>
                    <a:cxn ang="0">
                      <a:pos x="66" y="84"/>
                    </a:cxn>
                    <a:cxn ang="0">
                      <a:pos x="54" y="84"/>
                    </a:cxn>
                    <a:cxn ang="0">
                      <a:pos x="10" y="16"/>
                    </a:cxn>
                    <a:cxn ang="0">
                      <a:pos x="10" y="84"/>
                    </a:cxn>
                    <a:cxn ang="0">
                      <a:pos x="0" y="8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0" h="84">
                      <a:moveTo>
                        <a:pt x="75" y="0"/>
                      </a:moveTo>
                      <a:lnTo>
                        <a:pt x="86" y="0"/>
                      </a:lnTo>
                      <a:lnTo>
                        <a:pt x="104" y="67"/>
                      </a:lnTo>
                      <a:lnTo>
                        <a:pt x="122" y="0"/>
                      </a:lnTo>
                      <a:lnTo>
                        <a:pt x="133" y="0"/>
                      </a:lnTo>
                      <a:lnTo>
                        <a:pt x="151" y="67"/>
                      </a:lnTo>
                      <a:lnTo>
                        <a:pt x="169" y="0"/>
                      </a:lnTo>
                      <a:lnTo>
                        <a:pt x="180" y="0"/>
                      </a:lnTo>
                      <a:lnTo>
                        <a:pt x="158" y="84"/>
                      </a:lnTo>
                      <a:lnTo>
                        <a:pt x="146" y="84"/>
                      </a:lnTo>
                      <a:lnTo>
                        <a:pt x="127" y="15"/>
                      </a:lnTo>
                      <a:lnTo>
                        <a:pt x="109" y="84"/>
                      </a:lnTo>
                      <a:lnTo>
                        <a:pt x="97" y="84"/>
                      </a:lnTo>
                      <a:lnTo>
                        <a:pt x="75" y="0"/>
                      </a:lnTo>
                      <a:close/>
                      <a:moveTo>
                        <a:pt x="0" y="0"/>
                      </a:moveTo>
                      <a:lnTo>
                        <a:pt x="12" y="0"/>
                      </a:lnTo>
                      <a:lnTo>
                        <a:pt x="55" y="68"/>
                      </a:lnTo>
                      <a:lnTo>
                        <a:pt x="55" y="0"/>
                      </a:lnTo>
                      <a:lnTo>
                        <a:pt x="66" y="0"/>
                      </a:lnTo>
                      <a:lnTo>
                        <a:pt x="66" y="84"/>
                      </a:lnTo>
                      <a:lnTo>
                        <a:pt x="54" y="84"/>
                      </a:lnTo>
                      <a:lnTo>
                        <a:pt x="10" y="16"/>
                      </a:lnTo>
                      <a:lnTo>
                        <a:pt x="10" y="84"/>
                      </a:lnTo>
                      <a:lnTo>
                        <a:pt x="0" y="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4" name="Freeform 43"/>
                <p:cNvSpPr>
                  <a:spLocks noEditPoints="1"/>
                </p:cNvSpPr>
                <p:nvPr/>
              </p:nvSpPr>
              <p:spPr bwMode="gray">
                <a:xfrm>
                  <a:off x="7187529" y="3856064"/>
                  <a:ext cx="156839" cy="104169"/>
                </a:xfrm>
                <a:custGeom>
                  <a:avLst/>
                  <a:gdLst/>
                  <a:ahLst/>
                  <a:cxnLst>
                    <a:cxn ang="0">
                      <a:pos x="133" y="3"/>
                    </a:cxn>
                    <a:cxn ang="0">
                      <a:pos x="85" y="13"/>
                    </a:cxn>
                    <a:cxn ang="0">
                      <a:pos x="129" y="39"/>
                    </a:cxn>
                    <a:cxn ang="0">
                      <a:pos x="85" y="48"/>
                    </a:cxn>
                    <a:cxn ang="0">
                      <a:pos x="134" y="76"/>
                    </a:cxn>
                    <a:cxn ang="0">
                      <a:pos x="74" y="87"/>
                    </a:cxn>
                    <a:cxn ang="0">
                      <a:pos x="32" y="0"/>
                    </a:cxn>
                    <a:cxn ang="0">
                      <a:pos x="53" y="8"/>
                    </a:cxn>
                    <a:cxn ang="0">
                      <a:pos x="61" y="20"/>
                    </a:cxn>
                    <a:cxn ang="0">
                      <a:pos x="52" y="27"/>
                    </a:cxn>
                    <a:cxn ang="0">
                      <a:pos x="50" y="20"/>
                    </a:cxn>
                    <a:cxn ang="0">
                      <a:pos x="47" y="14"/>
                    </a:cxn>
                    <a:cxn ang="0">
                      <a:pos x="33" y="9"/>
                    </a:cxn>
                    <a:cxn ang="0">
                      <a:pos x="24" y="11"/>
                    </a:cxn>
                    <a:cxn ang="0">
                      <a:pos x="17" y="15"/>
                    </a:cxn>
                    <a:cxn ang="0">
                      <a:pos x="14" y="21"/>
                    </a:cxn>
                    <a:cxn ang="0">
                      <a:pos x="15" y="29"/>
                    </a:cxn>
                    <a:cxn ang="0">
                      <a:pos x="27" y="36"/>
                    </a:cxn>
                    <a:cxn ang="0">
                      <a:pos x="59" y="48"/>
                    </a:cxn>
                    <a:cxn ang="0">
                      <a:pos x="65" y="62"/>
                    </a:cxn>
                    <a:cxn ang="0">
                      <a:pos x="61" y="76"/>
                    </a:cxn>
                    <a:cxn ang="0">
                      <a:pos x="44" y="87"/>
                    </a:cxn>
                    <a:cxn ang="0">
                      <a:pos x="20" y="87"/>
                    </a:cxn>
                    <a:cxn ang="0">
                      <a:pos x="4" y="75"/>
                    </a:cxn>
                    <a:cxn ang="0">
                      <a:pos x="0" y="59"/>
                    </a:cxn>
                    <a:cxn ang="0">
                      <a:pos x="12" y="67"/>
                    </a:cxn>
                    <a:cxn ang="0">
                      <a:pos x="23" y="78"/>
                    </a:cxn>
                    <a:cxn ang="0">
                      <a:pos x="39" y="79"/>
                    </a:cxn>
                    <a:cxn ang="0">
                      <a:pos x="49" y="74"/>
                    </a:cxn>
                    <a:cxn ang="0">
                      <a:pos x="53" y="67"/>
                    </a:cxn>
                    <a:cxn ang="0">
                      <a:pos x="52" y="59"/>
                    </a:cxn>
                    <a:cxn ang="0">
                      <a:pos x="40" y="51"/>
                    </a:cxn>
                    <a:cxn ang="0">
                      <a:pos x="9" y="40"/>
                    </a:cxn>
                    <a:cxn ang="0">
                      <a:pos x="3" y="26"/>
                    </a:cxn>
                    <a:cxn ang="0">
                      <a:pos x="7" y="12"/>
                    </a:cxn>
                    <a:cxn ang="0">
                      <a:pos x="21" y="2"/>
                    </a:cxn>
                  </a:cxnLst>
                  <a:rect l="0" t="0" r="r" b="b"/>
                  <a:pathLst>
                    <a:path w="134" h="89">
                      <a:moveTo>
                        <a:pt x="74" y="3"/>
                      </a:moveTo>
                      <a:lnTo>
                        <a:pt x="133" y="3"/>
                      </a:lnTo>
                      <a:lnTo>
                        <a:pt x="133" y="13"/>
                      </a:lnTo>
                      <a:lnTo>
                        <a:pt x="85" y="13"/>
                      </a:lnTo>
                      <a:lnTo>
                        <a:pt x="85" y="39"/>
                      </a:lnTo>
                      <a:lnTo>
                        <a:pt x="129" y="39"/>
                      </a:lnTo>
                      <a:lnTo>
                        <a:pt x="129" y="48"/>
                      </a:lnTo>
                      <a:lnTo>
                        <a:pt x="85" y="48"/>
                      </a:lnTo>
                      <a:lnTo>
                        <a:pt x="85" y="76"/>
                      </a:lnTo>
                      <a:lnTo>
                        <a:pt x="134" y="76"/>
                      </a:lnTo>
                      <a:lnTo>
                        <a:pt x="134" y="87"/>
                      </a:lnTo>
                      <a:lnTo>
                        <a:pt x="74" y="87"/>
                      </a:lnTo>
                      <a:lnTo>
                        <a:pt x="74" y="3"/>
                      </a:lnTo>
                      <a:close/>
                      <a:moveTo>
                        <a:pt x="32" y="0"/>
                      </a:moveTo>
                      <a:lnTo>
                        <a:pt x="43" y="3"/>
                      </a:lnTo>
                      <a:lnTo>
                        <a:pt x="53" y="8"/>
                      </a:lnTo>
                      <a:lnTo>
                        <a:pt x="58" y="13"/>
                      </a:lnTo>
                      <a:lnTo>
                        <a:pt x="61" y="20"/>
                      </a:lnTo>
                      <a:lnTo>
                        <a:pt x="62" y="27"/>
                      </a:lnTo>
                      <a:lnTo>
                        <a:pt x="52" y="27"/>
                      </a:lnTo>
                      <a:lnTo>
                        <a:pt x="52" y="23"/>
                      </a:lnTo>
                      <a:lnTo>
                        <a:pt x="50" y="20"/>
                      </a:lnTo>
                      <a:lnTo>
                        <a:pt x="48" y="18"/>
                      </a:lnTo>
                      <a:lnTo>
                        <a:pt x="47" y="14"/>
                      </a:lnTo>
                      <a:lnTo>
                        <a:pt x="40" y="11"/>
                      </a:lnTo>
                      <a:lnTo>
                        <a:pt x="33" y="9"/>
                      </a:lnTo>
                      <a:lnTo>
                        <a:pt x="28" y="10"/>
                      </a:lnTo>
                      <a:lnTo>
                        <a:pt x="24" y="11"/>
                      </a:lnTo>
                      <a:lnTo>
                        <a:pt x="20" y="13"/>
                      </a:lnTo>
                      <a:lnTo>
                        <a:pt x="17" y="15"/>
                      </a:lnTo>
                      <a:lnTo>
                        <a:pt x="15" y="18"/>
                      </a:lnTo>
                      <a:lnTo>
                        <a:pt x="14" y="21"/>
                      </a:lnTo>
                      <a:lnTo>
                        <a:pt x="14" y="24"/>
                      </a:lnTo>
                      <a:lnTo>
                        <a:pt x="15" y="29"/>
                      </a:lnTo>
                      <a:lnTo>
                        <a:pt x="20" y="33"/>
                      </a:lnTo>
                      <a:lnTo>
                        <a:pt x="27" y="36"/>
                      </a:lnTo>
                      <a:lnTo>
                        <a:pt x="52" y="43"/>
                      </a:lnTo>
                      <a:lnTo>
                        <a:pt x="59" y="48"/>
                      </a:lnTo>
                      <a:lnTo>
                        <a:pt x="64" y="54"/>
                      </a:lnTo>
                      <a:lnTo>
                        <a:pt x="65" y="62"/>
                      </a:lnTo>
                      <a:lnTo>
                        <a:pt x="64" y="70"/>
                      </a:lnTo>
                      <a:lnTo>
                        <a:pt x="61" y="76"/>
                      </a:lnTo>
                      <a:lnTo>
                        <a:pt x="55" y="82"/>
                      </a:lnTo>
                      <a:lnTo>
                        <a:pt x="44" y="87"/>
                      </a:lnTo>
                      <a:lnTo>
                        <a:pt x="33" y="89"/>
                      </a:lnTo>
                      <a:lnTo>
                        <a:pt x="20" y="87"/>
                      </a:lnTo>
                      <a:lnTo>
                        <a:pt x="10" y="81"/>
                      </a:lnTo>
                      <a:lnTo>
                        <a:pt x="4" y="75"/>
                      </a:lnTo>
                      <a:lnTo>
                        <a:pt x="1" y="67"/>
                      </a:lnTo>
                      <a:lnTo>
                        <a:pt x="0" y="59"/>
                      </a:lnTo>
                      <a:lnTo>
                        <a:pt x="11" y="59"/>
                      </a:lnTo>
                      <a:lnTo>
                        <a:pt x="12" y="67"/>
                      </a:lnTo>
                      <a:lnTo>
                        <a:pt x="16" y="74"/>
                      </a:lnTo>
                      <a:lnTo>
                        <a:pt x="23" y="78"/>
                      </a:lnTo>
                      <a:lnTo>
                        <a:pt x="32" y="80"/>
                      </a:lnTo>
                      <a:lnTo>
                        <a:pt x="39" y="79"/>
                      </a:lnTo>
                      <a:lnTo>
                        <a:pt x="46" y="76"/>
                      </a:lnTo>
                      <a:lnTo>
                        <a:pt x="49" y="74"/>
                      </a:lnTo>
                      <a:lnTo>
                        <a:pt x="52" y="71"/>
                      </a:lnTo>
                      <a:lnTo>
                        <a:pt x="53" y="67"/>
                      </a:lnTo>
                      <a:lnTo>
                        <a:pt x="54" y="64"/>
                      </a:lnTo>
                      <a:lnTo>
                        <a:pt x="52" y="59"/>
                      </a:lnTo>
                      <a:lnTo>
                        <a:pt x="48" y="54"/>
                      </a:lnTo>
                      <a:lnTo>
                        <a:pt x="40" y="51"/>
                      </a:lnTo>
                      <a:lnTo>
                        <a:pt x="16" y="44"/>
                      </a:lnTo>
                      <a:lnTo>
                        <a:pt x="9" y="40"/>
                      </a:lnTo>
                      <a:lnTo>
                        <a:pt x="4" y="33"/>
                      </a:lnTo>
                      <a:lnTo>
                        <a:pt x="3" y="26"/>
                      </a:lnTo>
                      <a:lnTo>
                        <a:pt x="4" y="18"/>
                      </a:lnTo>
                      <a:lnTo>
                        <a:pt x="7" y="12"/>
                      </a:lnTo>
                      <a:lnTo>
                        <a:pt x="12" y="7"/>
                      </a:lnTo>
                      <a:lnTo>
                        <a:pt x="21" y="2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5" name="Freeform 44"/>
                <p:cNvSpPr>
                  <a:spLocks noEditPoints="1"/>
                </p:cNvSpPr>
                <p:nvPr/>
              </p:nvSpPr>
              <p:spPr bwMode="gray">
                <a:xfrm>
                  <a:off x="6021774" y="3856064"/>
                  <a:ext cx="200145" cy="104169"/>
                </a:xfrm>
                <a:custGeom>
                  <a:avLst/>
                  <a:gdLst/>
                  <a:ahLst/>
                  <a:cxnLst>
                    <a:cxn ang="0">
                      <a:pos x="11" y="3"/>
                    </a:cxn>
                    <a:cxn ang="0">
                      <a:pos x="46" y="3"/>
                    </a:cxn>
                    <a:cxn ang="0">
                      <a:pos x="76" y="70"/>
                    </a:cxn>
                    <a:cxn ang="0">
                      <a:pos x="104" y="3"/>
                    </a:cxn>
                    <a:cxn ang="0">
                      <a:pos x="71" y="87"/>
                    </a:cxn>
                    <a:cxn ang="0">
                      <a:pos x="33" y="87"/>
                    </a:cxn>
                    <a:cxn ang="0">
                      <a:pos x="0" y="3"/>
                    </a:cxn>
                    <a:cxn ang="0">
                      <a:pos x="150" y="3"/>
                    </a:cxn>
                    <a:cxn ang="0">
                      <a:pos x="165" y="13"/>
                    </a:cxn>
                    <a:cxn ang="0">
                      <a:pos x="169" y="27"/>
                    </a:cxn>
                    <a:cxn ang="0">
                      <a:pos x="158" y="23"/>
                    </a:cxn>
                    <a:cxn ang="0">
                      <a:pos x="155" y="18"/>
                    </a:cxn>
                    <a:cxn ang="0">
                      <a:pos x="147" y="11"/>
                    </a:cxn>
                    <a:cxn ang="0">
                      <a:pos x="135" y="10"/>
                    </a:cxn>
                    <a:cxn ang="0">
                      <a:pos x="127" y="13"/>
                    </a:cxn>
                    <a:cxn ang="0">
                      <a:pos x="122" y="18"/>
                    </a:cxn>
                    <a:cxn ang="0">
                      <a:pos x="120" y="24"/>
                    </a:cxn>
                    <a:cxn ang="0">
                      <a:pos x="126" y="33"/>
                    </a:cxn>
                    <a:cxn ang="0">
                      <a:pos x="158" y="43"/>
                    </a:cxn>
                    <a:cxn ang="0">
                      <a:pos x="170" y="54"/>
                    </a:cxn>
                    <a:cxn ang="0">
                      <a:pos x="171" y="70"/>
                    </a:cxn>
                    <a:cxn ang="0">
                      <a:pos x="162" y="82"/>
                    </a:cxn>
                    <a:cxn ang="0">
                      <a:pos x="140" y="89"/>
                    </a:cxn>
                    <a:cxn ang="0">
                      <a:pos x="116" y="81"/>
                    </a:cxn>
                    <a:cxn ang="0">
                      <a:pos x="108" y="67"/>
                    </a:cxn>
                    <a:cxn ang="0">
                      <a:pos x="118" y="59"/>
                    </a:cxn>
                    <a:cxn ang="0">
                      <a:pos x="123" y="74"/>
                    </a:cxn>
                    <a:cxn ang="0">
                      <a:pos x="139" y="80"/>
                    </a:cxn>
                    <a:cxn ang="0">
                      <a:pos x="153" y="76"/>
                    </a:cxn>
                    <a:cxn ang="0">
                      <a:pos x="158" y="71"/>
                    </a:cxn>
                    <a:cxn ang="0">
                      <a:pos x="160" y="64"/>
                    </a:cxn>
                    <a:cxn ang="0">
                      <a:pos x="154" y="54"/>
                    </a:cxn>
                    <a:cxn ang="0">
                      <a:pos x="122" y="44"/>
                    </a:cxn>
                    <a:cxn ang="0">
                      <a:pos x="111" y="33"/>
                    </a:cxn>
                    <a:cxn ang="0">
                      <a:pos x="110" y="18"/>
                    </a:cxn>
                    <a:cxn ang="0">
                      <a:pos x="118" y="7"/>
                    </a:cxn>
                    <a:cxn ang="0">
                      <a:pos x="139" y="0"/>
                    </a:cxn>
                  </a:cxnLst>
                  <a:rect l="0" t="0" r="r" b="b"/>
                  <a:pathLst>
                    <a:path w="171" h="89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28" y="70"/>
                      </a:lnTo>
                      <a:lnTo>
                        <a:pt x="46" y="3"/>
                      </a:lnTo>
                      <a:lnTo>
                        <a:pt x="58" y="3"/>
                      </a:lnTo>
                      <a:lnTo>
                        <a:pt x="76" y="70"/>
                      </a:lnTo>
                      <a:lnTo>
                        <a:pt x="94" y="3"/>
                      </a:lnTo>
                      <a:lnTo>
                        <a:pt x="104" y="3"/>
                      </a:lnTo>
                      <a:lnTo>
                        <a:pt x="82" y="87"/>
                      </a:lnTo>
                      <a:lnTo>
                        <a:pt x="71" y="87"/>
                      </a:lnTo>
                      <a:lnTo>
                        <a:pt x="51" y="18"/>
                      </a:lnTo>
                      <a:lnTo>
                        <a:pt x="33" y="87"/>
                      </a:lnTo>
                      <a:lnTo>
                        <a:pt x="22" y="87"/>
                      </a:lnTo>
                      <a:lnTo>
                        <a:pt x="0" y="3"/>
                      </a:lnTo>
                      <a:close/>
                      <a:moveTo>
                        <a:pt x="139" y="0"/>
                      </a:moveTo>
                      <a:lnTo>
                        <a:pt x="150" y="3"/>
                      </a:lnTo>
                      <a:lnTo>
                        <a:pt x="160" y="8"/>
                      </a:lnTo>
                      <a:lnTo>
                        <a:pt x="165" y="13"/>
                      </a:lnTo>
                      <a:lnTo>
                        <a:pt x="168" y="20"/>
                      </a:lnTo>
                      <a:lnTo>
                        <a:pt x="169" y="27"/>
                      </a:lnTo>
                      <a:lnTo>
                        <a:pt x="158" y="27"/>
                      </a:lnTo>
                      <a:lnTo>
                        <a:pt x="158" y="23"/>
                      </a:lnTo>
                      <a:lnTo>
                        <a:pt x="157" y="20"/>
                      </a:lnTo>
                      <a:lnTo>
                        <a:pt x="155" y="18"/>
                      </a:lnTo>
                      <a:lnTo>
                        <a:pt x="153" y="14"/>
                      </a:lnTo>
                      <a:lnTo>
                        <a:pt x="147" y="11"/>
                      </a:lnTo>
                      <a:lnTo>
                        <a:pt x="140" y="9"/>
                      </a:lnTo>
                      <a:lnTo>
                        <a:pt x="135" y="10"/>
                      </a:lnTo>
                      <a:lnTo>
                        <a:pt x="131" y="11"/>
                      </a:lnTo>
                      <a:lnTo>
                        <a:pt x="127" y="13"/>
                      </a:lnTo>
                      <a:lnTo>
                        <a:pt x="124" y="15"/>
                      </a:lnTo>
                      <a:lnTo>
                        <a:pt x="122" y="18"/>
                      </a:lnTo>
                      <a:lnTo>
                        <a:pt x="121" y="21"/>
                      </a:lnTo>
                      <a:lnTo>
                        <a:pt x="120" y="24"/>
                      </a:lnTo>
                      <a:lnTo>
                        <a:pt x="122" y="29"/>
                      </a:lnTo>
                      <a:lnTo>
                        <a:pt x="126" y="33"/>
                      </a:lnTo>
                      <a:lnTo>
                        <a:pt x="134" y="36"/>
                      </a:lnTo>
                      <a:lnTo>
                        <a:pt x="158" y="43"/>
                      </a:lnTo>
                      <a:lnTo>
                        <a:pt x="166" y="48"/>
                      </a:lnTo>
                      <a:lnTo>
                        <a:pt x="170" y="54"/>
                      </a:lnTo>
                      <a:lnTo>
                        <a:pt x="171" y="62"/>
                      </a:lnTo>
                      <a:lnTo>
                        <a:pt x="171" y="70"/>
                      </a:lnTo>
                      <a:lnTo>
                        <a:pt x="167" y="76"/>
                      </a:lnTo>
                      <a:lnTo>
                        <a:pt x="162" y="82"/>
                      </a:lnTo>
                      <a:lnTo>
                        <a:pt x="151" y="87"/>
                      </a:lnTo>
                      <a:lnTo>
                        <a:pt x="140" y="89"/>
                      </a:lnTo>
                      <a:lnTo>
                        <a:pt x="127" y="87"/>
                      </a:lnTo>
                      <a:lnTo>
                        <a:pt x="116" y="81"/>
                      </a:lnTo>
                      <a:lnTo>
                        <a:pt x="111" y="75"/>
                      </a:lnTo>
                      <a:lnTo>
                        <a:pt x="108" y="67"/>
                      </a:lnTo>
                      <a:lnTo>
                        <a:pt x="107" y="59"/>
                      </a:lnTo>
                      <a:lnTo>
                        <a:pt x="118" y="59"/>
                      </a:lnTo>
                      <a:lnTo>
                        <a:pt x="119" y="67"/>
                      </a:lnTo>
                      <a:lnTo>
                        <a:pt x="123" y="74"/>
                      </a:lnTo>
                      <a:lnTo>
                        <a:pt x="130" y="78"/>
                      </a:lnTo>
                      <a:lnTo>
                        <a:pt x="139" y="80"/>
                      </a:lnTo>
                      <a:lnTo>
                        <a:pt x="146" y="79"/>
                      </a:lnTo>
                      <a:lnTo>
                        <a:pt x="153" y="76"/>
                      </a:lnTo>
                      <a:lnTo>
                        <a:pt x="156" y="74"/>
                      </a:lnTo>
                      <a:lnTo>
                        <a:pt x="158" y="71"/>
                      </a:lnTo>
                      <a:lnTo>
                        <a:pt x="160" y="67"/>
                      </a:lnTo>
                      <a:lnTo>
                        <a:pt x="160" y="64"/>
                      </a:lnTo>
                      <a:lnTo>
                        <a:pt x="159" y="59"/>
                      </a:lnTo>
                      <a:lnTo>
                        <a:pt x="154" y="54"/>
                      </a:lnTo>
                      <a:lnTo>
                        <a:pt x="147" y="51"/>
                      </a:lnTo>
                      <a:lnTo>
                        <a:pt x="122" y="44"/>
                      </a:lnTo>
                      <a:lnTo>
                        <a:pt x="115" y="40"/>
                      </a:lnTo>
                      <a:lnTo>
                        <a:pt x="111" y="33"/>
                      </a:lnTo>
                      <a:lnTo>
                        <a:pt x="109" y="26"/>
                      </a:lnTo>
                      <a:lnTo>
                        <a:pt x="110" y="18"/>
                      </a:lnTo>
                      <a:lnTo>
                        <a:pt x="113" y="12"/>
                      </a:lnTo>
                      <a:lnTo>
                        <a:pt x="118" y="7"/>
                      </a:lnTo>
                      <a:lnTo>
                        <a:pt x="127" y="2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6" name="Freeform 45"/>
                <p:cNvSpPr>
                  <a:spLocks noEditPoints="1"/>
                </p:cNvSpPr>
                <p:nvPr/>
              </p:nvSpPr>
              <p:spPr bwMode="gray">
                <a:xfrm>
                  <a:off x="7185188" y="2599014"/>
                  <a:ext cx="159179" cy="98317"/>
                </a:xfrm>
                <a:custGeom>
                  <a:avLst/>
                  <a:gdLst/>
                  <a:ahLst/>
                  <a:cxnLst>
                    <a:cxn ang="0">
                      <a:pos x="76" y="0"/>
                    </a:cxn>
                    <a:cxn ang="0">
                      <a:pos x="135" y="0"/>
                    </a:cxn>
                    <a:cxn ang="0">
                      <a:pos x="135" y="10"/>
                    </a:cxn>
                    <a:cxn ang="0">
                      <a:pos x="87" y="10"/>
                    </a:cxn>
                    <a:cxn ang="0">
                      <a:pos x="87" y="36"/>
                    </a:cxn>
                    <a:cxn ang="0">
                      <a:pos x="131" y="36"/>
                    </a:cxn>
                    <a:cxn ang="0">
                      <a:pos x="131" y="45"/>
                    </a:cxn>
                    <a:cxn ang="0">
                      <a:pos x="87" y="45"/>
                    </a:cxn>
                    <a:cxn ang="0">
                      <a:pos x="87" y="74"/>
                    </a:cxn>
                    <a:cxn ang="0">
                      <a:pos x="136" y="74"/>
                    </a:cxn>
                    <a:cxn ang="0">
                      <a:pos x="136" y="84"/>
                    </a:cxn>
                    <a:cxn ang="0">
                      <a:pos x="76" y="84"/>
                    </a:cxn>
                    <a:cxn ang="0">
                      <a:pos x="76" y="0"/>
                    </a:cxn>
                    <a:cxn ang="0">
                      <a:pos x="0" y="0"/>
                    </a:cxn>
                    <a:cxn ang="0">
                      <a:pos x="13" y="0"/>
                    </a:cxn>
                    <a:cxn ang="0">
                      <a:pos x="55" y="68"/>
                    </a:cxn>
                    <a:cxn ang="0">
                      <a:pos x="55" y="0"/>
                    </a:cxn>
                    <a:cxn ang="0">
                      <a:pos x="66" y="0"/>
                    </a:cxn>
                    <a:cxn ang="0">
                      <a:pos x="66" y="84"/>
                    </a:cxn>
                    <a:cxn ang="0">
                      <a:pos x="54" y="84"/>
                    </a:cxn>
                    <a:cxn ang="0">
                      <a:pos x="11" y="16"/>
                    </a:cxn>
                    <a:cxn ang="0">
                      <a:pos x="11" y="84"/>
                    </a:cxn>
                    <a:cxn ang="0">
                      <a:pos x="0" y="8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6" h="84">
                      <a:moveTo>
                        <a:pt x="76" y="0"/>
                      </a:moveTo>
                      <a:lnTo>
                        <a:pt x="135" y="0"/>
                      </a:lnTo>
                      <a:lnTo>
                        <a:pt x="135" y="10"/>
                      </a:lnTo>
                      <a:lnTo>
                        <a:pt x="87" y="10"/>
                      </a:lnTo>
                      <a:lnTo>
                        <a:pt x="87" y="36"/>
                      </a:lnTo>
                      <a:lnTo>
                        <a:pt x="131" y="36"/>
                      </a:lnTo>
                      <a:lnTo>
                        <a:pt x="131" y="45"/>
                      </a:lnTo>
                      <a:lnTo>
                        <a:pt x="87" y="45"/>
                      </a:lnTo>
                      <a:lnTo>
                        <a:pt x="87" y="74"/>
                      </a:lnTo>
                      <a:lnTo>
                        <a:pt x="136" y="74"/>
                      </a:lnTo>
                      <a:lnTo>
                        <a:pt x="136" y="84"/>
                      </a:lnTo>
                      <a:lnTo>
                        <a:pt x="76" y="84"/>
                      </a:lnTo>
                      <a:lnTo>
                        <a:pt x="76" y="0"/>
                      </a:lnTo>
                      <a:close/>
                      <a:moveTo>
                        <a:pt x="0" y="0"/>
                      </a:moveTo>
                      <a:lnTo>
                        <a:pt x="13" y="0"/>
                      </a:lnTo>
                      <a:lnTo>
                        <a:pt x="55" y="68"/>
                      </a:lnTo>
                      <a:lnTo>
                        <a:pt x="55" y="0"/>
                      </a:lnTo>
                      <a:lnTo>
                        <a:pt x="66" y="0"/>
                      </a:lnTo>
                      <a:lnTo>
                        <a:pt x="66" y="84"/>
                      </a:lnTo>
                      <a:lnTo>
                        <a:pt x="54" y="84"/>
                      </a:lnTo>
                      <a:lnTo>
                        <a:pt x="11" y="16"/>
                      </a:lnTo>
                      <a:lnTo>
                        <a:pt x="11" y="84"/>
                      </a:lnTo>
                      <a:lnTo>
                        <a:pt x="0" y="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05" name="Gruppieren 73"/>
              <p:cNvGrpSpPr/>
              <p:nvPr/>
            </p:nvGrpSpPr>
            <p:grpSpPr bwMode="gray">
              <a:xfrm>
                <a:off x="5840355" y="2398869"/>
                <a:ext cx="1739271" cy="1738100"/>
                <a:chOff x="5840355" y="2398869"/>
                <a:chExt cx="1739271" cy="1738100"/>
              </a:xfrm>
              <a:effectLst>
                <a:outerShdw blurRad="50800" dist="38100" dir="2700000" algn="tl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106" name="Freeform 6"/>
                <p:cNvSpPr>
                  <a:spLocks/>
                </p:cNvSpPr>
                <p:nvPr/>
              </p:nvSpPr>
              <p:spPr bwMode="gray">
                <a:xfrm>
                  <a:off x="6154033" y="3037928"/>
                  <a:ext cx="550106" cy="22823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00" y="79"/>
                    </a:cxn>
                    <a:cxn ang="0">
                      <a:pos x="470" y="194"/>
                    </a:cxn>
                    <a:cxn ang="0">
                      <a:pos x="465" y="195"/>
                    </a:cxn>
                    <a:cxn ang="0">
                      <a:pos x="9" y="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70" h="195">
                      <a:moveTo>
                        <a:pt x="0" y="0"/>
                      </a:moveTo>
                      <a:lnTo>
                        <a:pt x="400" y="79"/>
                      </a:lnTo>
                      <a:lnTo>
                        <a:pt x="470" y="194"/>
                      </a:lnTo>
                      <a:lnTo>
                        <a:pt x="465" y="195"/>
                      </a:lnTo>
                      <a:lnTo>
                        <a:pt x="9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7" name="Freeform 7"/>
                <p:cNvSpPr>
                  <a:spLocks/>
                </p:cNvSpPr>
                <p:nvPr/>
              </p:nvSpPr>
              <p:spPr bwMode="gray">
                <a:xfrm>
                  <a:off x="6164567" y="3044951"/>
                  <a:ext cx="533719" cy="25749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56" y="189"/>
                    </a:cxn>
                    <a:cxn ang="0">
                      <a:pos x="331" y="22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6" h="220">
                      <a:moveTo>
                        <a:pt x="0" y="0"/>
                      </a:moveTo>
                      <a:lnTo>
                        <a:pt x="456" y="189"/>
                      </a:lnTo>
                      <a:lnTo>
                        <a:pt x="331" y="2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8" name="Freeform 8"/>
                <p:cNvSpPr>
                  <a:spLocks/>
                </p:cNvSpPr>
                <p:nvPr/>
              </p:nvSpPr>
              <p:spPr bwMode="gray">
                <a:xfrm>
                  <a:off x="6712332" y="2712546"/>
                  <a:ext cx="228236" cy="547765"/>
                </a:xfrm>
                <a:custGeom>
                  <a:avLst/>
                  <a:gdLst/>
                  <a:ahLst/>
                  <a:cxnLst>
                    <a:cxn ang="0">
                      <a:pos x="195" y="0"/>
                    </a:cxn>
                    <a:cxn ang="0">
                      <a:pos x="116" y="400"/>
                    </a:cxn>
                    <a:cxn ang="0">
                      <a:pos x="1" y="468"/>
                    </a:cxn>
                    <a:cxn ang="0">
                      <a:pos x="0" y="465"/>
                    </a:cxn>
                    <a:cxn ang="0">
                      <a:pos x="189" y="10"/>
                    </a:cxn>
                    <a:cxn ang="0">
                      <a:pos x="195" y="0"/>
                    </a:cxn>
                  </a:cxnLst>
                  <a:rect l="0" t="0" r="r" b="b"/>
                  <a:pathLst>
                    <a:path w="195" h="468">
                      <a:moveTo>
                        <a:pt x="195" y="0"/>
                      </a:moveTo>
                      <a:lnTo>
                        <a:pt x="116" y="400"/>
                      </a:lnTo>
                      <a:lnTo>
                        <a:pt x="1" y="468"/>
                      </a:lnTo>
                      <a:lnTo>
                        <a:pt x="0" y="465"/>
                      </a:lnTo>
                      <a:lnTo>
                        <a:pt x="189" y="10"/>
                      </a:ln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9" name="Freeform 9"/>
                <p:cNvSpPr>
                  <a:spLocks/>
                </p:cNvSpPr>
                <p:nvPr/>
              </p:nvSpPr>
              <p:spPr bwMode="gray">
                <a:xfrm>
                  <a:off x="6676048" y="2724251"/>
                  <a:ext cx="257496" cy="532549"/>
                </a:xfrm>
                <a:custGeom>
                  <a:avLst/>
                  <a:gdLst/>
                  <a:ahLst/>
                  <a:cxnLst>
                    <a:cxn ang="0">
                      <a:pos x="220" y="0"/>
                    </a:cxn>
                    <a:cxn ang="0">
                      <a:pos x="31" y="455"/>
                    </a:cxn>
                    <a:cxn ang="0">
                      <a:pos x="0" y="328"/>
                    </a:cxn>
                    <a:cxn ang="0">
                      <a:pos x="220" y="0"/>
                    </a:cxn>
                  </a:cxnLst>
                  <a:rect l="0" t="0" r="r" b="b"/>
                  <a:pathLst>
                    <a:path w="220" h="455">
                      <a:moveTo>
                        <a:pt x="220" y="0"/>
                      </a:moveTo>
                      <a:lnTo>
                        <a:pt x="31" y="455"/>
                      </a:lnTo>
                      <a:lnTo>
                        <a:pt x="0" y="328"/>
                      </a:lnTo>
                      <a:lnTo>
                        <a:pt x="220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0" name="Freeform 10"/>
                <p:cNvSpPr>
                  <a:spLocks/>
                </p:cNvSpPr>
                <p:nvPr/>
              </p:nvSpPr>
              <p:spPr bwMode="gray">
                <a:xfrm>
                  <a:off x="6718183" y="3269675"/>
                  <a:ext cx="547765" cy="228236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459" y="189"/>
                    </a:cxn>
                    <a:cxn ang="0">
                      <a:pos x="468" y="195"/>
                    </a:cxn>
                    <a:cxn ang="0">
                      <a:pos x="68" y="115"/>
                    </a:cxn>
                    <a:cxn ang="0">
                      <a:pos x="0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8" h="195">
                      <a:moveTo>
                        <a:pt x="3" y="0"/>
                      </a:moveTo>
                      <a:lnTo>
                        <a:pt x="459" y="189"/>
                      </a:lnTo>
                      <a:lnTo>
                        <a:pt x="468" y="195"/>
                      </a:lnTo>
                      <a:lnTo>
                        <a:pt x="68" y="115"/>
                      </a:lnTo>
                      <a:lnTo>
                        <a:pt x="0" y="1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1" name="Freeform 11"/>
                <p:cNvSpPr>
                  <a:spLocks/>
                </p:cNvSpPr>
                <p:nvPr/>
              </p:nvSpPr>
              <p:spPr bwMode="gray">
                <a:xfrm>
                  <a:off x="6721695" y="3233391"/>
                  <a:ext cx="533719" cy="257496"/>
                </a:xfrm>
                <a:custGeom>
                  <a:avLst/>
                  <a:gdLst/>
                  <a:ahLst/>
                  <a:cxnLst>
                    <a:cxn ang="0">
                      <a:pos x="127" y="0"/>
                    </a:cxn>
                    <a:cxn ang="0">
                      <a:pos x="456" y="220"/>
                    </a:cxn>
                    <a:cxn ang="0">
                      <a:pos x="0" y="31"/>
                    </a:cxn>
                    <a:cxn ang="0">
                      <a:pos x="127" y="0"/>
                    </a:cxn>
                  </a:cxnLst>
                  <a:rect l="0" t="0" r="r" b="b"/>
                  <a:pathLst>
                    <a:path w="456" h="220">
                      <a:moveTo>
                        <a:pt x="127" y="0"/>
                      </a:moveTo>
                      <a:lnTo>
                        <a:pt x="456" y="220"/>
                      </a:lnTo>
                      <a:lnTo>
                        <a:pt x="0" y="31"/>
                      </a:ln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2" name="Freeform 12"/>
                <p:cNvSpPr>
                  <a:spLocks/>
                </p:cNvSpPr>
                <p:nvPr/>
              </p:nvSpPr>
              <p:spPr bwMode="gray">
                <a:xfrm>
                  <a:off x="6479414" y="3274356"/>
                  <a:ext cx="229406" cy="548935"/>
                </a:xfrm>
                <a:custGeom>
                  <a:avLst/>
                  <a:gdLst/>
                  <a:ahLst/>
                  <a:cxnLst>
                    <a:cxn ang="0">
                      <a:pos x="195" y="0"/>
                    </a:cxn>
                    <a:cxn ang="0">
                      <a:pos x="196" y="4"/>
                    </a:cxn>
                    <a:cxn ang="0">
                      <a:pos x="7" y="459"/>
                    </a:cxn>
                    <a:cxn ang="0">
                      <a:pos x="0" y="469"/>
                    </a:cxn>
                    <a:cxn ang="0">
                      <a:pos x="80" y="69"/>
                    </a:cxn>
                    <a:cxn ang="0">
                      <a:pos x="195" y="0"/>
                    </a:cxn>
                  </a:cxnLst>
                  <a:rect l="0" t="0" r="r" b="b"/>
                  <a:pathLst>
                    <a:path w="196" h="469">
                      <a:moveTo>
                        <a:pt x="195" y="0"/>
                      </a:moveTo>
                      <a:lnTo>
                        <a:pt x="196" y="4"/>
                      </a:lnTo>
                      <a:lnTo>
                        <a:pt x="7" y="459"/>
                      </a:lnTo>
                      <a:lnTo>
                        <a:pt x="0" y="469"/>
                      </a:lnTo>
                      <a:lnTo>
                        <a:pt x="80" y="69"/>
                      </a:ln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3" name="Freeform 13"/>
                <p:cNvSpPr>
                  <a:spLocks/>
                </p:cNvSpPr>
                <p:nvPr/>
              </p:nvSpPr>
              <p:spPr bwMode="gray">
                <a:xfrm>
                  <a:off x="6487608" y="3279038"/>
                  <a:ext cx="258667" cy="532549"/>
                </a:xfrm>
                <a:custGeom>
                  <a:avLst/>
                  <a:gdLst/>
                  <a:ahLst/>
                  <a:cxnLst>
                    <a:cxn ang="0">
                      <a:pos x="189" y="0"/>
                    </a:cxn>
                    <a:cxn ang="0">
                      <a:pos x="221" y="126"/>
                    </a:cxn>
                    <a:cxn ang="0">
                      <a:pos x="0" y="455"/>
                    </a:cxn>
                    <a:cxn ang="0">
                      <a:pos x="189" y="0"/>
                    </a:cxn>
                  </a:cxnLst>
                  <a:rect l="0" t="0" r="r" b="b"/>
                  <a:pathLst>
                    <a:path w="221" h="455">
                      <a:moveTo>
                        <a:pt x="189" y="0"/>
                      </a:moveTo>
                      <a:lnTo>
                        <a:pt x="221" y="126"/>
                      </a:lnTo>
                      <a:lnTo>
                        <a:pt x="0" y="455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4" name="Freeform 14"/>
                <p:cNvSpPr>
                  <a:spLocks/>
                </p:cNvSpPr>
                <p:nvPr/>
              </p:nvSpPr>
              <p:spPr bwMode="gray">
                <a:xfrm>
                  <a:off x="6479414" y="2712546"/>
                  <a:ext cx="266860" cy="54776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28" y="338"/>
                    </a:cxn>
                    <a:cxn ang="0">
                      <a:pos x="195" y="468"/>
                    </a:cxn>
                    <a:cxn ang="0">
                      <a:pos x="192" y="467"/>
                    </a:cxn>
                    <a:cxn ang="0">
                      <a:pos x="3" y="1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8" h="468">
                      <a:moveTo>
                        <a:pt x="0" y="0"/>
                      </a:moveTo>
                      <a:lnTo>
                        <a:pt x="228" y="338"/>
                      </a:lnTo>
                      <a:lnTo>
                        <a:pt x="195" y="468"/>
                      </a:lnTo>
                      <a:lnTo>
                        <a:pt x="192" y="467"/>
                      </a:lnTo>
                      <a:lnTo>
                        <a:pt x="3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5" name="Freeform 15"/>
                <p:cNvSpPr>
                  <a:spLocks/>
                </p:cNvSpPr>
                <p:nvPr/>
              </p:nvSpPr>
              <p:spPr bwMode="gray">
                <a:xfrm>
                  <a:off x="6482926" y="2725422"/>
                  <a:ext cx="221213" cy="53371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9" y="456"/>
                    </a:cxn>
                    <a:cxn ang="0">
                      <a:pos x="77" y="38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9" h="456">
                      <a:moveTo>
                        <a:pt x="0" y="0"/>
                      </a:moveTo>
                      <a:lnTo>
                        <a:pt x="189" y="456"/>
                      </a:lnTo>
                      <a:lnTo>
                        <a:pt x="77" y="3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6" name="Freeform 16"/>
                <p:cNvSpPr>
                  <a:spLocks/>
                </p:cNvSpPr>
                <p:nvPr/>
              </p:nvSpPr>
              <p:spPr bwMode="gray">
                <a:xfrm>
                  <a:off x="6718183" y="3037928"/>
                  <a:ext cx="547765" cy="264519"/>
                </a:xfrm>
                <a:custGeom>
                  <a:avLst/>
                  <a:gdLst/>
                  <a:ahLst/>
                  <a:cxnLst>
                    <a:cxn ang="0">
                      <a:pos x="468" y="0"/>
                    </a:cxn>
                    <a:cxn ang="0">
                      <a:pos x="130" y="226"/>
                    </a:cxn>
                    <a:cxn ang="0">
                      <a:pos x="0" y="193"/>
                    </a:cxn>
                    <a:cxn ang="0">
                      <a:pos x="1" y="191"/>
                    </a:cxn>
                    <a:cxn ang="0">
                      <a:pos x="458" y="2"/>
                    </a:cxn>
                    <a:cxn ang="0">
                      <a:pos x="468" y="0"/>
                    </a:cxn>
                  </a:cxnLst>
                  <a:rect l="0" t="0" r="r" b="b"/>
                  <a:pathLst>
                    <a:path w="468" h="226">
                      <a:moveTo>
                        <a:pt x="468" y="0"/>
                      </a:moveTo>
                      <a:lnTo>
                        <a:pt x="130" y="226"/>
                      </a:lnTo>
                      <a:lnTo>
                        <a:pt x="0" y="193"/>
                      </a:lnTo>
                      <a:lnTo>
                        <a:pt x="1" y="191"/>
                      </a:lnTo>
                      <a:lnTo>
                        <a:pt x="458" y="2"/>
                      </a:lnTo>
                      <a:lnTo>
                        <a:pt x="4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7" name="Freeform 17"/>
                <p:cNvSpPr>
                  <a:spLocks/>
                </p:cNvSpPr>
                <p:nvPr/>
              </p:nvSpPr>
              <p:spPr bwMode="gray">
                <a:xfrm>
                  <a:off x="6719354" y="3040269"/>
                  <a:ext cx="534890" cy="221213"/>
                </a:xfrm>
                <a:custGeom>
                  <a:avLst/>
                  <a:gdLst/>
                  <a:ahLst/>
                  <a:cxnLst>
                    <a:cxn ang="0">
                      <a:pos x="457" y="0"/>
                    </a:cxn>
                    <a:cxn ang="0">
                      <a:pos x="0" y="189"/>
                    </a:cxn>
                    <a:cxn ang="0">
                      <a:pos x="67" y="77"/>
                    </a:cxn>
                    <a:cxn ang="0">
                      <a:pos x="457" y="0"/>
                    </a:cxn>
                  </a:cxnLst>
                  <a:rect l="0" t="0" r="r" b="b"/>
                  <a:pathLst>
                    <a:path w="457" h="189">
                      <a:moveTo>
                        <a:pt x="457" y="0"/>
                      </a:moveTo>
                      <a:lnTo>
                        <a:pt x="0" y="189"/>
                      </a:lnTo>
                      <a:lnTo>
                        <a:pt x="67" y="77"/>
                      </a:lnTo>
                      <a:lnTo>
                        <a:pt x="457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8" name="Freeform 18"/>
                <p:cNvSpPr>
                  <a:spLocks/>
                </p:cNvSpPr>
                <p:nvPr/>
              </p:nvSpPr>
              <p:spPr bwMode="gray">
                <a:xfrm>
                  <a:off x="6676048" y="3274356"/>
                  <a:ext cx="264519" cy="548935"/>
                </a:xfrm>
                <a:custGeom>
                  <a:avLst/>
                  <a:gdLst/>
                  <a:ahLst/>
                  <a:cxnLst>
                    <a:cxn ang="0">
                      <a:pos x="32" y="0"/>
                    </a:cxn>
                    <a:cxn ang="0">
                      <a:pos x="35" y="2"/>
                    </a:cxn>
                    <a:cxn ang="0">
                      <a:pos x="224" y="457"/>
                    </a:cxn>
                    <a:cxn ang="0">
                      <a:pos x="226" y="469"/>
                    </a:cxn>
                    <a:cxn ang="0">
                      <a:pos x="0" y="130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226" h="469">
                      <a:moveTo>
                        <a:pt x="32" y="0"/>
                      </a:moveTo>
                      <a:lnTo>
                        <a:pt x="35" y="2"/>
                      </a:lnTo>
                      <a:lnTo>
                        <a:pt x="224" y="457"/>
                      </a:lnTo>
                      <a:lnTo>
                        <a:pt x="226" y="469"/>
                      </a:lnTo>
                      <a:lnTo>
                        <a:pt x="0" y="130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9" name="Freeform 19"/>
                <p:cNvSpPr>
                  <a:spLocks/>
                </p:cNvSpPr>
                <p:nvPr/>
              </p:nvSpPr>
              <p:spPr bwMode="gray">
                <a:xfrm>
                  <a:off x="6717013" y="3276697"/>
                  <a:ext cx="221213" cy="53254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2" y="67"/>
                    </a:cxn>
                    <a:cxn ang="0">
                      <a:pos x="189" y="45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9" h="455">
                      <a:moveTo>
                        <a:pt x="0" y="0"/>
                      </a:moveTo>
                      <a:lnTo>
                        <a:pt x="112" y="67"/>
                      </a:lnTo>
                      <a:lnTo>
                        <a:pt x="189" y="4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0" name="Freeform 20"/>
                <p:cNvSpPr>
                  <a:spLocks/>
                </p:cNvSpPr>
                <p:nvPr/>
              </p:nvSpPr>
              <p:spPr bwMode="gray">
                <a:xfrm>
                  <a:off x="6154033" y="3233391"/>
                  <a:ext cx="550106" cy="264519"/>
                </a:xfrm>
                <a:custGeom>
                  <a:avLst/>
                  <a:gdLst/>
                  <a:ahLst/>
                  <a:cxnLst>
                    <a:cxn ang="0">
                      <a:pos x="340" y="0"/>
                    </a:cxn>
                    <a:cxn ang="0">
                      <a:pos x="470" y="32"/>
                    </a:cxn>
                    <a:cxn ang="0">
                      <a:pos x="467" y="35"/>
                    </a:cxn>
                    <a:cxn ang="0">
                      <a:pos x="11" y="224"/>
                    </a:cxn>
                    <a:cxn ang="0">
                      <a:pos x="0" y="226"/>
                    </a:cxn>
                    <a:cxn ang="0">
                      <a:pos x="340" y="0"/>
                    </a:cxn>
                  </a:cxnLst>
                  <a:rect l="0" t="0" r="r" b="b"/>
                  <a:pathLst>
                    <a:path w="470" h="226">
                      <a:moveTo>
                        <a:pt x="340" y="0"/>
                      </a:moveTo>
                      <a:lnTo>
                        <a:pt x="470" y="32"/>
                      </a:lnTo>
                      <a:lnTo>
                        <a:pt x="467" y="35"/>
                      </a:lnTo>
                      <a:lnTo>
                        <a:pt x="11" y="224"/>
                      </a:lnTo>
                      <a:lnTo>
                        <a:pt x="0" y="226"/>
                      </a:lnTo>
                      <a:lnTo>
                        <a:pt x="3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1" name="Freeform 21"/>
                <p:cNvSpPr>
                  <a:spLocks/>
                </p:cNvSpPr>
                <p:nvPr/>
              </p:nvSpPr>
              <p:spPr bwMode="gray">
                <a:xfrm>
                  <a:off x="6166908" y="3274356"/>
                  <a:ext cx="533719" cy="221213"/>
                </a:xfrm>
                <a:custGeom>
                  <a:avLst/>
                  <a:gdLst/>
                  <a:ahLst/>
                  <a:cxnLst>
                    <a:cxn ang="0">
                      <a:pos x="456" y="0"/>
                    </a:cxn>
                    <a:cxn ang="0">
                      <a:pos x="389" y="111"/>
                    </a:cxn>
                    <a:cxn ang="0">
                      <a:pos x="0" y="189"/>
                    </a:cxn>
                    <a:cxn ang="0">
                      <a:pos x="456" y="0"/>
                    </a:cxn>
                  </a:cxnLst>
                  <a:rect l="0" t="0" r="r" b="b"/>
                  <a:pathLst>
                    <a:path w="456" h="189">
                      <a:moveTo>
                        <a:pt x="456" y="0"/>
                      </a:moveTo>
                      <a:lnTo>
                        <a:pt x="389" y="111"/>
                      </a:lnTo>
                      <a:lnTo>
                        <a:pt x="0" y="189"/>
                      </a:lnTo>
                      <a:lnTo>
                        <a:pt x="456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2" name="Freeform 22"/>
                <p:cNvSpPr>
                  <a:spLocks/>
                </p:cNvSpPr>
                <p:nvPr/>
              </p:nvSpPr>
              <p:spPr bwMode="gray">
                <a:xfrm>
                  <a:off x="6717013" y="2728933"/>
                  <a:ext cx="532549" cy="531379"/>
                </a:xfrm>
                <a:custGeom>
                  <a:avLst/>
                  <a:gdLst/>
                  <a:ahLst/>
                  <a:cxnLst>
                    <a:cxn ang="0">
                      <a:pos x="455" y="0"/>
                    </a:cxn>
                    <a:cxn ang="0">
                      <a:pos x="168" y="430"/>
                    </a:cxn>
                    <a:cxn ang="0">
                      <a:pos x="0" y="454"/>
                    </a:cxn>
                    <a:cxn ang="0">
                      <a:pos x="1" y="450"/>
                    </a:cxn>
                    <a:cxn ang="0">
                      <a:pos x="443" y="9"/>
                    </a:cxn>
                    <a:cxn ang="0">
                      <a:pos x="455" y="0"/>
                    </a:cxn>
                  </a:cxnLst>
                  <a:rect l="0" t="0" r="r" b="b"/>
                  <a:pathLst>
                    <a:path w="455" h="454">
                      <a:moveTo>
                        <a:pt x="455" y="0"/>
                      </a:moveTo>
                      <a:lnTo>
                        <a:pt x="168" y="430"/>
                      </a:lnTo>
                      <a:lnTo>
                        <a:pt x="0" y="454"/>
                      </a:lnTo>
                      <a:lnTo>
                        <a:pt x="1" y="450"/>
                      </a:lnTo>
                      <a:lnTo>
                        <a:pt x="443" y="9"/>
                      </a:lnTo>
                      <a:lnTo>
                        <a:pt x="45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3" name="Freeform 23"/>
                <p:cNvSpPr>
                  <a:spLocks/>
                </p:cNvSpPr>
                <p:nvPr/>
              </p:nvSpPr>
              <p:spPr bwMode="gray">
                <a:xfrm>
                  <a:off x="6718183" y="2739467"/>
                  <a:ext cx="517333" cy="516163"/>
                </a:xfrm>
                <a:custGeom>
                  <a:avLst/>
                  <a:gdLst/>
                  <a:ahLst/>
                  <a:cxnLst>
                    <a:cxn ang="0">
                      <a:pos x="442" y="0"/>
                    </a:cxn>
                    <a:cxn ang="0">
                      <a:pos x="0" y="441"/>
                    </a:cxn>
                    <a:cxn ang="0">
                      <a:pos x="24" y="278"/>
                    </a:cxn>
                    <a:cxn ang="0">
                      <a:pos x="442" y="0"/>
                    </a:cxn>
                  </a:cxnLst>
                  <a:rect l="0" t="0" r="r" b="b"/>
                  <a:pathLst>
                    <a:path w="442" h="441">
                      <a:moveTo>
                        <a:pt x="442" y="0"/>
                      </a:moveTo>
                      <a:lnTo>
                        <a:pt x="0" y="441"/>
                      </a:lnTo>
                      <a:lnTo>
                        <a:pt x="24" y="278"/>
                      </a:lnTo>
                      <a:lnTo>
                        <a:pt x="442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4" name="Freeform 24"/>
                <p:cNvSpPr>
                  <a:spLocks/>
                </p:cNvSpPr>
                <p:nvPr/>
              </p:nvSpPr>
              <p:spPr bwMode="gray">
                <a:xfrm>
                  <a:off x="6718183" y="3274356"/>
                  <a:ext cx="531379" cy="53137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1"/>
                    </a:cxn>
                    <a:cxn ang="0">
                      <a:pos x="446" y="443"/>
                    </a:cxn>
                    <a:cxn ang="0">
                      <a:pos x="454" y="454"/>
                    </a:cxn>
                    <a:cxn ang="0">
                      <a:pos x="24" y="16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4" h="454">
                      <a:moveTo>
                        <a:pt x="0" y="0"/>
                      </a:moveTo>
                      <a:lnTo>
                        <a:pt x="4" y="1"/>
                      </a:lnTo>
                      <a:lnTo>
                        <a:pt x="446" y="443"/>
                      </a:lnTo>
                      <a:lnTo>
                        <a:pt x="454" y="454"/>
                      </a:lnTo>
                      <a:lnTo>
                        <a:pt x="24" y="1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5" name="Freeform 25"/>
                <p:cNvSpPr>
                  <a:spLocks/>
                </p:cNvSpPr>
                <p:nvPr/>
              </p:nvSpPr>
              <p:spPr bwMode="gray">
                <a:xfrm>
                  <a:off x="6722865" y="3275527"/>
                  <a:ext cx="517333" cy="51733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24"/>
                    </a:cxn>
                    <a:cxn ang="0">
                      <a:pos x="442" y="44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2" h="442">
                      <a:moveTo>
                        <a:pt x="0" y="0"/>
                      </a:moveTo>
                      <a:lnTo>
                        <a:pt x="163" y="24"/>
                      </a:lnTo>
                      <a:lnTo>
                        <a:pt x="442" y="4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6" name="Freeform 26"/>
                <p:cNvSpPr>
                  <a:spLocks/>
                </p:cNvSpPr>
                <p:nvPr/>
              </p:nvSpPr>
              <p:spPr bwMode="gray">
                <a:xfrm>
                  <a:off x="6171590" y="3274356"/>
                  <a:ext cx="532549" cy="531379"/>
                </a:xfrm>
                <a:custGeom>
                  <a:avLst/>
                  <a:gdLst/>
                  <a:ahLst/>
                  <a:cxnLst>
                    <a:cxn ang="0">
                      <a:pos x="455" y="0"/>
                    </a:cxn>
                    <a:cxn ang="0">
                      <a:pos x="454" y="5"/>
                    </a:cxn>
                    <a:cxn ang="0">
                      <a:pos x="12" y="446"/>
                    </a:cxn>
                    <a:cxn ang="0">
                      <a:pos x="0" y="454"/>
                    </a:cxn>
                    <a:cxn ang="0">
                      <a:pos x="286" y="25"/>
                    </a:cxn>
                    <a:cxn ang="0">
                      <a:pos x="455" y="0"/>
                    </a:cxn>
                  </a:cxnLst>
                  <a:rect l="0" t="0" r="r" b="b"/>
                  <a:pathLst>
                    <a:path w="455" h="454">
                      <a:moveTo>
                        <a:pt x="455" y="0"/>
                      </a:moveTo>
                      <a:lnTo>
                        <a:pt x="454" y="5"/>
                      </a:lnTo>
                      <a:lnTo>
                        <a:pt x="12" y="446"/>
                      </a:lnTo>
                      <a:lnTo>
                        <a:pt x="0" y="454"/>
                      </a:lnTo>
                      <a:lnTo>
                        <a:pt x="286" y="25"/>
                      </a:lnTo>
                      <a:lnTo>
                        <a:pt x="45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7" name="Freeform 27"/>
                <p:cNvSpPr>
                  <a:spLocks/>
                </p:cNvSpPr>
                <p:nvPr/>
              </p:nvSpPr>
              <p:spPr bwMode="gray">
                <a:xfrm>
                  <a:off x="6185635" y="3280209"/>
                  <a:ext cx="517333" cy="516163"/>
                </a:xfrm>
                <a:custGeom>
                  <a:avLst/>
                  <a:gdLst/>
                  <a:ahLst/>
                  <a:cxnLst>
                    <a:cxn ang="0">
                      <a:pos x="442" y="0"/>
                    </a:cxn>
                    <a:cxn ang="0">
                      <a:pos x="417" y="163"/>
                    </a:cxn>
                    <a:cxn ang="0">
                      <a:pos x="0" y="441"/>
                    </a:cxn>
                    <a:cxn ang="0">
                      <a:pos x="442" y="0"/>
                    </a:cxn>
                  </a:cxnLst>
                  <a:rect l="0" t="0" r="r" b="b"/>
                  <a:pathLst>
                    <a:path w="442" h="441">
                      <a:moveTo>
                        <a:pt x="442" y="0"/>
                      </a:moveTo>
                      <a:lnTo>
                        <a:pt x="417" y="163"/>
                      </a:lnTo>
                      <a:lnTo>
                        <a:pt x="0" y="441"/>
                      </a:lnTo>
                      <a:lnTo>
                        <a:pt x="442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8" name="Freeform 28"/>
                <p:cNvSpPr>
                  <a:spLocks/>
                </p:cNvSpPr>
                <p:nvPr/>
              </p:nvSpPr>
              <p:spPr bwMode="gray">
                <a:xfrm>
                  <a:off x="6171590" y="2728933"/>
                  <a:ext cx="532549" cy="53137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29" y="287"/>
                    </a:cxn>
                    <a:cxn ang="0">
                      <a:pos x="455" y="454"/>
                    </a:cxn>
                    <a:cxn ang="0">
                      <a:pos x="450" y="454"/>
                    </a:cxn>
                    <a:cxn ang="0">
                      <a:pos x="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5" h="454">
                      <a:moveTo>
                        <a:pt x="0" y="0"/>
                      </a:moveTo>
                      <a:lnTo>
                        <a:pt x="429" y="287"/>
                      </a:lnTo>
                      <a:lnTo>
                        <a:pt x="455" y="454"/>
                      </a:lnTo>
                      <a:lnTo>
                        <a:pt x="450" y="454"/>
                      </a:lnTo>
                      <a:lnTo>
                        <a:pt x="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9" name="Freeform 29"/>
                <p:cNvSpPr>
                  <a:spLocks/>
                </p:cNvSpPr>
                <p:nvPr/>
              </p:nvSpPr>
              <p:spPr bwMode="gray">
                <a:xfrm>
                  <a:off x="6180953" y="2742978"/>
                  <a:ext cx="517333" cy="51733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42" y="442"/>
                    </a:cxn>
                    <a:cxn ang="0">
                      <a:pos x="278" y="41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2" h="442">
                      <a:moveTo>
                        <a:pt x="0" y="0"/>
                      </a:moveTo>
                      <a:lnTo>
                        <a:pt x="442" y="442"/>
                      </a:lnTo>
                      <a:lnTo>
                        <a:pt x="278" y="4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0" name="Freeform 30"/>
                <p:cNvSpPr>
                  <a:spLocks/>
                </p:cNvSpPr>
                <p:nvPr/>
              </p:nvSpPr>
              <p:spPr bwMode="gray">
                <a:xfrm>
                  <a:off x="6706479" y="2398869"/>
                  <a:ext cx="139282" cy="8579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19" y="577"/>
                    </a:cxn>
                    <a:cxn ang="0">
                      <a:pos x="3" y="733"/>
                    </a:cxn>
                    <a:cxn ang="0">
                      <a:pos x="0" y="729"/>
                    </a:cxn>
                    <a:cxn ang="0">
                      <a:pos x="0" y="16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19" h="733">
                      <a:moveTo>
                        <a:pt x="3" y="0"/>
                      </a:moveTo>
                      <a:lnTo>
                        <a:pt x="119" y="577"/>
                      </a:lnTo>
                      <a:lnTo>
                        <a:pt x="3" y="733"/>
                      </a:lnTo>
                      <a:lnTo>
                        <a:pt x="0" y="729"/>
                      </a:lnTo>
                      <a:lnTo>
                        <a:pt x="0" y="1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1" name="Freeform 31"/>
                <p:cNvSpPr>
                  <a:spLocks/>
                </p:cNvSpPr>
                <p:nvPr/>
              </p:nvSpPr>
              <p:spPr bwMode="gray">
                <a:xfrm>
                  <a:off x="6575390" y="2417596"/>
                  <a:ext cx="131089" cy="834522"/>
                </a:xfrm>
                <a:custGeom>
                  <a:avLst/>
                  <a:gdLst/>
                  <a:ahLst/>
                  <a:cxnLst>
                    <a:cxn ang="0">
                      <a:pos x="112" y="0"/>
                    </a:cxn>
                    <a:cxn ang="0">
                      <a:pos x="112" y="713"/>
                    </a:cxn>
                    <a:cxn ang="0">
                      <a:pos x="0" y="561"/>
                    </a:cxn>
                    <a:cxn ang="0">
                      <a:pos x="112" y="0"/>
                    </a:cxn>
                  </a:cxnLst>
                  <a:rect l="0" t="0" r="r" b="b"/>
                  <a:pathLst>
                    <a:path w="112" h="713">
                      <a:moveTo>
                        <a:pt x="112" y="0"/>
                      </a:moveTo>
                      <a:lnTo>
                        <a:pt x="112" y="713"/>
                      </a:lnTo>
                      <a:lnTo>
                        <a:pt x="0" y="561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2" name="Freeform 32"/>
                <p:cNvSpPr>
                  <a:spLocks/>
                </p:cNvSpPr>
                <p:nvPr/>
              </p:nvSpPr>
              <p:spPr bwMode="gray">
                <a:xfrm>
                  <a:off x="6721695" y="3263823"/>
                  <a:ext cx="857931" cy="13928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718" y="0"/>
                    </a:cxn>
                    <a:cxn ang="0">
                      <a:pos x="733" y="4"/>
                    </a:cxn>
                    <a:cxn ang="0">
                      <a:pos x="155" y="119"/>
                    </a:cxn>
                    <a:cxn ang="0">
                      <a:pos x="0" y="3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733" h="119">
                      <a:moveTo>
                        <a:pt x="4" y="0"/>
                      </a:moveTo>
                      <a:lnTo>
                        <a:pt x="718" y="0"/>
                      </a:lnTo>
                      <a:lnTo>
                        <a:pt x="733" y="4"/>
                      </a:lnTo>
                      <a:lnTo>
                        <a:pt x="155" y="119"/>
                      </a:lnTo>
                      <a:lnTo>
                        <a:pt x="0" y="3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3" name="Freeform 33"/>
                <p:cNvSpPr>
                  <a:spLocks/>
                </p:cNvSpPr>
                <p:nvPr/>
              </p:nvSpPr>
              <p:spPr bwMode="gray">
                <a:xfrm>
                  <a:off x="6726377" y="3132734"/>
                  <a:ext cx="835692" cy="131089"/>
                </a:xfrm>
                <a:custGeom>
                  <a:avLst/>
                  <a:gdLst/>
                  <a:ahLst/>
                  <a:cxnLst>
                    <a:cxn ang="0">
                      <a:pos x="151" y="0"/>
                    </a:cxn>
                    <a:cxn ang="0">
                      <a:pos x="714" y="112"/>
                    </a:cxn>
                    <a:cxn ang="0">
                      <a:pos x="0" y="112"/>
                    </a:cxn>
                    <a:cxn ang="0">
                      <a:pos x="151" y="0"/>
                    </a:cxn>
                  </a:cxnLst>
                  <a:rect l="0" t="0" r="r" b="b"/>
                  <a:pathLst>
                    <a:path w="714" h="112">
                      <a:moveTo>
                        <a:pt x="151" y="0"/>
                      </a:moveTo>
                      <a:lnTo>
                        <a:pt x="714" y="112"/>
                      </a:lnTo>
                      <a:lnTo>
                        <a:pt x="0" y="112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4" name="Freeform 34"/>
                <p:cNvSpPr>
                  <a:spLocks/>
                </p:cNvSpPr>
                <p:nvPr/>
              </p:nvSpPr>
              <p:spPr bwMode="gray">
                <a:xfrm>
                  <a:off x="6575390" y="3279038"/>
                  <a:ext cx="139282" cy="857931"/>
                </a:xfrm>
                <a:custGeom>
                  <a:avLst/>
                  <a:gdLst/>
                  <a:ahLst/>
                  <a:cxnLst>
                    <a:cxn ang="0">
                      <a:pos x="115" y="0"/>
                    </a:cxn>
                    <a:cxn ang="0">
                      <a:pos x="119" y="4"/>
                    </a:cxn>
                    <a:cxn ang="0">
                      <a:pos x="119" y="716"/>
                    </a:cxn>
                    <a:cxn ang="0">
                      <a:pos x="115" y="733"/>
                    </a:cxn>
                    <a:cxn ang="0">
                      <a:pos x="0" y="156"/>
                    </a:cxn>
                    <a:cxn ang="0">
                      <a:pos x="115" y="0"/>
                    </a:cxn>
                  </a:cxnLst>
                  <a:rect l="0" t="0" r="r" b="b"/>
                  <a:pathLst>
                    <a:path w="119" h="733">
                      <a:moveTo>
                        <a:pt x="115" y="0"/>
                      </a:moveTo>
                      <a:lnTo>
                        <a:pt x="119" y="4"/>
                      </a:lnTo>
                      <a:lnTo>
                        <a:pt x="119" y="716"/>
                      </a:lnTo>
                      <a:lnTo>
                        <a:pt x="115" y="733"/>
                      </a:lnTo>
                      <a:lnTo>
                        <a:pt x="0" y="156"/>
                      </a:lnTo>
                      <a:lnTo>
                        <a:pt x="1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5" name="Freeform 35"/>
                <p:cNvSpPr>
                  <a:spLocks/>
                </p:cNvSpPr>
                <p:nvPr/>
              </p:nvSpPr>
              <p:spPr bwMode="gray">
                <a:xfrm>
                  <a:off x="6714673" y="3283720"/>
                  <a:ext cx="131089" cy="83335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2" y="152"/>
                    </a:cxn>
                    <a:cxn ang="0">
                      <a:pos x="0" y="7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2" h="712">
                      <a:moveTo>
                        <a:pt x="0" y="0"/>
                      </a:moveTo>
                      <a:lnTo>
                        <a:pt x="112" y="152"/>
                      </a:lnTo>
                      <a:lnTo>
                        <a:pt x="0" y="7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6" name="Freeform 36"/>
                <p:cNvSpPr>
                  <a:spLocks/>
                </p:cNvSpPr>
                <p:nvPr/>
              </p:nvSpPr>
              <p:spPr bwMode="gray">
                <a:xfrm>
                  <a:off x="5840355" y="3132734"/>
                  <a:ext cx="857931" cy="138112"/>
                </a:xfrm>
                <a:custGeom>
                  <a:avLst/>
                  <a:gdLst/>
                  <a:ahLst/>
                  <a:cxnLst>
                    <a:cxn ang="0">
                      <a:pos x="578" y="0"/>
                    </a:cxn>
                    <a:cxn ang="0">
                      <a:pos x="733" y="116"/>
                    </a:cxn>
                    <a:cxn ang="0">
                      <a:pos x="729" y="118"/>
                    </a:cxn>
                    <a:cxn ang="0">
                      <a:pos x="16" y="118"/>
                    </a:cxn>
                    <a:cxn ang="0">
                      <a:pos x="0" y="116"/>
                    </a:cxn>
                    <a:cxn ang="0">
                      <a:pos x="578" y="0"/>
                    </a:cxn>
                  </a:cxnLst>
                  <a:rect l="0" t="0" r="r" b="b"/>
                  <a:pathLst>
                    <a:path w="733" h="118">
                      <a:moveTo>
                        <a:pt x="578" y="0"/>
                      </a:moveTo>
                      <a:lnTo>
                        <a:pt x="733" y="116"/>
                      </a:lnTo>
                      <a:lnTo>
                        <a:pt x="729" y="118"/>
                      </a:lnTo>
                      <a:lnTo>
                        <a:pt x="16" y="118"/>
                      </a:lnTo>
                      <a:lnTo>
                        <a:pt x="0" y="116"/>
                      </a:lnTo>
                      <a:lnTo>
                        <a:pt x="5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7" name="Freeform 37"/>
                <p:cNvSpPr>
                  <a:spLocks/>
                </p:cNvSpPr>
                <p:nvPr/>
              </p:nvSpPr>
              <p:spPr bwMode="gray">
                <a:xfrm>
                  <a:off x="5859082" y="3270845"/>
                  <a:ext cx="834522" cy="1322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13" y="0"/>
                    </a:cxn>
                    <a:cxn ang="0">
                      <a:pos x="562" y="11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13" h="113">
                      <a:moveTo>
                        <a:pt x="0" y="0"/>
                      </a:moveTo>
                      <a:lnTo>
                        <a:pt x="713" y="0"/>
                      </a:lnTo>
                      <a:lnTo>
                        <a:pt x="562" y="1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8" name="Ellipse 66"/>
                <p:cNvSpPr/>
                <p:nvPr/>
              </p:nvSpPr>
              <p:spPr bwMode="gray">
                <a:xfrm>
                  <a:off x="6684987" y="3242916"/>
                  <a:ext cx="50006" cy="50006"/>
                </a:xfrm>
                <a:prstGeom prst="ellipse">
                  <a:avLst/>
                </a:pr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03" name="Freihandform 81"/>
            <p:cNvSpPr/>
            <p:nvPr/>
          </p:nvSpPr>
          <p:spPr bwMode="gray">
            <a:xfrm>
              <a:off x="5343784" y="1933923"/>
              <a:ext cx="2751619" cy="1633646"/>
            </a:xfrm>
            <a:custGeom>
              <a:avLst/>
              <a:gdLst>
                <a:gd name="connsiteX0" fmla="*/ 0 w 2753139"/>
                <a:gd name="connsiteY0" fmla="*/ 278295 h 1182756"/>
                <a:gd name="connsiteX1" fmla="*/ 89452 w 2753139"/>
                <a:gd name="connsiteY1" fmla="*/ 99391 h 1182756"/>
                <a:gd name="connsiteX2" fmla="*/ 248478 w 2753139"/>
                <a:gd name="connsiteY2" fmla="*/ 19878 h 1182756"/>
                <a:gd name="connsiteX3" fmla="*/ 2474843 w 2753139"/>
                <a:gd name="connsiteY3" fmla="*/ 0 h 1182756"/>
                <a:gd name="connsiteX4" fmla="*/ 2653748 w 2753139"/>
                <a:gd name="connsiteY4" fmla="*/ 59635 h 1182756"/>
                <a:gd name="connsiteX5" fmla="*/ 2743200 w 2753139"/>
                <a:gd name="connsiteY5" fmla="*/ 218661 h 1182756"/>
                <a:gd name="connsiteX6" fmla="*/ 2753139 w 2753139"/>
                <a:gd name="connsiteY6" fmla="*/ 1172817 h 1182756"/>
                <a:gd name="connsiteX7" fmla="*/ 9939 w 2753139"/>
                <a:gd name="connsiteY7" fmla="*/ 1182756 h 1182756"/>
                <a:gd name="connsiteX8" fmla="*/ 0 w 2753139"/>
                <a:gd name="connsiteY8" fmla="*/ 278295 h 1182756"/>
                <a:gd name="connsiteX0" fmla="*/ 0 w 2753139"/>
                <a:gd name="connsiteY0" fmla="*/ 278295 h 1333499"/>
                <a:gd name="connsiteX1" fmla="*/ 89452 w 2753139"/>
                <a:gd name="connsiteY1" fmla="*/ 99391 h 1333499"/>
                <a:gd name="connsiteX2" fmla="*/ 248478 w 2753139"/>
                <a:gd name="connsiteY2" fmla="*/ 19878 h 1333499"/>
                <a:gd name="connsiteX3" fmla="*/ 2474843 w 2753139"/>
                <a:gd name="connsiteY3" fmla="*/ 0 h 1333499"/>
                <a:gd name="connsiteX4" fmla="*/ 2653748 w 2753139"/>
                <a:gd name="connsiteY4" fmla="*/ 59635 h 1333499"/>
                <a:gd name="connsiteX5" fmla="*/ 2743200 w 2753139"/>
                <a:gd name="connsiteY5" fmla="*/ 218661 h 1333499"/>
                <a:gd name="connsiteX6" fmla="*/ 2753139 w 2753139"/>
                <a:gd name="connsiteY6" fmla="*/ 1172817 h 1333499"/>
                <a:gd name="connsiteX7" fmla="*/ 9939 w 2753139"/>
                <a:gd name="connsiteY7" fmla="*/ 1182756 h 1333499"/>
                <a:gd name="connsiteX8" fmla="*/ 0 w 2753139"/>
                <a:gd name="connsiteY8" fmla="*/ 278295 h 1333499"/>
                <a:gd name="connsiteX0" fmla="*/ 0 w 2753139"/>
                <a:gd name="connsiteY0" fmla="*/ 278295 h 1591077"/>
                <a:gd name="connsiteX1" fmla="*/ 89452 w 2753139"/>
                <a:gd name="connsiteY1" fmla="*/ 99391 h 1591077"/>
                <a:gd name="connsiteX2" fmla="*/ 248478 w 2753139"/>
                <a:gd name="connsiteY2" fmla="*/ 19878 h 1591077"/>
                <a:gd name="connsiteX3" fmla="*/ 2474843 w 2753139"/>
                <a:gd name="connsiteY3" fmla="*/ 0 h 1591077"/>
                <a:gd name="connsiteX4" fmla="*/ 2653748 w 2753139"/>
                <a:gd name="connsiteY4" fmla="*/ 59635 h 1591077"/>
                <a:gd name="connsiteX5" fmla="*/ 2743200 w 2753139"/>
                <a:gd name="connsiteY5" fmla="*/ 218661 h 1591077"/>
                <a:gd name="connsiteX6" fmla="*/ 2753139 w 2753139"/>
                <a:gd name="connsiteY6" fmla="*/ 1172817 h 1591077"/>
                <a:gd name="connsiteX7" fmla="*/ 1421296 w 2753139"/>
                <a:gd name="connsiteY7" fmla="*/ 1589420 h 1591077"/>
                <a:gd name="connsiteX8" fmla="*/ 9939 w 2753139"/>
                <a:gd name="connsiteY8" fmla="*/ 1182756 h 1591077"/>
                <a:gd name="connsiteX9" fmla="*/ 0 w 2753139"/>
                <a:gd name="connsiteY9" fmla="*/ 278295 h 1591077"/>
                <a:gd name="connsiteX0" fmla="*/ 0 w 2753139"/>
                <a:gd name="connsiteY0" fmla="*/ 278295 h 1589428"/>
                <a:gd name="connsiteX1" fmla="*/ 89452 w 2753139"/>
                <a:gd name="connsiteY1" fmla="*/ 99391 h 1589428"/>
                <a:gd name="connsiteX2" fmla="*/ 496128 w 2753139"/>
                <a:gd name="connsiteY2" fmla="*/ 11273 h 1589428"/>
                <a:gd name="connsiteX3" fmla="*/ 2474843 w 2753139"/>
                <a:gd name="connsiteY3" fmla="*/ 0 h 1589428"/>
                <a:gd name="connsiteX4" fmla="*/ 2653748 w 2753139"/>
                <a:gd name="connsiteY4" fmla="*/ 59635 h 1589428"/>
                <a:gd name="connsiteX5" fmla="*/ 2743200 w 2753139"/>
                <a:gd name="connsiteY5" fmla="*/ 218661 h 1589428"/>
                <a:gd name="connsiteX6" fmla="*/ 2753139 w 2753139"/>
                <a:gd name="connsiteY6" fmla="*/ 1172817 h 1589428"/>
                <a:gd name="connsiteX7" fmla="*/ 1421296 w 2753139"/>
                <a:gd name="connsiteY7" fmla="*/ 1589420 h 1589428"/>
                <a:gd name="connsiteX8" fmla="*/ 9939 w 2753139"/>
                <a:gd name="connsiteY8" fmla="*/ 1182756 h 1589428"/>
                <a:gd name="connsiteX9" fmla="*/ 0 w 2753139"/>
                <a:gd name="connsiteY9" fmla="*/ 278295 h 1589428"/>
                <a:gd name="connsiteX0" fmla="*/ 0 w 2753139"/>
                <a:gd name="connsiteY0" fmla="*/ 269689 h 1580822"/>
                <a:gd name="connsiteX1" fmla="*/ 89452 w 2753139"/>
                <a:gd name="connsiteY1" fmla="*/ 90785 h 1580822"/>
                <a:gd name="connsiteX2" fmla="*/ 496128 w 2753139"/>
                <a:gd name="connsiteY2" fmla="*/ 2667 h 1580822"/>
                <a:gd name="connsiteX3" fmla="*/ 2335143 w 2753139"/>
                <a:gd name="connsiteY3" fmla="*/ 0 h 1580822"/>
                <a:gd name="connsiteX4" fmla="*/ 2653748 w 2753139"/>
                <a:gd name="connsiteY4" fmla="*/ 51029 h 1580822"/>
                <a:gd name="connsiteX5" fmla="*/ 2743200 w 2753139"/>
                <a:gd name="connsiteY5" fmla="*/ 210055 h 1580822"/>
                <a:gd name="connsiteX6" fmla="*/ 2753139 w 2753139"/>
                <a:gd name="connsiteY6" fmla="*/ 1164211 h 1580822"/>
                <a:gd name="connsiteX7" fmla="*/ 1421296 w 2753139"/>
                <a:gd name="connsiteY7" fmla="*/ 1580814 h 1580822"/>
                <a:gd name="connsiteX8" fmla="*/ 9939 w 2753139"/>
                <a:gd name="connsiteY8" fmla="*/ 1174150 h 1580822"/>
                <a:gd name="connsiteX9" fmla="*/ 0 w 2753139"/>
                <a:gd name="connsiteY9" fmla="*/ 269689 h 1580822"/>
                <a:gd name="connsiteX0" fmla="*/ 0 w 2762250"/>
                <a:gd name="connsiteY0" fmla="*/ 269689 h 1580822"/>
                <a:gd name="connsiteX1" fmla="*/ 89452 w 2762250"/>
                <a:gd name="connsiteY1" fmla="*/ 90785 h 1580822"/>
                <a:gd name="connsiteX2" fmla="*/ 496128 w 2762250"/>
                <a:gd name="connsiteY2" fmla="*/ 2667 h 1580822"/>
                <a:gd name="connsiteX3" fmla="*/ 2335143 w 2762250"/>
                <a:gd name="connsiteY3" fmla="*/ 0 h 1580822"/>
                <a:gd name="connsiteX4" fmla="*/ 2653748 w 2762250"/>
                <a:gd name="connsiteY4" fmla="*/ 51029 h 1580822"/>
                <a:gd name="connsiteX5" fmla="*/ 2762250 w 2762250"/>
                <a:gd name="connsiteY5" fmla="*/ 605914 h 1580822"/>
                <a:gd name="connsiteX6" fmla="*/ 2753139 w 2762250"/>
                <a:gd name="connsiteY6" fmla="*/ 1164211 h 1580822"/>
                <a:gd name="connsiteX7" fmla="*/ 1421296 w 2762250"/>
                <a:gd name="connsiteY7" fmla="*/ 1580814 h 1580822"/>
                <a:gd name="connsiteX8" fmla="*/ 9939 w 2762250"/>
                <a:gd name="connsiteY8" fmla="*/ 1174150 h 1580822"/>
                <a:gd name="connsiteX9" fmla="*/ 0 w 2762250"/>
                <a:gd name="connsiteY9" fmla="*/ 269689 h 1580822"/>
                <a:gd name="connsiteX0" fmla="*/ 0 w 2762250"/>
                <a:gd name="connsiteY0" fmla="*/ 269689 h 1580822"/>
                <a:gd name="connsiteX1" fmla="*/ 89452 w 2762250"/>
                <a:gd name="connsiteY1" fmla="*/ 90785 h 1580822"/>
                <a:gd name="connsiteX2" fmla="*/ 496128 w 2762250"/>
                <a:gd name="connsiteY2" fmla="*/ 2667 h 1580822"/>
                <a:gd name="connsiteX3" fmla="*/ 2335143 w 2762250"/>
                <a:gd name="connsiteY3" fmla="*/ 0 h 1580822"/>
                <a:gd name="connsiteX4" fmla="*/ 2641048 w 2762250"/>
                <a:gd name="connsiteY4" fmla="*/ 68241 h 1580822"/>
                <a:gd name="connsiteX5" fmla="*/ 2762250 w 2762250"/>
                <a:gd name="connsiteY5" fmla="*/ 605914 h 1580822"/>
                <a:gd name="connsiteX6" fmla="*/ 2753139 w 2762250"/>
                <a:gd name="connsiteY6" fmla="*/ 1164211 h 1580822"/>
                <a:gd name="connsiteX7" fmla="*/ 1421296 w 2762250"/>
                <a:gd name="connsiteY7" fmla="*/ 1580814 h 1580822"/>
                <a:gd name="connsiteX8" fmla="*/ 9939 w 2762250"/>
                <a:gd name="connsiteY8" fmla="*/ 1174150 h 1580822"/>
                <a:gd name="connsiteX9" fmla="*/ 0 w 2762250"/>
                <a:gd name="connsiteY9" fmla="*/ 269689 h 1580822"/>
                <a:gd name="connsiteX0" fmla="*/ 0 w 2762250"/>
                <a:gd name="connsiteY0" fmla="*/ 269689 h 1580822"/>
                <a:gd name="connsiteX1" fmla="*/ 89452 w 2762250"/>
                <a:gd name="connsiteY1" fmla="*/ 90785 h 1580822"/>
                <a:gd name="connsiteX2" fmla="*/ 496128 w 2762250"/>
                <a:gd name="connsiteY2" fmla="*/ 2667 h 1580822"/>
                <a:gd name="connsiteX3" fmla="*/ 2335143 w 2762250"/>
                <a:gd name="connsiteY3" fmla="*/ 0 h 1580822"/>
                <a:gd name="connsiteX4" fmla="*/ 2762250 w 2762250"/>
                <a:gd name="connsiteY4" fmla="*/ 605914 h 1580822"/>
                <a:gd name="connsiteX5" fmla="*/ 2753139 w 2762250"/>
                <a:gd name="connsiteY5" fmla="*/ 1164211 h 1580822"/>
                <a:gd name="connsiteX6" fmla="*/ 1421296 w 2762250"/>
                <a:gd name="connsiteY6" fmla="*/ 1580814 h 1580822"/>
                <a:gd name="connsiteX7" fmla="*/ 9939 w 2762250"/>
                <a:gd name="connsiteY7" fmla="*/ 1174150 h 1580822"/>
                <a:gd name="connsiteX8" fmla="*/ 0 w 2762250"/>
                <a:gd name="connsiteY8" fmla="*/ 269689 h 1580822"/>
                <a:gd name="connsiteX0" fmla="*/ 0 w 2762250"/>
                <a:gd name="connsiteY0" fmla="*/ 269689 h 1580822"/>
                <a:gd name="connsiteX1" fmla="*/ 89452 w 2762250"/>
                <a:gd name="connsiteY1" fmla="*/ 90785 h 1580822"/>
                <a:gd name="connsiteX2" fmla="*/ 496128 w 2762250"/>
                <a:gd name="connsiteY2" fmla="*/ 2667 h 1580822"/>
                <a:gd name="connsiteX3" fmla="*/ 2335143 w 2762250"/>
                <a:gd name="connsiteY3" fmla="*/ 0 h 1580822"/>
                <a:gd name="connsiteX4" fmla="*/ 2762250 w 2762250"/>
                <a:gd name="connsiteY4" fmla="*/ 605914 h 1580822"/>
                <a:gd name="connsiteX5" fmla="*/ 2753139 w 2762250"/>
                <a:gd name="connsiteY5" fmla="*/ 1164211 h 1580822"/>
                <a:gd name="connsiteX6" fmla="*/ 1421296 w 2762250"/>
                <a:gd name="connsiteY6" fmla="*/ 1580814 h 1580822"/>
                <a:gd name="connsiteX7" fmla="*/ 9939 w 2762250"/>
                <a:gd name="connsiteY7" fmla="*/ 1174150 h 1580822"/>
                <a:gd name="connsiteX8" fmla="*/ 0 w 2762250"/>
                <a:gd name="connsiteY8" fmla="*/ 269689 h 1580822"/>
                <a:gd name="connsiteX0" fmla="*/ 0 w 2762250"/>
                <a:gd name="connsiteY0" fmla="*/ 269689 h 1580822"/>
                <a:gd name="connsiteX1" fmla="*/ 89452 w 2762250"/>
                <a:gd name="connsiteY1" fmla="*/ 90785 h 1580822"/>
                <a:gd name="connsiteX2" fmla="*/ 496128 w 2762250"/>
                <a:gd name="connsiteY2" fmla="*/ 2667 h 1580822"/>
                <a:gd name="connsiteX3" fmla="*/ 2335143 w 2762250"/>
                <a:gd name="connsiteY3" fmla="*/ 0 h 1580822"/>
                <a:gd name="connsiteX4" fmla="*/ 2762250 w 2762250"/>
                <a:gd name="connsiteY4" fmla="*/ 605914 h 1580822"/>
                <a:gd name="connsiteX5" fmla="*/ 2753139 w 2762250"/>
                <a:gd name="connsiteY5" fmla="*/ 1164211 h 1580822"/>
                <a:gd name="connsiteX6" fmla="*/ 1421296 w 2762250"/>
                <a:gd name="connsiteY6" fmla="*/ 1580814 h 1580822"/>
                <a:gd name="connsiteX7" fmla="*/ 9939 w 2762250"/>
                <a:gd name="connsiteY7" fmla="*/ 1174150 h 1580822"/>
                <a:gd name="connsiteX8" fmla="*/ 0 w 2762250"/>
                <a:gd name="connsiteY8" fmla="*/ 269689 h 1580822"/>
                <a:gd name="connsiteX0" fmla="*/ 0 w 2762250"/>
                <a:gd name="connsiteY0" fmla="*/ 269689 h 1580822"/>
                <a:gd name="connsiteX1" fmla="*/ 89452 w 2762250"/>
                <a:gd name="connsiteY1" fmla="*/ 90785 h 1580822"/>
                <a:gd name="connsiteX2" fmla="*/ 496128 w 2762250"/>
                <a:gd name="connsiteY2" fmla="*/ 2667 h 1580822"/>
                <a:gd name="connsiteX3" fmla="*/ 2335143 w 2762250"/>
                <a:gd name="connsiteY3" fmla="*/ 0 h 1580822"/>
                <a:gd name="connsiteX4" fmla="*/ 2762250 w 2762250"/>
                <a:gd name="connsiteY4" fmla="*/ 605914 h 1580822"/>
                <a:gd name="connsiteX5" fmla="*/ 2753139 w 2762250"/>
                <a:gd name="connsiteY5" fmla="*/ 1164211 h 1580822"/>
                <a:gd name="connsiteX6" fmla="*/ 1421296 w 2762250"/>
                <a:gd name="connsiteY6" fmla="*/ 1580814 h 1580822"/>
                <a:gd name="connsiteX7" fmla="*/ 9939 w 2762250"/>
                <a:gd name="connsiteY7" fmla="*/ 1174150 h 1580822"/>
                <a:gd name="connsiteX8" fmla="*/ 0 w 2762250"/>
                <a:gd name="connsiteY8" fmla="*/ 269689 h 1580822"/>
                <a:gd name="connsiteX0" fmla="*/ 0 w 2762250"/>
                <a:gd name="connsiteY0" fmla="*/ 269689 h 1580822"/>
                <a:gd name="connsiteX1" fmla="*/ 496128 w 2762250"/>
                <a:gd name="connsiteY1" fmla="*/ 2667 h 1580822"/>
                <a:gd name="connsiteX2" fmla="*/ 2335143 w 2762250"/>
                <a:gd name="connsiteY2" fmla="*/ 0 h 1580822"/>
                <a:gd name="connsiteX3" fmla="*/ 2762250 w 2762250"/>
                <a:gd name="connsiteY3" fmla="*/ 605914 h 1580822"/>
                <a:gd name="connsiteX4" fmla="*/ 2753139 w 2762250"/>
                <a:gd name="connsiteY4" fmla="*/ 1164211 h 1580822"/>
                <a:gd name="connsiteX5" fmla="*/ 1421296 w 2762250"/>
                <a:gd name="connsiteY5" fmla="*/ 1580814 h 1580822"/>
                <a:gd name="connsiteX6" fmla="*/ 9939 w 2762250"/>
                <a:gd name="connsiteY6" fmla="*/ 1174150 h 1580822"/>
                <a:gd name="connsiteX7" fmla="*/ 0 w 2762250"/>
                <a:gd name="connsiteY7" fmla="*/ 269689 h 1580822"/>
                <a:gd name="connsiteX0" fmla="*/ 0 w 2768600"/>
                <a:gd name="connsiteY0" fmla="*/ 484830 h 1580822"/>
                <a:gd name="connsiteX1" fmla="*/ 502478 w 2768600"/>
                <a:gd name="connsiteY1" fmla="*/ 2667 h 1580822"/>
                <a:gd name="connsiteX2" fmla="*/ 2341493 w 2768600"/>
                <a:gd name="connsiteY2" fmla="*/ 0 h 1580822"/>
                <a:gd name="connsiteX3" fmla="*/ 2768600 w 2768600"/>
                <a:gd name="connsiteY3" fmla="*/ 605914 h 1580822"/>
                <a:gd name="connsiteX4" fmla="*/ 2759489 w 2768600"/>
                <a:gd name="connsiteY4" fmla="*/ 1164211 h 1580822"/>
                <a:gd name="connsiteX5" fmla="*/ 1427646 w 2768600"/>
                <a:gd name="connsiteY5" fmla="*/ 1580814 h 1580822"/>
                <a:gd name="connsiteX6" fmla="*/ 16289 w 2768600"/>
                <a:gd name="connsiteY6" fmla="*/ 1174150 h 1580822"/>
                <a:gd name="connsiteX7" fmla="*/ 0 w 2768600"/>
                <a:gd name="connsiteY7" fmla="*/ 484830 h 1580822"/>
                <a:gd name="connsiteX0" fmla="*/ 0 w 2768600"/>
                <a:gd name="connsiteY0" fmla="*/ 484830 h 1782816"/>
                <a:gd name="connsiteX1" fmla="*/ 502478 w 2768600"/>
                <a:gd name="connsiteY1" fmla="*/ 2667 h 1782816"/>
                <a:gd name="connsiteX2" fmla="*/ 2341493 w 2768600"/>
                <a:gd name="connsiteY2" fmla="*/ 0 h 1782816"/>
                <a:gd name="connsiteX3" fmla="*/ 2768600 w 2768600"/>
                <a:gd name="connsiteY3" fmla="*/ 605914 h 1782816"/>
                <a:gd name="connsiteX4" fmla="*/ 2759489 w 2768600"/>
                <a:gd name="connsiteY4" fmla="*/ 1164211 h 1782816"/>
                <a:gd name="connsiteX5" fmla="*/ 1427646 w 2768600"/>
                <a:gd name="connsiteY5" fmla="*/ 1580814 h 1782816"/>
                <a:gd name="connsiteX6" fmla="*/ 3589 w 2768600"/>
                <a:gd name="connsiteY6" fmla="*/ 1733516 h 1782816"/>
                <a:gd name="connsiteX7" fmla="*/ 0 w 2768600"/>
                <a:gd name="connsiteY7" fmla="*/ 484830 h 1782816"/>
                <a:gd name="connsiteX0" fmla="*/ 0 w 2772189"/>
                <a:gd name="connsiteY0" fmla="*/ 484830 h 1782816"/>
                <a:gd name="connsiteX1" fmla="*/ 502478 w 2772189"/>
                <a:gd name="connsiteY1" fmla="*/ 2667 h 1782816"/>
                <a:gd name="connsiteX2" fmla="*/ 2341493 w 2772189"/>
                <a:gd name="connsiteY2" fmla="*/ 0 h 1782816"/>
                <a:gd name="connsiteX3" fmla="*/ 2768600 w 2772189"/>
                <a:gd name="connsiteY3" fmla="*/ 605914 h 1782816"/>
                <a:gd name="connsiteX4" fmla="*/ 2772189 w 2772189"/>
                <a:gd name="connsiteY4" fmla="*/ 1603098 h 1782816"/>
                <a:gd name="connsiteX5" fmla="*/ 1427646 w 2772189"/>
                <a:gd name="connsiteY5" fmla="*/ 1580814 h 1782816"/>
                <a:gd name="connsiteX6" fmla="*/ 3589 w 2772189"/>
                <a:gd name="connsiteY6" fmla="*/ 1733516 h 1782816"/>
                <a:gd name="connsiteX7" fmla="*/ 0 w 2772189"/>
                <a:gd name="connsiteY7" fmla="*/ 484830 h 1782816"/>
                <a:gd name="connsiteX0" fmla="*/ 0 w 2772189"/>
                <a:gd name="connsiteY0" fmla="*/ 484830 h 1782816"/>
                <a:gd name="connsiteX1" fmla="*/ 502478 w 2772189"/>
                <a:gd name="connsiteY1" fmla="*/ 2667 h 1782816"/>
                <a:gd name="connsiteX2" fmla="*/ 2341493 w 2772189"/>
                <a:gd name="connsiteY2" fmla="*/ 0 h 1782816"/>
                <a:gd name="connsiteX3" fmla="*/ 2768600 w 2772189"/>
                <a:gd name="connsiteY3" fmla="*/ 605914 h 1782816"/>
                <a:gd name="connsiteX4" fmla="*/ 2772189 w 2772189"/>
                <a:gd name="connsiteY4" fmla="*/ 1723577 h 1782816"/>
                <a:gd name="connsiteX5" fmla="*/ 1427646 w 2772189"/>
                <a:gd name="connsiteY5" fmla="*/ 1580814 h 1782816"/>
                <a:gd name="connsiteX6" fmla="*/ 3589 w 2772189"/>
                <a:gd name="connsiteY6" fmla="*/ 1733516 h 1782816"/>
                <a:gd name="connsiteX7" fmla="*/ 0 w 2772189"/>
                <a:gd name="connsiteY7" fmla="*/ 484830 h 1782816"/>
                <a:gd name="connsiteX0" fmla="*/ 0 w 2772189"/>
                <a:gd name="connsiteY0" fmla="*/ 484830 h 2217638"/>
                <a:gd name="connsiteX1" fmla="*/ 502478 w 2772189"/>
                <a:gd name="connsiteY1" fmla="*/ 2667 h 2217638"/>
                <a:gd name="connsiteX2" fmla="*/ 2341493 w 2772189"/>
                <a:gd name="connsiteY2" fmla="*/ 0 h 2217638"/>
                <a:gd name="connsiteX3" fmla="*/ 2768600 w 2772189"/>
                <a:gd name="connsiteY3" fmla="*/ 605914 h 2217638"/>
                <a:gd name="connsiteX4" fmla="*/ 2772189 w 2772189"/>
                <a:gd name="connsiteY4" fmla="*/ 1723577 h 2217638"/>
                <a:gd name="connsiteX5" fmla="*/ 1332396 w 2772189"/>
                <a:gd name="connsiteY5" fmla="*/ 2217631 h 2217638"/>
                <a:gd name="connsiteX6" fmla="*/ 3589 w 2772189"/>
                <a:gd name="connsiteY6" fmla="*/ 1733516 h 2217638"/>
                <a:gd name="connsiteX7" fmla="*/ 0 w 2772189"/>
                <a:gd name="connsiteY7" fmla="*/ 484830 h 2217638"/>
                <a:gd name="connsiteX0" fmla="*/ 0 w 2768677"/>
                <a:gd name="connsiteY0" fmla="*/ 484830 h 2217637"/>
                <a:gd name="connsiteX1" fmla="*/ 502478 w 2768677"/>
                <a:gd name="connsiteY1" fmla="*/ 2667 h 2217637"/>
                <a:gd name="connsiteX2" fmla="*/ 2341493 w 2768677"/>
                <a:gd name="connsiteY2" fmla="*/ 0 h 2217637"/>
                <a:gd name="connsiteX3" fmla="*/ 2768600 w 2768677"/>
                <a:gd name="connsiteY3" fmla="*/ 605914 h 2217637"/>
                <a:gd name="connsiteX4" fmla="*/ 2757902 w 2768677"/>
                <a:gd name="connsiteY4" fmla="*/ 1736485 h 2217637"/>
                <a:gd name="connsiteX5" fmla="*/ 1332396 w 2768677"/>
                <a:gd name="connsiteY5" fmla="*/ 2217631 h 2217637"/>
                <a:gd name="connsiteX6" fmla="*/ 3589 w 2768677"/>
                <a:gd name="connsiteY6" fmla="*/ 1733516 h 2217637"/>
                <a:gd name="connsiteX7" fmla="*/ 0 w 2768677"/>
                <a:gd name="connsiteY7" fmla="*/ 484830 h 2217637"/>
                <a:gd name="connsiteX0" fmla="*/ 0 w 2761615"/>
                <a:gd name="connsiteY0" fmla="*/ 484830 h 2217637"/>
                <a:gd name="connsiteX1" fmla="*/ 502478 w 2761615"/>
                <a:gd name="connsiteY1" fmla="*/ 2667 h 2217637"/>
                <a:gd name="connsiteX2" fmla="*/ 2341493 w 2761615"/>
                <a:gd name="connsiteY2" fmla="*/ 0 h 2217637"/>
                <a:gd name="connsiteX3" fmla="*/ 2761456 w 2761615"/>
                <a:gd name="connsiteY3" fmla="*/ 602687 h 2217637"/>
                <a:gd name="connsiteX4" fmla="*/ 2757902 w 2761615"/>
                <a:gd name="connsiteY4" fmla="*/ 1736485 h 2217637"/>
                <a:gd name="connsiteX5" fmla="*/ 1332396 w 2761615"/>
                <a:gd name="connsiteY5" fmla="*/ 2217631 h 2217637"/>
                <a:gd name="connsiteX6" fmla="*/ 3589 w 2761615"/>
                <a:gd name="connsiteY6" fmla="*/ 1733516 h 2217637"/>
                <a:gd name="connsiteX7" fmla="*/ 0 w 2761615"/>
                <a:gd name="connsiteY7" fmla="*/ 484830 h 2217637"/>
                <a:gd name="connsiteX0" fmla="*/ 0 w 2761615"/>
                <a:gd name="connsiteY0" fmla="*/ 484830 h 2217637"/>
                <a:gd name="connsiteX1" fmla="*/ 502478 w 2761615"/>
                <a:gd name="connsiteY1" fmla="*/ 2667 h 2217637"/>
                <a:gd name="connsiteX2" fmla="*/ 2341493 w 2761615"/>
                <a:gd name="connsiteY2" fmla="*/ 0 h 2217637"/>
                <a:gd name="connsiteX3" fmla="*/ 2761456 w 2761615"/>
                <a:gd name="connsiteY3" fmla="*/ 602687 h 2217637"/>
                <a:gd name="connsiteX4" fmla="*/ 2757902 w 2761615"/>
                <a:gd name="connsiteY4" fmla="*/ 1736485 h 2217637"/>
                <a:gd name="connsiteX5" fmla="*/ 1332396 w 2761615"/>
                <a:gd name="connsiteY5" fmla="*/ 2217631 h 2217637"/>
                <a:gd name="connsiteX6" fmla="*/ 3589 w 2761615"/>
                <a:gd name="connsiteY6" fmla="*/ 1733516 h 2217637"/>
                <a:gd name="connsiteX7" fmla="*/ 0 w 2761615"/>
                <a:gd name="connsiteY7" fmla="*/ 484830 h 2217637"/>
                <a:gd name="connsiteX0" fmla="*/ 0 w 2761615"/>
                <a:gd name="connsiteY0" fmla="*/ 488057 h 2220864"/>
                <a:gd name="connsiteX1" fmla="*/ 502478 w 2761615"/>
                <a:gd name="connsiteY1" fmla="*/ 5894 h 2220864"/>
                <a:gd name="connsiteX2" fmla="*/ 2348637 w 2761615"/>
                <a:gd name="connsiteY2" fmla="*/ 0 h 2220864"/>
                <a:gd name="connsiteX3" fmla="*/ 2761456 w 2761615"/>
                <a:gd name="connsiteY3" fmla="*/ 605914 h 2220864"/>
                <a:gd name="connsiteX4" fmla="*/ 2757902 w 2761615"/>
                <a:gd name="connsiteY4" fmla="*/ 1739712 h 2220864"/>
                <a:gd name="connsiteX5" fmla="*/ 1332396 w 2761615"/>
                <a:gd name="connsiteY5" fmla="*/ 2220858 h 2220864"/>
                <a:gd name="connsiteX6" fmla="*/ 3589 w 2761615"/>
                <a:gd name="connsiteY6" fmla="*/ 1736743 h 2220864"/>
                <a:gd name="connsiteX7" fmla="*/ 0 w 2761615"/>
                <a:gd name="connsiteY7" fmla="*/ 488057 h 2220864"/>
                <a:gd name="connsiteX0" fmla="*/ 0 w 2761615"/>
                <a:gd name="connsiteY0" fmla="*/ 488057 h 2220864"/>
                <a:gd name="connsiteX1" fmla="*/ 502478 w 2761615"/>
                <a:gd name="connsiteY1" fmla="*/ 5894 h 2220864"/>
                <a:gd name="connsiteX2" fmla="*/ 2348637 w 2761615"/>
                <a:gd name="connsiteY2" fmla="*/ 0 h 2220864"/>
                <a:gd name="connsiteX3" fmla="*/ 2761456 w 2761615"/>
                <a:gd name="connsiteY3" fmla="*/ 605914 h 2220864"/>
                <a:gd name="connsiteX4" fmla="*/ 2757902 w 2761615"/>
                <a:gd name="connsiteY4" fmla="*/ 1739712 h 2220864"/>
                <a:gd name="connsiteX5" fmla="*/ 1332396 w 2761615"/>
                <a:gd name="connsiteY5" fmla="*/ 2220858 h 2220864"/>
                <a:gd name="connsiteX6" fmla="*/ 3589 w 2761615"/>
                <a:gd name="connsiteY6" fmla="*/ 1736743 h 2220864"/>
                <a:gd name="connsiteX7" fmla="*/ 0 w 2761615"/>
                <a:gd name="connsiteY7" fmla="*/ 488057 h 2220864"/>
                <a:gd name="connsiteX0" fmla="*/ 0 w 2762665"/>
                <a:gd name="connsiteY0" fmla="*/ 488057 h 2220864"/>
                <a:gd name="connsiteX1" fmla="*/ 502478 w 2762665"/>
                <a:gd name="connsiteY1" fmla="*/ 5894 h 2220864"/>
                <a:gd name="connsiteX2" fmla="*/ 2348637 w 2762665"/>
                <a:gd name="connsiteY2" fmla="*/ 0 h 2220864"/>
                <a:gd name="connsiteX3" fmla="*/ 2761456 w 2762665"/>
                <a:gd name="connsiteY3" fmla="*/ 605914 h 2220864"/>
                <a:gd name="connsiteX4" fmla="*/ 2762665 w 2762665"/>
                <a:gd name="connsiteY4" fmla="*/ 1742939 h 2220864"/>
                <a:gd name="connsiteX5" fmla="*/ 1332396 w 2762665"/>
                <a:gd name="connsiteY5" fmla="*/ 2220858 h 2220864"/>
                <a:gd name="connsiteX6" fmla="*/ 3589 w 2762665"/>
                <a:gd name="connsiteY6" fmla="*/ 1736743 h 2220864"/>
                <a:gd name="connsiteX7" fmla="*/ 0 w 2762665"/>
                <a:gd name="connsiteY7" fmla="*/ 488057 h 2220864"/>
                <a:gd name="connsiteX0" fmla="*/ 0 w 2762665"/>
                <a:gd name="connsiteY0" fmla="*/ 488618 h 2221425"/>
                <a:gd name="connsiteX1" fmla="*/ 466759 w 2762665"/>
                <a:gd name="connsiteY1" fmla="*/ 0 h 2221425"/>
                <a:gd name="connsiteX2" fmla="*/ 2348637 w 2762665"/>
                <a:gd name="connsiteY2" fmla="*/ 561 h 2221425"/>
                <a:gd name="connsiteX3" fmla="*/ 2761456 w 2762665"/>
                <a:gd name="connsiteY3" fmla="*/ 606475 h 2221425"/>
                <a:gd name="connsiteX4" fmla="*/ 2762665 w 2762665"/>
                <a:gd name="connsiteY4" fmla="*/ 1743500 h 2221425"/>
                <a:gd name="connsiteX5" fmla="*/ 1332396 w 2762665"/>
                <a:gd name="connsiteY5" fmla="*/ 2221419 h 2221425"/>
                <a:gd name="connsiteX6" fmla="*/ 3589 w 2762665"/>
                <a:gd name="connsiteY6" fmla="*/ 1737304 h 2221425"/>
                <a:gd name="connsiteX7" fmla="*/ 0 w 2762665"/>
                <a:gd name="connsiteY7" fmla="*/ 488618 h 2221425"/>
                <a:gd name="connsiteX0" fmla="*/ 0 w 2762665"/>
                <a:gd name="connsiteY0" fmla="*/ 578978 h 2221425"/>
                <a:gd name="connsiteX1" fmla="*/ 466759 w 2762665"/>
                <a:gd name="connsiteY1" fmla="*/ 0 h 2221425"/>
                <a:gd name="connsiteX2" fmla="*/ 2348637 w 2762665"/>
                <a:gd name="connsiteY2" fmla="*/ 561 h 2221425"/>
                <a:gd name="connsiteX3" fmla="*/ 2761456 w 2762665"/>
                <a:gd name="connsiteY3" fmla="*/ 606475 h 2221425"/>
                <a:gd name="connsiteX4" fmla="*/ 2762665 w 2762665"/>
                <a:gd name="connsiteY4" fmla="*/ 1743500 h 2221425"/>
                <a:gd name="connsiteX5" fmla="*/ 1332396 w 2762665"/>
                <a:gd name="connsiteY5" fmla="*/ 2221419 h 2221425"/>
                <a:gd name="connsiteX6" fmla="*/ 3589 w 2762665"/>
                <a:gd name="connsiteY6" fmla="*/ 1737304 h 2221425"/>
                <a:gd name="connsiteX7" fmla="*/ 0 w 2762665"/>
                <a:gd name="connsiteY7" fmla="*/ 578978 h 2221425"/>
                <a:gd name="connsiteX0" fmla="*/ 1422 w 2764087"/>
                <a:gd name="connsiteY0" fmla="*/ 578978 h 2221425"/>
                <a:gd name="connsiteX1" fmla="*/ 468181 w 2764087"/>
                <a:gd name="connsiteY1" fmla="*/ 0 h 2221425"/>
                <a:gd name="connsiteX2" fmla="*/ 2350059 w 2764087"/>
                <a:gd name="connsiteY2" fmla="*/ 561 h 2221425"/>
                <a:gd name="connsiteX3" fmla="*/ 2762878 w 2764087"/>
                <a:gd name="connsiteY3" fmla="*/ 606475 h 2221425"/>
                <a:gd name="connsiteX4" fmla="*/ 2764087 w 2764087"/>
                <a:gd name="connsiteY4" fmla="*/ 1743500 h 2221425"/>
                <a:gd name="connsiteX5" fmla="*/ 1333818 w 2764087"/>
                <a:gd name="connsiteY5" fmla="*/ 2221419 h 2221425"/>
                <a:gd name="connsiteX6" fmla="*/ 248 w 2764087"/>
                <a:gd name="connsiteY6" fmla="*/ 1737304 h 2221425"/>
                <a:gd name="connsiteX7" fmla="*/ 1422 w 2764087"/>
                <a:gd name="connsiteY7" fmla="*/ 578978 h 2221425"/>
                <a:gd name="connsiteX0" fmla="*/ 1422 w 2764087"/>
                <a:gd name="connsiteY0" fmla="*/ 578978 h 2221425"/>
                <a:gd name="connsiteX1" fmla="*/ 468181 w 2764087"/>
                <a:gd name="connsiteY1" fmla="*/ 0 h 2221425"/>
                <a:gd name="connsiteX2" fmla="*/ 2350059 w 2764087"/>
                <a:gd name="connsiteY2" fmla="*/ 561 h 2221425"/>
                <a:gd name="connsiteX3" fmla="*/ 2762878 w 2764087"/>
                <a:gd name="connsiteY3" fmla="*/ 606475 h 2221425"/>
                <a:gd name="connsiteX4" fmla="*/ 2764087 w 2764087"/>
                <a:gd name="connsiteY4" fmla="*/ 1743500 h 2221425"/>
                <a:gd name="connsiteX5" fmla="*/ 1333818 w 2764087"/>
                <a:gd name="connsiteY5" fmla="*/ 2221419 h 2221425"/>
                <a:gd name="connsiteX6" fmla="*/ 248 w 2764087"/>
                <a:gd name="connsiteY6" fmla="*/ 1737304 h 2221425"/>
                <a:gd name="connsiteX7" fmla="*/ 1422 w 2764087"/>
                <a:gd name="connsiteY7" fmla="*/ 578978 h 222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64087" h="2221425">
                  <a:moveTo>
                    <a:pt x="1422" y="578978"/>
                  </a:moveTo>
                  <a:cubicBezTo>
                    <a:pt x="18159" y="448274"/>
                    <a:pt x="78991" y="44948"/>
                    <a:pt x="468181" y="0"/>
                  </a:cubicBezTo>
                  <a:lnTo>
                    <a:pt x="2350059" y="561"/>
                  </a:lnTo>
                  <a:cubicBezTo>
                    <a:pt x="2406703" y="12132"/>
                    <a:pt x="2712584" y="81793"/>
                    <a:pt x="2762878" y="606475"/>
                  </a:cubicBezTo>
                  <a:cubicBezTo>
                    <a:pt x="2764074" y="938870"/>
                    <a:pt x="2762891" y="1411105"/>
                    <a:pt x="2764087" y="1743500"/>
                  </a:cubicBezTo>
                  <a:cubicBezTo>
                    <a:pt x="2535487" y="1922571"/>
                    <a:pt x="1791018" y="2219763"/>
                    <a:pt x="1333818" y="2221419"/>
                  </a:cubicBezTo>
                  <a:cubicBezTo>
                    <a:pt x="876618" y="2223076"/>
                    <a:pt x="228848" y="1906436"/>
                    <a:pt x="248" y="1737304"/>
                  </a:cubicBezTo>
                  <a:cubicBezTo>
                    <a:pt x="-948" y="1321075"/>
                    <a:pt x="2618" y="995207"/>
                    <a:pt x="1422" y="578978"/>
                  </a:cubicBezTo>
                  <a:close/>
                </a:path>
              </a:pathLst>
            </a:custGeom>
            <a:solidFill>
              <a:srgbClr val="FFFFFF">
                <a:alpha val="23000"/>
              </a:srgbClr>
            </a:soli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7" name="Gruppieren 132"/>
          <p:cNvGrpSpPr/>
          <p:nvPr/>
        </p:nvGrpSpPr>
        <p:grpSpPr bwMode="gray">
          <a:xfrm>
            <a:off x="8255000" y="4951218"/>
            <a:ext cx="565150" cy="565150"/>
            <a:chOff x="8255000" y="4876259"/>
            <a:chExt cx="565150" cy="565150"/>
          </a:xfrm>
        </p:grpSpPr>
        <p:sp>
          <p:nvSpPr>
            <p:cNvPr id="148" name="AutoShape 336"/>
            <p:cNvSpPr>
              <a:spLocks noChangeAspect="1" noChangeArrowheads="1"/>
            </p:cNvSpPr>
            <p:nvPr/>
          </p:nvSpPr>
          <p:spPr bwMode="gray">
            <a:xfrm>
              <a:off x="8255000" y="4876259"/>
              <a:ext cx="564501" cy="565150"/>
            </a:xfrm>
            <a:prstGeom prst="roundRect">
              <a:avLst>
                <a:gd name="adj" fmla="val 17550"/>
              </a:avLst>
            </a:prstGeom>
            <a:gradFill flip="none" rotWithShape="1">
              <a:gsLst>
                <a:gs pos="66000">
                  <a:srgbClr val="7D7D7D"/>
                </a:gs>
                <a:gs pos="100000">
                  <a:srgbClr val="AFAFAF"/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234950" h="0" prst="coolSlant"/>
            </a:sp3d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49" name="Gruppieren 131"/>
            <p:cNvGrpSpPr/>
            <p:nvPr/>
          </p:nvGrpSpPr>
          <p:grpSpPr bwMode="gray">
            <a:xfrm>
              <a:off x="8316559" y="4937841"/>
              <a:ext cx="429693" cy="428732"/>
              <a:chOff x="8316559" y="4937841"/>
              <a:chExt cx="429693" cy="428732"/>
            </a:xfrm>
          </p:grpSpPr>
          <p:grpSp>
            <p:nvGrpSpPr>
              <p:cNvPr id="151" name="Gruppieren 68"/>
              <p:cNvGrpSpPr/>
              <p:nvPr/>
            </p:nvGrpSpPr>
            <p:grpSpPr bwMode="gray">
              <a:xfrm>
                <a:off x="8316559" y="4937841"/>
                <a:ext cx="429693" cy="428732"/>
                <a:chOff x="5641381" y="2233838"/>
                <a:chExt cx="2093913" cy="2089231"/>
              </a:xfrm>
              <a:solidFill>
                <a:srgbClr val="FFFFFF"/>
              </a:solidFill>
            </p:grpSpPr>
            <p:sp>
              <p:nvSpPr>
                <p:cNvPr id="186" name="Freeform 38"/>
                <p:cNvSpPr>
                  <a:spLocks/>
                </p:cNvSpPr>
                <p:nvPr/>
              </p:nvSpPr>
              <p:spPr bwMode="gray">
                <a:xfrm>
                  <a:off x="6654980" y="2233838"/>
                  <a:ext cx="111192" cy="13928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" y="0"/>
                    </a:cxn>
                    <a:cxn ang="0">
                      <a:pos x="79" y="97"/>
                    </a:cxn>
                    <a:cxn ang="0">
                      <a:pos x="79" y="0"/>
                    </a:cxn>
                    <a:cxn ang="0">
                      <a:pos x="95" y="0"/>
                    </a:cxn>
                    <a:cxn ang="0">
                      <a:pos x="95" y="119"/>
                    </a:cxn>
                    <a:cxn ang="0">
                      <a:pos x="77" y="119"/>
                    </a:cxn>
                    <a:cxn ang="0">
                      <a:pos x="15" y="23"/>
                    </a:cxn>
                    <a:cxn ang="0">
                      <a:pos x="15" y="119"/>
                    </a:cxn>
                    <a:cxn ang="0">
                      <a:pos x="0" y="11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95" h="119">
                      <a:moveTo>
                        <a:pt x="0" y="0"/>
                      </a:moveTo>
                      <a:lnTo>
                        <a:pt x="18" y="0"/>
                      </a:lnTo>
                      <a:lnTo>
                        <a:pt x="79" y="97"/>
                      </a:lnTo>
                      <a:lnTo>
                        <a:pt x="79" y="0"/>
                      </a:lnTo>
                      <a:lnTo>
                        <a:pt x="95" y="0"/>
                      </a:lnTo>
                      <a:lnTo>
                        <a:pt x="95" y="119"/>
                      </a:lnTo>
                      <a:lnTo>
                        <a:pt x="77" y="119"/>
                      </a:lnTo>
                      <a:lnTo>
                        <a:pt x="15" y="23"/>
                      </a:lnTo>
                      <a:lnTo>
                        <a:pt x="15" y="119"/>
                      </a:lnTo>
                      <a:lnTo>
                        <a:pt x="0" y="1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7" name="Freeform 39"/>
                <p:cNvSpPr>
                  <a:spLocks/>
                </p:cNvSpPr>
                <p:nvPr/>
              </p:nvSpPr>
              <p:spPr bwMode="gray">
                <a:xfrm>
                  <a:off x="6656151" y="4176764"/>
                  <a:ext cx="108851" cy="146305"/>
                </a:xfrm>
                <a:custGeom>
                  <a:avLst/>
                  <a:gdLst/>
                  <a:ahLst/>
                  <a:cxnLst>
                    <a:cxn ang="0">
                      <a:pos x="45" y="0"/>
                    </a:cxn>
                    <a:cxn ang="0">
                      <a:pos x="57" y="1"/>
                    </a:cxn>
                    <a:cxn ang="0">
                      <a:pos x="68" y="4"/>
                    </a:cxn>
                    <a:cxn ang="0">
                      <a:pos x="76" y="10"/>
                    </a:cxn>
                    <a:cxn ang="0">
                      <a:pos x="83" y="17"/>
                    </a:cxn>
                    <a:cxn ang="0">
                      <a:pos x="88" y="27"/>
                    </a:cxn>
                    <a:cxn ang="0">
                      <a:pos x="89" y="37"/>
                    </a:cxn>
                    <a:cxn ang="0">
                      <a:pos x="73" y="37"/>
                    </a:cxn>
                    <a:cxn ang="0">
                      <a:pos x="72" y="28"/>
                    </a:cxn>
                    <a:cxn ang="0">
                      <a:pos x="66" y="19"/>
                    </a:cxn>
                    <a:cxn ang="0">
                      <a:pos x="58" y="14"/>
                    </a:cxn>
                    <a:cxn ang="0">
                      <a:pos x="46" y="12"/>
                    </a:cxn>
                    <a:cxn ang="0">
                      <a:pos x="37" y="14"/>
                    </a:cxn>
                    <a:cxn ang="0">
                      <a:pos x="28" y="17"/>
                    </a:cxn>
                    <a:cxn ang="0">
                      <a:pos x="23" y="22"/>
                    </a:cxn>
                    <a:cxn ang="0">
                      <a:pos x="20" y="27"/>
                    </a:cxn>
                    <a:cxn ang="0">
                      <a:pos x="19" y="32"/>
                    </a:cxn>
                    <a:cxn ang="0">
                      <a:pos x="22" y="40"/>
                    </a:cxn>
                    <a:cxn ang="0">
                      <a:pos x="28" y="45"/>
                    </a:cxn>
                    <a:cxn ang="0">
                      <a:pos x="38" y="50"/>
                    </a:cxn>
                    <a:cxn ang="0">
                      <a:pos x="73" y="60"/>
                    </a:cxn>
                    <a:cxn ang="0">
                      <a:pos x="82" y="65"/>
                    </a:cxn>
                    <a:cxn ang="0">
                      <a:pos x="88" y="72"/>
                    </a:cxn>
                    <a:cxn ang="0">
                      <a:pos x="91" y="79"/>
                    </a:cxn>
                    <a:cxn ang="0">
                      <a:pos x="93" y="88"/>
                    </a:cxn>
                    <a:cxn ang="0">
                      <a:pos x="91" y="99"/>
                    </a:cxn>
                    <a:cxn ang="0">
                      <a:pos x="86" y="108"/>
                    </a:cxn>
                    <a:cxn ang="0">
                      <a:pos x="78" y="116"/>
                    </a:cxn>
                    <a:cxn ang="0">
                      <a:pos x="68" y="121"/>
                    </a:cxn>
                    <a:cxn ang="0">
                      <a:pos x="59" y="124"/>
                    </a:cxn>
                    <a:cxn ang="0">
                      <a:pos x="47" y="125"/>
                    </a:cxn>
                    <a:cxn ang="0">
                      <a:pos x="34" y="124"/>
                    </a:cxn>
                    <a:cxn ang="0">
                      <a:pos x="23" y="120"/>
                    </a:cxn>
                    <a:cxn ang="0">
                      <a:pos x="14" y="114"/>
                    </a:cxn>
                    <a:cxn ang="0">
                      <a:pos x="6" y="105"/>
                    </a:cxn>
                    <a:cxn ang="0">
                      <a:pos x="1" y="94"/>
                    </a:cxn>
                    <a:cxn ang="0">
                      <a:pos x="0" y="82"/>
                    </a:cxn>
                    <a:cxn ang="0">
                      <a:pos x="15" y="82"/>
                    </a:cxn>
                    <a:cxn ang="0">
                      <a:pos x="16" y="91"/>
                    </a:cxn>
                    <a:cxn ang="0">
                      <a:pos x="19" y="98"/>
                    </a:cxn>
                    <a:cxn ang="0">
                      <a:pos x="23" y="104"/>
                    </a:cxn>
                    <a:cxn ang="0">
                      <a:pos x="30" y="108"/>
                    </a:cxn>
                    <a:cxn ang="0">
                      <a:pos x="37" y="111"/>
                    </a:cxn>
                    <a:cxn ang="0">
                      <a:pos x="45" y="112"/>
                    </a:cxn>
                    <a:cxn ang="0">
                      <a:pos x="56" y="111"/>
                    </a:cxn>
                    <a:cxn ang="0">
                      <a:pos x="66" y="107"/>
                    </a:cxn>
                    <a:cxn ang="0">
                      <a:pos x="72" y="102"/>
                    </a:cxn>
                    <a:cxn ang="0">
                      <a:pos x="76" y="97"/>
                    </a:cxn>
                    <a:cxn ang="0">
                      <a:pos x="77" y="90"/>
                    </a:cxn>
                    <a:cxn ang="0">
                      <a:pos x="75" y="82"/>
                    </a:cxn>
                    <a:cxn ang="0">
                      <a:pos x="68" y="77"/>
                    </a:cxn>
                    <a:cxn ang="0">
                      <a:pos x="58" y="72"/>
                    </a:cxn>
                    <a:cxn ang="0">
                      <a:pos x="23" y="62"/>
                    </a:cxn>
                    <a:cxn ang="0">
                      <a:pos x="13" y="54"/>
                    </a:cxn>
                    <a:cxn ang="0">
                      <a:pos x="6" y="46"/>
                    </a:cxn>
                    <a:cxn ang="0">
                      <a:pos x="4" y="35"/>
                    </a:cxn>
                    <a:cxn ang="0">
                      <a:pos x="5" y="24"/>
                    </a:cxn>
                    <a:cxn ang="0">
                      <a:pos x="10" y="16"/>
                    </a:cxn>
                    <a:cxn ang="0">
                      <a:pos x="17" y="9"/>
                    </a:cxn>
                    <a:cxn ang="0">
                      <a:pos x="25" y="3"/>
                    </a:cxn>
                    <a:cxn ang="0">
                      <a:pos x="35" y="1"/>
                    </a:cxn>
                    <a:cxn ang="0">
                      <a:pos x="45" y="0"/>
                    </a:cxn>
                  </a:cxnLst>
                  <a:rect l="0" t="0" r="r" b="b"/>
                  <a:pathLst>
                    <a:path w="93" h="125">
                      <a:moveTo>
                        <a:pt x="45" y="0"/>
                      </a:moveTo>
                      <a:lnTo>
                        <a:pt x="57" y="1"/>
                      </a:lnTo>
                      <a:lnTo>
                        <a:pt x="68" y="4"/>
                      </a:lnTo>
                      <a:lnTo>
                        <a:pt x="76" y="10"/>
                      </a:lnTo>
                      <a:lnTo>
                        <a:pt x="83" y="17"/>
                      </a:lnTo>
                      <a:lnTo>
                        <a:pt x="88" y="27"/>
                      </a:lnTo>
                      <a:lnTo>
                        <a:pt x="89" y="37"/>
                      </a:lnTo>
                      <a:lnTo>
                        <a:pt x="73" y="37"/>
                      </a:lnTo>
                      <a:lnTo>
                        <a:pt x="72" y="28"/>
                      </a:lnTo>
                      <a:lnTo>
                        <a:pt x="66" y="19"/>
                      </a:lnTo>
                      <a:lnTo>
                        <a:pt x="58" y="14"/>
                      </a:lnTo>
                      <a:lnTo>
                        <a:pt x="46" y="12"/>
                      </a:lnTo>
                      <a:lnTo>
                        <a:pt x="37" y="14"/>
                      </a:lnTo>
                      <a:lnTo>
                        <a:pt x="28" y="17"/>
                      </a:lnTo>
                      <a:lnTo>
                        <a:pt x="23" y="22"/>
                      </a:lnTo>
                      <a:lnTo>
                        <a:pt x="20" y="27"/>
                      </a:lnTo>
                      <a:lnTo>
                        <a:pt x="19" y="32"/>
                      </a:lnTo>
                      <a:lnTo>
                        <a:pt x="22" y="40"/>
                      </a:lnTo>
                      <a:lnTo>
                        <a:pt x="28" y="45"/>
                      </a:lnTo>
                      <a:lnTo>
                        <a:pt x="38" y="50"/>
                      </a:lnTo>
                      <a:lnTo>
                        <a:pt x="73" y="60"/>
                      </a:lnTo>
                      <a:lnTo>
                        <a:pt x="82" y="65"/>
                      </a:lnTo>
                      <a:lnTo>
                        <a:pt x="88" y="72"/>
                      </a:lnTo>
                      <a:lnTo>
                        <a:pt x="91" y="79"/>
                      </a:lnTo>
                      <a:lnTo>
                        <a:pt x="93" y="88"/>
                      </a:lnTo>
                      <a:lnTo>
                        <a:pt x="91" y="99"/>
                      </a:lnTo>
                      <a:lnTo>
                        <a:pt x="86" y="108"/>
                      </a:lnTo>
                      <a:lnTo>
                        <a:pt x="78" y="116"/>
                      </a:lnTo>
                      <a:lnTo>
                        <a:pt x="68" y="121"/>
                      </a:lnTo>
                      <a:lnTo>
                        <a:pt x="59" y="124"/>
                      </a:lnTo>
                      <a:lnTo>
                        <a:pt x="47" y="125"/>
                      </a:lnTo>
                      <a:lnTo>
                        <a:pt x="34" y="124"/>
                      </a:lnTo>
                      <a:lnTo>
                        <a:pt x="23" y="120"/>
                      </a:lnTo>
                      <a:lnTo>
                        <a:pt x="14" y="114"/>
                      </a:lnTo>
                      <a:lnTo>
                        <a:pt x="6" y="105"/>
                      </a:lnTo>
                      <a:lnTo>
                        <a:pt x="1" y="94"/>
                      </a:lnTo>
                      <a:lnTo>
                        <a:pt x="0" y="82"/>
                      </a:lnTo>
                      <a:lnTo>
                        <a:pt x="15" y="82"/>
                      </a:lnTo>
                      <a:lnTo>
                        <a:pt x="16" y="91"/>
                      </a:lnTo>
                      <a:lnTo>
                        <a:pt x="19" y="98"/>
                      </a:lnTo>
                      <a:lnTo>
                        <a:pt x="23" y="104"/>
                      </a:lnTo>
                      <a:lnTo>
                        <a:pt x="30" y="108"/>
                      </a:lnTo>
                      <a:lnTo>
                        <a:pt x="37" y="111"/>
                      </a:lnTo>
                      <a:lnTo>
                        <a:pt x="45" y="112"/>
                      </a:lnTo>
                      <a:lnTo>
                        <a:pt x="56" y="111"/>
                      </a:lnTo>
                      <a:lnTo>
                        <a:pt x="66" y="107"/>
                      </a:lnTo>
                      <a:lnTo>
                        <a:pt x="72" y="102"/>
                      </a:lnTo>
                      <a:lnTo>
                        <a:pt x="76" y="97"/>
                      </a:lnTo>
                      <a:lnTo>
                        <a:pt x="77" y="90"/>
                      </a:lnTo>
                      <a:lnTo>
                        <a:pt x="75" y="82"/>
                      </a:lnTo>
                      <a:lnTo>
                        <a:pt x="68" y="77"/>
                      </a:lnTo>
                      <a:lnTo>
                        <a:pt x="58" y="72"/>
                      </a:lnTo>
                      <a:lnTo>
                        <a:pt x="23" y="62"/>
                      </a:lnTo>
                      <a:lnTo>
                        <a:pt x="13" y="54"/>
                      </a:lnTo>
                      <a:lnTo>
                        <a:pt x="6" y="46"/>
                      </a:lnTo>
                      <a:lnTo>
                        <a:pt x="4" y="35"/>
                      </a:lnTo>
                      <a:lnTo>
                        <a:pt x="5" y="24"/>
                      </a:lnTo>
                      <a:lnTo>
                        <a:pt x="10" y="16"/>
                      </a:lnTo>
                      <a:lnTo>
                        <a:pt x="17" y="9"/>
                      </a:lnTo>
                      <a:lnTo>
                        <a:pt x="25" y="3"/>
                      </a:lnTo>
                      <a:lnTo>
                        <a:pt x="35" y="1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8" name="Freeform 40"/>
                <p:cNvSpPr>
                  <a:spLocks/>
                </p:cNvSpPr>
                <p:nvPr/>
              </p:nvSpPr>
              <p:spPr bwMode="gray">
                <a:xfrm>
                  <a:off x="5641381" y="3198278"/>
                  <a:ext cx="174396" cy="13928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0"/>
                    </a:cxn>
                    <a:cxn ang="0">
                      <a:pos x="40" y="95"/>
                    </a:cxn>
                    <a:cxn ang="0">
                      <a:pos x="66" y="0"/>
                    </a:cxn>
                    <a:cxn ang="0">
                      <a:pos x="83" y="0"/>
                    </a:cxn>
                    <a:cxn ang="0">
                      <a:pos x="108" y="94"/>
                    </a:cxn>
                    <a:cxn ang="0">
                      <a:pos x="134" y="0"/>
                    </a:cxn>
                    <a:cxn ang="0">
                      <a:pos x="149" y="0"/>
                    </a:cxn>
                    <a:cxn ang="0">
                      <a:pos x="117" y="119"/>
                    </a:cxn>
                    <a:cxn ang="0">
                      <a:pos x="101" y="119"/>
                    </a:cxn>
                    <a:cxn ang="0">
                      <a:pos x="74" y="21"/>
                    </a:cxn>
                    <a:cxn ang="0">
                      <a:pos x="48" y="119"/>
                    </a:cxn>
                    <a:cxn ang="0">
                      <a:pos x="31" y="11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9" h="119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40" y="95"/>
                      </a:lnTo>
                      <a:lnTo>
                        <a:pt x="66" y="0"/>
                      </a:lnTo>
                      <a:lnTo>
                        <a:pt x="83" y="0"/>
                      </a:lnTo>
                      <a:lnTo>
                        <a:pt x="108" y="94"/>
                      </a:lnTo>
                      <a:lnTo>
                        <a:pt x="134" y="0"/>
                      </a:lnTo>
                      <a:lnTo>
                        <a:pt x="149" y="0"/>
                      </a:lnTo>
                      <a:lnTo>
                        <a:pt x="117" y="119"/>
                      </a:lnTo>
                      <a:lnTo>
                        <a:pt x="101" y="119"/>
                      </a:lnTo>
                      <a:lnTo>
                        <a:pt x="74" y="21"/>
                      </a:lnTo>
                      <a:lnTo>
                        <a:pt x="48" y="119"/>
                      </a:lnTo>
                      <a:lnTo>
                        <a:pt x="31" y="1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9" name="Freeform 41"/>
                <p:cNvSpPr>
                  <a:spLocks/>
                </p:cNvSpPr>
                <p:nvPr/>
              </p:nvSpPr>
              <p:spPr bwMode="gray">
                <a:xfrm>
                  <a:off x="7633466" y="3198278"/>
                  <a:ext cx="101828" cy="13928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6" y="0"/>
                    </a:cxn>
                    <a:cxn ang="0">
                      <a:pos x="86" y="14"/>
                    </a:cxn>
                    <a:cxn ang="0">
                      <a:pos x="16" y="14"/>
                    </a:cxn>
                    <a:cxn ang="0">
                      <a:pos x="16" y="50"/>
                    </a:cxn>
                    <a:cxn ang="0">
                      <a:pos x="80" y="50"/>
                    </a:cxn>
                    <a:cxn ang="0">
                      <a:pos x="80" y="64"/>
                    </a:cxn>
                    <a:cxn ang="0">
                      <a:pos x="16" y="64"/>
                    </a:cxn>
                    <a:cxn ang="0">
                      <a:pos x="16" y="105"/>
                    </a:cxn>
                    <a:cxn ang="0">
                      <a:pos x="87" y="105"/>
                    </a:cxn>
                    <a:cxn ang="0">
                      <a:pos x="87" y="119"/>
                    </a:cxn>
                    <a:cxn ang="0">
                      <a:pos x="0" y="11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7" h="119">
                      <a:moveTo>
                        <a:pt x="0" y="0"/>
                      </a:moveTo>
                      <a:lnTo>
                        <a:pt x="86" y="0"/>
                      </a:lnTo>
                      <a:lnTo>
                        <a:pt x="86" y="14"/>
                      </a:lnTo>
                      <a:lnTo>
                        <a:pt x="16" y="14"/>
                      </a:lnTo>
                      <a:lnTo>
                        <a:pt x="16" y="50"/>
                      </a:lnTo>
                      <a:lnTo>
                        <a:pt x="80" y="50"/>
                      </a:lnTo>
                      <a:lnTo>
                        <a:pt x="80" y="64"/>
                      </a:lnTo>
                      <a:lnTo>
                        <a:pt x="16" y="64"/>
                      </a:lnTo>
                      <a:lnTo>
                        <a:pt x="16" y="105"/>
                      </a:lnTo>
                      <a:lnTo>
                        <a:pt x="87" y="105"/>
                      </a:lnTo>
                      <a:lnTo>
                        <a:pt x="87" y="119"/>
                      </a:lnTo>
                      <a:lnTo>
                        <a:pt x="0" y="1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0" name="Freeform 42"/>
                <p:cNvSpPr>
                  <a:spLocks noEditPoints="1"/>
                </p:cNvSpPr>
                <p:nvPr/>
              </p:nvSpPr>
              <p:spPr bwMode="gray">
                <a:xfrm>
                  <a:off x="6021774" y="2599014"/>
                  <a:ext cx="210679" cy="98317"/>
                </a:xfrm>
                <a:custGeom>
                  <a:avLst/>
                  <a:gdLst/>
                  <a:ahLst/>
                  <a:cxnLst>
                    <a:cxn ang="0">
                      <a:pos x="75" y="0"/>
                    </a:cxn>
                    <a:cxn ang="0">
                      <a:pos x="86" y="0"/>
                    </a:cxn>
                    <a:cxn ang="0">
                      <a:pos x="104" y="67"/>
                    </a:cxn>
                    <a:cxn ang="0">
                      <a:pos x="122" y="0"/>
                    </a:cxn>
                    <a:cxn ang="0">
                      <a:pos x="133" y="0"/>
                    </a:cxn>
                    <a:cxn ang="0">
                      <a:pos x="151" y="67"/>
                    </a:cxn>
                    <a:cxn ang="0">
                      <a:pos x="169" y="0"/>
                    </a:cxn>
                    <a:cxn ang="0">
                      <a:pos x="180" y="0"/>
                    </a:cxn>
                    <a:cxn ang="0">
                      <a:pos x="158" y="84"/>
                    </a:cxn>
                    <a:cxn ang="0">
                      <a:pos x="146" y="84"/>
                    </a:cxn>
                    <a:cxn ang="0">
                      <a:pos x="127" y="15"/>
                    </a:cxn>
                    <a:cxn ang="0">
                      <a:pos x="109" y="84"/>
                    </a:cxn>
                    <a:cxn ang="0">
                      <a:pos x="97" y="84"/>
                    </a:cxn>
                    <a:cxn ang="0">
                      <a:pos x="75" y="0"/>
                    </a:cxn>
                    <a:cxn ang="0">
                      <a:pos x="0" y="0"/>
                    </a:cxn>
                    <a:cxn ang="0">
                      <a:pos x="12" y="0"/>
                    </a:cxn>
                    <a:cxn ang="0">
                      <a:pos x="55" y="68"/>
                    </a:cxn>
                    <a:cxn ang="0">
                      <a:pos x="55" y="0"/>
                    </a:cxn>
                    <a:cxn ang="0">
                      <a:pos x="66" y="0"/>
                    </a:cxn>
                    <a:cxn ang="0">
                      <a:pos x="66" y="84"/>
                    </a:cxn>
                    <a:cxn ang="0">
                      <a:pos x="54" y="84"/>
                    </a:cxn>
                    <a:cxn ang="0">
                      <a:pos x="10" y="16"/>
                    </a:cxn>
                    <a:cxn ang="0">
                      <a:pos x="10" y="84"/>
                    </a:cxn>
                    <a:cxn ang="0">
                      <a:pos x="0" y="8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0" h="84">
                      <a:moveTo>
                        <a:pt x="75" y="0"/>
                      </a:moveTo>
                      <a:lnTo>
                        <a:pt x="86" y="0"/>
                      </a:lnTo>
                      <a:lnTo>
                        <a:pt x="104" y="67"/>
                      </a:lnTo>
                      <a:lnTo>
                        <a:pt x="122" y="0"/>
                      </a:lnTo>
                      <a:lnTo>
                        <a:pt x="133" y="0"/>
                      </a:lnTo>
                      <a:lnTo>
                        <a:pt x="151" y="67"/>
                      </a:lnTo>
                      <a:lnTo>
                        <a:pt x="169" y="0"/>
                      </a:lnTo>
                      <a:lnTo>
                        <a:pt x="180" y="0"/>
                      </a:lnTo>
                      <a:lnTo>
                        <a:pt x="158" y="84"/>
                      </a:lnTo>
                      <a:lnTo>
                        <a:pt x="146" y="84"/>
                      </a:lnTo>
                      <a:lnTo>
                        <a:pt x="127" y="15"/>
                      </a:lnTo>
                      <a:lnTo>
                        <a:pt x="109" y="84"/>
                      </a:lnTo>
                      <a:lnTo>
                        <a:pt x="97" y="84"/>
                      </a:lnTo>
                      <a:lnTo>
                        <a:pt x="75" y="0"/>
                      </a:lnTo>
                      <a:close/>
                      <a:moveTo>
                        <a:pt x="0" y="0"/>
                      </a:moveTo>
                      <a:lnTo>
                        <a:pt x="12" y="0"/>
                      </a:lnTo>
                      <a:lnTo>
                        <a:pt x="55" y="68"/>
                      </a:lnTo>
                      <a:lnTo>
                        <a:pt x="55" y="0"/>
                      </a:lnTo>
                      <a:lnTo>
                        <a:pt x="66" y="0"/>
                      </a:lnTo>
                      <a:lnTo>
                        <a:pt x="66" y="84"/>
                      </a:lnTo>
                      <a:lnTo>
                        <a:pt x="54" y="84"/>
                      </a:lnTo>
                      <a:lnTo>
                        <a:pt x="10" y="16"/>
                      </a:lnTo>
                      <a:lnTo>
                        <a:pt x="10" y="84"/>
                      </a:lnTo>
                      <a:lnTo>
                        <a:pt x="0" y="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1" name="Freeform 43"/>
                <p:cNvSpPr>
                  <a:spLocks noEditPoints="1"/>
                </p:cNvSpPr>
                <p:nvPr/>
              </p:nvSpPr>
              <p:spPr bwMode="gray">
                <a:xfrm>
                  <a:off x="7187529" y="3856064"/>
                  <a:ext cx="156839" cy="104169"/>
                </a:xfrm>
                <a:custGeom>
                  <a:avLst/>
                  <a:gdLst/>
                  <a:ahLst/>
                  <a:cxnLst>
                    <a:cxn ang="0">
                      <a:pos x="133" y="3"/>
                    </a:cxn>
                    <a:cxn ang="0">
                      <a:pos x="85" y="13"/>
                    </a:cxn>
                    <a:cxn ang="0">
                      <a:pos x="129" y="39"/>
                    </a:cxn>
                    <a:cxn ang="0">
                      <a:pos x="85" y="48"/>
                    </a:cxn>
                    <a:cxn ang="0">
                      <a:pos x="134" y="76"/>
                    </a:cxn>
                    <a:cxn ang="0">
                      <a:pos x="74" y="87"/>
                    </a:cxn>
                    <a:cxn ang="0">
                      <a:pos x="32" y="0"/>
                    </a:cxn>
                    <a:cxn ang="0">
                      <a:pos x="53" y="8"/>
                    </a:cxn>
                    <a:cxn ang="0">
                      <a:pos x="61" y="20"/>
                    </a:cxn>
                    <a:cxn ang="0">
                      <a:pos x="52" y="27"/>
                    </a:cxn>
                    <a:cxn ang="0">
                      <a:pos x="50" y="20"/>
                    </a:cxn>
                    <a:cxn ang="0">
                      <a:pos x="47" y="14"/>
                    </a:cxn>
                    <a:cxn ang="0">
                      <a:pos x="33" y="9"/>
                    </a:cxn>
                    <a:cxn ang="0">
                      <a:pos x="24" y="11"/>
                    </a:cxn>
                    <a:cxn ang="0">
                      <a:pos x="17" y="15"/>
                    </a:cxn>
                    <a:cxn ang="0">
                      <a:pos x="14" y="21"/>
                    </a:cxn>
                    <a:cxn ang="0">
                      <a:pos x="15" y="29"/>
                    </a:cxn>
                    <a:cxn ang="0">
                      <a:pos x="27" y="36"/>
                    </a:cxn>
                    <a:cxn ang="0">
                      <a:pos x="59" y="48"/>
                    </a:cxn>
                    <a:cxn ang="0">
                      <a:pos x="65" y="62"/>
                    </a:cxn>
                    <a:cxn ang="0">
                      <a:pos x="61" y="76"/>
                    </a:cxn>
                    <a:cxn ang="0">
                      <a:pos x="44" y="87"/>
                    </a:cxn>
                    <a:cxn ang="0">
                      <a:pos x="20" y="87"/>
                    </a:cxn>
                    <a:cxn ang="0">
                      <a:pos x="4" y="75"/>
                    </a:cxn>
                    <a:cxn ang="0">
                      <a:pos x="0" y="59"/>
                    </a:cxn>
                    <a:cxn ang="0">
                      <a:pos x="12" y="67"/>
                    </a:cxn>
                    <a:cxn ang="0">
                      <a:pos x="23" y="78"/>
                    </a:cxn>
                    <a:cxn ang="0">
                      <a:pos x="39" y="79"/>
                    </a:cxn>
                    <a:cxn ang="0">
                      <a:pos x="49" y="74"/>
                    </a:cxn>
                    <a:cxn ang="0">
                      <a:pos x="53" y="67"/>
                    </a:cxn>
                    <a:cxn ang="0">
                      <a:pos x="52" y="59"/>
                    </a:cxn>
                    <a:cxn ang="0">
                      <a:pos x="40" y="51"/>
                    </a:cxn>
                    <a:cxn ang="0">
                      <a:pos x="9" y="40"/>
                    </a:cxn>
                    <a:cxn ang="0">
                      <a:pos x="3" y="26"/>
                    </a:cxn>
                    <a:cxn ang="0">
                      <a:pos x="7" y="12"/>
                    </a:cxn>
                    <a:cxn ang="0">
                      <a:pos x="21" y="2"/>
                    </a:cxn>
                  </a:cxnLst>
                  <a:rect l="0" t="0" r="r" b="b"/>
                  <a:pathLst>
                    <a:path w="134" h="89">
                      <a:moveTo>
                        <a:pt x="74" y="3"/>
                      </a:moveTo>
                      <a:lnTo>
                        <a:pt x="133" y="3"/>
                      </a:lnTo>
                      <a:lnTo>
                        <a:pt x="133" y="13"/>
                      </a:lnTo>
                      <a:lnTo>
                        <a:pt x="85" y="13"/>
                      </a:lnTo>
                      <a:lnTo>
                        <a:pt x="85" y="39"/>
                      </a:lnTo>
                      <a:lnTo>
                        <a:pt x="129" y="39"/>
                      </a:lnTo>
                      <a:lnTo>
                        <a:pt x="129" y="48"/>
                      </a:lnTo>
                      <a:lnTo>
                        <a:pt x="85" y="48"/>
                      </a:lnTo>
                      <a:lnTo>
                        <a:pt x="85" y="76"/>
                      </a:lnTo>
                      <a:lnTo>
                        <a:pt x="134" y="76"/>
                      </a:lnTo>
                      <a:lnTo>
                        <a:pt x="134" y="87"/>
                      </a:lnTo>
                      <a:lnTo>
                        <a:pt x="74" y="87"/>
                      </a:lnTo>
                      <a:lnTo>
                        <a:pt x="74" y="3"/>
                      </a:lnTo>
                      <a:close/>
                      <a:moveTo>
                        <a:pt x="32" y="0"/>
                      </a:moveTo>
                      <a:lnTo>
                        <a:pt x="43" y="3"/>
                      </a:lnTo>
                      <a:lnTo>
                        <a:pt x="53" y="8"/>
                      </a:lnTo>
                      <a:lnTo>
                        <a:pt x="58" y="13"/>
                      </a:lnTo>
                      <a:lnTo>
                        <a:pt x="61" y="20"/>
                      </a:lnTo>
                      <a:lnTo>
                        <a:pt x="62" y="27"/>
                      </a:lnTo>
                      <a:lnTo>
                        <a:pt x="52" y="27"/>
                      </a:lnTo>
                      <a:lnTo>
                        <a:pt x="52" y="23"/>
                      </a:lnTo>
                      <a:lnTo>
                        <a:pt x="50" y="20"/>
                      </a:lnTo>
                      <a:lnTo>
                        <a:pt x="48" y="18"/>
                      </a:lnTo>
                      <a:lnTo>
                        <a:pt x="47" y="14"/>
                      </a:lnTo>
                      <a:lnTo>
                        <a:pt x="40" y="11"/>
                      </a:lnTo>
                      <a:lnTo>
                        <a:pt x="33" y="9"/>
                      </a:lnTo>
                      <a:lnTo>
                        <a:pt x="28" y="10"/>
                      </a:lnTo>
                      <a:lnTo>
                        <a:pt x="24" y="11"/>
                      </a:lnTo>
                      <a:lnTo>
                        <a:pt x="20" y="13"/>
                      </a:lnTo>
                      <a:lnTo>
                        <a:pt x="17" y="15"/>
                      </a:lnTo>
                      <a:lnTo>
                        <a:pt x="15" y="18"/>
                      </a:lnTo>
                      <a:lnTo>
                        <a:pt x="14" y="21"/>
                      </a:lnTo>
                      <a:lnTo>
                        <a:pt x="14" y="24"/>
                      </a:lnTo>
                      <a:lnTo>
                        <a:pt x="15" y="29"/>
                      </a:lnTo>
                      <a:lnTo>
                        <a:pt x="20" y="33"/>
                      </a:lnTo>
                      <a:lnTo>
                        <a:pt x="27" y="36"/>
                      </a:lnTo>
                      <a:lnTo>
                        <a:pt x="52" y="43"/>
                      </a:lnTo>
                      <a:lnTo>
                        <a:pt x="59" y="48"/>
                      </a:lnTo>
                      <a:lnTo>
                        <a:pt x="64" y="54"/>
                      </a:lnTo>
                      <a:lnTo>
                        <a:pt x="65" y="62"/>
                      </a:lnTo>
                      <a:lnTo>
                        <a:pt x="64" y="70"/>
                      </a:lnTo>
                      <a:lnTo>
                        <a:pt x="61" y="76"/>
                      </a:lnTo>
                      <a:lnTo>
                        <a:pt x="55" y="82"/>
                      </a:lnTo>
                      <a:lnTo>
                        <a:pt x="44" y="87"/>
                      </a:lnTo>
                      <a:lnTo>
                        <a:pt x="33" y="89"/>
                      </a:lnTo>
                      <a:lnTo>
                        <a:pt x="20" y="87"/>
                      </a:lnTo>
                      <a:lnTo>
                        <a:pt x="10" y="81"/>
                      </a:lnTo>
                      <a:lnTo>
                        <a:pt x="4" y="75"/>
                      </a:lnTo>
                      <a:lnTo>
                        <a:pt x="1" y="67"/>
                      </a:lnTo>
                      <a:lnTo>
                        <a:pt x="0" y="59"/>
                      </a:lnTo>
                      <a:lnTo>
                        <a:pt x="11" y="59"/>
                      </a:lnTo>
                      <a:lnTo>
                        <a:pt x="12" y="67"/>
                      </a:lnTo>
                      <a:lnTo>
                        <a:pt x="16" y="74"/>
                      </a:lnTo>
                      <a:lnTo>
                        <a:pt x="23" y="78"/>
                      </a:lnTo>
                      <a:lnTo>
                        <a:pt x="32" y="80"/>
                      </a:lnTo>
                      <a:lnTo>
                        <a:pt x="39" y="79"/>
                      </a:lnTo>
                      <a:lnTo>
                        <a:pt x="46" y="76"/>
                      </a:lnTo>
                      <a:lnTo>
                        <a:pt x="49" y="74"/>
                      </a:lnTo>
                      <a:lnTo>
                        <a:pt x="52" y="71"/>
                      </a:lnTo>
                      <a:lnTo>
                        <a:pt x="53" y="67"/>
                      </a:lnTo>
                      <a:lnTo>
                        <a:pt x="54" y="64"/>
                      </a:lnTo>
                      <a:lnTo>
                        <a:pt x="52" y="59"/>
                      </a:lnTo>
                      <a:lnTo>
                        <a:pt x="48" y="54"/>
                      </a:lnTo>
                      <a:lnTo>
                        <a:pt x="40" y="51"/>
                      </a:lnTo>
                      <a:lnTo>
                        <a:pt x="16" y="44"/>
                      </a:lnTo>
                      <a:lnTo>
                        <a:pt x="9" y="40"/>
                      </a:lnTo>
                      <a:lnTo>
                        <a:pt x="4" y="33"/>
                      </a:lnTo>
                      <a:lnTo>
                        <a:pt x="3" y="26"/>
                      </a:lnTo>
                      <a:lnTo>
                        <a:pt x="4" y="18"/>
                      </a:lnTo>
                      <a:lnTo>
                        <a:pt x="7" y="12"/>
                      </a:lnTo>
                      <a:lnTo>
                        <a:pt x="12" y="7"/>
                      </a:lnTo>
                      <a:lnTo>
                        <a:pt x="21" y="2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2" name="Freeform 44"/>
                <p:cNvSpPr>
                  <a:spLocks noEditPoints="1"/>
                </p:cNvSpPr>
                <p:nvPr/>
              </p:nvSpPr>
              <p:spPr bwMode="gray">
                <a:xfrm>
                  <a:off x="6021774" y="3856064"/>
                  <a:ext cx="200145" cy="104169"/>
                </a:xfrm>
                <a:custGeom>
                  <a:avLst/>
                  <a:gdLst/>
                  <a:ahLst/>
                  <a:cxnLst>
                    <a:cxn ang="0">
                      <a:pos x="11" y="3"/>
                    </a:cxn>
                    <a:cxn ang="0">
                      <a:pos x="46" y="3"/>
                    </a:cxn>
                    <a:cxn ang="0">
                      <a:pos x="76" y="70"/>
                    </a:cxn>
                    <a:cxn ang="0">
                      <a:pos x="104" y="3"/>
                    </a:cxn>
                    <a:cxn ang="0">
                      <a:pos x="71" y="87"/>
                    </a:cxn>
                    <a:cxn ang="0">
                      <a:pos x="33" y="87"/>
                    </a:cxn>
                    <a:cxn ang="0">
                      <a:pos x="0" y="3"/>
                    </a:cxn>
                    <a:cxn ang="0">
                      <a:pos x="150" y="3"/>
                    </a:cxn>
                    <a:cxn ang="0">
                      <a:pos x="165" y="13"/>
                    </a:cxn>
                    <a:cxn ang="0">
                      <a:pos x="169" y="27"/>
                    </a:cxn>
                    <a:cxn ang="0">
                      <a:pos x="158" y="23"/>
                    </a:cxn>
                    <a:cxn ang="0">
                      <a:pos x="155" y="18"/>
                    </a:cxn>
                    <a:cxn ang="0">
                      <a:pos x="147" y="11"/>
                    </a:cxn>
                    <a:cxn ang="0">
                      <a:pos x="135" y="10"/>
                    </a:cxn>
                    <a:cxn ang="0">
                      <a:pos x="127" y="13"/>
                    </a:cxn>
                    <a:cxn ang="0">
                      <a:pos x="122" y="18"/>
                    </a:cxn>
                    <a:cxn ang="0">
                      <a:pos x="120" y="24"/>
                    </a:cxn>
                    <a:cxn ang="0">
                      <a:pos x="126" y="33"/>
                    </a:cxn>
                    <a:cxn ang="0">
                      <a:pos x="158" y="43"/>
                    </a:cxn>
                    <a:cxn ang="0">
                      <a:pos x="170" y="54"/>
                    </a:cxn>
                    <a:cxn ang="0">
                      <a:pos x="171" y="70"/>
                    </a:cxn>
                    <a:cxn ang="0">
                      <a:pos x="162" y="82"/>
                    </a:cxn>
                    <a:cxn ang="0">
                      <a:pos x="140" y="89"/>
                    </a:cxn>
                    <a:cxn ang="0">
                      <a:pos x="116" y="81"/>
                    </a:cxn>
                    <a:cxn ang="0">
                      <a:pos x="108" y="67"/>
                    </a:cxn>
                    <a:cxn ang="0">
                      <a:pos x="118" y="59"/>
                    </a:cxn>
                    <a:cxn ang="0">
                      <a:pos x="123" y="74"/>
                    </a:cxn>
                    <a:cxn ang="0">
                      <a:pos x="139" y="80"/>
                    </a:cxn>
                    <a:cxn ang="0">
                      <a:pos x="153" y="76"/>
                    </a:cxn>
                    <a:cxn ang="0">
                      <a:pos x="158" y="71"/>
                    </a:cxn>
                    <a:cxn ang="0">
                      <a:pos x="160" y="64"/>
                    </a:cxn>
                    <a:cxn ang="0">
                      <a:pos x="154" y="54"/>
                    </a:cxn>
                    <a:cxn ang="0">
                      <a:pos x="122" y="44"/>
                    </a:cxn>
                    <a:cxn ang="0">
                      <a:pos x="111" y="33"/>
                    </a:cxn>
                    <a:cxn ang="0">
                      <a:pos x="110" y="18"/>
                    </a:cxn>
                    <a:cxn ang="0">
                      <a:pos x="118" y="7"/>
                    </a:cxn>
                    <a:cxn ang="0">
                      <a:pos x="139" y="0"/>
                    </a:cxn>
                  </a:cxnLst>
                  <a:rect l="0" t="0" r="r" b="b"/>
                  <a:pathLst>
                    <a:path w="171" h="89">
                      <a:moveTo>
                        <a:pt x="0" y="3"/>
                      </a:moveTo>
                      <a:lnTo>
                        <a:pt x="11" y="3"/>
                      </a:lnTo>
                      <a:lnTo>
                        <a:pt x="28" y="70"/>
                      </a:lnTo>
                      <a:lnTo>
                        <a:pt x="46" y="3"/>
                      </a:lnTo>
                      <a:lnTo>
                        <a:pt x="58" y="3"/>
                      </a:lnTo>
                      <a:lnTo>
                        <a:pt x="76" y="70"/>
                      </a:lnTo>
                      <a:lnTo>
                        <a:pt x="94" y="3"/>
                      </a:lnTo>
                      <a:lnTo>
                        <a:pt x="104" y="3"/>
                      </a:lnTo>
                      <a:lnTo>
                        <a:pt x="82" y="87"/>
                      </a:lnTo>
                      <a:lnTo>
                        <a:pt x="71" y="87"/>
                      </a:lnTo>
                      <a:lnTo>
                        <a:pt x="51" y="18"/>
                      </a:lnTo>
                      <a:lnTo>
                        <a:pt x="33" y="87"/>
                      </a:lnTo>
                      <a:lnTo>
                        <a:pt x="22" y="87"/>
                      </a:lnTo>
                      <a:lnTo>
                        <a:pt x="0" y="3"/>
                      </a:lnTo>
                      <a:close/>
                      <a:moveTo>
                        <a:pt x="139" y="0"/>
                      </a:moveTo>
                      <a:lnTo>
                        <a:pt x="150" y="3"/>
                      </a:lnTo>
                      <a:lnTo>
                        <a:pt x="160" y="8"/>
                      </a:lnTo>
                      <a:lnTo>
                        <a:pt x="165" y="13"/>
                      </a:lnTo>
                      <a:lnTo>
                        <a:pt x="168" y="20"/>
                      </a:lnTo>
                      <a:lnTo>
                        <a:pt x="169" y="27"/>
                      </a:lnTo>
                      <a:lnTo>
                        <a:pt x="158" y="27"/>
                      </a:lnTo>
                      <a:lnTo>
                        <a:pt x="158" y="23"/>
                      </a:lnTo>
                      <a:lnTo>
                        <a:pt x="157" y="20"/>
                      </a:lnTo>
                      <a:lnTo>
                        <a:pt x="155" y="18"/>
                      </a:lnTo>
                      <a:lnTo>
                        <a:pt x="153" y="14"/>
                      </a:lnTo>
                      <a:lnTo>
                        <a:pt x="147" y="11"/>
                      </a:lnTo>
                      <a:lnTo>
                        <a:pt x="140" y="9"/>
                      </a:lnTo>
                      <a:lnTo>
                        <a:pt x="135" y="10"/>
                      </a:lnTo>
                      <a:lnTo>
                        <a:pt x="131" y="11"/>
                      </a:lnTo>
                      <a:lnTo>
                        <a:pt x="127" y="13"/>
                      </a:lnTo>
                      <a:lnTo>
                        <a:pt x="124" y="15"/>
                      </a:lnTo>
                      <a:lnTo>
                        <a:pt x="122" y="18"/>
                      </a:lnTo>
                      <a:lnTo>
                        <a:pt x="121" y="21"/>
                      </a:lnTo>
                      <a:lnTo>
                        <a:pt x="120" y="24"/>
                      </a:lnTo>
                      <a:lnTo>
                        <a:pt x="122" y="29"/>
                      </a:lnTo>
                      <a:lnTo>
                        <a:pt x="126" y="33"/>
                      </a:lnTo>
                      <a:lnTo>
                        <a:pt x="134" y="36"/>
                      </a:lnTo>
                      <a:lnTo>
                        <a:pt x="158" y="43"/>
                      </a:lnTo>
                      <a:lnTo>
                        <a:pt x="166" y="48"/>
                      </a:lnTo>
                      <a:lnTo>
                        <a:pt x="170" y="54"/>
                      </a:lnTo>
                      <a:lnTo>
                        <a:pt x="171" y="62"/>
                      </a:lnTo>
                      <a:lnTo>
                        <a:pt x="171" y="70"/>
                      </a:lnTo>
                      <a:lnTo>
                        <a:pt x="167" y="76"/>
                      </a:lnTo>
                      <a:lnTo>
                        <a:pt x="162" y="82"/>
                      </a:lnTo>
                      <a:lnTo>
                        <a:pt x="151" y="87"/>
                      </a:lnTo>
                      <a:lnTo>
                        <a:pt x="140" y="89"/>
                      </a:lnTo>
                      <a:lnTo>
                        <a:pt x="127" y="87"/>
                      </a:lnTo>
                      <a:lnTo>
                        <a:pt x="116" y="81"/>
                      </a:lnTo>
                      <a:lnTo>
                        <a:pt x="111" y="75"/>
                      </a:lnTo>
                      <a:lnTo>
                        <a:pt x="108" y="67"/>
                      </a:lnTo>
                      <a:lnTo>
                        <a:pt x="107" y="59"/>
                      </a:lnTo>
                      <a:lnTo>
                        <a:pt x="118" y="59"/>
                      </a:lnTo>
                      <a:lnTo>
                        <a:pt x="119" y="67"/>
                      </a:lnTo>
                      <a:lnTo>
                        <a:pt x="123" y="74"/>
                      </a:lnTo>
                      <a:lnTo>
                        <a:pt x="130" y="78"/>
                      </a:lnTo>
                      <a:lnTo>
                        <a:pt x="139" y="80"/>
                      </a:lnTo>
                      <a:lnTo>
                        <a:pt x="146" y="79"/>
                      </a:lnTo>
                      <a:lnTo>
                        <a:pt x="153" y="76"/>
                      </a:lnTo>
                      <a:lnTo>
                        <a:pt x="156" y="74"/>
                      </a:lnTo>
                      <a:lnTo>
                        <a:pt x="158" y="71"/>
                      </a:lnTo>
                      <a:lnTo>
                        <a:pt x="160" y="67"/>
                      </a:lnTo>
                      <a:lnTo>
                        <a:pt x="160" y="64"/>
                      </a:lnTo>
                      <a:lnTo>
                        <a:pt x="159" y="59"/>
                      </a:lnTo>
                      <a:lnTo>
                        <a:pt x="154" y="54"/>
                      </a:lnTo>
                      <a:lnTo>
                        <a:pt x="147" y="51"/>
                      </a:lnTo>
                      <a:lnTo>
                        <a:pt x="122" y="44"/>
                      </a:lnTo>
                      <a:lnTo>
                        <a:pt x="115" y="40"/>
                      </a:lnTo>
                      <a:lnTo>
                        <a:pt x="111" y="33"/>
                      </a:lnTo>
                      <a:lnTo>
                        <a:pt x="109" y="26"/>
                      </a:lnTo>
                      <a:lnTo>
                        <a:pt x="110" y="18"/>
                      </a:lnTo>
                      <a:lnTo>
                        <a:pt x="113" y="12"/>
                      </a:lnTo>
                      <a:lnTo>
                        <a:pt x="118" y="7"/>
                      </a:lnTo>
                      <a:lnTo>
                        <a:pt x="127" y="2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3" name="Freeform 45"/>
                <p:cNvSpPr>
                  <a:spLocks noEditPoints="1"/>
                </p:cNvSpPr>
                <p:nvPr/>
              </p:nvSpPr>
              <p:spPr bwMode="gray">
                <a:xfrm>
                  <a:off x="7185188" y="2599014"/>
                  <a:ext cx="159179" cy="98317"/>
                </a:xfrm>
                <a:custGeom>
                  <a:avLst/>
                  <a:gdLst/>
                  <a:ahLst/>
                  <a:cxnLst>
                    <a:cxn ang="0">
                      <a:pos x="76" y="0"/>
                    </a:cxn>
                    <a:cxn ang="0">
                      <a:pos x="135" y="0"/>
                    </a:cxn>
                    <a:cxn ang="0">
                      <a:pos x="135" y="10"/>
                    </a:cxn>
                    <a:cxn ang="0">
                      <a:pos x="87" y="10"/>
                    </a:cxn>
                    <a:cxn ang="0">
                      <a:pos x="87" y="36"/>
                    </a:cxn>
                    <a:cxn ang="0">
                      <a:pos x="131" y="36"/>
                    </a:cxn>
                    <a:cxn ang="0">
                      <a:pos x="131" y="45"/>
                    </a:cxn>
                    <a:cxn ang="0">
                      <a:pos x="87" y="45"/>
                    </a:cxn>
                    <a:cxn ang="0">
                      <a:pos x="87" y="74"/>
                    </a:cxn>
                    <a:cxn ang="0">
                      <a:pos x="136" y="74"/>
                    </a:cxn>
                    <a:cxn ang="0">
                      <a:pos x="136" y="84"/>
                    </a:cxn>
                    <a:cxn ang="0">
                      <a:pos x="76" y="84"/>
                    </a:cxn>
                    <a:cxn ang="0">
                      <a:pos x="76" y="0"/>
                    </a:cxn>
                    <a:cxn ang="0">
                      <a:pos x="0" y="0"/>
                    </a:cxn>
                    <a:cxn ang="0">
                      <a:pos x="13" y="0"/>
                    </a:cxn>
                    <a:cxn ang="0">
                      <a:pos x="55" y="68"/>
                    </a:cxn>
                    <a:cxn ang="0">
                      <a:pos x="55" y="0"/>
                    </a:cxn>
                    <a:cxn ang="0">
                      <a:pos x="66" y="0"/>
                    </a:cxn>
                    <a:cxn ang="0">
                      <a:pos x="66" y="84"/>
                    </a:cxn>
                    <a:cxn ang="0">
                      <a:pos x="54" y="84"/>
                    </a:cxn>
                    <a:cxn ang="0">
                      <a:pos x="11" y="16"/>
                    </a:cxn>
                    <a:cxn ang="0">
                      <a:pos x="11" y="84"/>
                    </a:cxn>
                    <a:cxn ang="0">
                      <a:pos x="0" y="8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6" h="84">
                      <a:moveTo>
                        <a:pt x="76" y="0"/>
                      </a:moveTo>
                      <a:lnTo>
                        <a:pt x="135" y="0"/>
                      </a:lnTo>
                      <a:lnTo>
                        <a:pt x="135" y="10"/>
                      </a:lnTo>
                      <a:lnTo>
                        <a:pt x="87" y="10"/>
                      </a:lnTo>
                      <a:lnTo>
                        <a:pt x="87" y="36"/>
                      </a:lnTo>
                      <a:lnTo>
                        <a:pt x="131" y="36"/>
                      </a:lnTo>
                      <a:lnTo>
                        <a:pt x="131" y="45"/>
                      </a:lnTo>
                      <a:lnTo>
                        <a:pt x="87" y="45"/>
                      </a:lnTo>
                      <a:lnTo>
                        <a:pt x="87" y="74"/>
                      </a:lnTo>
                      <a:lnTo>
                        <a:pt x="136" y="74"/>
                      </a:lnTo>
                      <a:lnTo>
                        <a:pt x="136" y="84"/>
                      </a:lnTo>
                      <a:lnTo>
                        <a:pt x="76" y="84"/>
                      </a:lnTo>
                      <a:lnTo>
                        <a:pt x="76" y="0"/>
                      </a:lnTo>
                      <a:close/>
                      <a:moveTo>
                        <a:pt x="0" y="0"/>
                      </a:moveTo>
                      <a:lnTo>
                        <a:pt x="13" y="0"/>
                      </a:lnTo>
                      <a:lnTo>
                        <a:pt x="55" y="68"/>
                      </a:lnTo>
                      <a:lnTo>
                        <a:pt x="55" y="0"/>
                      </a:lnTo>
                      <a:lnTo>
                        <a:pt x="66" y="0"/>
                      </a:lnTo>
                      <a:lnTo>
                        <a:pt x="66" y="84"/>
                      </a:lnTo>
                      <a:lnTo>
                        <a:pt x="54" y="84"/>
                      </a:lnTo>
                      <a:lnTo>
                        <a:pt x="11" y="16"/>
                      </a:lnTo>
                      <a:lnTo>
                        <a:pt x="11" y="84"/>
                      </a:lnTo>
                      <a:lnTo>
                        <a:pt x="0" y="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52" name="Gruppieren 73"/>
              <p:cNvGrpSpPr/>
              <p:nvPr/>
            </p:nvGrpSpPr>
            <p:grpSpPr bwMode="gray">
              <a:xfrm>
                <a:off x="8357391" y="4971707"/>
                <a:ext cx="356917" cy="356676"/>
                <a:chOff x="5840355" y="2398869"/>
                <a:chExt cx="1739271" cy="1738100"/>
              </a:xfrm>
              <a:effectLst>
                <a:outerShdw blurRad="25400" dist="6350" dir="2700000" algn="tl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153" name="Freeform 6"/>
                <p:cNvSpPr>
                  <a:spLocks/>
                </p:cNvSpPr>
                <p:nvPr/>
              </p:nvSpPr>
              <p:spPr bwMode="gray">
                <a:xfrm>
                  <a:off x="6154033" y="3037928"/>
                  <a:ext cx="550106" cy="22823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00" y="79"/>
                    </a:cxn>
                    <a:cxn ang="0">
                      <a:pos x="470" y="194"/>
                    </a:cxn>
                    <a:cxn ang="0">
                      <a:pos x="465" y="195"/>
                    </a:cxn>
                    <a:cxn ang="0">
                      <a:pos x="9" y="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70" h="195">
                      <a:moveTo>
                        <a:pt x="0" y="0"/>
                      </a:moveTo>
                      <a:lnTo>
                        <a:pt x="400" y="79"/>
                      </a:lnTo>
                      <a:lnTo>
                        <a:pt x="470" y="194"/>
                      </a:lnTo>
                      <a:lnTo>
                        <a:pt x="465" y="195"/>
                      </a:lnTo>
                      <a:lnTo>
                        <a:pt x="9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4" name="Freeform 7"/>
                <p:cNvSpPr>
                  <a:spLocks/>
                </p:cNvSpPr>
                <p:nvPr/>
              </p:nvSpPr>
              <p:spPr bwMode="gray">
                <a:xfrm>
                  <a:off x="6164567" y="3044951"/>
                  <a:ext cx="533719" cy="25749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56" y="189"/>
                    </a:cxn>
                    <a:cxn ang="0">
                      <a:pos x="331" y="22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6" h="220">
                      <a:moveTo>
                        <a:pt x="0" y="0"/>
                      </a:moveTo>
                      <a:lnTo>
                        <a:pt x="456" y="189"/>
                      </a:lnTo>
                      <a:lnTo>
                        <a:pt x="331" y="2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5" name="Freeform 8"/>
                <p:cNvSpPr>
                  <a:spLocks/>
                </p:cNvSpPr>
                <p:nvPr/>
              </p:nvSpPr>
              <p:spPr bwMode="gray">
                <a:xfrm>
                  <a:off x="6712332" y="2712546"/>
                  <a:ext cx="228236" cy="547765"/>
                </a:xfrm>
                <a:custGeom>
                  <a:avLst/>
                  <a:gdLst/>
                  <a:ahLst/>
                  <a:cxnLst>
                    <a:cxn ang="0">
                      <a:pos x="195" y="0"/>
                    </a:cxn>
                    <a:cxn ang="0">
                      <a:pos x="116" y="400"/>
                    </a:cxn>
                    <a:cxn ang="0">
                      <a:pos x="1" y="468"/>
                    </a:cxn>
                    <a:cxn ang="0">
                      <a:pos x="0" y="465"/>
                    </a:cxn>
                    <a:cxn ang="0">
                      <a:pos x="189" y="10"/>
                    </a:cxn>
                    <a:cxn ang="0">
                      <a:pos x="195" y="0"/>
                    </a:cxn>
                  </a:cxnLst>
                  <a:rect l="0" t="0" r="r" b="b"/>
                  <a:pathLst>
                    <a:path w="195" h="468">
                      <a:moveTo>
                        <a:pt x="195" y="0"/>
                      </a:moveTo>
                      <a:lnTo>
                        <a:pt x="116" y="400"/>
                      </a:lnTo>
                      <a:lnTo>
                        <a:pt x="1" y="468"/>
                      </a:lnTo>
                      <a:lnTo>
                        <a:pt x="0" y="465"/>
                      </a:lnTo>
                      <a:lnTo>
                        <a:pt x="189" y="10"/>
                      </a:ln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6" name="Freeform 9"/>
                <p:cNvSpPr>
                  <a:spLocks/>
                </p:cNvSpPr>
                <p:nvPr/>
              </p:nvSpPr>
              <p:spPr bwMode="gray">
                <a:xfrm>
                  <a:off x="6676048" y="2724251"/>
                  <a:ext cx="257496" cy="532549"/>
                </a:xfrm>
                <a:custGeom>
                  <a:avLst/>
                  <a:gdLst/>
                  <a:ahLst/>
                  <a:cxnLst>
                    <a:cxn ang="0">
                      <a:pos x="220" y="0"/>
                    </a:cxn>
                    <a:cxn ang="0">
                      <a:pos x="31" y="455"/>
                    </a:cxn>
                    <a:cxn ang="0">
                      <a:pos x="0" y="328"/>
                    </a:cxn>
                    <a:cxn ang="0">
                      <a:pos x="220" y="0"/>
                    </a:cxn>
                  </a:cxnLst>
                  <a:rect l="0" t="0" r="r" b="b"/>
                  <a:pathLst>
                    <a:path w="220" h="455">
                      <a:moveTo>
                        <a:pt x="220" y="0"/>
                      </a:moveTo>
                      <a:lnTo>
                        <a:pt x="31" y="455"/>
                      </a:lnTo>
                      <a:lnTo>
                        <a:pt x="0" y="328"/>
                      </a:lnTo>
                      <a:lnTo>
                        <a:pt x="220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7" name="Freeform 10"/>
                <p:cNvSpPr>
                  <a:spLocks/>
                </p:cNvSpPr>
                <p:nvPr/>
              </p:nvSpPr>
              <p:spPr bwMode="gray">
                <a:xfrm>
                  <a:off x="6718183" y="3269675"/>
                  <a:ext cx="547765" cy="228236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459" y="189"/>
                    </a:cxn>
                    <a:cxn ang="0">
                      <a:pos x="468" y="195"/>
                    </a:cxn>
                    <a:cxn ang="0">
                      <a:pos x="68" y="115"/>
                    </a:cxn>
                    <a:cxn ang="0">
                      <a:pos x="0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8" h="195">
                      <a:moveTo>
                        <a:pt x="3" y="0"/>
                      </a:moveTo>
                      <a:lnTo>
                        <a:pt x="459" y="189"/>
                      </a:lnTo>
                      <a:lnTo>
                        <a:pt x="468" y="195"/>
                      </a:lnTo>
                      <a:lnTo>
                        <a:pt x="68" y="115"/>
                      </a:lnTo>
                      <a:lnTo>
                        <a:pt x="0" y="1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8" name="Freeform 11"/>
                <p:cNvSpPr>
                  <a:spLocks/>
                </p:cNvSpPr>
                <p:nvPr/>
              </p:nvSpPr>
              <p:spPr bwMode="gray">
                <a:xfrm>
                  <a:off x="6721695" y="3233391"/>
                  <a:ext cx="533719" cy="257496"/>
                </a:xfrm>
                <a:custGeom>
                  <a:avLst/>
                  <a:gdLst/>
                  <a:ahLst/>
                  <a:cxnLst>
                    <a:cxn ang="0">
                      <a:pos x="127" y="0"/>
                    </a:cxn>
                    <a:cxn ang="0">
                      <a:pos x="456" y="220"/>
                    </a:cxn>
                    <a:cxn ang="0">
                      <a:pos x="0" y="31"/>
                    </a:cxn>
                    <a:cxn ang="0">
                      <a:pos x="127" y="0"/>
                    </a:cxn>
                  </a:cxnLst>
                  <a:rect l="0" t="0" r="r" b="b"/>
                  <a:pathLst>
                    <a:path w="456" h="220">
                      <a:moveTo>
                        <a:pt x="127" y="0"/>
                      </a:moveTo>
                      <a:lnTo>
                        <a:pt x="456" y="220"/>
                      </a:lnTo>
                      <a:lnTo>
                        <a:pt x="0" y="31"/>
                      </a:ln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9" name="Freeform 12"/>
                <p:cNvSpPr>
                  <a:spLocks/>
                </p:cNvSpPr>
                <p:nvPr/>
              </p:nvSpPr>
              <p:spPr bwMode="gray">
                <a:xfrm>
                  <a:off x="6479414" y="3274356"/>
                  <a:ext cx="229406" cy="548935"/>
                </a:xfrm>
                <a:custGeom>
                  <a:avLst/>
                  <a:gdLst/>
                  <a:ahLst/>
                  <a:cxnLst>
                    <a:cxn ang="0">
                      <a:pos x="195" y="0"/>
                    </a:cxn>
                    <a:cxn ang="0">
                      <a:pos x="196" y="4"/>
                    </a:cxn>
                    <a:cxn ang="0">
                      <a:pos x="7" y="459"/>
                    </a:cxn>
                    <a:cxn ang="0">
                      <a:pos x="0" y="469"/>
                    </a:cxn>
                    <a:cxn ang="0">
                      <a:pos x="80" y="69"/>
                    </a:cxn>
                    <a:cxn ang="0">
                      <a:pos x="195" y="0"/>
                    </a:cxn>
                  </a:cxnLst>
                  <a:rect l="0" t="0" r="r" b="b"/>
                  <a:pathLst>
                    <a:path w="196" h="469">
                      <a:moveTo>
                        <a:pt x="195" y="0"/>
                      </a:moveTo>
                      <a:lnTo>
                        <a:pt x="196" y="4"/>
                      </a:lnTo>
                      <a:lnTo>
                        <a:pt x="7" y="459"/>
                      </a:lnTo>
                      <a:lnTo>
                        <a:pt x="0" y="469"/>
                      </a:lnTo>
                      <a:lnTo>
                        <a:pt x="80" y="69"/>
                      </a:ln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0" name="Freeform 13"/>
                <p:cNvSpPr>
                  <a:spLocks/>
                </p:cNvSpPr>
                <p:nvPr/>
              </p:nvSpPr>
              <p:spPr bwMode="gray">
                <a:xfrm>
                  <a:off x="6487608" y="3279038"/>
                  <a:ext cx="258667" cy="532549"/>
                </a:xfrm>
                <a:custGeom>
                  <a:avLst/>
                  <a:gdLst/>
                  <a:ahLst/>
                  <a:cxnLst>
                    <a:cxn ang="0">
                      <a:pos x="189" y="0"/>
                    </a:cxn>
                    <a:cxn ang="0">
                      <a:pos x="221" y="126"/>
                    </a:cxn>
                    <a:cxn ang="0">
                      <a:pos x="0" y="455"/>
                    </a:cxn>
                    <a:cxn ang="0">
                      <a:pos x="189" y="0"/>
                    </a:cxn>
                  </a:cxnLst>
                  <a:rect l="0" t="0" r="r" b="b"/>
                  <a:pathLst>
                    <a:path w="221" h="455">
                      <a:moveTo>
                        <a:pt x="189" y="0"/>
                      </a:moveTo>
                      <a:lnTo>
                        <a:pt x="221" y="126"/>
                      </a:lnTo>
                      <a:lnTo>
                        <a:pt x="0" y="455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1" name="Freeform 14"/>
                <p:cNvSpPr>
                  <a:spLocks/>
                </p:cNvSpPr>
                <p:nvPr/>
              </p:nvSpPr>
              <p:spPr bwMode="gray">
                <a:xfrm>
                  <a:off x="6479414" y="2712546"/>
                  <a:ext cx="266860" cy="54776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28" y="338"/>
                    </a:cxn>
                    <a:cxn ang="0">
                      <a:pos x="195" y="468"/>
                    </a:cxn>
                    <a:cxn ang="0">
                      <a:pos x="192" y="467"/>
                    </a:cxn>
                    <a:cxn ang="0">
                      <a:pos x="3" y="1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8" h="468">
                      <a:moveTo>
                        <a:pt x="0" y="0"/>
                      </a:moveTo>
                      <a:lnTo>
                        <a:pt x="228" y="338"/>
                      </a:lnTo>
                      <a:lnTo>
                        <a:pt x="195" y="468"/>
                      </a:lnTo>
                      <a:lnTo>
                        <a:pt x="192" y="467"/>
                      </a:lnTo>
                      <a:lnTo>
                        <a:pt x="3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2" name="Freeform 15"/>
                <p:cNvSpPr>
                  <a:spLocks/>
                </p:cNvSpPr>
                <p:nvPr/>
              </p:nvSpPr>
              <p:spPr bwMode="gray">
                <a:xfrm>
                  <a:off x="6482926" y="2725422"/>
                  <a:ext cx="221213" cy="53371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9" y="456"/>
                    </a:cxn>
                    <a:cxn ang="0">
                      <a:pos x="77" y="38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9" h="456">
                      <a:moveTo>
                        <a:pt x="0" y="0"/>
                      </a:moveTo>
                      <a:lnTo>
                        <a:pt x="189" y="456"/>
                      </a:lnTo>
                      <a:lnTo>
                        <a:pt x="77" y="3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3" name="Freeform 16"/>
                <p:cNvSpPr>
                  <a:spLocks/>
                </p:cNvSpPr>
                <p:nvPr/>
              </p:nvSpPr>
              <p:spPr bwMode="gray">
                <a:xfrm>
                  <a:off x="6718183" y="3037928"/>
                  <a:ext cx="547765" cy="264519"/>
                </a:xfrm>
                <a:custGeom>
                  <a:avLst/>
                  <a:gdLst/>
                  <a:ahLst/>
                  <a:cxnLst>
                    <a:cxn ang="0">
                      <a:pos x="468" y="0"/>
                    </a:cxn>
                    <a:cxn ang="0">
                      <a:pos x="130" y="226"/>
                    </a:cxn>
                    <a:cxn ang="0">
                      <a:pos x="0" y="193"/>
                    </a:cxn>
                    <a:cxn ang="0">
                      <a:pos x="1" y="191"/>
                    </a:cxn>
                    <a:cxn ang="0">
                      <a:pos x="458" y="2"/>
                    </a:cxn>
                    <a:cxn ang="0">
                      <a:pos x="468" y="0"/>
                    </a:cxn>
                  </a:cxnLst>
                  <a:rect l="0" t="0" r="r" b="b"/>
                  <a:pathLst>
                    <a:path w="468" h="226">
                      <a:moveTo>
                        <a:pt x="468" y="0"/>
                      </a:moveTo>
                      <a:lnTo>
                        <a:pt x="130" y="226"/>
                      </a:lnTo>
                      <a:lnTo>
                        <a:pt x="0" y="193"/>
                      </a:lnTo>
                      <a:lnTo>
                        <a:pt x="1" y="191"/>
                      </a:lnTo>
                      <a:lnTo>
                        <a:pt x="458" y="2"/>
                      </a:lnTo>
                      <a:lnTo>
                        <a:pt x="4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4" name="Freeform 17"/>
                <p:cNvSpPr>
                  <a:spLocks/>
                </p:cNvSpPr>
                <p:nvPr/>
              </p:nvSpPr>
              <p:spPr bwMode="gray">
                <a:xfrm>
                  <a:off x="6719354" y="3040269"/>
                  <a:ext cx="534890" cy="221213"/>
                </a:xfrm>
                <a:custGeom>
                  <a:avLst/>
                  <a:gdLst/>
                  <a:ahLst/>
                  <a:cxnLst>
                    <a:cxn ang="0">
                      <a:pos x="457" y="0"/>
                    </a:cxn>
                    <a:cxn ang="0">
                      <a:pos x="0" y="189"/>
                    </a:cxn>
                    <a:cxn ang="0">
                      <a:pos x="67" y="77"/>
                    </a:cxn>
                    <a:cxn ang="0">
                      <a:pos x="457" y="0"/>
                    </a:cxn>
                  </a:cxnLst>
                  <a:rect l="0" t="0" r="r" b="b"/>
                  <a:pathLst>
                    <a:path w="457" h="189">
                      <a:moveTo>
                        <a:pt x="457" y="0"/>
                      </a:moveTo>
                      <a:lnTo>
                        <a:pt x="0" y="189"/>
                      </a:lnTo>
                      <a:lnTo>
                        <a:pt x="67" y="77"/>
                      </a:lnTo>
                      <a:lnTo>
                        <a:pt x="457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5" name="Freeform 18"/>
                <p:cNvSpPr>
                  <a:spLocks/>
                </p:cNvSpPr>
                <p:nvPr/>
              </p:nvSpPr>
              <p:spPr bwMode="gray">
                <a:xfrm>
                  <a:off x="6676048" y="3274356"/>
                  <a:ext cx="264519" cy="548935"/>
                </a:xfrm>
                <a:custGeom>
                  <a:avLst/>
                  <a:gdLst/>
                  <a:ahLst/>
                  <a:cxnLst>
                    <a:cxn ang="0">
                      <a:pos x="32" y="0"/>
                    </a:cxn>
                    <a:cxn ang="0">
                      <a:pos x="35" y="2"/>
                    </a:cxn>
                    <a:cxn ang="0">
                      <a:pos x="224" y="457"/>
                    </a:cxn>
                    <a:cxn ang="0">
                      <a:pos x="226" y="469"/>
                    </a:cxn>
                    <a:cxn ang="0">
                      <a:pos x="0" y="130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226" h="469">
                      <a:moveTo>
                        <a:pt x="32" y="0"/>
                      </a:moveTo>
                      <a:lnTo>
                        <a:pt x="35" y="2"/>
                      </a:lnTo>
                      <a:lnTo>
                        <a:pt x="224" y="457"/>
                      </a:lnTo>
                      <a:lnTo>
                        <a:pt x="226" y="469"/>
                      </a:lnTo>
                      <a:lnTo>
                        <a:pt x="0" y="130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6" name="Freeform 19"/>
                <p:cNvSpPr>
                  <a:spLocks/>
                </p:cNvSpPr>
                <p:nvPr/>
              </p:nvSpPr>
              <p:spPr bwMode="gray">
                <a:xfrm>
                  <a:off x="6717013" y="3276697"/>
                  <a:ext cx="221213" cy="53254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2" y="67"/>
                    </a:cxn>
                    <a:cxn ang="0">
                      <a:pos x="189" y="45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9" h="455">
                      <a:moveTo>
                        <a:pt x="0" y="0"/>
                      </a:moveTo>
                      <a:lnTo>
                        <a:pt x="112" y="67"/>
                      </a:lnTo>
                      <a:lnTo>
                        <a:pt x="189" y="4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7" name="Freeform 20"/>
                <p:cNvSpPr>
                  <a:spLocks/>
                </p:cNvSpPr>
                <p:nvPr/>
              </p:nvSpPr>
              <p:spPr bwMode="gray">
                <a:xfrm>
                  <a:off x="6154033" y="3233391"/>
                  <a:ext cx="550106" cy="264519"/>
                </a:xfrm>
                <a:custGeom>
                  <a:avLst/>
                  <a:gdLst/>
                  <a:ahLst/>
                  <a:cxnLst>
                    <a:cxn ang="0">
                      <a:pos x="340" y="0"/>
                    </a:cxn>
                    <a:cxn ang="0">
                      <a:pos x="470" y="32"/>
                    </a:cxn>
                    <a:cxn ang="0">
                      <a:pos x="467" y="35"/>
                    </a:cxn>
                    <a:cxn ang="0">
                      <a:pos x="11" y="224"/>
                    </a:cxn>
                    <a:cxn ang="0">
                      <a:pos x="0" y="226"/>
                    </a:cxn>
                    <a:cxn ang="0">
                      <a:pos x="340" y="0"/>
                    </a:cxn>
                  </a:cxnLst>
                  <a:rect l="0" t="0" r="r" b="b"/>
                  <a:pathLst>
                    <a:path w="470" h="226">
                      <a:moveTo>
                        <a:pt x="340" y="0"/>
                      </a:moveTo>
                      <a:lnTo>
                        <a:pt x="470" y="32"/>
                      </a:lnTo>
                      <a:lnTo>
                        <a:pt x="467" y="35"/>
                      </a:lnTo>
                      <a:lnTo>
                        <a:pt x="11" y="224"/>
                      </a:lnTo>
                      <a:lnTo>
                        <a:pt x="0" y="226"/>
                      </a:lnTo>
                      <a:lnTo>
                        <a:pt x="3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8" name="Freeform 21"/>
                <p:cNvSpPr>
                  <a:spLocks/>
                </p:cNvSpPr>
                <p:nvPr/>
              </p:nvSpPr>
              <p:spPr bwMode="gray">
                <a:xfrm>
                  <a:off x="6166908" y="3274356"/>
                  <a:ext cx="533719" cy="221213"/>
                </a:xfrm>
                <a:custGeom>
                  <a:avLst/>
                  <a:gdLst/>
                  <a:ahLst/>
                  <a:cxnLst>
                    <a:cxn ang="0">
                      <a:pos x="456" y="0"/>
                    </a:cxn>
                    <a:cxn ang="0">
                      <a:pos x="389" y="111"/>
                    </a:cxn>
                    <a:cxn ang="0">
                      <a:pos x="0" y="189"/>
                    </a:cxn>
                    <a:cxn ang="0">
                      <a:pos x="456" y="0"/>
                    </a:cxn>
                  </a:cxnLst>
                  <a:rect l="0" t="0" r="r" b="b"/>
                  <a:pathLst>
                    <a:path w="456" h="189">
                      <a:moveTo>
                        <a:pt x="456" y="0"/>
                      </a:moveTo>
                      <a:lnTo>
                        <a:pt x="389" y="111"/>
                      </a:lnTo>
                      <a:lnTo>
                        <a:pt x="0" y="189"/>
                      </a:lnTo>
                      <a:lnTo>
                        <a:pt x="456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9" name="Freeform 22"/>
                <p:cNvSpPr>
                  <a:spLocks/>
                </p:cNvSpPr>
                <p:nvPr/>
              </p:nvSpPr>
              <p:spPr bwMode="gray">
                <a:xfrm>
                  <a:off x="6717013" y="2728933"/>
                  <a:ext cx="532549" cy="531379"/>
                </a:xfrm>
                <a:custGeom>
                  <a:avLst/>
                  <a:gdLst/>
                  <a:ahLst/>
                  <a:cxnLst>
                    <a:cxn ang="0">
                      <a:pos x="455" y="0"/>
                    </a:cxn>
                    <a:cxn ang="0">
                      <a:pos x="168" y="430"/>
                    </a:cxn>
                    <a:cxn ang="0">
                      <a:pos x="0" y="454"/>
                    </a:cxn>
                    <a:cxn ang="0">
                      <a:pos x="1" y="450"/>
                    </a:cxn>
                    <a:cxn ang="0">
                      <a:pos x="443" y="9"/>
                    </a:cxn>
                    <a:cxn ang="0">
                      <a:pos x="455" y="0"/>
                    </a:cxn>
                  </a:cxnLst>
                  <a:rect l="0" t="0" r="r" b="b"/>
                  <a:pathLst>
                    <a:path w="455" h="454">
                      <a:moveTo>
                        <a:pt x="455" y="0"/>
                      </a:moveTo>
                      <a:lnTo>
                        <a:pt x="168" y="430"/>
                      </a:lnTo>
                      <a:lnTo>
                        <a:pt x="0" y="454"/>
                      </a:lnTo>
                      <a:lnTo>
                        <a:pt x="1" y="450"/>
                      </a:lnTo>
                      <a:lnTo>
                        <a:pt x="443" y="9"/>
                      </a:lnTo>
                      <a:lnTo>
                        <a:pt x="45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0" name="Freeform 23"/>
                <p:cNvSpPr>
                  <a:spLocks/>
                </p:cNvSpPr>
                <p:nvPr/>
              </p:nvSpPr>
              <p:spPr bwMode="gray">
                <a:xfrm>
                  <a:off x="6718183" y="2739467"/>
                  <a:ext cx="517333" cy="516163"/>
                </a:xfrm>
                <a:custGeom>
                  <a:avLst/>
                  <a:gdLst/>
                  <a:ahLst/>
                  <a:cxnLst>
                    <a:cxn ang="0">
                      <a:pos x="442" y="0"/>
                    </a:cxn>
                    <a:cxn ang="0">
                      <a:pos x="0" y="441"/>
                    </a:cxn>
                    <a:cxn ang="0">
                      <a:pos x="24" y="278"/>
                    </a:cxn>
                    <a:cxn ang="0">
                      <a:pos x="442" y="0"/>
                    </a:cxn>
                  </a:cxnLst>
                  <a:rect l="0" t="0" r="r" b="b"/>
                  <a:pathLst>
                    <a:path w="442" h="441">
                      <a:moveTo>
                        <a:pt x="442" y="0"/>
                      </a:moveTo>
                      <a:lnTo>
                        <a:pt x="0" y="441"/>
                      </a:lnTo>
                      <a:lnTo>
                        <a:pt x="24" y="278"/>
                      </a:lnTo>
                      <a:lnTo>
                        <a:pt x="442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1" name="Freeform 24"/>
                <p:cNvSpPr>
                  <a:spLocks/>
                </p:cNvSpPr>
                <p:nvPr/>
              </p:nvSpPr>
              <p:spPr bwMode="gray">
                <a:xfrm>
                  <a:off x="6718183" y="3274356"/>
                  <a:ext cx="531379" cy="53137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1"/>
                    </a:cxn>
                    <a:cxn ang="0">
                      <a:pos x="446" y="443"/>
                    </a:cxn>
                    <a:cxn ang="0">
                      <a:pos x="454" y="454"/>
                    </a:cxn>
                    <a:cxn ang="0">
                      <a:pos x="24" y="16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4" h="454">
                      <a:moveTo>
                        <a:pt x="0" y="0"/>
                      </a:moveTo>
                      <a:lnTo>
                        <a:pt x="4" y="1"/>
                      </a:lnTo>
                      <a:lnTo>
                        <a:pt x="446" y="443"/>
                      </a:lnTo>
                      <a:lnTo>
                        <a:pt x="454" y="454"/>
                      </a:lnTo>
                      <a:lnTo>
                        <a:pt x="24" y="1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2" name="Freeform 25"/>
                <p:cNvSpPr>
                  <a:spLocks/>
                </p:cNvSpPr>
                <p:nvPr/>
              </p:nvSpPr>
              <p:spPr bwMode="gray">
                <a:xfrm>
                  <a:off x="6722865" y="3275527"/>
                  <a:ext cx="517333" cy="51733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24"/>
                    </a:cxn>
                    <a:cxn ang="0">
                      <a:pos x="442" y="44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2" h="442">
                      <a:moveTo>
                        <a:pt x="0" y="0"/>
                      </a:moveTo>
                      <a:lnTo>
                        <a:pt x="163" y="24"/>
                      </a:lnTo>
                      <a:lnTo>
                        <a:pt x="442" y="4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3" name="Freeform 26"/>
                <p:cNvSpPr>
                  <a:spLocks/>
                </p:cNvSpPr>
                <p:nvPr/>
              </p:nvSpPr>
              <p:spPr bwMode="gray">
                <a:xfrm>
                  <a:off x="6171590" y="3274356"/>
                  <a:ext cx="532549" cy="531379"/>
                </a:xfrm>
                <a:custGeom>
                  <a:avLst/>
                  <a:gdLst/>
                  <a:ahLst/>
                  <a:cxnLst>
                    <a:cxn ang="0">
                      <a:pos x="455" y="0"/>
                    </a:cxn>
                    <a:cxn ang="0">
                      <a:pos x="454" y="5"/>
                    </a:cxn>
                    <a:cxn ang="0">
                      <a:pos x="12" y="446"/>
                    </a:cxn>
                    <a:cxn ang="0">
                      <a:pos x="0" y="454"/>
                    </a:cxn>
                    <a:cxn ang="0">
                      <a:pos x="286" y="25"/>
                    </a:cxn>
                    <a:cxn ang="0">
                      <a:pos x="455" y="0"/>
                    </a:cxn>
                  </a:cxnLst>
                  <a:rect l="0" t="0" r="r" b="b"/>
                  <a:pathLst>
                    <a:path w="455" h="454">
                      <a:moveTo>
                        <a:pt x="455" y="0"/>
                      </a:moveTo>
                      <a:lnTo>
                        <a:pt x="454" y="5"/>
                      </a:lnTo>
                      <a:lnTo>
                        <a:pt x="12" y="446"/>
                      </a:lnTo>
                      <a:lnTo>
                        <a:pt x="0" y="454"/>
                      </a:lnTo>
                      <a:lnTo>
                        <a:pt x="286" y="25"/>
                      </a:lnTo>
                      <a:lnTo>
                        <a:pt x="45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4" name="Freeform 27"/>
                <p:cNvSpPr>
                  <a:spLocks/>
                </p:cNvSpPr>
                <p:nvPr/>
              </p:nvSpPr>
              <p:spPr bwMode="gray">
                <a:xfrm>
                  <a:off x="6185635" y="3280209"/>
                  <a:ext cx="517333" cy="516163"/>
                </a:xfrm>
                <a:custGeom>
                  <a:avLst/>
                  <a:gdLst/>
                  <a:ahLst/>
                  <a:cxnLst>
                    <a:cxn ang="0">
                      <a:pos x="442" y="0"/>
                    </a:cxn>
                    <a:cxn ang="0">
                      <a:pos x="417" y="163"/>
                    </a:cxn>
                    <a:cxn ang="0">
                      <a:pos x="0" y="441"/>
                    </a:cxn>
                    <a:cxn ang="0">
                      <a:pos x="442" y="0"/>
                    </a:cxn>
                  </a:cxnLst>
                  <a:rect l="0" t="0" r="r" b="b"/>
                  <a:pathLst>
                    <a:path w="442" h="441">
                      <a:moveTo>
                        <a:pt x="442" y="0"/>
                      </a:moveTo>
                      <a:lnTo>
                        <a:pt x="417" y="163"/>
                      </a:lnTo>
                      <a:lnTo>
                        <a:pt x="0" y="441"/>
                      </a:lnTo>
                      <a:lnTo>
                        <a:pt x="442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5" name="Freeform 28"/>
                <p:cNvSpPr>
                  <a:spLocks/>
                </p:cNvSpPr>
                <p:nvPr/>
              </p:nvSpPr>
              <p:spPr bwMode="gray">
                <a:xfrm>
                  <a:off x="6171590" y="2728933"/>
                  <a:ext cx="532549" cy="53137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29" y="287"/>
                    </a:cxn>
                    <a:cxn ang="0">
                      <a:pos x="455" y="454"/>
                    </a:cxn>
                    <a:cxn ang="0">
                      <a:pos x="450" y="454"/>
                    </a:cxn>
                    <a:cxn ang="0">
                      <a:pos x="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5" h="454">
                      <a:moveTo>
                        <a:pt x="0" y="0"/>
                      </a:moveTo>
                      <a:lnTo>
                        <a:pt x="429" y="287"/>
                      </a:lnTo>
                      <a:lnTo>
                        <a:pt x="455" y="454"/>
                      </a:lnTo>
                      <a:lnTo>
                        <a:pt x="450" y="454"/>
                      </a:lnTo>
                      <a:lnTo>
                        <a:pt x="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6" name="Freeform 29"/>
                <p:cNvSpPr>
                  <a:spLocks/>
                </p:cNvSpPr>
                <p:nvPr/>
              </p:nvSpPr>
              <p:spPr bwMode="gray">
                <a:xfrm>
                  <a:off x="6180953" y="2742978"/>
                  <a:ext cx="517333" cy="51733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42" y="442"/>
                    </a:cxn>
                    <a:cxn ang="0">
                      <a:pos x="278" y="41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2" h="442">
                      <a:moveTo>
                        <a:pt x="0" y="0"/>
                      </a:moveTo>
                      <a:lnTo>
                        <a:pt x="442" y="442"/>
                      </a:lnTo>
                      <a:lnTo>
                        <a:pt x="278" y="4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7" name="Freeform 30"/>
                <p:cNvSpPr>
                  <a:spLocks/>
                </p:cNvSpPr>
                <p:nvPr/>
              </p:nvSpPr>
              <p:spPr bwMode="gray">
                <a:xfrm>
                  <a:off x="6706479" y="2398869"/>
                  <a:ext cx="139282" cy="8579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19" y="577"/>
                    </a:cxn>
                    <a:cxn ang="0">
                      <a:pos x="3" y="733"/>
                    </a:cxn>
                    <a:cxn ang="0">
                      <a:pos x="0" y="729"/>
                    </a:cxn>
                    <a:cxn ang="0">
                      <a:pos x="0" y="16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19" h="733">
                      <a:moveTo>
                        <a:pt x="3" y="0"/>
                      </a:moveTo>
                      <a:lnTo>
                        <a:pt x="119" y="577"/>
                      </a:lnTo>
                      <a:lnTo>
                        <a:pt x="3" y="733"/>
                      </a:lnTo>
                      <a:lnTo>
                        <a:pt x="0" y="729"/>
                      </a:lnTo>
                      <a:lnTo>
                        <a:pt x="0" y="1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8" name="Freeform 31"/>
                <p:cNvSpPr>
                  <a:spLocks/>
                </p:cNvSpPr>
                <p:nvPr/>
              </p:nvSpPr>
              <p:spPr bwMode="gray">
                <a:xfrm>
                  <a:off x="6575390" y="2417596"/>
                  <a:ext cx="131089" cy="834522"/>
                </a:xfrm>
                <a:custGeom>
                  <a:avLst/>
                  <a:gdLst/>
                  <a:ahLst/>
                  <a:cxnLst>
                    <a:cxn ang="0">
                      <a:pos x="112" y="0"/>
                    </a:cxn>
                    <a:cxn ang="0">
                      <a:pos x="112" y="713"/>
                    </a:cxn>
                    <a:cxn ang="0">
                      <a:pos x="0" y="561"/>
                    </a:cxn>
                    <a:cxn ang="0">
                      <a:pos x="112" y="0"/>
                    </a:cxn>
                  </a:cxnLst>
                  <a:rect l="0" t="0" r="r" b="b"/>
                  <a:pathLst>
                    <a:path w="112" h="713">
                      <a:moveTo>
                        <a:pt x="112" y="0"/>
                      </a:moveTo>
                      <a:lnTo>
                        <a:pt x="112" y="713"/>
                      </a:lnTo>
                      <a:lnTo>
                        <a:pt x="0" y="561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9" name="Freeform 32"/>
                <p:cNvSpPr>
                  <a:spLocks/>
                </p:cNvSpPr>
                <p:nvPr/>
              </p:nvSpPr>
              <p:spPr bwMode="gray">
                <a:xfrm>
                  <a:off x="6721695" y="3263823"/>
                  <a:ext cx="857931" cy="13928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718" y="0"/>
                    </a:cxn>
                    <a:cxn ang="0">
                      <a:pos x="733" y="4"/>
                    </a:cxn>
                    <a:cxn ang="0">
                      <a:pos x="155" y="119"/>
                    </a:cxn>
                    <a:cxn ang="0">
                      <a:pos x="0" y="3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733" h="119">
                      <a:moveTo>
                        <a:pt x="4" y="0"/>
                      </a:moveTo>
                      <a:lnTo>
                        <a:pt x="718" y="0"/>
                      </a:lnTo>
                      <a:lnTo>
                        <a:pt x="733" y="4"/>
                      </a:lnTo>
                      <a:lnTo>
                        <a:pt x="155" y="119"/>
                      </a:lnTo>
                      <a:lnTo>
                        <a:pt x="0" y="3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0" name="Freeform 33"/>
                <p:cNvSpPr>
                  <a:spLocks/>
                </p:cNvSpPr>
                <p:nvPr/>
              </p:nvSpPr>
              <p:spPr bwMode="gray">
                <a:xfrm>
                  <a:off x="6726377" y="3132734"/>
                  <a:ext cx="835692" cy="131089"/>
                </a:xfrm>
                <a:custGeom>
                  <a:avLst/>
                  <a:gdLst/>
                  <a:ahLst/>
                  <a:cxnLst>
                    <a:cxn ang="0">
                      <a:pos x="151" y="0"/>
                    </a:cxn>
                    <a:cxn ang="0">
                      <a:pos x="714" y="112"/>
                    </a:cxn>
                    <a:cxn ang="0">
                      <a:pos x="0" y="112"/>
                    </a:cxn>
                    <a:cxn ang="0">
                      <a:pos x="151" y="0"/>
                    </a:cxn>
                  </a:cxnLst>
                  <a:rect l="0" t="0" r="r" b="b"/>
                  <a:pathLst>
                    <a:path w="714" h="112">
                      <a:moveTo>
                        <a:pt x="151" y="0"/>
                      </a:moveTo>
                      <a:lnTo>
                        <a:pt x="714" y="112"/>
                      </a:lnTo>
                      <a:lnTo>
                        <a:pt x="0" y="112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1" name="Freeform 34"/>
                <p:cNvSpPr>
                  <a:spLocks/>
                </p:cNvSpPr>
                <p:nvPr/>
              </p:nvSpPr>
              <p:spPr bwMode="gray">
                <a:xfrm>
                  <a:off x="6575390" y="3279038"/>
                  <a:ext cx="139282" cy="857931"/>
                </a:xfrm>
                <a:custGeom>
                  <a:avLst/>
                  <a:gdLst/>
                  <a:ahLst/>
                  <a:cxnLst>
                    <a:cxn ang="0">
                      <a:pos x="115" y="0"/>
                    </a:cxn>
                    <a:cxn ang="0">
                      <a:pos x="119" y="4"/>
                    </a:cxn>
                    <a:cxn ang="0">
                      <a:pos x="119" y="716"/>
                    </a:cxn>
                    <a:cxn ang="0">
                      <a:pos x="115" y="733"/>
                    </a:cxn>
                    <a:cxn ang="0">
                      <a:pos x="0" y="156"/>
                    </a:cxn>
                    <a:cxn ang="0">
                      <a:pos x="115" y="0"/>
                    </a:cxn>
                  </a:cxnLst>
                  <a:rect l="0" t="0" r="r" b="b"/>
                  <a:pathLst>
                    <a:path w="119" h="733">
                      <a:moveTo>
                        <a:pt x="115" y="0"/>
                      </a:moveTo>
                      <a:lnTo>
                        <a:pt x="119" y="4"/>
                      </a:lnTo>
                      <a:lnTo>
                        <a:pt x="119" y="716"/>
                      </a:lnTo>
                      <a:lnTo>
                        <a:pt x="115" y="733"/>
                      </a:lnTo>
                      <a:lnTo>
                        <a:pt x="0" y="156"/>
                      </a:lnTo>
                      <a:lnTo>
                        <a:pt x="1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2" name="Freeform 35"/>
                <p:cNvSpPr>
                  <a:spLocks/>
                </p:cNvSpPr>
                <p:nvPr/>
              </p:nvSpPr>
              <p:spPr bwMode="gray">
                <a:xfrm>
                  <a:off x="6714673" y="3283720"/>
                  <a:ext cx="131089" cy="83335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2" y="152"/>
                    </a:cxn>
                    <a:cxn ang="0">
                      <a:pos x="0" y="7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2" h="712">
                      <a:moveTo>
                        <a:pt x="0" y="0"/>
                      </a:moveTo>
                      <a:lnTo>
                        <a:pt x="112" y="152"/>
                      </a:lnTo>
                      <a:lnTo>
                        <a:pt x="0" y="7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3" name="Freeform 36"/>
                <p:cNvSpPr>
                  <a:spLocks/>
                </p:cNvSpPr>
                <p:nvPr/>
              </p:nvSpPr>
              <p:spPr bwMode="gray">
                <a:xfrm>
                  <a:off x="5840355" y="3132734"/>
                  <a:ext cx="857931" cy="138112"/>
                </a:xfrm>
                <a:custGeom>
                  <a:avLst/>
                  <a:gdLst/>
                  <a:ahLst/>
                  <a:cxnLst>
                    <a:cxn ang="0">
                      <a:pos x="578" y="0"/>
                    </a:cxn>
                    <a:cxn ang="0">
                      <a:pos x="733" y="116"/>
                    </a:cxn>
                    <a:cxn ang="0">
                      <a:pos x="729" y="118"/>
                    </a:cxn>
                    <a:cxn ang="0">
                      <a:pos x="16" y="118"/>
                    </a:cxn>
                    <a:cxn ang="0">
                      <a:pos x="0" y="116"/>
                    </a:cxn>
                    <a:cxn ang="0">
                      <a:pos x="578" y="0"/>
                    </a:cxn>
                  </a:cxnLst>
                  <a:rect l="0" t="0" r="r" b="b"/>
                  <a:pathLst>
                    <a:path w="733" h="118">
                      <a:moveTo>
                        <a:pt x="578" y="0"/>
                      </a:moveTo>
                      <a:lnTo>
                        <a:pt x="733" y="116"/>
                      </a:lnTo>
                      <a:lnTo>
                        <a:pt x="729" y="118"/>
                      </a:lnTo>
                      <a:lnTo>
                        <a:pt x="16" y="118"/>
                      </a:lnTo>
                      <a:lnTo>
                        <a:pt x="0" y="116"/>
                      </a:lnTo>
                      <a:lnTo>
                        <a:pt x="5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4" name="Freeform 37"/>
                <p:cNvSpPr>
                  <a:spLocks/>
                </p:cNvSpPr>
                <p:nvPr/>
              </p:nvSpPr>
              <p:spPr bwMode="gray">
                <a:xfrm>
                  <a:off x="5859082" y="3270845"/>
                  <a:ext cx="834522" cy="1322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13" y="0"/>
                    </a:cxn>
                    <a:cxn ang="0">
                      <a:pos x="562" y="11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13" h="113">
                      <a:moveTo>
                        <a:pt x="0" y="0"/>
                      </a:moveTo>
                      <a:lnTo>
                        <a:pt x="713" y="0"/>
                      </a:lnTo>
                      <a:lnTo>
                        <a:pt x="562" y="1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5" name="Ellipse 121"/>
                <p:cNvSpPr/>
                <p:nvPr/>
              </p:nvSpPr>
              <p:spPr bwMode="gray">
                <a:xfrm>
                  <a:off x="6684987" y="3242916"/>
                  <a:ext cx="50006" cy="50006"/>
                </a:xfrm>
                <a:prstGeom prst="ellipse">
                  <a:avLst/>
                </a:pr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50" name="Freihandform 86"/>
            <p:cNvSpPr/>
            <p:nvPr/>
          </p:nvSpPr>
          <p:spPr bwMode="gray">
            <a:xfrm>
              <a:off x="8255489" y="4876295"/>
              <a:ext cx="564661" cy="335241"/>
            </a:xfrm>
            <a:custGeom>
              <a:avLst/>
              <a:gdLst>
                <a:gd name="connsiteX0" fmla="*/ 0 w 2753139"/>
                <a:gd name="connsiteY0" fmla="*/ 278295 h 1182756"/>
                <a:gd name="connsiteX1" fmla="*/ 89452 w 2753139"/>
                <a:gd name="connsiteY1" fmla="*/ 99391 h 1182756"/>
                <a:gd name="connsiteX2" fmla="*/ 248478 w 2753139"/>
                <a:gd name="connsiteY2" fmla="*/ 19878 h 1182756"/>
                <a:gd name="connsiteX3" fmla="*/ 2474843 w 2753139"/>
                <a:gd name="connsiteY3" fmla="*/ 0 h 1182756"/>
                <a:gd name="connsiteX4" fmla="*/ 2653748 w 2753139"/>
                <a:gd name="connsiteY4" fmla="*/ 59635 h 1182756"/>
                <a:gd name="connsiteX5" fmla="*/ 2743200 w 2753139"/>
                <a:gd name="connsiteY5" fmla="*/ 218661 h 1182756"/>
                <a:gd name="connsiteX6" fmla="*/ 2753139 w 2753139"/>
                <a:gd name="connsiteY6" fmla="*/ 1172817 h 1182756"/>
                <a:gd name="connsiteX7" fmla="*/ 9939 w 2753139"/>
                <a:gd name="connsiteY7" fmla="*/ 1182756 h 1182756"/>
                <a:gd name="connsiteX8" fmla="*/ 0 w 2753139"/>
                <a:gd name="connsiteY8" fmla="*/ 278295 h 1182756"/>
                <a:gd name="connsiteX0" fmla="*/ 0 w 2753139"/>
                <a:gd name="connsiteY0" fmla="*/ 278295 h 1333499"/>
                <a:gd name="connsiteX1" fmla="*/ 89452 w 2753139"/>
                <a:gd name="connsiteY1" fmla="*/ 99391 h 1333499"/>
                <a:gd name="connsiteX2" fmla="*/ 248478 w 2753139"/>
                <a:gd name="connsiteY2" fmla="*/ 19878 h 1333499"/>
                <a:gd name="connsiteX3" fmla="*/ 2474843 w 2753139"/>
                <a:gd name="connsiteY3" fmla="*/ 0 h 1333499"/>
                <a:gd name="connsiteX4" fmla="*/ 2653748 w 2753139"/>
                <a:gd name="connsiteY4" fmla="*/ 59635 h 1333499"/>
                <a:gd name="connsiteX5" fmla="*/ 2743200 w 2753139"/>
                <a:gd name="connsiteY5" fmla="*/ 218661 h 1333499"/>
                <a:gd name="connsiteX6" fmla="*/ 2753139 w 2753139"/>
                <a:gd name="connsiteY6" fmla="*/ 1172817 h 1333499"/>
                <a:gd name="connsiteX7" fmla="*/ 9939 w 2753139"/>
                <a:gd name="connsiteY7" fmla="*/ 1182756 h 1333499"/>
                <a:gd name="connsiteX8" fmla="*/ 0 w 2753139"/>
                <a:gd name="connsiteY8" fmla="*/ 278295 h 1333499"/>
                <a:gd name="connsiteX0" fmla="*/ 0 w 2753139"/>
                <a:gd name="connsiteY0" fmla="*/ 278295 h 1591077"/>
                <a:gd name="connsiteX1" fmla="*/ 89452 w 2753139"/>
                <a:gd name="connsiteY1" fmla="*/ 99391 h 1591077"/>
                <a:gd name="connsiteX2" fmla="*/ 248478 w 2753139"/>
                <a:gd name="connsiteY2" fmla="*/ 19878 h 1591077"/>
                <a:gd name="connsiteX3" fmla="*/ 2474843 w 2753139"/>
                <a:gd name="connsiteY3" fmla="*/ 0 h 1591077"/>
                <a:gd name="connsiteX4" fmla="*/ 2653748 w 2753139"/>
                <a:gd name="connsiteY4" fmla="*/ 59635 h 1591077"/>
                <a:gd name="connsiteX5" fmla="*/ 2743200 w 2753139"/>
                <a:gd name="connsiteY5" fmla="*/ 218661 h 1591077"/>
                <a:gd name="connsiteX6" fmla="*/ 2753139 w 2753139"/>
                <a:gd name="connsiteY6" fmla="*/ 1172817 h 1591077"/>
                <a:gd name="connsiteX7" fmla="*/ 1421296 w 2753139"/>
                <a:gd name="connsiteY7" fmla="*/ 1589420 h 1591077"/>
                <a:gd name="connsiteX8" fmla="*/ 9939 w 2753139"/>
                <a:gd name="connsiteY8" fmla="*/ 1182756 h 1591077"/>
                <a:gd name="connsiteX9" fmla="*/ 0 w 2753139"/>
                <a:gd name="connsiteY9" fmla="*/ 278295 h 1591077"/>
                <a:gd name="connsiteX0" fmla="*/ 0 w 2753139"/>
                <a:gd name="connsiteY0" fmla="*/ 278295 h 1589428"/>
                <a:gd name="connsiteX1" fmla="*/ 89452 w 2753139"/>
                <a:gd name="connsiteY1" fmla="*/ 99391 h 1589428"/>
                <a:gd name="connsiteX2" fmla="*/ 496128 w 2753139"/>
                <a:gd name="connsiteY2" fmla="*/ 11273 h 1589428"/>
                <a:gd name="connsiteX3" fmla="*/ 2474843 w 2753139"/>
                <a:gd name="connsiteY3" fmla="*/ 0 h 1589428"/>
                <a:gd name="connsiteX4" fmla="*/ 2653748 w 2753139"/>
                <a:gd name="connsiteY4" fmla="*/ 59635 h 1589428"/>
                <a:gd name="connsiteX5" fmla="*/ 2743200 w 2753139"/>
                <a:gd name="connsiteY5" fmla="*/ 218661 h 1589428"/>
                <a:gd name="connsiteX6" fmla="*/ 2753139 w 2753139"/>
                <a:gd name="connsiteY6" fmla="*/ 1172817 h 1589428"/>
                <a:gd name="connsiteX7" fmla="*/ 1421296 w 2753139"/>
                <a:gd name="connsiteY7" fmla="*/ 1589420 h 1589428"/>
                <a:gd name="connsiteX8" fmla="*/ 9939 w 2753139"/>
                <a:gd name="connsiteY8" fmla="*/ 1182756 h 1589428"/>
                <a:gd name="connsiteX9" fmla="*/ 0 w 2753139"/>
                <a:gd name="connsiteY9" fmla="*/ 278295 h 1589428"/>
                <a:gd name="connsiteX0" fmla="*/ 0 w 2753139"/>
                <a:gd name="connsiteY0" fmla="*/ 269689 h 1580822"/>
                <a:gd name="connsiteX1" fmla="*/ 89452 w 2753139"/>
                <a:gd name="connsiteY1" fmla="*/ 90785 h 1580822"/>
                <a:gd name="connsiteX2" fmla="*/ 496128 w 2753139"/>
                <a:gd name="connsiteY2" fmla="*/ 2667 h 1580822"/>
                <a:gd name="connsiteX3" fmla="*/ 2335143 w 2753139"/>
                <a:gd name="connsiteY3" fmla="*/ 0 h 1580822"/>
                <a:gd name="connsiteX4" fmla="*/ 2653748 w 2753139"/>
                <a:gd name="connsiteY4" fmla="*/ 51029 h 1580822"/>
                <a:gd name="connsiteX5" fmla="*/ 2743200 w 2753139"/>
                <a:gd name="connsiteY5" fmla="*/ 210055 h 1580822"/>
                <a:gd name="connsiteX6" fmla="*/ 2753139 w 2753139"/>
                <a:gd name="connsiteY6" fmla="*/ 1164211 h 1580822"/>
                <a:gd name="connsiteX7" fmla="*/ 1421296 w 2753139"/>
                <a:gd name="connsiteY7" fmla="*/ 1580814 h 1580822"/>
                <a:gd name="connsiteX8" fmla="*/ 9939 w 2753139"/>
                <a:gd name="connsiteY8" fmla="*/ 1174150 h 1580822"/>
                <a:gd name="connsiteX9" fmla="*/ 0 w 2753139"/>
                <a:gd name="connsiteY9" fmla="*/ 269689 h 1580822"/>
                <a:gd name="connsiteX0" fmla="*/ 0 w 2762250"/>
                <a:gd name="connsiteY0" fmla="*/ 269689 h 1580822"/>
                <a:gd name="connsiteX1" fmla="*/ 89452 w 2762250"/>
                <a:gd name="connsiteY1" fmla="*/ 90785 h 1580822"/>
                <a:gd name="connsiteX2" fmla="*/ 496128 w 2762250"/>
                <a:gd name="connsiteY2" fmla="*/ 2667 h 1580822"/>
                <a:gd name="connsiteX3" fmla="*/ 2335143 w 2762250"/>
                <a:gd name="connsiteY3" fmla="*/ 0 h 1580822"/>
                <a:gd name="connsiteX4" fmla="*/ 2653748 w 2762250"/>
                <a:gd name="connsiteY4" fmla="*/ 51029 h 1580822"/>
                <a:gd name="connsiteX5" fmla="*/ 2762250 w 2762250"/>
                <a:gd name="connsiteY5" fmla="*/ 605914 h 1580822"/>
                <a:gd name="connsiteX6" fmla="*/ 2753139 w 2762250"/>
                <a:gd name="connsiteY6" fmla="*/ 1164211 h 1580822"/>
                <a:gd name="connsiteX7" fmla="*/ 1421296 w 2762250"/>
                <a:gd name="connsiteY7" fmla="*/ 1580814 h 1580822"/>
                <a:gd name="connsiteX8" fmla="*/ 9939 w 2762250"/>
                <a:gd name="connsiteY8" fmla="*/ 1174150 h 1580822"/>
                <a:gd name="connsiteX9" fmla="*/ 0 w 2762250"/>
                <a:gd name="connsiteY9" fmla="*/ 269689 h 1580822"/>
                <a:gd name="connsiteX0" fmla="*/ 0 w 2762250"/>
                <a:gd name="connsiteY0" fmla="*/ 269689 h 1580822"/>
                <a:gd name="connsiteX1" fmla="*/ 89452 w 2762250"/>
                <a:gd name="connsiteY1" fmla="*/ 90785 h 1580822"/>
                <a:gd name="connsiteX2" fmla="*/ 496128 w 2762250"/>
                <a:gd name="connsiteY2" fmla="*/ 2667 h 1580822"/>
                <a:gd name="connsiteX3" fmla="*/ 2335143 w 2762250"/>
                <a:gd name="connsiteY3" fmla="*/ 0 h 1580822"/>
                <a:gd name="connsiteX4" fmla="*/ 2641048 w 2762250"/>
                <a:gd name="connsiteY4" fmla="*/ 68241 h 1580822"/>
                <a:gd name="connsiteX5" fmla="*/ 2762250 w 2762250"/>
                <a:gd name="connsiteY5" fmla="*/ 605914 h 1580822"/>
                <a:gd name="connsiteX6" fmla="*/ 2753139 w 2762250"/>
                <a:gd name="connsiteY6" fmla="*/ 1164211 h 1580822"/>
                <a:gd name="connsiteX7" fmla="*/ 1421296 w 2762250"/>
                <a:gd name="connsiteY7" fmla="*/ 1580814 h 1580822"/>
                <a:gd name="connsiteX8" fmla="*/ 9939 w 2762250"/>
                <a:gd name="connsiteY8" fmla="*/ 1174150 h 1580822"/>
                <a:gd name="connsiteX9" fmla="*/ 0 w 2762250"/>
                <a:gd name="connsiteY9" fmla="*/ 269689 h 1580822"/>
                <a:gd name="connsiteX0" fmla="*/ 0 w 2762250"/>
                <a:gd name="connsiteY0" fmla="*/ 269689 h 1580822"/>
                <a:gd name="connsiteX1" fmla="*/ 89452 w 2762250"/>
                <a:gd name="connsiteY1" fmla="*/ 90785 h 1580822"/>
                <a:gd name="connsiteX2" fmla="*/ 496128 w 2762250"/>
                <a:gd name="connsiteY2" fmla="*/ 2667 h 1580822"/>
                <a:gd name="connsiteX3" fmla="*/ 2335143 w 2762250"/>
                <a:gd name="connsiteY3" fmla="*/ 0 h 1580822"/>
                <a:gd name="connsiteX4" fmla="*/ 2762250 w 2762250"/>
                <a:gd name="connsiteY4" fmla="*/ 605914 h 1580822"/>
                <a:gd name="connsiteX5" fmla="*/ 2753139 w 2762250"/>
                <a:gd name="connsiteY5" fmla="*/ 1164211 h 1580822"/>
                <a:gd name="connsiteX6" fmla="*/ 1421296 w 2762250"/>
                <a:gd name="connsiteY6" fmla="*/ 1580814 h 1580822"/>
                <a:gd name="connsiteX7" fmla="*/ 9939 w 2762250"/>
                <a:gd name="connsiteY7" fmla="*/ 1174150 h 1580822"/>
                <a:gd name="connsiteX8" fmla="*/ 0 w 2762250"/>
                <a:gd name="connsiteY8" fmla="*/ 269689 h 1580822"/>
                <a:gd name="connsiteX0" fmla="*/ 0 w 2762250"/>
                <a:gd name="connsiteY0" fmla="*/ 269689 h 1580822"/>
                <a:gd name="connsiteX1" fmla="*/ 89452 w 2762250"/>
                <a:gd name="connsiteY1" fmla="*/ 90785 h 1580822"/>
                <a:gd name="connsiteX2" fmla="*/ 496128 w 2762250"/>
                <a:gd name="connsiteY2" fmla="*/ 2667 h 1580822"/>
                <a:gd name="connsiteX3" fmla="*/ 2335143 w 2762250"/>
                <a:gd name="connsiteY3" fmla="*/ 0 h 1580822"/>
                <a:gd name="connsiteX4" fmla="*/ 2762250 w 2762250"/>
                <a:gd name="connsiteY4" fmla="*/ 605914 h 1580822"/>
                <a:gd name="connsiteX5" fmla="*/ 2753139 w 2762250"/>
                <a:gd name="connsiteY5" fmla="*/ 1164211 h 1580822"/>
                <a:gd name="connsiteX6" fmla="*/ 1421296 w 2762250"/>
                <a:gd name="connsiteY6" fmla="*/ 1580814 h 1580822"/>
                <a:gd name="connsiteX7" fmla="*/ 9939 w 2762250"/>
                <a:gd name="connsiteY7" fmla="*/ 1174150 h 1580822"/>
                <a:gd name="connsiteX8" fmla="*/ 0 w 2762250"/>
                <a:gd name="connsiteY8" fmla="*/ 269689 h 1580822"/>
                <a:gd name="connsiteX0" fmla="*/ 0 w 2762250"/>
                <a:gd name="connsiteY0" fmla="*/ 269689 h 1580822"/>
                <a:gd name="connsiteX1" fmla="*/ 89452 w 2762250"/>
                <a:gd name="connsiteY1" fmla="*/ 90785 h 1580822"/>
                <a:gd name="connsiteX2" fmla="*/ 496128 w 2762250"/>
                <a:gd name="connsiteY2" fmla="*/ 2667 h 1580822"/>
                <a:gd name="connsiteX3" fmla="*/ 2335143 w 2762250"/>
                <a:gd name="connsiteY3" fmla="*/ 0 h 1580822"/>
                <a:gd name="connsiteX4" fmla="*/ 2762250 w 2762250"/>
                <a:gd name="connsiteY4" fmla="*/ 605914 h 1580822"/>
                <a:gd name="connsiteX5" fmla="*/ 2753139 w 2762250"/>
                <a:gd name="connsiteY5" fmla="*/ 1164211 h 1580822"/>
                <a:gd name="connsiteX6" fmla="*/ 1421296 w 2762250"/>
                <a:gd name="connsiteY6" fmla="*/ 1580814 h 1580822"/>
                <a:gd name="connsiteX7" fmla="*/ 9939 w 2762250"/>
                <a:gd name="connsiteY7" fmla="*/ 1174150 h 1580822"/>
                <a:gd name="connsiteX8" fmla="*/ 0 w 2762250"/>
                <a:gd name="connsiteY8" fmla="*/ 269689 h 1580822"/>
                <a:gd name="connsiteX0" fmla="*/ 0 w 2762250"/>
                <a:gd name="connsiteY0" fmla="*/ 269689 h 1580822"/>
                <a:gd name="connsiteX1" fmla="*/ 89452 w 2762250"/>
                <a:gd name="connsiteY1" fmla="*/ 90785 h 1580822"/>
                <a:gd name="connsiteX2" fmla="*/ 496128 w 2762250"/>
                <a:gd name="connsiteY2" fmla="*/ 2667 h 1580822"/>
                <a:gd name="connsiteX3" fmla="*/ 2335143 w 2762250"/>
                <a:gd name="connsiteY3" fmla="*/ 0 h 1580822"/>
                <a:gd name="connsiteX4" fmla="*/ 2762250 w 2762250"/>
                <a:gd name="connsiteY4" fmla="*/ 605914 h 1580822"/>
                <a:gd name="connsiteX5" fmla="*/ 2753139 w 2762250"/>
                <a:gd name="connsiteY5" fmla="*/ 1164211 h 1580822"/>
                <a:gd name="connsiteX6" fmla="*/ 1421296 w 2762250"/>
                <a:gd name="connsiteY6" fmla="*/ 1580814 h 1580822"/>
                <a:gd name="connsiteX7" fmla="*/ 9939 w 2762250"/>
                <a:gd name="connsiteY7" fmla="*/ 1174150 h 1580822"/>
                <a:gd name="connsiteX8" fmla="*/ 0 w 2762250"/>
                <a:gd name="connsiteY8" fmla="*/ 269689 h 1580822"/>
                <a:gd name="connsiteX0" fmla="*/ 0 w 2762250"/>
                <a:gd name="connsiteY0" fmla="*/ 269689 h 1580822"/>
                <a:gd name="connsiteX1" fmla="*/ 496128 w 2762250"/>
                <a:gd name="connsiteY1" fmla="*/ 2667 h 1580822"/>
                <a:gd name="connsiteX2" fmla="*/ 2335143 w 2762250"/>
                <a:gd name="connsiteY2" fmla="*/ 0 h 1580822"/>
                <a:gd name="connsiteX3" fmla="*/ 2762250 w 2762250"/>
                <a:gd name="connsiteY3" fmla="*/ 605914 h 1580822"/>
                <a:gd name="connsiteX4" fmla="*/ 2753139 w 2762250"/>
                <a:gd name="connsiteY4" fmla="*/ 1164211 h 1580822"/>
                <a:gd name="connsiteX5" fmla="*/ 1421296 w 2762250"/>
                <a:gd name="connsiteY5" fmla="*/ 1580814 h 1580822"/>
                <a:gd name="connsiteX6" fmla="*/ 9939 w 2762250"/>
                <a:gd name="connsiteY6" fmla="*/ 1174150 h 1580822"/>
                <a:gd name="connsiteX7" fmla="*/ 0 w 2762250"/>
                <a:gd name="connsiteY7" fmla="*/ 269689 h 1580822"/>
                <a:gd name="connsiteX0" fmla="*/ 0 w 2768600"/>
                <a:gd name="connsiteY0" fmla="*/ 484830 h 1580822"/>
                <a:gd name="connsiteX1" fmla="*/ 502478 w 2768600"/>
                <a:gd name="connsiteY1" fmla="*/ 2667 h 1580822"/>
                <a:gd name="connsiteX2" fmla="*/ 2341493 w 2768600"/>
                <a:gd name="connsiteY2" fmla="*/ 0 h 1580822"/>
                <a:gd name="connsiteX3" fmla="*/ 2768600 w 2768600"/>
                <a:gd name="connsiteY3" fmla="*/ 605914 h 1580822"/>
                <a:gd name="connsiteX4" fmla="*/ 2759489 w 2768600"/>
                <a:gd name="connsiteY4" fmla="*/ 1164211 h 1580822"/>
                <a:gd name="connsiteX5" fmla="*/ 1427646 w 2768600"/>
                <a:gd name="connsiteY5" fmla="*/ 1580814 h 1580822"/>
                <a:gd name="connsiteX6" fmla="*/ 16289 w 2768600"/>
                <a:gd name="connsiteY6" fmla="*/ 1174150 h 1580822"/>
                <a:gd name="connsiteX7" fmla="*/ 0 w 2768600"/>
                <a:gd name="connsiteY7" fmla="*/ 484830 h 1580822"/>
                <a:gd name="connsiteX0" fmla="*/ 0 w 2768600"/>
                <a:gd name="connsiteY0" fmla="*/ 484830 h 1782816"/>
                <a:gd name="connsiteX1" fmla="*/ 502478 w 2768600"/>
                <a:gd name="connsiteY1" fmla="*/ 2667 h 1782816"/>
                <a:gd name="connsiteX2" fmla="*/ 2341493 w 2768600"/>
                <a:gd name="connsiteY2" fmla="*/ 0 h 1782816"/>
                <a:gd name="connsiteX3" fmla="*/ 2768600 w 2768600"/>
                <a:gd name="connsiteY3" fmla="*/ 605914 h 1782816"/>
                <a:gd name="connsiteX4" fmla="*/ 2759489 w 2768600"/>
                <a:gd name="connsiteY4" fmla="*/ 1164211 h 1782816"/>
                <a:gd name="connsiteX5" fmla="*/ 1427646 w 2768600"/>
                <a:gd name="connsiteY5" fmla="*/ 1580814 h 1782816"/>
                <a:gd name="connsiteX6" fmla="*/ 3589 w 2768600"/>
                <a:gd name="connsiteY6" fmla="*/ 1733516 h 1782816"/>
                <a:gd name="connsiteX7" fmla="*/ 0 w 2768600"/>
                <a:gd name="connsiteY7" fmla="*/ 484830 h 1782816"/>
                <a:gd name="connsiteX0" fmla="*/ 0 w 2772189"/>
                <a:gd name="connsiteY0" fmla="*/ 484830 h 1782816"/>
                <a:gd name="connsiteX1" fmla="*/ 502478 w 2772189"/>
                <a:gd name="connsiteY1" fmla="*/ 2667 h 1782816"/>
                <a:gd name="connsiteX2" fmla="*/ 2341493 w 2772189"/>
                <a:gd name="connsiteY2" fmla="*/ 0 h 1782816"/>
                <a:gd name="connsiteX3" fmla="*/ 2768600 w 2772189"/>
                <a:gd name="connsiteY3" fmla="*/ 605914 h 1782816"/>
                <a:gd name="connsiteX4" fmla="*/ 2772189 w 2772189"/>
                <a:gd name="connsiteY4" fmla="*/ 1603098 h 1782816"/>
                <a:gd name="connsiteX5" fmla="*/ 1427646 w 2772189"/>
                <a:gd name="connsiteY5" fmla="*/ 1580814 h 1782816"/>
                <a:gd name="connsiteX6" fmla="*/ 3589 w 2772189"/>
                <a:gd name="connsiteY6" fmla="*/ 1733516 h 1782816"/>
                <a:gd name="connsiteX7" fmla="*/ 0 w 2772189"/>
                <a:gd name="connsiteY7" fmla="*/ 484830 h 1782816"/>
                <a:gd name="connsiteX0" fmla="*/ 0 w 2772189"/>
                <a:gd name="connsiteY0" fmla="*/ 484830 h 1782816"/>
                <a:gd name="connsiteX1" fmla="*/ 502478 w 2772189"/>
                <a:gd name="connsiteY1" fmla="*/ 2667 h 1782816"/>
                <a:gd name="connsiteX2" fmla="*/ 2341493 w 2772189"/>
                <a:gd name="connsiteY2" fmla="*/ 0 h 1782816"/>
                <a:gd name="connsiteX3" fmla="*/ 2768600 w 2772189"/>
                <a:gd name="connsiteY3" fmla="*/ 605914 h 1782816"/>
                <a:gd name="connsiteX4" fmla="*/ 2772189 w 2772189"/>
                <a:gd name="connsiteY4" fmla="*/ 1723577 h 1782816"/>
                <a:gd name="connsiteX5" fmla="*/ 1427646 w 2772189"/>
                <a:gd name="connsiteY5" fmla="*/ 1580814 h 1782816"/>
                <a:gd name="connsiteX6" fmla="*/ 3589 w 2772189"/>
                <a:gd name="connsiteY6" fmla="*/ 1733516 h 1782816"/>
                <a:gd name="connsiteX7" fmla="*/ 0 w 2772189"/>
                <a:gd name="connsiteY7" fmla="*/ 484830 h 1782816"/>
                <a:gd name="connsiteX0" fmla="*/ 0 w 2772189"/>
                <a:gd name="connsiteY0" fmla="*/ 484830 h 2217638"/>
                <a:gd name="connsiteX1" fmla="*/ 502478 w 2772189"/>
                <a:gd name="connsiteY1" fmla="*/ 2667 h 2217638"/>
                <a:gd name="connsiteX2" fmla="*/ 2341493 w 2772189"/>
                <a:gd name="connsiteY2" fmla="*/ 0 h 2217638"/>
                <a:gd name="connsiteX3" fmla="*/ 2768600 w 2772189"/>
                <a:gd name="connsiteY3" fmla="*/ 605914 h 2217638"/>
                <a:gd name="connsiteX4" fmla="*/ 2772189 w 2772189"/>
                <a:gd name="connsiteY4" fmla="*/ 1723577 h 2217638"/>
                <a:gd name="connsiteX5" fmla="*/ 1332396 w 2772189"/>
                <a:gd name="connsiteY5" fmla="*/ 2217631 h 2217638"/>
                <a:gd name="connsiteX6" fmla="*/ 3589 w 2772189"/>
                <a:gd name="connsiteY6" fmla="*/ 1733516 h 2217638"/>
                <a:gd name="connsiteX7" fmla="*/ 0 w 2772189"/>
                <a:gd name="connsiteY7" fmla="*/ 484830 h 2217638"/>
                <a:gd name="connsiteX0" fmla="*/ 0 w 2768677"/>
                <a:gd name="connsiteY0" fmla="*/ 484830 h 2217637"/>
                <a:gd name="connsiteX1" fmla="*/ 502478 w 2768677"/>
                <a:gd name="connsiteY1" fmla="*/ 2667 h 2217637"/>
                <a:gd name="connsiteX2" fmla="*/ 2341493 w 2768677"/>
                <a:gd name="connsiteY2" fmla="*/ 0 h 2217637"/>
                <a:gd name="connsiteX3" fmla="*/ 2768600 w 2768677"/>
                <a:gd name="connsiteY3" fmla="*/ 605914 h 2217637"/>
                <a:gd name="connsiteX4" fmla="*/ 2757902 w 2768677"/>
                <a:gd name="connsiteY4" fmla="*/ 1736485 h 2217637"/>
                <a:gd name="connsiteX5" fmla="*/ 1332396 w 2768677"/>
                <a:gd name="connsiteY5" fmla="*/ 2217631 h 2217637"/>
                <a:gd name="connsiteX6" fmla="*/ 3589 w 2768677"/>
                <a:gd name="connsiteY6" fmla="*/ 1733516 h 2217637"/>
                <a:gd name="connsiteX7" fmla="*/ 0 w 2768677"/>
                <a:gd name="connsiteY7" fmla="*/ 484830 h 2217637"/>
                <a:gd name="connsiteX0" fmla="*/ 0 w 2761615"/>
                <a:gd name="connsiteY0" fmla="*/ 484830 h 2217637"/>
                <a:gd name="connsiteX1" fmla="*/ 502478 w 2761615"/>
                <a:gd name="connsiteY1" fmla="*/ 2667 h 2217637"/>
                <a:gd name="connsiteX2" fmla="*/ 2341493 w 2761615"/>
                <a:gd name="connsiteY2" fmla="*/ 0 h 2217637"/>
                <a:gd name="connsiteX3" fmla="*/ 2761456 w 2761615"/>
                <a:gd name="connsiteY3" fmla="*/ 602687 h 2217637"/>
                <a:gd name="connsiteX4" fmla="*/ 2757902 w 2761615"/>
                <a:gd name="connsiteY4" fmla="*/ 1736485 h 2217637"/>
                <a:gd name="connsiteX5" fmla="*/ 1332396 w 2761615"/>
                <a:gd name="connsiteY5" fmla="*/ 2217631 h 2217637"/>
                <a:gd name="connsiteX6" fmla="*/ 3589 w 2761615"/>
                <a:gd name="connsiteY6" fmla="*/ 1733516 h 2217637"/>
                <a:gd name="connsiteX7" fmla="*/ 0 w 2761615"/>
                <a:gd name="connsiteY7" fmla="*/ 484830 h 2217637"/>
                <a:gd name="connsiteX0" fmla="*/ 0 w 2761615"/>
                <a:gd name="connsiteY0" fmla="*/ 484830 h 2217637"/>
                <a:gd name="connsiteX1" fmla="*/ 502478 w 2761615"/>
                <a:gd name="connsiteY1" fmla="*/ 2667 h 2217637"/>
                <a:gd name="connsiteX2" fmla="*/ 2341493 w 2761615"/>
                <a:gd name="connsiteY2" fmla="*/ 0 h 2217637"/>
                <a:gd name="connsiteX3" fmla="*/ 2761456 w 2761615"/>
                <a:gd name="connsiteY3" fmla="*/ 602687 h 2217637"/>
                <a:gd name="connsiteX4" fmla="*/ 2757902 w 2761615"/>
                <a:gd name="connsiteY4" fmla="*/ 1736485 h 2217637"/>
                <a:gd name="connsiteX5" fmla="*/ 1332396 w 2761615"/>
                <a:gd name="connsiteY5" fmla="*/ 2217631 h 2217637"/>
                <a:gd name="connsiteX6" fmla="*/ 3589 w 2761615"/>
                <a:gd name="connsiteY6" fmla="*/ 1733516 h 2217637"/>
                <a:gd name="connsiteX7" fmla="*/ 0 w 2761615"/>
                <a:gd name="connsiteY7" fmla="*/ 484830 h 2217637"/>
                <a:gd name="connsiteX0" fmla="*/ 0 w 2761615"/>
                <a:gd name="connsiteY0" fmla="*/ 488057 h 2220864"/>
                <a:gd name="connsiteX1" fmla="*/ 502478 w 2761615"/>
                <a:gd name="connsiteY1" fmla="*/ 5894 h 2220864"/>
                <a:gd name="connsiteX2" fmla="*/ 2348637 w 2761615"/>
                <a:gd name="connsiteY2" fmla="*/ 0 h 2220864"/>
                <a:gd name="connsiteX3" fmla="*/ 2761456 w 2761615"/>
                <a:gd name="connsiteY3" fmla="*/ 605914 h 2220864"/>
                <a:gd name="connsiteX4" fmla="*/ 2757902 w 2761615"/>
                <a:gd name="connsiteY4" fmla="*/ 1739712 h 2220864"/>
                <a:gd name="connsiteX5" fmla="*/ 1332396 w 2761615"/>
                <a:gd name="connsiteY5" fmla="*/ 2220858 h 2220864"/>
                <a:gd name="connsiteX6" fmla="*/ 3589 w 2761615"/>
                <a:gd name="connsiteY6" fmla="*/ 1736743 h 2220864"/>
                <a:gd name="connsiteX7" fmla="*/ 0 w 2761615"/>
                <a:gd name="connsiteY7" fmla="*/ 488057 h 2220864"/>
                <a:gd name="connsiteX0" fmla="*/ 0 w 2761615"/>
                <a:gd name="connsiteY0" fmla="*/ 488057 h 2220864"/>
                <a:gd name="connsiteX1" fmla="*/ 502478 w 2761615"/>
                <a:gd name="connsiteY1" fmla="*/ 5894 h 2220864"/>
                <a:gd name="connsiteX2" fmla="*/ 2348637 w 2761615"/>
                <a:gd name="connsiteY2" fmla="*/ 0 h 2220864"/>
                <a:gd name="connsiteX3" fmla="*/ 2761456 w 2761615"/>
                <a:gd name="connsiteY3" fmla="*/ 605914 h 2220864"/>
                <a:gd name="connsiteX4" fmla="*/ 2757902 w 2761615"/>
                <a:gd name="connsiteY4" fmla="*/ 1739712 h 2220864"/>
                <a:gd name="connsiteX5" fmla="*/ 1332396 w 2761615"/>
                <a:gd name="connsiteY5" fmla="*/ 2220858 h 2220864"/>
                <a:gd name="connsiteX6" fmla="*/ 3589 w 2761615"/>
                <a:gd name="connsiteY6" fmla="*/ 1736743 h 2220864"/>
                <a:gd name="connsiteX7" fmla="*/ 0 w 2761615"/>
                <a:gd name="connsiteY7" fmla="*/ 488057 h 2220864"/>
                <a:gd name="connsiteX0" fmla="*/ 0 w 2762665"/>
                <a:gd name="connsiteY0" fmla="*/ 488057 h 2220864"/>
                <a:gd name="connsiteX1" fmla="*/ 502478 w 2762665"/>
                <a:gd name="connsiteY1" fmla="*/ 5894 h 2220864"/>
                <a:gd name="connsiteX2" fmla="*/ 2348637 w 2762665"/>
                <a:gd name="connsiteY2" fmla="*/ 0 h 2220864"/>
                <a:gd name="connsiteX3" fmla="*/ 2761456 w 2762665"/>
                <a:gd name="connsiteY3" fmla="*/ 605914 h 2220864"/>
                <a:gd name="connsiteX4" fmla="*/ 2762665 w 2762665"/>
                <a:gd name="connsiteY4" fmla="*/ 1742939 h 2220864"/>
                <a:gd name="connsiteX5" fmla="*/ 1332396 w 2762665"/>
                <a:gd name="connsiteY5" fmla="*/ 2220858 h 2220864"/>
                <a:gd name="connsiteX6" fmla="*/ 3589 w 2762665"/>
                <a:gd name="connsiteY6" fmla="*/ 1736743 h 2220864"/>
                <a:gd name="connsiteX7" fmla="*/ 0 w 2762665"/>
                <a:gd name="connsiteY7" fmla="*/ 488057 h 2220864"/>
                <a:gd name="connsiteX0" fmla="*/ 0 w 2762665"/>
                <a:gd name="connsiteY0" fmla="*/ 488618 h 2221425"/>
                <a:gd name="connsiteX1" fmla="*/ 466759 w 2762665"/>
                <a:gd name="connsiteY1" fmla="*/ 0 h 2221425"/>
                <a:gd name="connsiteX2" fmla="*/ 2348637 w 2762665"/>
                <a:gd name="connsiteY2" fmla="*/ 561 h 2221425"/>
                <a:gd name="connsiteX3" fmla="*/ 2761456 w 2762665"/>
                <a:gd name="connsiteY3" fmla="*/ 606475 h 2221425"/>
                <a:gd name="connsiteX4" fmla="*/ 2762665 w 2762665"/>
                <a:gd name="connsiteY4" fmla="*/ 1743500 h 2221425"/>
                <a:gd name="connsiteX5" fmla="*/ 1332396 w 2762665"/>
                <a:gd name="connsiteY5" fmla="*/ 2221419 h 2221425"/>
                <a:gd name="connsiteX6" fmla="*/ 3589 w 2762665"/>
                <a:gd name="connsiteY6" fmla="*/ 1737304 h 2221425"/>
                <a:gd name="connsiteX7" fmla="*/ 0 w 2762665"/>
                <a:gd name="connsiteY7" fmla="*/ 488618 h 2221425"/>
                <a:gd name="connsiteX0" fmla="*/ 0 w 2762665"/>
                <a:gd name="connsiteY0" fmla="*/ 578978 h 2221425"/>
                <a:gd name="connsiteX1" fmla="*/ 466759 w 2762665"/>
                <a:gd name="connsiteY1" fmla="*/ 0 h 2221425"/>
                <a:gd name="connsiteX2" fmla="*/ 2348637 w 2762665"/>
                <a:gd name="connsiteY2" fmla="*/ 561 h 2221425"/>
                <a:gd name="connsiteX3" fmla="*/ 2761456 w 2762665"/>
                <a:gd name="connsiteY3" fmla="*/ 606475 h 2221425"/>
                <a:gd name="connsiteX4" fmla="*/ 2762665 w 2762665"/>
                <a:gd name="connsiteY4" fmla="*/ 1743500 h 2221425"/>
                <a:gd name="connsiteX5" fmla="*/ 1332396 w 2762665"/>
                <a:gd name="connsiteY5" fmla="*/ 2221419 h 2221425"/>
                <a:gd name="connsiteX6" fmla="*/ 3589 w 2762665"/>
                <a:gd name="connsiteY6" fmla="*/ 1737304 h 2221425"/>
                <a:gd name="connsiteX7" fmla="*/ 0 w 2762665"/>
                <a:gd name="connsiteY7" fmla="*/ 578978 h 2221425"/>
                <a:gd name="connsiteX0" fmla="*/ 1422 w 2764087"/>
                <a:gd name="connsiteY0" fmla="*/ 578978 h 2221425"/>
                <a:gd name="connsiteX1" fmla="*/ 468181 w 2764087"/>
                <a:gd name="connsiteY1" fmla="*/ 0 h 2221425"/>
                <a:gd name="connsiteX2" fmla="*/ 2350059 w 2764087"/>
                <a:gd name="connsiteY2" fmla="*/ 561 h 2221425"/>
                <a:gd name="connsiteX3" fmla="*/ 2762878 w 2764087"/>
                <a:gd name="connsiteY3" fmla="*/ 606475 h 2221425"/>
                <a:gd name="connsiteX4" fmla="*/ 2764087 w 2764087"/>
                <a:gd name="connsiteY4" fmla="*/ 1743500 h 2221425"/>
                <a:gd name="connsiteX5" fmla="*/ 1333818 w 2764087"/>
                <a:gd name="connsiteY5" fmla="*/ 2221419 h 2221425"/>
                <a:gd name="connsiteX6" fmla="*/ 248 w 2764087"/>
                <a:gd name="connsiteY6" fmla="*/ 1737304 h 2221425"/>
                <a:gd name="connsiteX7" fmla="*/ 1422 w 2764087"/>
                <a:gd name="connsiteY7" fmla="*/ 578978 h 2221425"/>
                <a:gd name="connsiteX0" fmla="*/ 1422 w 2764087"/>
                <a:gd name="connsiteY0" fmla="*/ 578978 h 2221425"/>
                <a:gd name="connsiteX1" fmla="*/ 468181 w 2764087"/>
                <a:gd name="connsiteY1" fmla="*/ 0 h 2221425"/>
                <a:gd name="connsiteX2" fmla="*/ 2350059 w 2764087"/>
                <a:gd name="connsiteY2" fmla="*/ 561 h 2221425"/>
                <a:gd name="connsiteX3" fmla="*/ 2762878 w 2764087"/>
                <a:gd name="connsiteY3" fmla="*/ 606475 h 2221425"/>
                <a:gd name="connsiteX4" fmla="*/ 2764087 w 2764087"/>
                <a:gd name="connsiteY4" fmla="*/ 1743500 h 2221425"/>
                <a:gd name="connsiteX5" fmla="*/ 1333818 w 2764087"/>
                <a:gd name="connsiteY5" fmla="*/ 2221419 h 2221425"/>
                <a:gd name="connsiteX6" fmla="*/ 248 w 2764087"/>
                <a:gd name="connsiteY6" fmla="*/ 1737304 h 2221425"/>
                <a:gd name="connsiteX7" fmla="*/ 1422 w 2764087"/>
                <a:gd name="connsiteY7" fmla="*/ 578978 h 222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64087" h="2221425">
                  <a:moveTo>
                    <a:pt x="1422" y="578978"/>
                  </a:moveTo>
                  <a:cubicBezTo>
                    <a:pt x="18159" y="448274"/>
                    <a:pt x="78991" y="44948"/>
                    <a:pt x="468181" y="0"/>
                  </a:cubicBezTo>
                  <a:lnTo>
                    <a:pt x="2350059" y="561"/>
                  </a:lnTo>
                  <a:cubicBezTo>
                    <a:pt x="2406703" y="12132"/>
                    <a:pt x="2712584" y="81793"/>
                    <a:pt x="2762878" y="606475"/>
                  </a:cubicBezTo>
                  <a:cubicBezTo>
                    <a:pt x="2764074" y="938870"/>
                    <a:pt x="2762891" y="1411105"/>
                    <a:pt x="2764087" y="1743500"/>
                  </a:cubicBezTo>
                  <a:cubicBezTo>
                    <a:pt x="2535487" y="1922571"/>
                    <a:pt x="1791018" y="2219763"/>
                    <a:pt x="1333818" y="2221419"/>
                  </a:cubicBezTo>
                  <a:cubicBezTo>
                    <a:pt x="876618" y="2223076"/>
                    <a:pt x="228848" y="1906436"/>
                    <a:pt x="248" y="1737304"/>
                  </a:cubicBezTo>
                  <a:cubicBezTo>
                    <a:pt x="-948" y="1321075"/>
                    <a:pt x="2618" y="995207"/>
                    <a:pt x="1422" y="578978"/>
                  </a:cubicBezTo>
                  <a:close/>
                </a:path>
              </a:pathLst>
            </a:custGeom>
            <a:solidFill>
              <a:srgbClr val="FFFFFF">
                <a:alpha val="23000"/>
              </a:srgbClr>
            </a:soli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2201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_text"/>
          <p:cNvSpPr txBox="1">
            <a:spLocks/>
          </p:cNvSpPr>
          <p:nvPr/>
        </p:nvSpPr>
        <p:spPr bwMode="gray">
          <a:xfrm>
            <a:off x="323850" y="1554163"/>
            <a:ext cx="4175125" cy="42481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80000" marR="0" lvl="0" indent="-18000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is a placeholder text. This text can be replaced with your own text.</a:t>
            </a:r>
          </a:p>
          <a:p>
            <a:pPr marL="180000" marR="0" lvl="0" indent="-18000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text demonstrates how your own text will look when you replace the placeholder with your own text.</a:t>
            </a:r>
          </a:p>
          <a:p>
            <a:pPr marL="180000" marR="0" lvl="0" indent="-180000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you don’t want to use the style and size of the fonts as used in this placeholder </a:t>
            </a:r>
            <a:r>
              <a:rPr kumimoji="0" lang="en-US" sz="1800" b="0" i="0" u="none" strike="noStrike" kern="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it’s </a:t>
            </a:r>
            <a:r>
              <a:rPr kumimoji="0" lang="en-US" sz="18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possible to replace it by selecting different options.</a:t>
            </a:r>
          </a:p>
        </p:txBody>
      </p:sp>
      <p:grpSp>
        <p:nvGrpSpPr>
          <p:cNvPr id="14" name="Gruppieren 1"/>
          <p:cNvGrpSpPr/>
          <p:nvPr/>
        </p:nvGrpSpPr>
        <p:grpSpPr>
          <a:xfrm>
            <a:off x="4319815" y="1795396"/>
            <a:ext cx="4948010" cy="3227454"/>
            <a:chOff x="4319815" y="1795396"/>
            <a:chExt cx="4948010" cy="3227454"/>
          </a:xfrm>
        </p:grpSpPr>
        <p:grpSp>
          <p:nvGrpSpPr>
            <p:cNvPr id="15" name="Gruppieren 25"/>
            <p:cNvGrpSpPr/>
            <p:nvPr/>
          </p:nvGrpSpPr>
          <p:grpSpPr>
            <a:xfrm>
              <a:off x="4319815" y="1795396"/>
              <a:ext cx="4948010" cy="3227454"/>
              <a:chOff x="4319815" y="1795396"/>
              <a:chExt cx="4948010" cy="3227454"/>
            </a:xfrm>
            <a:effectLst>
              <a:reflection blurRad="6350" stA="50000" endA="300" endPos="38500" dist="50800" dir="5400000" sy="-100000" algn="bl" rotWithShape="0"/>
            </a:effectLst>
          </p:grpSpPr>
          <p:pic>
            <p:nvPicPr>
              <p:cNvPr id="18" name="_effect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 rot="615272">
                <a:off x="4319815" y="4335325"/>
                <a:ext cx="4948010" cy="661952"/>
              </a:xfrm>
              <a:prstGeom prst="rect">
                <a:avLst/>
              </a:prstGeom>
              <a:noFill/>
            </p:spPr>
          </p:pic>
          <p:grpSp>
            <p:nvGrpSpPr>
              <p:cNvPr id="19" name="Gruppieren 29"/>
              <p:cNvGrpSpPr/>
              <p:nvPr/>
            </p:nvGrpSpPr>
            <p:grpSpPr bwMode="gray">
              <a:xfrm>
                <a:off x="5208519" y="1795396"/>
                <a:ext cx="2609219" cy="3227454"/>
                <a:chOff x="5208519" y="1795396"/>
                <a:chExt cx="2801469" cy="3465256"/>
              </a:xfrm>
            </p:grpSpPr>
            <p:sp>
              <p:nvSpPr>
                <p:cNvPr id="20" name="Rectangle 60"/>
                <p:cNvSpPr>
                  <a:spLocks noChangeArrowheads="1"/>
                </p:cNvSpPr>
                <p:nvPr/>
              </p:nvSpPr>
              <p:spPr bwMode="gray">
                <a:xfrm rot="18900000">
                  <a:off x="7074975" y="3733227"/>
                  <a:ext cx="249813" cy="110631"/>
                </a:xfrm>
                <a:prstGeom prst="rect">
                  <a:avLst/>
                </a:prstGeom>
                <a:gradFill rotWithShape="1">
                  <a:gsLst>
                    <a:gs pos="0">
                      <a:srgbClr val="C0C0C0"/>
                    </a:gs>
                    <a:gs pos="50000">
                      <a:srgbClr val="646464"/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" name="Freeform 61"/>
                <p:cNvSpPr>
                  <a:spLocks/>
                </p:cNvSpPr>
                <p:nvPr/>
              </p:nvSpPr>
              <p:spPr bwMode="gray">
                <a:xfrm rot="18900000">
                  <a:off x="7649544" y="3583340"/>
                  <a:ext cx="360444" cy="167731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40"/>
                    </a:cxn>
                    <a:cxn ang="0">
                      <a:pos x="0" y="140"/>
                    </a:cxn>
                    <a:cxn ang="0">
                      <a:pos x="17" y="154"/>
                    </a:cxn>
                    <a:cxn ang="0">
                      <a:pos x="33" y="140"/>
                    </a:cxn>
                    <a:cxn ang="0">
                      <a:pos x="33" y="140"/>
                    </a:cxn>
                    <a:cxn ang="0">
                      <a:pos x="33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3" h="154">
                      <a:moveTo>
                        <a:pt x="0" y="0"/>
                      </a:moveTo>
                      <a:cubicBezTo>
                        <a:pt x="0" y="140"/>
                        <a:pt x="0" y="140"/>
                        <a:pt x="0" y="140"/>
                      </a:cubicBezTo>
                      <a:cubicBezTo>
                        <a:pt x="0" y="140"/>
                        <a:pt x="0" y="140"/>
                        <a:pt x="0" y="140"/>
                      </a:cubicBezTo>
                      <a:cubicBezTo>
                        <a:pt x="0" y="150"/>
                        <a:pt x="7" y="154"/>
                        <a:pt x="17" y="154"/>
                      </a:cubicBezTo>
                      <a:cubicBezTo>
                        <a:pt x="26" y="154"/>
                        <a:pt x="33" y="150"/>
                        <a:pt x="33" y="140"/>
                      </a:cubicBezTo>
                      <a:cubicBezTo>
                        <a:pt x="33" y="140"/>
                        <a:pt x="33" y="140"/>
                        <a:pt x="33" y="140"/>
                      </a:cubicBezTo>
                      <a:cubicBezTo>
                        <a:pt x="33" y="0"/>
                        <a:pt x="33" y="0"/>
                        <a:pt x="33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D7D7D"/>
                    </a:gs>
                    <a:gs pos="50000">
                      <a:srgbClr val="000000"/>
                    </a:gs>
                    <a:gs pos="100000">
                      <a:srgbClr val="646464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114300">
                    <a:prstClr val="black"/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prst="convex"/>
                </a:sp3d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" name="Freeform 62"/>
                <p:cNvSpPr>
                  <a:spLocks noEditPoints="1"/>
                </p:cNvSpPr>
                <p:nvPr/>
              </p:nvSpPr>
              <p:spPr bwMode="gray">
                <a:xfrm flipH="1">
                  <a:off x="5208519" y="1795396"/>
                  <a:ext cx="2398200" cy="2391062"/>
                </a:xfrm>
                <a:custGeom>
                  <a:avLst/>
                  <a:gdLst/>
                  <a:ahLst/>
                  <a:cxnLst>
                    <a:cxn ang="0">
                      <a:pos x="235" y="51"/>
                    </a:cxn>
                    <a:cxn ang="0">
                      <a:pos x="51" y="51"/>
                    </a:cxn>
                    <a:cxn ang="0">
                      <a:pos x="51" y="235"/>
                    </a:cxn>
                    <a:cxn ang="0">
                      <a:pos x="235" y="235"/>
                    </a:cxn>
                    <a:cxn ang="0">
                      <a:pos x="235" y="51"/>
                    </a:cxn>
                    <a:cxn ang="0">
                      <a:pos x="60" y="226"/>
                    </a:cxn>
                    <a:cxn ang="0">
                      <a:pos x="60" y="60"/>
                    </a:cxn>
                    <a:cxn ang="0">
                      <a:pos x="226" y="60"/>
                    </a:cxn>
                    <a:cxn ang="0">
                      <a:pos x="226" y="226"/>
                    </a:cxn>
                    <a:cxn ang="0">
                      <a:pos x="60" y="226"/>
                    </a:cxn>
                  </a:cxnLst>
                  <a:rect l="0" t="0" r="r" b="b"/>
                  <a:pathLst>
                    <a:path w="286" h="286">
                      <a:moveTo>
                        <a:pt x="235" y="51"/>
                      </a:moveTo>
                      <a:cubicBezTo>
                        <a:pt x="184" y="0"/>
                        <a:pt x="102" y="0"/>
                        <a:pt x="51" y="51"/>
                      </a:cubicBezTo>
                      <a:cubicBezTo>
                        <a:pt x="0" y="102"/>
                        <a:pt x="0" y="184"/>
                        <a:pt x="51" y="235"/>
                      </a:cubicBezTo>
                      <a:cubicBezTo>
                        <a:pt x="102" y="286"/>
                        <a:pt x="184" y="286"/>
                        <a:pt x="235" y="235"/>
                      </a:cubicBezTo>
                      <a:cubicBezTo>
                        <a:pt x="286" y="184"/>
                        <a:pt x="286" y="102"/>
                        <a:pt x="235" y="51"/>
                      </a:cubicBezTo>
                      <a:close/>
                      <a:moveTo>
                        <a:pt x="60" y="226"/>
                      </a:moveTo>
                      <a:cubicBezTo>
                        <a:pt x="14" y="180"/>
                        <a:pt x="14" y="106"/>
                        <a:pt x="60" y="60"/>
                      </a:cubicBezTo>
                      <a:cubicBezTo>
                        <a:pt x="106" y="14"/>
                        <a:pt x="180" y="14"/>
                        <a:pt x="226" y="60"/>
                      </a:cubicBezTo>
                      <a:cubicBezTo>
                        <a:pt x="272" y="106"/>
                        <a:pt x="272" y="180"/>
                        <a:pt x="226" y="226"/>
                      </a:cubicBezTo>
                      <a:cubicBezTo>
                        <a:pt x="180" y="272"/>
                        <a:pt x="106" y="272"/>
                        <a:pt x="60" y="226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50000">
                      <a:srgbClr val="D7D7D7"/>
                    </a:gs>
                    <a:gs pos="100000">
                      <a:srgbClr val="969696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" name="Freeform 63"/>
                <p:cNvSpPr>
                  <a:spLocks/>
                </p:cNvSpPr>
                <p:nvPr/>
              </p:nvSpPr>
              <p:spPr bwMode="gray">
                <a:xfrm flipH="1">
                  <a:off x="5383388" y="1966696"/>
                  <a:ext cx="2041325" cy="2044894"/>
                </a:xfrm>
                <a:custGeom>
                  <a:avLst/>
                  <a:gdLst/>
                  <a:ahLst/>
                  <a:cxnLst>
                    <a:cxn ang="0">
                      <a:pos x="201" y="201"/>
                    </a:cxn>
                    <a:cxn ang="0">
                      <a:pos x="43" y="201"/>
                    </a:cxn>
                    <a:cxn ang="0">
                      <a:pos x="43" y="43"/>
                    </a:cxn>
                    <a:cxn ang="0">
                      <a:pos x="201" y="43"/>
                    </a:cxn>
                    <a:cxn ang="0">
                      <a:pos x="201" y="201"/>
                    </a:cxn>
                  </a:cxnLst>
                  <a:rect l="0" t="0" r="r" b="b"/>
                  <a:pathLst>
                    <a:path w="244" h="244">
                      <a:moveTo>
                        <a:pt x="201" y="201"/>
                      </a:moveTo>
                      <a:cubicBezTo>
                        <a:pt x="157" y="244"/>
                        <a:pt x="87" y="244"/>
                        <a:pt x="43" y="201"/>
                      </a:cubicBezTo>
                      <a:cubicBezTo>
                        <a:pt x="0" y="157"/>
                        <a:pt x="0" y="87"/>
                        <a:pt x="43" y="43"/>
                      </a:cubicBezTo>
                      <a:cubicBezTo>
                        <a:pt x="87" y="0"/>
                        <a:pt x="157" y="0"/>
                        <a:pt x="201" y="43"/>
                      </a:cubicBezTo>
                      <a:cubicBezTo>
                        <a:pt x="244" y="87"/>
                        <a:pt x="244" y="157"/>
                        <a:pt x="201" y="201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5875">
                  <a:solidFill>
                    <a:srgbClr val="AFAFAF"/>
                  </a:solidFill>
                  <a:miter lim="800000"/>
                  <a:headEnd/>
                  <a:tailEnd/>
                </a:ln>
                <a:effectLst>
                  <a:innerShdw blurRad="266700">
                    <a:prstClr val="black">
                      <a:alpha val="42000"/>
                    </a:prstClr>
                  </a:innerShdw>
                </a:effec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6" name="Freeform 64"/>
            <p:cNvSpPr>
              <a:spLocks/>
            </p:cNvSpPr>
            <p:nvPr/>
          </p:nvSpPr>
          <p:spPr bwMode="gray">
            <a:xfrm>
              <a:off x="5467779" y="2054656"/>
              <a:ext cx="1708457" cy="943972"/>
            </a:xfrm>
            <a:custGeom>
              <a:avLst/>
              <a:gdLst/>
              <a:ahLst/>
              <a:cxnLst>
                <a:cxn ang="0">
                  <a:pos x="127" y="0"/>
                </a:cxn>
                <a:cxn ang="0">
                  <a:pos x="0" y="125"/>
                </a:cxn>
                <a:cxn ang="0">
                  <a:pos x="34" y="136"/>
                </a:cxn>
                <a:cxn ang="0">
                  <a:pos x="61" y="139"/>
                </a:cxn>
                <a:cxn ang="0">
                  <a:pos x="140" y="115"/>
                </a:cxn>
                <a:cxn ang="0">
                  <a:pos x="199" y="103"/>
                </a:cxn>
                <a:cxn ang="0">
                  <a:pos x="220" y="109"/>
                </a:cxn>
                <a:cxn ang="0">
                  <a:pos x="254" y="123"/>
                </a:cxn>
                <a:cxn ang="0">
                  <a:pos x="127" y="0"/>
                </a:cxn>
              </a:cxnLst>
              <a:rect l="0" t="0" r="r" b="b"/>
              <a:pathLst>
                <a:path w="254" h="140">
                  <a:moveTo>
                    <a:pt x="127" y="0"/>
                  </a:moveTo>
                  <a:cubicBezTo>
                    <a:pt x="58" y="0"/>
                    <a:pt x="2" y="56"/>
                    <a:pt x="0" y="125"/>
                  </a:cubicBezTo>
                  <a:cubicBezTo>
                    <a:pt x="9" y="128"/>
                    <a:pt x="21" y="132"/>
                    <a:pt x="34" y="136"/>
                  </a:cubicBezTo>
                  <a:cubicBezTo>
                    <a:pt x="43" y="138"/>
                    <a:pt x="53" y="140"/>
                    <a:pt x="61" y="139"/>
                  </a:cubicBezTo>
                  <a:cubicBezTo>
                    <a:pt x="86" y="138"/>
                    <a:pt x="117" y="121"/>
                    <a:pt x="140" y="115"/>
                  </a:cubicBezTo>
                  <a:cubicBezTo>
                    <a:pt x="163" y="109"/>
                    <a:pt x="178" y="102"/>
                    <a:pt x="199" y="103"/>
                  </a:cubicBezTo>
                  <a:cubicBezTo>
                    <a:pt x="205" y="104"/>
                    <a:pt x="213" y="106"/>
                    <a:pt x="220" y="109"/>
                  </a:cubicBezTo>
                  <a:cubicBezTo>
                    <a:pt x="232" y="113"/>
                    <a:pt x="245" y="119"/>
                    <a:pt x="254" y="123"/>
                  </a:cubicBezTo>
                  <a:cubicBezTo>
                    <a:pt x="252" y="55"/>
                    <a:pt x="196" y="0"/>
                    <a:pt x="127" y="0"/>
                  </a:cubicBezTo>
                  <a:close/>
                </a:path>
              </a:pathLst>
            </a:custGeom>
            <a:solidFill>
              <a:srgbClr val="646464">
                <a:alpha val="6000"/>
              </a:srgbClr>
            </a:solidFill>
            <a:ln w="1587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5"/>
            <p:cNvSpPr>
              <a:spLocks/>
            </p:cNvSpPr>
            <p:nvPr/>
          </p:nvSpPr>
          <p:spPr bwMode="gray">
            <a:xfrm flipH="1">
              <a:off x="5808712" y="2370422"/>
              <a:ext cx="1056983" cy="1053659"/>
            </a:xfrm>
            <a:custGeom>
              <a:avLst/>
              <a:gdLst/>
              <a:ahLst/>
              <a:cxnLst>
                <a:cxn ang="0">
                  <a:pos x="130" y="0"/>
                </a:cxn>
                <a:cxn ang="0">
                  <a:pos x="130" y="129"/>
                </a:cxn>
                <a:cxn ang="0">
                  <a:pos x="0" y="129"/>
                </a:cxn>
                <a:cxn ang="0">
                  <a:pos x="0" y="188"/>
                </a:cxn>
                <a:cxn ang="0">
                  <a:pos x="130" y="188"/>
                </a:cxn>
                <a:cxn ang="0">
                  <a:pos x="130" y="318"/>
                </a:cxn>
                <a:cxn ang="0">
                  <a:pos x="189" y="318"/>
                </a:cxn>
                <a:cxn ang="0">
                  <a:pos x="189" y="188"/>
                </a:cxn>
                <a:cxn ang="0">
                  <a:pos x="319" y="188"/>
                </a:cxn>
                <a:cxn ang="0">
                  <a:pos x="319" y="129"/>
                </a:cxn>
                <a:cxn ang="0">
                  <a:pos x="189" y="129"/>
                </a:cxn>
                <a:cxn ang="0">
                  <a:pos x="189" y="0"/>
                </a:cxn>
                <a:cxn ang="0">
                  <a:pos x="130" y="0"/>
                </a:cxn>
              </a:cxnLst>
              <a:rect l="0" t="0" r="r" b="b"/>
              <a:pathLst>
                <a:path w="319" h="318">
                  <a:moveTo>
                    <a:pt x="130" y="0"/>
                  </a:moveTo>
                  <a:lnTo>
                    <a:pt x="130" y="129"/>
                  </a:lnTo>
                  <a:lnTo>
                    <a:pt x="0" y="129"/>
                  </a:lnTo>
                  <a:lnTo>
                    <a:pt x="0" y="188"/>
                  </a:lnTo>
                  <a:lnTo>
                    <a:pt x="130" y="188"/>
                  </a:lnTo>
                  <a:lnTo>
                    <a:pt x="130" y="318"/>
                  </a:lnTo>
                  <a:lnTo>
                    <a:pt x="189" y="318"/>
                  </a:lnTo>
                  <a:lnTo>
                    <a:pt x="189" y="188"/>
                  </a:lnTo>
                  <a:lnTo>
                    <a:pt x="319" y="188"/>
                  </a:lnTo>
                  <a:lnTo>
                    <a:pt x="319" y="129"/>
                  </a:lnTo>
                  <a:lnTo>
                    <a:pt x="189" y="129"/>
                  </a:lnTo>
                  <a:lnTo>
                    <a:pt x="189" y="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A79FF"/>
            </a:solidFill>
            <a:ln w="15875" cap="rnd">
              <a:noFill/>
              <a:miter lim="800000"/>
              <a:headEnd/>
              <a:tailEnd/>
            </a:ln>
            <a:effectLst>
              <a:innerShdw blurRad="114300">
                <a:srgbClr val="000000"/>
              </a:inn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1530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"/>
          <p:cNvSpPr txBox="1">
            <a:spLocks/>
          </p:cNvSpPr>
          <p:nvPr/>
        </p:nvSpPr>
        <p:spPr>
          <a:xfrm>
            <a:off x="323850" y="1017524"/>
            <a:ext cx="8496300" cy="3362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76213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marR="0" lvl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Enter your subheadline here</a:t>
            </a:r>
            <a:endParaRPr kumimoji="0" lang="en-US" sz="2000" b="0" i="0" u="none" strike="noStrike" kern="120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1" name="Gruppieren 33"/>
          <p:cNvGrpSpPr/>
          <p:nvPr/>
        </p:nvGrpSpPr>
        <p:grpSpPr bwMode="gray">
          <a:xfrm>
            <a:off x="2356323" y="1240822"/>
            <a:ext cx="4401667" cy="4348418"/>
            <a:chOff x="2255520" y="2068512"/>
            <a:chExt cx="3972355" cy="3924300"/>
          </a:xfrm>
          <a:scene3d>
            <a:camera prst="perspectiveRelaxed">
              <a:rot lat="18437077" lon="1557584" rev="19810781"/>
            </a:camera>
            <a:lightRig rig="balanced" dir="t">
              <a:rot lat="0" lon="0" rev="17400000"/>
            </a:lightRig>
          </a:scene3d>
        </p:grpSpPr>
        <p:sp>
          <p:nvSpPr>
            <p:cNvPr id="22" name="Rechteck 16"/>
            <p:cNvSpPr/>
            <p:nvPr/>
          </p:nvSpPr>
          <p:spPr bwMode="gray">
            <a:xfrm>
              <a:off x="2255520" y="2068512"/>
              <a:ext cx="1836420" cy="183642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D9D9D9"/>
                </a:gs>
              </a:gsLst>
              <a:lin ang="5400000" scaled="0"/>
            </a:gradFill>
            <a:ln w="12700">
              <a:noFill/>
              <a:round/>
              <a:headEnd/>
              <a:tailEnd/>
            </a:ln>
            <a:effectLst>
              <a:outerShdw blurRad="317500" sx="102000" sy="102000" algn="ctr" rotWithShape="0">
                <a:prstClr val="black">
                  <a:alpha val="81000"/>
                </a:prstClr>
              </a:outerShdw>
            </a:effectLst>
            <a:sp3d extrusionH="762000">
              <a:bevelT w="38100" h="381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hteck 17"/>
            <p:cNvSpPr/>
            <p:nvPr/>
          </p:nvSpPr>
          <p:spPr bwMode="gray">
            <a:xfrm>
              <a:off x="4351020" y="2068512"/>
              <a:ext cx="1836420" cy="1836420"/>
            </a:xfrm>
            <a:prstGeom prst="rect">
              <a:avLst/>
            </a:prstGeom>
            <a:gradFill>
              <a:gsLst>
                <a:gs pos="0">
                  <a:srgbClr val="2A79FF">
                    <a:lumMod val="60000"/>
                    <a:lumOff val="40000"/>
                  </a:srgbClr>
                </a:gs>
                <a:gs pos="100000">
                  <a:srgbClr val="2A79FF"/>
                </a:gs>
              </a:gsLst>
              <a:lin ang="5400000" scaled="0"/>
            </a:gradFill>
            <a:ln w="12700">
              <a:noFill/>
              <a:round/>
              <a:headEnd/>
              <a:tailEnd/>
            </a:ln>
            <a:effectLst>
              <a:outerShdw blurRad="317500" sx="102000" sy="102000" algn="ctr" rotWithShape="0">
                <a:prstClr val="black">
                  <a:alpha val="81000"/>
                </a:prstClr>
              </a:outerShdw>
            </a:effectLst>
            <a:sp3d extrusionH="762000">
              <a:bevelT w="38100" h="381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hteck 18"/>
            <p:cNvSpPr/>
            <p:nvPr/>
          </p:nvSpPr>
          <p:spPr bwMode="gray">
            <a:xfrm>
              <a:off x="2255520" y="4156392"/>
              <a:ext cx="1836420" cy="1836420"/>
            </a:xfrm>
            <a:prstGeom prst="rect">
              <a:avLst/>
            </a:prstGeom>
            <a:gradFill>
              <a:gsLst>
                <a:gs pos="0">
                  <a:srgbClr val="2A79FF">
                    <a:lumMod val="60000"/>
                    <a:lumOff val="40000"/>
                  </a:srgbClr>
                </a:gs>
                <a:gs pos="100000">
                  <a:srgbClr val="2A79FF"/>
                </a:gs>
              </a:gsLst>
              <a:lin ang="5400000" scaled="0"/>
            </a:gradFill>
            <a:ln w="12700">
              <a:noFill/>
              <a:round/>
              <a:headEnd/>
              <a:tailEnd/>
            </a:ln>
            <a:effectLst>
              <a:outerShdw blurRad="317500" sx="102000" sy="102000" algn="ctr" rotWithShape="0">
                <a:prstClr val="black">
                  <a:alpha val="81000"/>
                </a:prstClr>
              </a:outerShdw>
            </a:effectLst>
            <a:sp3d extrusionH="762000">
              <a:bevelT w="38100" h="38100"/>
            </a:sp3d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endParaRPr>
            </a:p>
          </p:txBody>
        </p:sp>
        <p:sp>
          <p:nvSpPr>
            <p:cNvPr id="25" name="Rechteck 19"/>
            <p:cNvSpPr/>
            <p:nvPr/>
          </p:nvSpPr>
          <p:spPr bwMode="gray">
            <a:xfrm>
              <a:off x="4351020" y="4156392"/>
              <a:ext cx="1836420" cy="183642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D9D9D9"/>
                </a:gs>
              </a:gsLst>
              <a:lin ang="5400000" scaled="0"/>
            </a:gradFill>
            <a:ln w="12700">
              <a:noFill/>
              <a:round/>
              <a:headEnd/>
              <a:tailEnd/>
            </a:ln>
            <a:effectLst>
              <a:outerShdw blurRad="317500" sx="102000" sy="102000" algn="ctr" rotWithShape="0">
                <a:prstClr val="black">
                  <a:alpha val="81000"/>
                </a:prstClr>
              </a:outerShdw>
            </a:effectLst>
            <a:sp3d extrusionH="762000">
              <a:bevelT w="38100" h="381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6" name="Gruppieren 21"/>
            <p:cNvGrpSpPr/>
            <p:nvPr/>
          </p:nvGrpSpPr>
          <p:grpSpPr bwMode="gray">
            <a:xfrm>
              <a:off x="2400300" y="2323069"/>
              <a:ext cx="1501240" cy="1269154"/>
              <a:chOff x="541020" y="1877870"/>
              <a:chExt cx="1501240" cy="1269154"/>
            </a:xfrm>
          </p:grpSpPr>
          <p:sp>
            <p:nvSpPr>
              <p:cNvPr id="36" name="Rechteck 22"/>
              <p:cNvSpPr/>
              <p:nvPr/>
            </p:nvSpPr>
            <p:spPr bwMode="gray">
              <a:xfrm>
                <a:off x="918260" y="1877870"/>
                <a:ext cx="746760" cy="1083256"/>
              </a:xfrm>
              <a:prstGeom prst="rect">
                <a:avLst/>
              </a:prstGeom>
              <a:sp3d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7200" b="1" i="0" u="none" strike="noStrike" kern="0" cap="none" spc="0" normalizeH="0" baseline="0" noProof="1" smtClean="0">
                    <a:ln>
                      <a:noFill/>
                    </a:ln>
                    <a:solidFill>
                      <a:srgbClr val="40404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</a:rPr>
                  <a:t>S</a:t>
                </a:r>
                <a:endParaRPr kumimoji="0" lang="de-DE" sz="4400" b="1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</a:endParaRPr>
              </a:p>
            </p:txBody>
          </p:sp>
          <p:sp>
            <p:nvSpPr>
              <p:cNvPr id="37" name="Rechteck 23"/>
              <p:cNvSpPr/>
              <p:nvPr/>
            </p:nvSpPr>
            <p:spPr bwMode="gray">
              <a:xfrm>
                <a:off x="541020" y="2730387"/>
                <a:ext cx="1501240" cy="416637"/>
              </a:xfrm>
              <a:prstGeom prst="rect">
                <a:avLst/>
              </a:prstGeom>
              <a:sp3d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0" cap="none" spc="0" normalizeH="0" baseline="0" noProof="1" smtClean="0">
                    <a:ln>
                      <a:noFill/>
                    </a:ln>
                    <a:solidFill>
                      <a:srgbClr val="40404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</a:rPr>
                  <a:t>Strength</a:t>
                </a:r>
                <a:endParaRPr kumimoji="0" lang="de-DE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27" name="Gruppieren 24"/>
            <p:cNvGrpSpPr/>
            <p:nvPr/>
          </p:nvGrpSpPr>
          <p:grpSpPr bwMode="gray">
            <a:xfrm>
              <a:off x="4302965" y="2323069"/>
              <a:ext cx="1924910" cy="1269154"/>
              <a:chOff x="329185" y="1877870"/>
              <a:chExt cx="1924910" cy="1269154"/>
            </a:xfrm>
          </p:grpSpPr>
          <p:sp>
            <p:nvSpPr>
              <p:cNvPr id="34" name="Rechteck 25"/>
              <p:cNvSpPr/>
              <p:nvPr/>
            </p:nvSpPr>
            <p:spPr bwMode="gray">
              <a:xfrm>
                <a:off x="918260" y="1877870"/>
                <a:ext cx="746760" cy="1083256"/>
              </a:xfrm>
              <a:prstGeom prst="rect">
                <a:avLst/>
              </a:prstGeom>
              <a:sp3d/>
            </p:spPr>
            <p:txBody>
              <a:bodyPr wrap="square">
                <a:spAutoFit/>
                <a:sp3d extrusionH="25400">
                  <a:bevelT w="0" h="0"/>
                </a:sp3d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7200" b="1" i="0" u="none" strike="noStrike" kern="0" cap="none" spc="0" normalizeH="0" baseline="0" noProof="1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W</a:t>
                </a:r>
                <a:endParaRPr kumimoji="0" lang="de-DE" sz="7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5" name="Rechteck 26"/>
              <p:cNvSpPr/>
              <p:nvPr/>
            </p:nvSpPr>
            <p:spPr bwMode="gray">
              <a:xfrm>
                <a:off x="329185" y="2730387"/>
                <a:ext cx="1924910" cy="416637"/>
              </a:xfrm>
              <a:prstGeom prst="rect">
                <a:avLst/>
              </a:prstGeom>
              <a:sp3d/>
            </p:spPr>
            <p:txBody>
              <a:bodyPr wrap="square">
                <a:spAutoFit/>
                <a:sp3d extrusionH="12700">
                  <a:bevelT w="6350" h="6350"/>
                </a:sp3d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0" cap="none" spc="0" normalizeH="0" baseline="0" noProof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Weaknesses</a:t>
                </a:r>
                <a:endParaRPr kumimoji="0" lang="de-DE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8" name="Gruppieren 27"/>
            <p:cNvGrpSpPr/>
            <p:nvPr/>
          </p:nvGrpSpPr>
          <p:grpSpPr bwMode="gray">
            <a:xfrm>
              <a:off x="2423110" y="4450625"/>
              <a:ext cx="1501240" cy="1241378"/>
              <a:chOff x="541020" y="1877870"/>
              <a:chExt cx="1501240" cy="1241378"/>
            </a:xfrm>
          </p:grpSpPr>
          <p:sp>
            <p:nvSpPr>
              <p:cNvPr id="32" name="Rechteck 28"/>
              <p:cNvSpPr/>
              <p:nvPr/>
            </p:nvSpPr>
            <p:spPr bwMode="gray">
              <a:xfrm>
                <a:off x="918260" y="1877870"/>
                <a:ext cx="746760" cy="1083256"/>
              </a:xfrm>
              <a:prstGeom prst="rect">
                <a:avLst/>
              </a:prstGeom>
              <a:sp3d/>
            </p:spPr>
            <p:txBody>
              <a:bodyPr wrap="square">
                <a:spAutoFit/>
                <a:sp3d extrusionH="25400">
                  <a:bevelT w="0" h="0"/>
                </a:sp3d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7200" b="1" i="0" u="none" strike="noStrike" kern="0" cap="none" spc="0" normalizeH="0" baseline="0" noProof="1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O</a:t>
                </a:r>
                <a:endParaRPr kumimoji="0" lang="de-DE" sz="4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3" name="Rechteck 29"/>
              <p:cNvSpPr/>
              <p:nvPr/>
            </p:nvSpPr>
            <p:spPr bwMode="gray">
              <a:xfrm>
                <a:off x="541020" y="2730387"/>
                <a:ext cx="1501240" cy="388861"/>
              </a:xfrm>
              <a:prstGeom prst="rect">
                <a:avLst/>
              </a:prstGeom>
              <a:sp3d/>
            </p:spPr>
            <p:txBody>
              <a:bodyPr wrap="square" lIns="0" rIns="0">
                <a:spAutoFit/>
                <a:sp3d extrusionH="12700">
                  <a:bevelT w="6350" h="6350"/>
                </a:sp3d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200" b="1" i="0" u="none" strike="noStrike" kern="0" cap="none" spc="0" normalizeH="0" baseline="0" noProof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Opportunities</a:t>
                </a:r>
                <a:endParaRPr kumimoji="0" lang="de-DE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9" name="Gruppieren 30"/>
            <p:cNvGrpSpPr/>
            <p:nvPr/>
          </p:nvGrpSpPr>
          <p:grpSpPr bwMode="gray">
            <a:xfrm>
              <a:off x="4518610" y="4450625"/>
              <a:ext cx="1501240" cy="1269154"/>
              <a:chOff x="541020" y="1877870"/>
              <a:chExt cx="1501240" cy="1269154"/>
            </a:xfrm>
          </p:grpSpPr>
          <p:sp>
            <p:nvSpPr>
              <p:cNvPr id="30" name="Rechteck 31"/>
              <p:cNvSpPr/>
              <p:nvPr/>
            </p:nvSpPr>
            <p:spPr bwMode="gray">
              <a:xfrm>
                <a:off x="918260" y="1877870"/>
                <a:ext cx="746760" cy="1083256"/>
              </a:xfrm>
              <a:prstGeom prst="rect">
                <a:avLst/>
              </a:prstGeom>
              <a:sp3d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7200" b="1" i="0" u="none" strike="noStrike" kern="0" cap="none" spc="0" normalizeH="0" baseline="0" noProof="1" smtClean="0">
                    <a:ln>
                      <a:noFill/>
                    </a:ln>
                    <a:solidFill>
                      <a:srgbClr val="40404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</a:rPr>
                  <a:t>T</a:t>
                </a:r>
                <a:endParaRPr kumimoji="0" lang="de-DE" sz="4400" b="1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</a:endParaRPr>
              </a:p>
            </p:txBody>
          </p:sp>
          <p:sp>
            <p:nvSpPr>
              <p:cNvPr id="31" name="Rechteck 32"/>
              <p:cNvSpPr/>
              <p:nvPr/>
            </p:nvSpPr>
            <p:spPr bwMode="gray">
              <a:xfrm>
                <a:off x="541020" y="2730387"/>
                <a:ext cx="1501240" cy="416637"/>
              </a:xfrm>
              <a:prstGeom prst="rect">
                <a:avLst/>
              </a:prstGeom>
              <a:sp3d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300" b="1" i="0" u="none" strike="noStrike" kern="0" cap="none" spc="0" normalizeH="0" baseline="0" noProof="1" smtClean="0">
                    <a:ln>
                      <a:noFill/>
                    </a:ln>
                    <a:solidFill>
                      <a:srgbClr val="40404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</a:rPr>
                  <a:t>Threats</a:t>
                </a:r>
                <a:endParaRPr kumimoji="0" lang="de-DE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10636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_effe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7266" y="4162199"/>
            <a:ext cx="5389470" cy="1875746"/>
          </a:xfrm>
          <a:prstGeom prst="rect">
            <a:avLst/>
          </a:prstGeom>
          <a:noFill/>
        </p:spPr>
      </p:pic>
      <p:sp>
        <p:nvSpPr>
          <p:cNvPr id="6" name="Textplatzhalter 1"/>
          <p:cNvSpPr txBox="1">
            <a:spLocks/>
          </p:cNvSpPr>
          <p:nvPr/>
        </p:nvSpPr>
        <p:spPr>
          <a:xfrm>
            <a:off x="323850" y="854994"/>
            <a:ext cx="8496300" cy="3362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76213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marR="0" lvl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Enter your subheadline here</a:t>
            </a:r>
            <a:endParaRPr kumimoji="0" lang="en-US" sz="2000" b="0" i="0" u="none" strike="noStrike" kern="120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7" name="Diagramm 12"/>
          <p:cNvGraphicFramePr/>
          <p:nvPr>
            <p:extLst>
              <p:ext uri="{D42A27DB-BD31-4B8C-83A1-F6EECF244321}">
                <p14:modId xmlns:p14="http://schemas.microsoft.com/office/powerpoint/2010/main" xmlns="" val="3227049572"/>
              </p:ext>
            </p:extLst>
          </p:nvPr>
        </p:nvGraphicFramePr>
        <p:xfrm>
          <a:off x="770727" y="1522434"/>
          <a:ext cx="7822767" cy="4559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409106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0"/>
          <p:cNvSpPr>
            <a:spLocks/>
          </p:cNvSpPr>
          <p:nvPr/>
        </p:nvSpPr>
        <p:spPr bwMode="gray">
          <a:xfrm>
            <a:off x="2699792" y="4837779"/>
            <a:ext cx="3528391" cy="1183509"/>
          </a:xfrm>
          <a:custGeom>
            <a:avLst/>
            <a:gdLst/>
            <a:ahLst/>
            <a:cxnLst>
              <a:cxn ang="0">
                <a:pos x="14" y="179"/>
              </a:cxn>
              <a:cxn ang="0">
                <a:pos x="14" y="127"/>
              </a:cxn>
              <a:cxn ang="0">
                <a:pos x="52" y="103"/>
              </a:cxn>
              <a:cxn ang="0">
                <a:pos x="97" y="89"/>
              </a:cxn>
              <a:cxn ang="0">
                <a:pos x="145" y="57"/>
              </a:cxn>
              <a:cxn ang="0">
                <a:pos x="203" y="40"/>
              </a:cxn>
              <a:cxn ang="0">
                <a:pos x="269" y="15"/>
              </a:cxn>
              <a:cxn ang="0">
                <a:pos x="348" y="5"/>
              </a:cxn>
              <a:cxn ang="0">
                <a:pos x="428" y="17"/>
              </a:cxn>
              <a:cxn ang="0">
                <a:pos x="457" y="30"/>
              </a:cxn>
              <a:cxn ang="0">
                <a:pos x="504" y="58"/>
              </a:cxn>
              <a:cxn ang="0">
                <a:pos x="554" y="75"/>
              </a:cxn>
              <a:cxn ang="0">
                <a:pos x="587" y="109"/>
              </a:cxn>
              <a:cxn ang="0">
                <a:pos x="627" y="142"/>
              </a:cxn>
              <a:cxn ang="0">
                <a:pos x="649" y="169"/>
              </a:cxn>
              <a:cxn ang="0">
                <a:pos x="575" y="185"/>
              </a:cxn>
              <a:cxn ang="0">
                <a:pos x="508" y="193"/>
              </a:cxn>
              <a:cxn ang="0">
                <a:pos x="477" y="193"/>
              </a:cxn>
              <a:cxn ang="0">
                <a:pos x="431" y="197"/>
              </a:cxn>
              <a:cxn ang="0">
                <a:pos x="336" y="197"/>
              </a:cxn>
              <a:cxn ang="0">
                <a:pos x="318" y="211"/>
              </a:cxn>
              <a:cxn ang="0">
                <a:pos x="280" y="196"/>
              </a:cxn>
              <a:cxn ang="0">
                <a:pos x="245" y="204"/>
              </a:cxn>
              <a:cxn ang="0">
                <a:pos x="199" y="196"/>
              </a:cxn>
              <a:cxn ang="0">
                <a:pos x="161" y="203"/>
              </a:cxn>
              <a:cxn ang="0">
                <a:pos x="104" y="211"/>
              </a:cxn>
              <a:cxn ang="0">
                <a:pos x="76" y="194"/>
              </a:cxn>
              <a:cxn ang="0">
                <a:pos x="14" y="179"/>
              </a:cxn>
            </a:cxnLst>
            <a:rect l="0" t="0" r="r" b="b"/>
            <a:pathLst>
              <a:path w="649" h="217">
                <a:moveTo>
                  <a:pt x="14" y="179"/>
                </a:moveTo>
                <a:cubicBezTo>
                  <a:pt x="9" y="155"/>
                  <a:pt x="0" y="128"/>
                  <a:pt x="14" y="127"/>
                </a:cubicBezTo>
                <a:cubicBezTo>
                  <a:pt x="28" y="126"/>
                  <a:pt x="44" y="112"/>
                  <a:pt x="52" y="103"/>
                </a:cubicBezTo>
                <a:cubicBezTo>
                  <a:pt x="59" y="95"/>
                  <a:pt x="96" y="99"/>
                  <a:pt x="97" y="89"/>
                </a:cubicBezTo>
                <a:cubicBezTo>
                  <a:pt x="99" y="79"/>
                  <a:pt x="123" y="51"/>
                  <a:pt x="145" y="57"/>
                </a:cubicBezTo>
                <a:cubicBezTo>
                  <a:pt x="168" y="62"/>
                  <a:pt x="190" y="48"/>
                  <a:pt x="203" y="40"/>
                </a:cubicBezTo>
                <a:cubicBezTo>
                  <a:pt x="215" y="31"/>
                  <a:pt x="252" y="19"/>
                  <a:pt x="269" y="15"/>
                </a:cubicBezTo>
                <a:cubicBezTo>
                  <a:pt x="287" y="10"/>
                  <a:pt x="318" y="0"/>
                  <a:pt x="348" y="5"/>
                </a:cubicBezTo>
                <a:cubicBezTo>
                  <a:pt x="377" y="9"/>
                  <a:pt x="415" y="19"/>
                  <a:pt x="428" y="17"/>
                </a:cubicBezTo>
                <a:cubicBezTo>
                  <a:pt x="440" y="16"/>
                  <a:pt x="442" y="21"/>
                  <a:pt x="457" y="30"/>
                </a:cubicBezTo>
                <a:cubicBezTo>
                  <a:pt x="473" y="38"/>
                  <a:pt x="478" y="55"/>
                  <a:pt x="504" y="58"/>
                </a:cubicBezTo>
                <a:cubicBezTo>
                  <a:pt x="529" y="61"/>
                  <a:pt x="553" y="65"/>
                  <a:pt x="554" y="75"/>
                </a:cubicBezTo>
                <a:cubicBezTo>
                  <a:pt x="556" y="85"/>
                  <a:pt x="564" y="95"/>
                  <a:pt x="587" y="109"/>
                </a:cubicBezTo>
                <a:cubicBezTo>
                  <a:pt x="609" y="123"/>
                  <a:pt x="622" y="131"/>
                  <a:pt x="627" y="142"/>
                </a:cubicBezTo>
                <a:cubicBezTo>
                  <a:pt x="633" y="154"/>
                  <a:pt x="649" y="157"/>
                  <a:pt x="649" y="169"/>
                </a:cubicBezTo>
                <a:cubicBezTo>
                  <a:pt x="649" y="182"/>
                  <a:pt x="595" y="180"/>
                  <a:pt x="575" y="185"/>
                </a:cubicBezTo>
                <a:cubicBezTo>
                  <a:pt x="556" y="189"/>
                  <a:pt x="514" y="183"/>
                  <a:pt x="508" y="193"/>
                </a:cubicBezTo>
                <a:cubicBezTo>
                  <a:pt x="502" y="203"/>
                  <a:pt x="491" y="190"/>
                  <a:pt x="477" y="193"/>
                </a:cubicBezTo>
                <a:cubicBezTo>
                  <a:pt x="463" y="196"/>
                  <a:pt x="447" y="196"/>
                  <a:pt x="431" y="197"/>
                </a:cubicBezTo>
                <a:cubicBezTo>
                  <a:pt x="414" y="197"/>
                  <a:pt x="346" y="195"/>
                  <a:pt x="336" y="197"/>
                </a:cubicBezTo>
                <a:cubicBezTo>
                  <a:pt x="327" y="199"/>
                  <a:pt x="341" y="213"/>
                  <a:pt x="318" y="211"/>
                </a:cubicBezTo>
                <a:cubicBezTo>
                  <a:pt x="296" y="210"/>
                  <a:pt x="297" y="187"/>
                  <a:pt x="280" y="196"/>
                </a:cubicBezTo>
                <a:cubicBezTo>
                  <a:pt x="262" y="204"/>
                  <a:pt x="265" y="195"/>
                  <a:pt x="245" y="204"/>
                </a:cubicBezTo>
                <a:cubicBezTo>
                  <a:pt x="225" y="214"/>
                  <a:pt x="214" y="186"/>
                  <a:pt x="199" y="196"/>
                </a:cubicBezTo>
                <a:cubicBezTo>
                  <a:pt x="183" y="206"/>
                  <a:pt x="179" y="195"/>
                  <a:pt x="161" y="203"/>
                </a:cubicBezTo>
                <a:cubicBezTo>
                  <a:pt x="142" y="211"/>
                  <a:pt x="117" y="217"/>
                  <a:pt x="104" y="211"/>
                </a:cubicBezTo>
                <a:cubicBezTo>
                  <a:pt x="92" y="206"/>
                  <a:pt x="97" y="190"/>
                  <a:pt x="76" y="194"/>
                </a:cubicBezTo>
                <a:cubicBezTo>
                  <a:pt x="55" y="199"/>
                  <a:pt x="18" y="193"/>
                  <a:pt x="14" y="179"/>
                </a:cubicBezTo>
                <a:close/>
              </a:path>
            </a:pathLst>
          </a:custGeom>
          <a:solidFill>
            <a:srgbClr val="361C00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1" name="Gruppieren 36"/>
          <p:cNvGrpSpPr/>
          <p:nvPr/>
        </p:nvGrpSpPr>
        <p:grpSpPr bwMode="gray">
          <a:xfrm>
            <a:off x="2833982" y="1555749"/>
            <a:ext cx="3647756" cy="4268790"/>
            <a:chOff x="1620888" y="-15875"/>
            <a:chExt cx="5921325" cy="6929439"/>
          </a:xfrm>
        </p:grpSpPr>
        <p:sp>
          <p:nvSpPr>
            <p:cNvPr id="22" name="Freeform 6"/>
            <p:cNvSpPr>
              <a:spLocks/>
            </p:cNvSpPr>
            <p:nvPr/>
          </p:nvSpPr>
          <p:spPr bwMode="gray">
            <a:xfrm>
              <a:off x="1620888" y="2162176"/>
              <a:ext cx="2314576" cy="3149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4" y="136"/>
                </a:cxn>
                <a:cxn ang="0">
                  <a:pos x="514" y="302"/>
                </a:cxn>
                <a:cxn ang="0">
                  <a:pos x="571" y="490"/>
                </a:cxn>
                <a:cxn ang="0">
                  <a:pos x="617" y="840"/>
                </a:cxn>
                <a:cxn ang="0">
                  <a:pos x="468" y="589"/>
                </a:cxn>
                <a:cxn ang="0">
                  <a:pos x="215" y="493"/>
                </a:cxn>
                <a:cxn ang="0">
                  <a:pos x="92" y="256"/>
                </a:cxn>
                <a:cxn ang="0">
                  <a:pos x="0" y="0"/>
                </a:cxn>
              </a:cxnLst>
              <a:rect l="0" t="0" r="r" b="b"/>
              <a:pathLst>
                <a:path w="617" h="840">
                  <a:moveTo>
                    <a:pt x="0" y="0"/>
                  </a:moveTo>
                  <a:cubicBezTo>
                    <a:pt x="59" y="59"/>
                    <a:pt x="55" y="61"/>
                    <a:pt x="234" y="136"/>
                  </a:cubicBezTo>
                  <a:cubicBezTo>
                    <a:pt x="414" y="210"/>
                    <a:pt x="486" y="269"/>
                    <a:pt x="514" y="302"/>
                  </a:cubicBezTo>
                  <a:cubicBezTo>
                    <a:pt x="541" y="335"/>
                    <a:pt x="569" y="408"/>
                    <a:pt x="571" y="490"/>
                  </a:cubicBezTo>
                  <a:cubicBezTo>
                    <a:pt x="572" y="572"/>
                    <a:pt x="598" y="668"/>
                    <a:pt x="617" y="840"/>
                  </a:cubicBezTo>
                  <a:cubicBezTo>
                    <a:pt x="579" y="700"/>
                    <a:pt x="529" y="607"/>
                    <a:pt x="468" y="589"/>
                  </a:cubicBezTo>
                  <a:cubicBezTo>
                    <a:pt x="408" y="571"/>
                    <a:pt x="292" y="544"/>
                    <a:pt x="215" y="493"/>
                  </a:cubicBezTo>
                  <a:cubicBezTo>
                    <a:pt x="138" y="442"/>
                    <a:pt x="95" y="353"/>
                    <a:pt x="92" y="256"/>
                  </a:cubicBezTo>
                  <a:cubicBezTo>
                    <a:pt x="88" y="160"/>
                    <a:pt x="74" y="10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6923C"/>
                </a:gs>
                <a:gs pos="100000">
                  <a:srgbClr val="B1CA7E"/>
                </a:gs>
              </a:gsLst>
              <a:lin ang="0" scaled="1"/>
              <a:tileRect/>
            </a:gradFill>
            <a:ln w="1587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gray">
            <a:xfrm>
              <a:off x="3990975" y="2533650"/>
              <a:ext cx="3551238" cy="1905000"/>
            </a:xfrm>
            <a:custGeom>
              <a:avLst/>
              <a:gdLst/>
              <a:ahLst/>
              <a:cxnLst>
                <a:cxn ang="0">
                  <a:pos x="53" y="382"/>
                </a:cxn>
                <a:cxn ang="0">
                  <a:pos x="111" y="214"/>
                </a:cxn>
                <a:cxn ang="0">
                  <a:pos x="327" y="43"/>
                </a:cxn>
                <a:cxn ang="0">
                  <a:pos x="610" y="4"/>
                </a:cxn>
                <a:cxn ang="0">
                  <a:pos x="829" y="56"/>
                </a:cxn>
                <a:cxn ang="0">
                  <a:pos x="947" y="71"/>
                </a:cxn>
                <a:cxn ang="0">
                  <a:pos x="564" y="119"/>
                </a:cxn>
                <a:cxn ang="0">
                  <a:pos x="205" y="211"/>
                </a:cxn>
                <a:cxn ang="0">
                  <a:pos x="19" y="508"/>
                </a:cxn>
                <a:cxn ang="0">
                  <a:pos x="53" y="382"/>
                </a:cxn>
              </a:cxnLst>
              <a:rect l="0" t="0" r="r" b="b"/>
              <a:pathLst>
                <a:path w="947" h="508">
                  <a:moveTo>
                    <a:pt x="53" y="382"/>
                  </a:moveTo>
                  <a:cubicBezTo>
                    <a:pt x="71" y="328"/>
                    <a:pt x="81" y="259"/>
                    <a:pt x="111" y="214"/>
                  </a:cubicBezTo>
                  <a:cubicBezTo>
                    <a:pt x="140" y="169"/>
                    <a:pt x="219" y="77"/>
                    <a:pt x="327" y="43"/>
                  </a:cubicBezTo>
                  <a:cubicBezTo>
                    <a:pt x="436" y="8"/>
                    <a:pt x="546" y="0"/>
                    <a:pt x="610" y="4"/>
                  </a:cubicBezTo>
                  <a:cubicBezTo>
                    <a:pt x="718" y="11"/>
                    <a:pt x="767" y="44"/>
                    <a:pt x="829" y="56"/>
                  </a:cubicBezTo>
                  <a:cubicBezTo>
                    <a:pt x="890" y="67"/>
                    <a:pt x="933" y="80"/>
                    <a:pt x="947" y="71"/>
                  </a:cubicBezTo>
                  <a:cubicBezTo>
                    <a:pt x="921" y="88"/>
                    <a:pt x="645" y="134"/>
                    <a:pt x="564" y="119"/>
                  </a:cubicBezTo>
                  <a:cubicBezTo>
                    <a:pt x="483" y="103"/>
                    <a:pt x="283" y="164"/>
                    <a:pt x="205" y="211"/>
                  </a:cubicBezTo>
                  <a:cubicBezTo>
                    <a:pt x="127" y="259"/>
                    <a:pt x="21" y="497"/>
                    <a:pt x="19" y="508"/>
                  </a:cubicBezTo>
                  <a:cubicBezTo>
                    <a:pt x="0" y="493"/>
                    <a:pt x="46" y="401"/>
                    <a:pt x="53" y="3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6923C"/>
                </a:gs>
                <a:gs pos="100000">
                  <a:srgbClr val="B1CA7E"/>
                </a:gs>
              </a:gsLst>
              <a:lin ang="10800000" scaled="1"/>
              <a:tileRect/>
            </a:gradFill>
            <a:ln w="1587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gray">
            <a:xfrm>
              <a:off x="3473450" y="-15875"/>
              <a:ext cx="1536700" cy="2763838"/>
            </a:xfrm>
            <a:custGeom>
              <a:avLst/>
              <a:gdLst/>
              <a:ahLst/>
              <a:cxnLst>
                <a:cxn ang="0">
                  <a:pos x="128" y="726"/>
                </a:cxn>
                <a:cxn ang="0">
                  <a:pos x="200" y="659"/>
                </a:cxn>
                <a:cxn ang="0">
                  <a:pos x="279" y="572"/>
                </a:cxn>
                <a:cxn ang="0">
                  <a:pos x="333" y="499"/>
                </a:cxn>
                <a:cxn ang="0">
                  <a:pos x="393" y="320"/>
                </a:cxn>
                <a:cxn ang="0">
                  <a:pos x="169" y="84"/>
                </a:cxn>
                <a:cxn ang="0">
                  <a:pos x="0" y="0"/>
                </a:cxn>
                <a:cxn ang="0">
                  <a:pos x="40" y="85"/>
                </a:cxn>
                <a:cxn ang="0">
                  <a:pos x="60" y="211"/>
                </a:cxn>
                <a:cxn ang="0">
                  <a:pos x="32" y="374"/>
                </a:cxn>
                <a:cxn ang="0">
                  <a:pos x="82" y="699"/>
                </a:cxn>
                <a:cxn ang="0">
                  <a:pos x="128" y="726"/>
                </a:cxn>
              </a:cxnLst>
              <a:rect l="0" t="0" r="r" b="b"/>
              <a:pathLst>
                <a:path w="410" h="737">
                  <a:moveTo>
                    <a:pt x="128" y="726"/>
                  </a:moveTo>
                  <a:cubicBezTo>
                    <a:pt x="151" y="711"/>
                    <a:pt x="175" y="685"/>
                    <a:pt x="200" y="659"/>
                  </a:cubicBezTo>
                  <a:cubicBezTo>
                    <a:pt x="226" y="633"/>
                    <a:pt x="254" y="586"/>
                    <a:pt x="279" y="572"/>
                  </a:cubicBezTo>
                  <a:cubicBezTo>
                    <a:pt x="304" y="558"/>
                    <a:pt x="321" y="528"/>
                    <a:pt x="333" y="499"/>
                  </a:cubicBezTo>
                  <a:cubicBezTo>
                    <a:pt x="344" y="469"/>
                    <a:pt x="410" y="397"/>
                    <a:pt x="393" y="320"/>
                  </a:cubicBezTo>
                  <a:cubicBezTo>
                    <a:pt x="376" y="243"/>
                    <a:pt x="289" y="120"/>
                    <a:pt x="169" y="84"/>
                  </a:cubicBezTo>
                  <a:cubicBezTo>
                    <a:pt x="48" y="49"/>
                    <a:pt x="15" y="18"/>
                    <a:pt x="0" y="0"/>
                  </a:cubicBezTo>
                  <a:cubicBezTo>
                    <a:pt x="25" y="40"/>
                    <a:pt x="34" y="70"/>
                    <a:pt x="40" y="85"/>
                  </a:cubicBezTo>
                  <a:cubicBezTo>
                    <a:pt x="47" y="100"/>
                    <a:pt x="74" y="193"/>
                    <a:pt x="60" y="211"/>
                  </a:cubicBezTo>
                  <a:cubicBezTo>
                    <a:pt x="47" y="229"/>
                    <a:pt x="18" y="359"/>
                    <a:pt x="32" y="374"/>
                  </a:cubicBezTo>
                  <a:cubicBezTo>
                    <a:pt x="46" y="389"/>
                    <a:pt x="86" y="683"/>
                    <a:pt x="82" y="699"/>
                  </a:cubicBezTo>
                  <a:cubicBezTo>
                    <a:pt x="77" y="715"/>
                    <a:pt x="110" y="737"/>
                    <a:pt x="128" y="72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6923C"/>
                </a:gs>
                <a:gs pos="100000">
                  <a:srgbClr val="B1CA7E"/>
                </a:gs>
              </a:gsLst>
              <a:lin ang="0" scaled="1"/>
              <a:tileRect/>
            </a:gradFill>
            <a:ln w="15875" cap="flat">
              <a:noFill/>
              <a:prstDash val="solid"/>
              <a:miter lim="800000"/>
              <a:headEnd/>
              <a:tailEnd/>
            </a:ln>
            <a:effectLst>
              <a:innerShdw blurRad="127000" dist="50800" dir="8100000">
                <a:prstClr val="black">
                  <a:alpha val="92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gray">
            <a:xfrm>
              <a:off x="4002088" y="2800350"/>
              <a:ext cx="3540125" cy="1698625"/>
            </a:xfrm>
            <a:custGeom>
              <a:avLst/>
              <a:gdLst/>
              <a:ahLst/>
              <a:cxnLst>
                <a:cxn ang="0">
                  <a:pos x="50" y="311"/>
                </a:cxn>
                <a:cxn ang="0">
                  <a:pos x="194" y="125"/>
                </a:cxn>
                <a:cxn ang="0">
                  <a:pos x="486" y="15"/>
                </a:cxn>
                <a:cxn ang="0">
                  <a:pos x="752" y="36"/>
                </a:cxn>
                <a:cxn ang="0">
                  <a:pos x="944" y="0"/>
                </a:cxn>
                <a:cxn ang="0">
                  <a:pos x="701" y="138"/>
                </a:cxn>
                <a:cxn ang="0">
                  <a:pos x="463" y="200"/>
                </a:cxn>
                <a:cxn ang="0">
                  <a:pos x="167" y="247"/>
                </a:cxn>
                <a:cxn ang="0">
                  <a:pos x="16" y="437"/>
                </a:cxn>
                <a:cxn ang="0">
                  <a:pos x="50" y="311"/>
                </a:cxn>
              </a:cxnLst>
              <a:rect l="0" t="0" r="r" b="b"/>
              <a:pathLst>
                <a:path w="944" h="453">
                  <a:moveTo>
                    <a:pt x="50" y="311"/>
                  </a:moveTo>
                  <a:cubicBezTo>
                    <a:pt x="73" y="268"/>
                    <a:pt x="109" y="193"/>
                    <a:pt x="194" y="125"/>
                  </a:cubicBezTo>
                  <a:cubicBezTo>
                    <a:pt x="280" y="56"/>
                    <a:pt x="419" y="13"/>
                    <a:pt x="486" y="15"/>
                  </a:cubicBezTo>
                  <a:cubicBezTo>
                    <a:pt x="554" y="18"/>
                    <a:pt x="704" y="34"/>
                    <a:pt x="752" y="36"/>
                  </a:cubicBezTo>
                  <a:cubicBezTo>
                    <a:pt x="800" y="37"/>
                    <a:pt x="918" y="8"/>
                    <a:pt x="944" y="0"/>
                  </a:cubicBezTo>
                  <a:cubicBezTo>
                    <a:pt x="903" y="41"/>
                    <a:pt x="760" y="112"/>
                    <a:pt x="701" y="138"/>
                  </a:cubicBezTo>
                  <a:cubicBezTo>
                    <a:pt x="643" y="164"/>
                    <a:pt x="561" y="211"/>
                    <a:pt x="463" y="200"/>
                  </a:cubicBezTo>
                  <a:cubicBezTo>
                    <a:pt x="366" y="189"/>
                    <a:pt x="228" y="180"/>
                    <a:pt x="167" y="247"/>
                  </a:cubicBezTo>
                  <a:cubicBezTo>
                    <a:pt x="107" y="313"/>
                    <a:pt x="31" y="422"/>
                    <a:pt x="16" y="437"/>
                  </a:cubicBezTo>
                  <a:cubicBezTo>
                    <a:pt x="0" y="453"/>
                    <a:pt x="40" y="329"/>
                    <a:pt x="50" y="31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6923C"/>
                </a:gs>
                <a:gs pos="100000">
                  <a:srgbClr val="B1CA7E"/>
                </a:gs>
              </a:gsLst>
              <a:lin ang="0" scaled="1"/>
              <a:tileRect/>
            </a:gradFill>
            <a:ln w="1587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gray">
            <a:xfrm>
              <a:off x="2794000" y="-15875"/>
              <a:ext cx="1057275" cy="2954338"/>
            </a:xfrm>
            <a:custGeom>
              <a:avLst/>
              <a:gdLst/>
              <a:ahLst/>
              <a:cxnLst>
                <a:cxn ang="0">
                  <a:pos x="267" y="774"/>
                </a:cxn>
                <a:cxn ang="0">
                  <a:pos x="102" y="517"/>
                </a:cxn>
                <a:cxn ang="0">
                  <a:pos x="80" y="213"/>
                </a:cxn>
                <a:cxn ang="0">
                  <a:pos x="181" y="0"/>
                </a:cxn>
                <a:cxn ang="0">
                  <a:pos x="263" y="181"/>
                </a:cxn>
                <a:cxn ang="0">
                  <a:pos x="225" y="362"/>
                </a:cxn>
                <a:cxn ang="0">
                  <a:pos x="282" y="565"/>
                </a:cxn>
                <a:cxn ang="0">
                  <a:pos x="269" y="705"/>
                </a:cxn>
                <a:cxn ang="0">
                  <a:pos x="267" y="774"/>
                </a:cxn>
              </a:cxnLst>
              <a:rect l="0" t="0" r="r" b="b"/>
              <a:pathLst>
                <a:path w="282" h="788">
                  <a:moveTo>
                    <a:pt x="267" y="774"/>
                  </a:moveTo>
                  <a:cubicBezTo>
                    <a:pt x="243" y="724"/>
                    <a:pt x="146" y="569"/>
                    <a:pt x="102" y="517"/>
                  </a:cubicBezTo>
                  <a:cubicBezTo>
                    <a:pt x="58" y="465"/>
                    <a:pt x="0" y="336"/>
                    <a:pt x="80" y="213"/>
                  </a:cubicBezTo>
                  <a:cubicBezTo>
                    <a:pt x="160" y="90"/>
                    <a:pt x="185" y="54"/>
                    <a:pt x="181" y="0"/>
                  </a:cubicBezTo>
                  <a:cubicBezTo>
                    <a:pt x="203" y="20"/>
                    <a:pt x="272" y="121"/>
                    <a:pt x="263" y="181"/>
                  </a:cubicBezTo>
                  <a:cubicBezTo>
                    <a:pt x="253" y="241"/>
                    <a:pt x="201" y="305"/>
                    <a:pt x="225" y="362"/>
                  </a:cubicBezTo>
                  <a:cubicBezTo>
                    <a:pt x="249" y="419"/>
                    <a:pt x="281" y="519"/>
                    <a:pt x="282" y="565"/>
                  </a:cubicBezTo>
                  <a:cubicBezTo>
                    <a:pt x="282" y="609"/>
                    <a:pt x="275" y="679"/>
                    <a:pt x="269" y="705"/>
                  </a:cubicBezTo>
                  <a:cubicBezTo>
                    <a:pt x="264" y="728"/>
                    <a:pt x="274" y="788"/>
                    <a:pt x="267" y="77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6923C"/>
                </a:gs>
                <a:gs pos="100000">
                  <a:srgbClr val="B1CA7E"/>
                </a:gs>
              </a:gsLst>
              <a:lin ang="0" scaled="1"/>
              <a:tileRect/>
            </a:gra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gray">
            <a:xfrm>
              <a:off x="2033589" y="2008189"/>
              <a:ext cx="4203700" cy="4905375"/>
            </a:xfrm>
            <a:custGeom>
              <a:avLst/>
              <a:gdLst/>
              <a:ahLst/>
              <a:cxnLst>
                <a:cxn ang="0">
                  <a:pos x="1113" y="1106"/>
                </a:cxn>
                <a:cxn ang="0">
                  <a:pos x="770" y="1147"/>
                </a:cxn>
                <a:cxn ang="0">
                  <a:pos x="600" y="1059"/>
                </a:cxn>
                <a:cxn ang="0">
                  <a:pos x="564" y="919"/>
                </a:cxn>
                <a:cxn ang="0">
                  <a:pos x="545" y="818"/>
                </a:cxn>
                <a:cxn ang="0">
                  <a:pos x="541" y="648"/>
                </a:cxn>
                <a:cxn ang="0">
                  <a:pos x="581" y="390"/>
                </a:cxn>
                <a:cxn ang="0">
                  <a:pos x="518" y="219"/>
                </a:cxn>
                <a:cxn ang="0">
                  <a:pos x="500" y="76"/>
                </a:cxn>
                <a:cxn ang="0">
                  <a:pos x="484" y="41"/>
                </a:cxn>
                <a:cxn ang="0">
                  <a:pos x="467" y="182"/>
                </a:cxn>
                <a:cxn ang="0">
                  <a:pos x="521" y="399"/>
                </a:cxn>
                <a:cxn ang="0">
                  <a:pos x="488" y="629"/>
                </a:cxn>
                <a:cxn ang="0">
                  <a:pos x="511" y="941"/>
                </a:cxn>
                <a:cxn ang="0">
                  <a:pos x="452" y="1066"/>
                </a:cxn>
                <a:cxn ang="0">
                  <a:pos x="244" y="1152"/>
                </a:cxn>
                <a:cxn ang="0">
                  <a:pos x="15" y="1197"/>
                </a:cxn>
                <a:cxn ang="0">
                  <a:pos x="511" y="1074"/>
                </a:cxn>
                <a:cxn ang="0">
                  <a:pos x="540" y="1132"/>
                </a:cxn>
                <a:cxn ang="0">
                  <a:pos x="573" y="1236"/>
                </a:cxn>
                <a:cxn ang="0">
                  <a:pos x="363" y="1301"/>
                </a:cxn>
                <a:cxn ang="0">
                  <a:pos x="654" y="1246"/>
                </a:cxn>
                <a:cxn ang="0">
                  <a:pos x="644" y="1170"/>
                </a:cxn>
                <a:cxn ang="0">
                  <a:pos x="962" y="1183"/>
                </a:cxn>
                <a:cxn ang="0">
                  <a:pos x="1113" y="1106"/>
                </a:cxn>
              </a:cxnLst>
              <a:rect l="0" t="0" r="r" b="b"/>
              <a:pathLst>
                <a:path w="1121" h="1308">
                  <a:moveTo>
                    <a:pt x="1113" y="1106"/>
                  </a:moveTo>
                  <a:cubicBezTo>
                    <a:pt x="1105" y="1111"/>
                    <a:pt x="896" y="1164"/>
                    <a:pt x="770" y="1147"/>
                  </a:cubicBezTo>
                  <a:cubicBezTo>
                    <a:pt x="644" y="1130"/>
                    <a:pt x="622" y="1088"/>
                    <a:pt x="600" y="1059"/>
                  </a:cubicBezTo>
                  <a:cubicBezTo>
                    <a:pt x="579" y="1031"/>
                    <a:pt x="569" y="967"/>
                    <a:pt x="564" y="919"/>
                  </a:cubicBezTo>
                  <a:cubicBezTo>
                    <a:pt x="566" y="889"/>
                    <a:pt x="547" y="838"/>
                    <a:pt x="545" y="818"/>
                  </a:cubicBezTo>
                  <a:cubicBezTo>
                    <a:pt x="542" y="782"/>
                    <a:pt x="526" y="712"/>
                    <a:pt x="541" y="648"/>
                  </a:cubicBezTo>
                  <a:cubicBezTo>
                    <a:pt x="555" y="584"/>
                    <a:pt x="596" y="496"/>
                    <a:pt x="581" y="390"/>
                  </a:cubicBezTo>
                  <a:cubicBezTo>
                    <a:pt x="575" y="344"/>
                    <a:pt x="527" y="248"/>
                    <a:pt x="518" y="219"/>
                  </a:cubicBezTo>
                  <a:cubicBezTo>
                    <a:pt x="509" y="191"/>
                    <a:pt x="503" y="108"/>
                    <a:pt x="500" y="76"/>
                  </a:cubicBezTo>
                  <a:cubicBezTo>
                    <a:pt x="496" y="45"/>
                    <a:pt x="481" y="0"/>
                    <a:pt x="484" y="41"/>
                  </a:cubicBezTo>
                  <a:cubicBezTo>
                    <a:pt x="487" y="81"/>
                    <a:pt x="474" y="130"/>
                    <a:pt x="467" y="182"/>
                  </a:cubicBezTo>
                  <a:cubicBezTo>
                    <a:pt x="459" y="234"/>
                    <a:pt x="491" y="306"/>
                    <a:pt x="521" y="399"/>
                  </a:cubicBezTo>
                  <a:cubicBezTo>
                    <a:pt x="551" y="493"/>
                    <a:pt x="506" y="544"/>
                    <a:pt x="488" y="629"/>
                  </a:cubicBezTo>
                  <a:cubicBezTo>
                    <a:pt x="470" y="714"/>
                    <a:pt x="496" y="862"/>
                    <a:pt x="511" y="941"/>
                  </a:cubicBezTo>
                  <a:cubicBezTo>
                    <a:pt x="516" y="1004"/>
                    <a:pt x="495" y="1030"/>
                    <a:pt x="452" y="1066"/>
                  </a:cubicBezTo>
                  <a:cubicBezTo>
                    <a:pt x="409" y="1102"/>
                    <a:pt x="343" y="1121"/>
                    <a:pt x="244" y="1152"/>
                  </a:cubicBezTo>
                  <a:cubicBezTo>
                    <a:pt x="145" y="1184"/>
                    <a:pt x="0" y="1196"/>
                    <a:pt x="15" y="1197"/>
                  </a:cubicBezTo>
                  <a:cubicBezTo>
                    <a:pt x="305" y="1213"/>
                    <a:pt x="502" y="1083"/>
                    <a:pt x="511" y="1074"/>
                  </a:cubicBezTo>
                  <a:cubicBezTo>
                    <a:pt x="520" y="1064"/>
                    <a:pt x="522" y="1105"/>
                    <a:pt x="540" y="1132"/>
                  </a:cubicBezTo>
                  <a:cubicBezTo>
                    <a:pt x="559" y="1159"/>
                    <a:pt x="587" y="1192"/>
                    <a:pt x="573" y="1236"/>
                  </a:cubicBezTo>
                  <a:cubicBezTo>
                    <a:pt x="560" y="1280"/>
                    <a:pt x="304" y="1294"/>
                    <a:pt x="363" y="1301"/>
                  </a:cubicBezTo>
                  <a:cubicBezTo>
                    <a:pt x="422" y="1308"/>
                    <a:pt x="620" y="1288"/>
                    <a:pt x="654" y="1246"/>
                  </a:cubicBezTo>
                  <a:cubicBezTo>
                    <a:pt x="668" y="1229"/>
                    <a:pt x="656" y="1198"/>
                    <a:pt x="644" y="1170"/>
                  </a:cubicBezTo>
                  <a:cubicBezTo>
                    <a:pt x="695" y="1215"/>
                    <a:pt x="885" y="1199"/>
                    <a:pt x="962" y="1183"/>
                  </a:cubicBezTo>
                  <a:cubicBezTo>
                    <a:pt x="1038" y="1167"/>
                    <a:pt x="1121" y="1101"/>
                    <a:pt x="1113" y="1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6923C"/>
                </a:gs>
                <a:gs pos="100000">
                  <a:srgbClr val="B1CA7E"/>
                </a:gs>
              </a:gsLst>
              <a:lin ang="0" scaled="1"/>
              <a:tileRect/>
            </a:gra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" name="Gruppieren 22"/>
          <p:cNvGrpSpPr/>
          <p:nvPr/>
        </p:nvGrpSpPr>
        <p:grpSpPr>
          <a:xfrm>
            <a:off x="6105825" y="1480544"/>
            <a:ext cx="2014538" cy="1657059"/>
            <a:chOff x="6105825" y="1480544"/>
            <a:chExt cx="2014538" cy="1657059"/>
          </a:xfrm>
        </p:grpSpPr>
        <p:sp>
          <p:nvSpPr>
            <p:cNvPr id="30" name="Rectangle 19"/>
            <p:cNvSpPr>
              <a:spLocks noChangeArrowheads="1"/>
            </p:cNvSpPr>
            <p:nvPr/>
          </p:nvSpPr>
          <p:spPr bwMode="gray">
            <a:xfrm rot="16200000">
              <a:off x="5457477" y="2128892"/>
              <a:ext cx="1657059" cy="360363"/>
            </a:xfrm>
            <a:prstGeom prst="rect">
              <a:avLst/>
            </a:prstGeom>
            <a:gradFill>
              <a:gsLst>
                <a:gs pos="0">
                  <a:srgbClr val="2A79FF">
                    <a:lumMod val="60000"/>
                    <a:lumOff val="40000"/>
                  </a:srgbClr>
                </a:gs>
                <a:gs pos="100000">
                  <a:srgbClr val="2A79FF"/>
                </a:gs>
              </a:gsLst>
              <a:lin ang="5400000" scaled="0"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72000" rIns="108000" bIns="72000" anchor="ctr"/>
            <a:lstStyle/>
            <a:p>
              <a:pPr marL="0" marR="0" lvl="0" indent="0" algn="ctr" defTabSz="801688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1" i="0" u="none" strike="noStrike" kern="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cs typeface="Arial" charset="0"/>
                </a:rPr>
                <a:t>Description </a:t>
              </a:r>
              <a:r>
                <a:rPr kumimoji="0" lang="de-DE" sz="1600" b="1" i="0" u="none" strike="noStrike" kern="0" cap="none" spc="0" normalizeH="0" baseline="0" noProof="1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cs typeface="Arial" charset="0"/>
                </a:rPr>
                <a:t>1</a:t>
              </a:r>
              <a:endParaRPr kumimoji="0" lang="de-DE" sz="16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cs typeface="Arial" charset="0"/>
              </a:endParaRPr>
            </a:p>
          </p:txBody>
        </p:sp>
        <p:sp>
          <p:nvSpPr>
            <p:cNvPr id="31" name="Rectangle 5"/>
            <p:cNvSpPr>
              <a:spLocks noChangeArrowheads="1"/>
            </p:cNvSpPr>
            <p:nvPr/>
          </p:nvSpPr>
          <p:spPr bwMode="gray">
            <a:xfrm>
              <a:off x="6466189" y="1480544"/>
              <a:ext cx="1654174" cy="1657059"/>
            </a:xfrm>
            <a:prstGeom prst="rect">
              <a:avLst/>
            </a:prstGeom>
            <a:solidFill>
              <a:sysClr val="window" lastClr="FFFFFF">
                <a:alpha val="60000"/>
              </a:sysClr>
            </a:soli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108000" rIns="144000" bIns="72000"/>
            <a:lstStyle/>
            <a:p>
              <a:pPr marL="0" marR="0" lvl="0" indent="0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808080"/>
                </a:buClr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This is a placeholder text. </a:t>
              </a:r>
            </a:p>
            <a:p>
              <a:pPr marL="0" marR="0" lvl="0" indent="0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808080"/>
                </a:buClr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This text can be replaced with </a:t>
              </a:r>
              <a:br>
                <a:rPr kumimoji="0" lang="de-DE" sz="14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de-DE" sz="14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your own text.</a:t>
              </a:r>
            </a:p>
          </p:txBody>
        </p:sp>
      </p:grpSp>
      <p:grpSp>
        <p:nvGrpSpPr>
          <p:cNvPr id="32" name="Gruppieren 39"/>
          <p:cNvGrpSpPr/>
          <p:nvPr/>
        </p:nvGrpSpPr>
        <p:grpSpPr>
          <a:xfrm>
            <a:off x="6105825" y="3736093"/>
            <a:ext cx="2014538" cy="1657059"/>
            <a:chOff x="6105825" y="3736093"/>
            <a:chExt cx="2014538" cy="1657059"/>
          </a:xfrm>
        </p:grpSpPr>
        <p:sp>
          <p:nvSpPr>
            <p:cNvPr id="33" name="Rectangle 19"/>
            <p:cNvSpPr>
              <a:spLocks noChangeArrowheads="1"/>
            </p:cNvSpPr>
            <p:nvPr/>
          </p:nvSpPr>
          <p:spPr bwMode="gray">
            <a:xfrm rot="16200000">
              <a:off x="5457477" y="4384441"/>
              <a:ext cx="1657059" cy="360363"/>
            </a:xfrm>
            <a:prstGeom prst="rect">
              <a:avLst/>
            </a:prstGeom>
            <a:gradFill>
              <a:gsLst>
                <a:gs pos="0">
                  <a:srgbClr val="2A79FF">
                    <a:lumMod val="60000"/>
                    <a:lumOff val="40000"/>
                  </a:srgbClr>
                </a:gs>
                <a:gs pos="100000">
                  <a:srgbClr val="2A79FF"/>
                </a:gs>
              </a:gsLst>
              <a:lin ang="5400000" scaled="0"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72000" rIns="108000" bIns="72000" anchor="ctr"/>
            <a:lstStyle/>
            <a:p>
              <a:pPr marL="0" marR="0" lvl="0" indent="0" algn="ctr" defTabSz="801688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1" i="0" u="none" strike="noStrike" kern="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cs typeface="Arial" charset="0"/>
                </a:rPr>
                <a:t>Description </a:t>
              </a:r>
              <a:r>
                <a:rPr kumimoji="0" lang="de-DE" sz="1600" b="1" i="0" u="none" strike="noStrike" kern="0" cap="none" spc="0" normalizeH="0" baseline="0" noProof="1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cs typeface="Arial" charset="0"/>
                </a:rPr>
                <a:t>2</a:t>
              </a:r>
              <a:endParaRPr kumimoji="0" lang="de-DE" sz="16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cs typeface="Arial" charset="0"/>
              </a:endParaRPr>
            </a:p>
          </p:txBody>
        </p:sp>
        <p:sp>
          <p:nvSpPr>
            <p:cNvPr id="34" name="Rectangle 5"/>
            <p:cNvSpPr>
              <a:spLocks noChangeArrowheads="1"/>
            </p:cNvSpPr>
            <p:nvPr/>
          </p:nvSpPr>
          <p:spPr bwMode="gray">
            <a:xfrm>
              <a:off x="6466189" y="3736093"/>
              <a:ext cx="1654174" cy="1657059"/>
            </a:xfrm>
            <a:prstGeom prst="rect">
              <a:avLst/>
            </a:prstGeom>
            <a:solidFill>
              <a:sysClr val="window" lastClr="FFFFFF">
                <a:alpha val="60000"/>
              </a:sysClr>
            </a:soli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108000" rIns="144000" bIns="72000"/>
            <a:lstStyle/>
            <a:p>
              <a:pPr marL="0" marR="0" lvl="0" indent="0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808080"/>
                </a:buClr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This is a placeholder text. </a:t>
              </a:r>
            </a:p>
            <a:p>
              <a:pPr marL="0" marR="0" lvl="0" indent="0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808080"/>
                </a:buClr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This text can be replaced with </a:t>
              </a:r>
              <a:br>
                <a:rPr kumimoji="0" lang="de-DE" sz="14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de-DE" sz="14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your own text.</a:t>
              </a:r>
            </a:p>
          </p:txBody>
        </p:sp>
      </p:grpSp>
      <p:grpSp>
        <p:nvGrpSpPr>
          <p:cNvPr id="35" name="Gruppieren 42"/>
          <p:cNvGrpSpPr/>
          <p:nvPr/>
        </p:nvGrpSpPr>
        <p:grpSpPr>
          <a:xfrm>
            <a:off x="819444" y="2680004"/>
            <a:ext cx="2014538" cy="1657059"/>
            <a:chOff x="819444" y="3736093"/>
            <a:chExt cx="2014538" cy="1657059"/>
          </a:xfrm>
        </p:grpSpPr>
        <p:sp>
          <p:nvSpPr>
            <p:cNvPr id="36" name="Rectangle 19"/>
            <p:cNvSpPr>
              <a:spLocks noChangeArrowheads="1"/>
            </p:cNvSpPr>
            <p:nvPr/>
          </p:nvSpPr>
          <p:spPr bwMode="gray">
            <a:xfrm rot="16200000">
              <a:off x="171096" y="4384441"/>
              <a:ext cx="1657059" cy="360363"/>
            </a:xfrm>
            <a:prstGeom prst="rect">
              <a:avLst/>
            </a:prstGeom>
            <a:gradFill>
              <a:gsLst>
                <a:gs pos="0">
                  <a:srgbClr val="2A79FF">
                    <a:lumMod val="60000"/>
                    <a:lumOff val="40000"/>
                  </a:srgbClr>
                </a:gs>
                <a:gs pos="100000">
                  <a:srgbClr val="2A79FF"/>
                </a:gs>
              </a:gsLst>
              <a:lin ang="5400000" scaled="0"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72000" rIns="108000" bIns="72000" anchor="ctr"/>
            <a:lstStyle/>
            <a:p>
              <a:pPr marL="0" marR="0" lvl="0" indent="0" algn="ctr" defTabSz="801688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1" i="0" u="none" strike="noStrike" kern="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cs typeface="Arial" charset="0"/>
                </a:rPr>
                <a:t>Description 3</a:t>
              </a:r>
            </a:p>
          </p:txBody>
        </p:sp>
        <p:sp>
          <p:nvSpPr>
            <p:cNvPr id="37" name="Rectangle 5"/>
            <p:cNvSpPr>
              <a:spLocks noChangeArrowheads="1"/>
            </p:cNvSpPr>
            <p:nvPr/>
          </p:nvSpPr>
          <p:spPr bwMode="gray">
            <a:xfrm>
              <a:off x="1179808" y="3736093"/>
              <a:ext cx="1654174" cy="1657059"/>
            </a:xfrm>
            <a:prstGeom prst="rect">
              <a:avLst/>
            </a:prstGeom>
            <a:solidFill>
              <a:sysClr val="window" lastClr="FFFFFF">
                <a:alpha val="60000"/>
              </a:sysClr>
            </a:soli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108000" rIns="144000" bIns="72000"/>
            <a:lstStyle/>
            <a:p>
              <a:pPr marL="0" marR="0" lvl="0" indent="0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808080"/>
                </a:buClr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This is a placeholder text. </a:t>
              </a:r>
            </a:p>
            <a:p>
              <a:pPr marL="0" marR="0" lvl="0" indent="0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808080"/>
                </a:buClr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This text can be replaced with </a:t>
              </a:r>
              <a:br>
                <a:rPr kumimoji="0" lang="de-DE" sz="14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de-DE" sz="14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your own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7954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_effe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2600516" y="4345957"/>
            <a:ext cx="4035425" cy="608184"/>
          </a:xfrm>
          <a:prstGeom prst="rect">
            <a:avLst/>
          </a:prstGeom>
          <a:noFill/>
        </p:spPr>
      </p:pic>
      <p:sp>
        <p:nvSpPr>
          <p:cNvPr id="13" name="_h2"/>
          <p:cNvSpPr txBox="1">
            <a:spLocks/>
          </p:cNvSpPr>
          <p:nvPr/>
        </p:nvSpPr>
        <p:spPr bwMode="gray">
          <a:xfrm>
            <a:off x="396180" y="929953"/>
            <a:ext cx="8496300" cy="3362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76213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marR="0" lvl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Enter your subheadline here</a:t>
            </a:r>
          </a:p>
        </p:txBody>
      </p:sp>
      <p:sp>
        <p:nvSpPr>
          <p:cNvPr id="14" name="Inhaltsplatzhalter 5"/>
          <p:cNvSpPr txBox="1">
            <a:spLocks/>
          </p:cNvSpPr>
          <p:nvPr/>
        </p:nvSpPr>
        <p:spPr bwMode="gray">
          <a:xfrm>
            <a:off x="6157217" y="1629122"/>
            <a:ext cx="2735263" cy="42481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80000" marR="0" lvl="0" indent="-18000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is a placeholder text.</a:t>
            </a:r>
          </a:p>
          <a:p>
            <a:pPr marL="180000" marR="0" lvl="0" indent="-18000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text can be replaced with your own text.</a:t>
            </a:r>
          </a:p>
          <a:p>
            <a:pPr marL="180000" marR="0" lvl="0" indent="-18000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text demonstrates</a:t>
            </a:r>
            <a:br>
              <a:rPr kumimoji="0" lang="en-US" sz="18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your own text will look when you replace </a:t>
            </a:r>
            <a:r>
              <a:rPr kumimoji="0" lang="en-US" sz="1800" b="0" i="0" u="none" strike="noStrike" kern="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/>
            </a:r>
            <a:br>
              <a:rPr kumimoji="0" lang="en-US" sz="1800" b="0" i="0" u="none" strike="noStrike" kern="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en-US" sz="18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placeholder with your </a:t>
            </a:r>
            <a:br>
              <a:rPr kumimoji="0" lang="en-US" sz="18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 text.</a:t>
            </a:r>
          </a:p>
          <a:p>
            <a:pPr marL="180000" marR="0" lvl="0" indent="-180000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This text can be replaced with your own text.</a:t>
            </a: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Inhaltsplatzhalter 5"/>
          <p:cNvSpPr txBox="1">
            <a:spLocks/>
          </p:cNvSpPr>
          <p:nvPr/>
        </p:nvSpPr>
        <p:spPr bwMode="gray">
          <a:xfrm>
            <a:off x="395858" y="1629122"/>
            <a:ext cx="2735263" cy="42481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80000" marR="0" lvl="0" indent="-18000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is a placeholder text.</a:t>
            </a:r>
          </a:p>
          <a:p>
            <a:pPr marL="180000" marR="0" lvl="0" indent="-18000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text can be replaced with your own text.</a:t>
            </a:r>
          </a:p>
          <a:p>
            <a:pPr marL="180000" marR="0" lvl="0" indent="-18000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text demonstrates</a:t>
            </a:r>
            <a:br>
              <a:rPr kumimoji="0" lang="en-US" sz="18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your own text will look when you replace </a:t>
            </a:r>
            <a:r>
              <a:rPr kumimoji="0" lang="en-US" sz="1800" b="0" i="0" u="none" strike="noStrike" kern="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/>
            </a:r>
            <a:br>
              <a:rPr kumimoji="0" lang="en-US" sz="1800" b="0" i="0" u="none" strike="noStrike" kern="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en-US" sz="18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placeholder with your </a:t>
            </a:r>
            <a:br>
              <a:rPr kumimoji="0" lang="en-US" sz="18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 text.</a:t>
            </a:r>
          </a:p>
          <a:p>
            <a:pPr marL="180000" marR="0" lvl="0" indent="-180000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This text can be replaced with your own text.</a:t>
            </a: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6" name="Gruppieren 1"/>
          <p:cNvGrpSpPr/>
          <p:nvPr/>
        </p:nvGrpSpPr>
        <p:grpSpPr>
          <a:xfrm>
            <a:off x="3250867" y="1995657"/>
            <a:ext cx="2667092" cy="2667092"/>
            <a:chOff x="3178537" y="1920698"/>
            <a:chExt cx="2667092" cy="2667092"/>
          </a:xfrm>
        </p:grpSpPr>
        <p:grpSp>
          <p:nvGrpSpPr>
            <p:cNvPr id="17" name="Gruppieren 4"/>
            <p:cNvGrpSpPr/>
            <p:nvPr/>
          </p:nvGrpSpPr>
          <p:grpSpPr>
            <a:xfrm>
              <a:off x="3178537" y="1920698"/>
              <a:ext cx="2667092" cy="2667092"/>
              <a:chOff x="3178537" y="1920698"/>
              <a:chExt cx="2667092" cy="266709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0000" endA="300" endPos="55500" dist="101600" dir="5400000" sy="-100000" algn="bl" rotWithShape="0"/>
            </a:effectLst>
          </p:grpSpPr>
          <p:sp>
            <p:nvSpPr>
              <p:cNvPr id="20" name="Freeform 5"/>
              <p:cNvSpPr>
                <a:spLocks/>
              </p:cNvSpPr>
              <p:nvPr/>
            </p:nvSpPr>
            <p:spPr bwMode="gray">
              <a:xfrm>
                <a:off x="3178537" y="1920698"/>
                <a:ext cx="1988949" cy="2667092"/>
              </a:xfrm>
              <a:custGeom>
                <a:avLst/>
                <a:gdLst/>
                <a:ahLst/>
                <a:cxnLst>
                  <a:cxn ang="0">
                    <a:pos x="502" y="620"/>
                  </a:cxn>
                  <a:cxn ang="0">
                    <a:pos x="86" y="179"/>
                  </a:cxn>
                  <a:cxn ang="0">
                    <a:pos x="121" y="0"/>
                  </a:cxn>
                  <a:cxn ang="0">
                    <a:pos x="68" y="0"/>
                  </a:cxn>
                  <a:cxn ang="0">
                    <a:pos x="0" y="68"/>
                  </a:cxn>
                  <a:cxn ang="0">
                    <a:pos x="0" y="1049"/>
                  </a:cxn>
                  <a:cxn ang="0">
                    <a:pos x="68" y="1117"/>
                  </a:cxn>
                  <a:cxn ang="0">
                    <a:pos x="796" y="1117"/>
                  </a:cxn>
                  <a:cxn ang="0">
                    <a:pos x="833" y="966"/>
                  </a:cxn>
                  <a:cxn ang="0">
                    <a:pos x="502" y="620"/>
                  </a:cxn>
                </a:cxnLst>
                <a:rect l="0" t="0" r="r" b="b"/>
                <a:pathLst>
                  <a:path w="833" h="1117">
                    <a:moveTo>
                      <a:pt x="502" y="620"/>
                    </a:moveTo>
                    <a:cubicBezTo>
                      <a:pt x="205" y="526"/>
                      <a:pt x="86" y="326"/>
                      <a:pt x="86" y="179"/>
                    </a:cubicBezTo>
                    <a:cubicBezTo>
                      <a:pt x="86" y="97"/>
                      <a:pt x="98" y="43"/>
                      <a:pt x="121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8"/>
                    </a:cubicBezTo>
                    <a:cubicBezTo>
                      <a:pt x="0" y="1049"/>
                      <a:pt x="0" y="1049"/>
                      <a:pt x="0" y="1049"/>
                    </a:cubicBezTo>
                    <a:cubicBezTo>
                      <a:pt x="0" y="1087"/>
                      <a:pt x="30" y="1117"/>
                      <a:pt x="68" y="1117"/>
                    </a:cubicBezTo>
                    <a:cubicBezTo>
                      <a:pt x="796" y="1117"/>
                      <a:pt x="796" y="1117"/>
                      <a:pt x="796" y="1117"/>
                    </a:cubicBezTo>
                    <a:cubicBezTo>
                      <a:pt x="823" y="1065"/>
                      <a:pt x="833" y="1011"/>
                      <a:pt x="833" y="966"/>
                    </a:cubicBezTo>
                    <a:cubicBezTo>
                      <a:pt x="833" y="899"/>
                      <a:pt x="799" y="714"/>
                      <a:pt x="502" y="62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A79FF">
                      <a:lumMod val="40000"/>
                      <a:lumOff val="60000"/>
                    </a:srgbClr>
                  </a:gs>
                  <a:gs pos="100000">
                    <a:srgbClr val="2A79FF"/>
                  </a:gs>
                </a:gsLst>
                <a:path path="circle">
                  <a:fillToRect l="50000" t="50000" r="50000" b="50000"/>
                </a:path>
                <a:tileRect/>
              </a:gradFill>
              <a:ln w="14288" cap="flat">
                <a:noFill/>
                <a:prstDash val="solid"/>
                <a:miter lim="800000"/>
                <a:headEnd/>
                <a:tailEnd/>
              </a:ln>
              <a:scene3d>
                <a:camera prst="perspectiveFront" fov="3900000"/>
                <a:lightRig rig="balanced" dir="t"/>
              </a:scene3d>
              <a:sp3d extrusionH="1143000" prstMaterial="plastic">
                <a:bevelT w="25400" h="3175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7"/>
              <p:cNvSpPr>
                <a:spLocks/>
              </p:cNvSpPr>
              <p:nvPr/>
            </p:nvSpPr>
            <p:spPr bwMode="gray">
              <a:xfrm>
                <a:off x="3856680" y="1920698"/>
                <a:ext cx="1988949" cy="2667092"/>
              </a:xfrm>
              <a:custGeom>
                <a:avLst/>
                <a:gdLst/>
                <a:ahLst/>
                <a:cxnLst>
                  <a:cxn ang="0">
                    <a:pos x="765" y="0"/>
                  </a:cxn>
                  <a:cxn ang="0">
                    <a:pos x="27" y="0"/>
                  </a:cxn>
                  <a:cxn ang="0">
                    <a:pos x="0" y="131"/>
                  </a:cxn>
                  <a:cxn ang="0">
                    <a:pos x="331" y="476"/>
                  </a:cxn>
                  <a:cxn ang="0">
                    <a:pos x="747" y="917"/>
                  </a:cxn>
                  <a:cxn ang="0">
                    <a:pos x="700" y="1117"/>
                  </a:cxn>
                  <a:cxn ang="0">
                    <a:pos x="765" y="1117"/>
                  </a:cxn>
                  <a:cxn ang="0">
                    <a:pos x="833" y="1049"/>
                  </a:cxn>
                  <a:cxn ang="0">
                    <a:pos x="833" y="68"/>
                  </a:cxn>
                  <a:cxn ang="0">
                    <a:pos x="765" y="0"/>
                  </a:cxn>
                </a:cxnLst>
                <a:rect l="0" t="0" r="r" b="b"/>
                <a:pathLst>
                  <a:path w="833" h="1117">
                    <a:moveTo>
                      <a:pt x="765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7" y="45"/>
                      <a:pt x="0" y="91"/>
                      <a:pt x="0" y="131"/>
                    </a:cubicBezTo>
                    <a:cubicBezTo>
                      <a:pt x="0" y="197"/>
                      <a:pt x="34" y="383"/>
                      <a:pt x="331" y="476"/>
                    </a:cubicBezTo>
                    <a:cubicBezTo>
                      <a:pt x="628" y="570"/>
                      <a:pt x="747" y="770"/>
                      <a:pt x="747" y="917"/>
                    </a:cubicBezTo>
                    <a:cubicBezTo>
                      <a:pt x="747" y="1013"/>
                      <a:pt x="731" y="1070"/>
                      <a:pt x="700" y="1117"/>
                    </a:cubicBezTo>
                    <a:cubicBezTo>
                      <a:pt x="765" y="1117"/>
                      <a:pt x="765" y="1117"/>
                      <a:pt x="765" y="1117"/>
                    </a:cubicBezTo>
                    <a:cubicBezTo>
                      <a:pt x="803" y="1117"/>
                      <a:pt x="833" y="1087"/>
                      <a:pt x="833" y="1049"/>
                    </a:cubicBezTo>
                    <a:cubicBezTo>
                      <a:pt x="833" y="68"/>
                      <a:pt x="833" y="68"/>
                      <a:pt x="833" y="68"/>
                    </a:cubicBezTo>
                    <a:cubicBezTo>
                      <a:pt x="833" y="30"/>
                      <a:pt x="803" y="0"/>
                      <a:pt x="76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D7D7D7"/>
                  </a:gs>
                  <a:gs pos="100000">
                    <a:srgbClr val="AFAFAF"/>
                  </a:gs>
                </a:gsLst>
                <a:path path="circle">
                  <a:fillToRect l="50000" t="50000" r="50000" b="50000"/>
                </a:path>
                <a:tileRect/>
              </a:gradFill>
              <a:ln w="14288" cap="flat">
                <a:noFill/>
                <a:prstDash val="solid"/>
                <a:miter lim="800000"/>
                <a:headEnd/>
                <a:tailEnd/>
              </a:ln>
              <a:scene3d>
                <a:camera prst="perspectiveFront" fov="3900000"/>
                <a:lightRig rig="balanced" dir="t"/>
              </a:scene3d>
              <a:sp3d extrusionH="1143000" prstMaterial="plastic">
                <a:bevelT w="25400" h="3175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8" name="Rechteck 3"/>
            <p:cNvSpPr/>
            <p:nvPr/>
          </p:nvSpPr>
          <p:spPr bwMode="gray">
            <a:xfrm>
              <a:off x="3374014" y="4040572"/>
              <a:ext cx="874643" cy="308113"/>
            </a:xfrm>
            <a:prstGeom prst="rect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</a:rPr>
                <a:t>Pro</a:t>
              </a:r>
              <a:endParaRPr kumimoji="0" lang="de-DE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endParaRPr>
            </a:p>
          </p:txBody>
        </p:sp>
        <p:sp>
          <p:nvSpPr>
            <p:cNvPr id="19" name="Rechteck 15"/>
            <p:cNvSpPr/>
            <p:nvPr/>
          </p:nvSpPr>
          <p:spPr bwMode="gray">
            <a:xfrm>
              <a:off x="4781490" y="2117034"/>
              <a:ext cx="874643" cy="308113"/>
            </a:xfrm>
            <a:prstGeom prst="rect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</a:rPr>
                <a:t>Con</a:t>
              </a:r>
              <a:endParaRPr kumimoji="0" lang="de-DE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2464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42"/>
          <p:cNvGrpSpPr/>
          <p:nvPr/>
        </p:nvGrpSpPr>
        <p:grpSpPr>
          <a:xfrm>
            <a:off x="336471" y="1150809"/>
            <a:ext cx="8201794" cy="5418977"/>
            <a:chOff x="336471" y="1143189"/>
            <a:chExt cx="8201794" cy="5418977"/>
          </a:xfrm>
        </p:grpSpPr>
        <p:sp>
          <p:nvSpPr>
            <p:cNvPr id="27" name="Ellipse 41"/>
            <p:cNvSpPr/>
            <p:nvPr/>
          </p:nvSpPr>
          <p:spPr bwMode="auto">
            <a:xfrm>
              <a:off x="796049" y="4867456"/>
              <a:ext cx="7595476" cy="1694710"/>
            </a:xfrm>
            <a:prstGeom prst="ellipse">
              <a:avLst/>
            </a:prstGeom>
            <a:gradFill flip="none" rotWithShape="1">
              <a:gsLst>
                <a:gs pos="0">
                  <a:srgbClr val="000000">
                    <a:alpha val="51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endParaRPr>
            </a:p>
          </p:txBody>
        </p:sp>
        <p:grpSp>
          <p:nvGrpSpPr>
            <p:cNvPr id="28" name="Gruppieren 19"/>
            <p:cNvGrpSpPr/>
            <p:nvPr/>
          </p:nvGrpSpPr>
          <p:grpSpPr>
            <a:xfrm>
              <a:off x="662884" y="1143189"/>
              <a:ext cx="7875381" cy="4571622"/>
              <a:chOff x="662884" y="1143189"/>
              <a:chExt cx="7875381" cy="4571622"/>
            </a:xfrm>
          </p:grpSpPr>
          <p:pic>
            <p:nvPicPr>
              <p:cNvPr id="47" name="Grafik 20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62884" y="1143189"/>
                <a:ext cx="7875381" cy="4571622"/>
              </a:xfrm>
              <a:prstGeom prst="rect">
                <a:avLst/>
              </a:prstGeom>
            </p:spPr>
          </p:pic>
          <p:sp>
            <p:nvSpPr>
              <p:cNvPr id="48" name="Freeform 6"/>
              <p:cNvSpPr>
                <a:spLocks noEditPoints="1"/>
              </p:cNvSpPr>
              <p:nvPr/>
            </p:nvSpPr>
            <p:spPr bwMode="auto">
              <a:xfrm>
                <a:off x="683396" y="1157826"/>
                <a:ext cx="7848000" cy="4535220"/>
              </a:xfrm>
              <a:custGeom>
                <a:avLst/>
                <a:gdLst/>
                <a:ahLst/>
                <a:cxnLst>
                  <a:cxn ang="0">
                    <a:pos x="971" y="275"/>
                  </a:cxn>
                  <a:cxn ang="0">
                    <a:pos x="1043" y="309"/>
                  </a:cxn>
                  <a:cxn ang="0">
                    <a:pos x="836" y="458"/>
                  </a:cxn>
                  <a:cxn ang="0">
                    <a:pos x="1960" y="687"/>
                  </a:cxn>
                  <a:cxn ang="0">
                    <a:pos x="1108" y="441"/>
                  </a:cxn>
                  <a:cxn ang="0">
                    <a:pos x="828" y="220"/>
                  </a:cxn>
                  <a:cxn ang="0">
                    <a:pos x="1316" y="212"/>
                  </a:cxn>
                  <a:cxn ang="0">
                    <a:pos x="1326" y="269"/>
                  </a:cxn>
                  <a:cxn ang="0">
                    <a:pos x="1637" y="742"/>
                  </a:cxn>
                  <a:cxn ang="0">
                    <a:pos x="549" y="484"/>
                  </a:cxn>
                  <a:cxn ang="0">
                    <a:pos x="1711" y="705"/>
                  </a:cxn>
                  <a:cxn ang="0">
                    <a:pos x="1931" y="574"/>
                  </a:cxn>
                  <a:cxn ang="0">
                    <a:pos x="1838" y="404"/>
                  </a:cxn>
                  <a:cxn ang="0">
                    <a:pos x="1806" y="241"/>
                  </a:cxn>
                  <a:cxn ang="0">
                    <a:pos x="1747" y="138"/>
                  </a:cxn>
                  <a:cxn ang="0">
                    <a:pos x="1767" y="43"/>
                  </a:cxn>
                  <a:cxn ang="0">
                    <a:pos x="1682" y="54"/>
                  </a:cxn>
                  <a:cxn ang="0">
                    <a:pos x="1560" y="224"/>
                  </a:cxn>
                  <a:cxn ang="0">
                    <a:pos x="1392" y="323"/>
                  </a:cxn>
                  <a:cxn ang="0">
                    <a:pos x="1333" y="407"/>
                  </a:cxn>
                  <a:cxn ang="0">
                    <a:pos x="1234" y="399"/>
                  </a:cxn>
                  <a:cxn ang="0">
                    <a:pos x="1087" y="464"/>
                  </a:cxn>
                  <a:cxn ang="0">
                    <a:pos x="1072" y="359"/>
                  </a:cxn>
                  <a:cxn ang="0">
                    <a:pos x="992" y="397"/>
                  </a:cxn>
                  <a:cxn ang="0">
                    <a:pos x="867" y="474"/>
                  </a:cxn>
                  <a:cxn ang="0">
                    <a:pos x="815" y="506"/>
                  </a:cxn>
                  <a:cxn ang="0">
                    <a:pos x="811" y="623"/>
                  </a:cxn>
                  <a:cxn ang="0">
                    <a:pos x="723" y="629"/>
                  </a:cxn>
                  <a:cxn ang="0">
                    <a:pos x="755" y="492"/>
                  </a:cxn>
                  <a:cxn ang="0">
                    <a:pos x="661" y="518"/>
                  </a:cxn>
                  <a:cxn ang="0">
                    <a:pos x="566" y="508"/>
                  </a:cxn>
                  <a:cxn ang="0">
                    <a:pos x="494" y="478"/>
                  </a:cxn>
                  <a:cxn ang="0">
                    <a:pos x="373" y="486"/>
                  </a:cxn>
                  <a:cxn ang="0">
                    <a:pos x="410" y="473"/>
                  </a:cxn>
                  <a:cxn ang="0">
                    <a:pos x="397" y="343"/>
                  </a:cxn>
                  <a:cxn ang="0">
                    <a:pos x="222" y="511"/>
                  </a:cxn>
                  <a:cxn ang="0">
                    <a:pos x="111" y="660"/>
                  </a:cxn>
                  <a:cxn ang="0">
                    <a:pos x="114" y="846"/>
                  </a:cxn>
                  <a:cxn ang="0">
                    <a:pos x="0" y="878"/>
                  </a:cxn>
                  <a:cxn ang="0">
                    <a:pos x="99" y="1102"/>
                  </a:cxn>
                  <a:cxn ang="0">
                    <a:pos x="221" y="919"/>
                  </a:cxn>
                  <a:cxn ang="0">
                    <a:pos x="398" y="965"/>
                  </a:cxn>
                  <a:cxn ang="0">
                    <a:pos x="546" y="932"/>
                  </a:cxn>
                  <a:cxn ang="0">
                    <a:pos x="733" y="985"/>
                  </a:cxn>
                  <a:cxn ang="0">
                    <a:pos x="976" y="1106"/>
                  </a:cxn>
                  <a:cxn ang="0">
                    <a:pos x="1162" y="1090"/>
                  </a:cxn>
                  <a:cxn ang="0">
                    <a:pos x="1449" y="958"/>
                  </a:cxn>
                  <a:cxn ang="0">
                    <a:pos x="1690" y="949"/>
                  </a:cxn>
                  <a:cxn ang="0">
                    <a:pos x="1746" y="1089"/>
                  </a:cxn>
                  <a:cxn ang="0">
                    <a:pos x="1712" y="753"/>
                  </a:cxn>
                  <a:cxn ang="0">
                    <a:pos x="1626" y="599"/>
                  </a:cxn>
                  <a:cxn ang="0">
                    <a:pos x="1731" y="487"/>
                  </a:cxn>
                  <a:cxn ang="0">
                    <a:pos x="1743" y="374"/>
                  </a:cxn>
                  <a:cxn ang="0">
                    <a:pos x="1787" y="469"/>
                  </a:cxn>
                  <a:cxn ang="0">
                    <a:pos x="1960" y="814"/>
                  </a:cxn>
                  <a:cxn ang="0">
                    <a:pos x="1937" y="605"/>
                  </a:cxn>
                  <a:cxn ang="0">
                    <a:pos x="792" y="206"/>
                  </a:cxn>
                  <a:cxn ang="0">
                    <a:pos x="779" y="228"/>
                  </a:cxn>
                  <a:cxn ang="0">
                    <a:pos x="706" y="383"/>
                  </a:cxn>
                  <a:cxn ang="0">
                    <a:pos x="691" y="370"/>
                  </a:cxn>
                  <a:cxn ang="0">
                    <a:pos x="653" y="506"/>
                  </a:cxn>
                  <a:cxn ang="0">
                    <a:pos x="669" y="418"/>
                  </a:cxn>
                  <a:cxn ang="0">
                    <a:pos x="741" y="185"/>
                  </a:cxn>
                </a:cxnLst>
                <a:rect l="0" t="0" r="r" b="b"/>
                <a:pathLst>
                  <a:path w="1975" h="1148">
                    <a:moveTo>
                      <a:pt x="986" y="364"/>
                    </a:moveTo>
                    <a:cubicBezTo>
                      <a:pt x="991" y="364"/>
                      <a:pt x="992" y="357"/>
                      <a:pt x="992" y="357"/>
                    </a:cubicBezTo>
                    <a:cubicBezTo>
                      <a:pt x="992" y="357"/>
                      <a:pt x="993" y="361"/>
                      <a:pt x="993" y="364"/>
                    </a:cubicBezTo>
                    <a:cubicBezTo>
                      <a:pt x="993" y="367"/>
                      <a:pt x="986" y="364"/>
                      <a:pt x="986" y="364"/>
                    </a:cubicBezTo>
                    <a:close/>
                    <a:moveTo>
                      <a:pt x="964" y="266"/>
                    </a:moveTo>
                    <a:cubicBezTo>
                      <a:pt x="971" y="270"/>
                      <a:pt x="971" y="270"/>
                      <a:pt x="971" y="270"/>
                    </a:cubicBezTo>
                    <a:cubicBezTo>
                      <a:pt x="977" y="264"/>
                      <a:pt x="977" y="264"/>
                      <a:pt x="977" y="264"/>
                    </a:cubicBezTo>
                    <a:cubicBezTo>
                      <a:pt x="977" y="264"/>
                      <a:pt x="986" y="261"/>
                      <a:pt x="987" y="260"/>
                    </a:cubicBezTo>
                    <a:cubicBezTo>
                      <a:pt x="988" y="260"/>
                      <a:pt x="984" y="252"/>
                      <a:pt x="984" y="250"/>
                    </a:cubicBezTo>
                    <a:cubicBezTo>
                      <a:pt x="984" y="249"/>
                      <a:pt x="990" y="247"/>
                      <a:pt x="990" y="247"/>
                    </a:cubicBezTo>
                    <a:cubicBezTo>
                      <a:pt x="990" y="247"/>
                      <a:pt x="990" y="245"/>
                      <a:pt x="984" y="241"/>
                    </a:cubicBezTo>
                    <a:cubicBezTo>
                      <a:pt x="977" y="237"/>
                      <a:pt x="975" y="230"/>
                      <a:pt x="975" y="230"/>
                    </a:cubicBezTo>
                    <a:cubicBezTo>
                      <a:pt x="975" y="230"/>
                      <a:pt x="974" y="233"/>
                      <a:pt x="974" y="235"/>
                    </a:cubicBezTo>
                    <a:cubicBezTo>
                      <a:pt x="974" y="237"/>
                      <a:pt x="970" y="237"/>
                      <a:pt x="965" y="241"/>
                    </a:cubicBezTo>
                    <a:cubicBezTo>
                      <a:pt x="961" y="244"/>
                      <a:pt x="965" y="249"/>
                      <a:pt x="965" y="253"/>
                    </a:cubicBezTo>
                    <a:cubicBezTo>
                      <a:pt x="965" y="256"/>
                      <a:pt x="959" y="259"/>
                      <a:pt x="958" y="261"/>
                    </a:cubicBezTo>
                    <a:cubicBezTo>
                      <a:pt x="963" y="262"/>
                      <a:pt x="963" y="262"/>
                      <a:pt x="963" y="262"/>
                    </a:cubicBezTo>
                    <a:lnTo>
                      <a:pt x="964" y="266"/>
                    </a:lnTo>
                    <a:close/>
                    <a:moveTo>
                      <a:pt x="971" y="275"/>
                    </a:moveTo>
                    <a:cubicBezTo>
                      <a:pt x="966" y="270"/>
                      <a:pt x="964" y="271"/>
                      <a:pt x="960" y="271"/>
                    </a:cubicBezTo>
                    <a:cubicBezTo>
                      <a:pt x="957" y="271"/>
                      <a:pt x="954" y="271"/>
                      <a:pt x="954" y="271"/>
                    </a:cubicBezTo>
                    <a:cubicBezTo>
                      <a:pt x="954" y="276"/>
                      <a:pt x="954" y="276"/>
                      <a:pt x="954" y="276"/>
                    </a:cubicBezTo>
                    <a:cubicBezTo>
                      <a:pt x="965" y="282"/>
                      <a:pt x="965" y="282"/>
                      <a:pt x="965" y="282"/>
                    </a:cubicBezTo>
                    <a:cubicBezTo>
                      <a:pt x="965" y="282"/>
                      <a:pt x="975" y="279"/>
                      <a:pt x="971" y="275"/>
                    </a:cubicBezTo>
                    <a:close/>
                    <a:moveTo>
                      <a:pt x="975" y="271"/>
                    </a:moveTo>
                    <a:cubicBezTo>
                      <a:pt x="975" y="279"/>
                      <a:pt x="975" y="279"/>
                      <a:pt x="975" y="279"/>
                    </a:cubicBezTo>
                    <a:cubicBezTo>
                      <a:pt x="968" y="286"/>
                      <a:pt x="968" y="286"/>
                      <a:pt x="968" y="286"/>
                    </a:cubicBezTo>
                    <a:cubicBezTo>
                      <a:pt x="968" y="286"/>
                      <a:pt x="969" y="286"/>
                      <a:pt x="972" y="289"/>
                    </a:cubicBezTo>
                    <a:cubicBezTo>
                      <a:pt x="976" y="293"/>
                      <a:pt x="977" y="300"/>
                      <a:pt x="977" y="300"/>
                    </a:cubicBezTo>
                    <a:cubicBezTo>
                      <a:pt x="981" y="300"/>
                      <a:pt x="981" y="300"/>
                      <a:pt x="981" y="300"/>
                    </a:cubicBezTo>
                    <a:cubicBezTo>
                      <a:pt x="983" y="302"/>
                      <a:pt x="983" y="302"/>
                      <a:pt x="983" y="302"/>
                    </a:cubicBezTo>
                    <a:cubicBezTo>
                      <a:pt x="988" y="302"/>
                      <a:pt x="988" y="302"/>
                      <a:pt x="988" y="302"/>
                    </a:cubicBezTo>
                    <a:cubicBezTo>
                      <a:pt x="994" y="307"/>
                      <a:pt x="994" y="307"/>
                      <a:pt x="994" y="307"/>
                    </a:cubicBezTo>
                    <a:cubicBezTo>
                      <a:pt x="994" y="307"/>
                      <a:pt x="1006" y="303"/>
                      <a:pt x="1007" y="301"/>
                    </a:cubicBezTo>
                    <a:cubicBezTo>
                      <a:pt x="1007" y="298"/>
                      <a:pt x="1002" y="293"/>
                      <a:pt x="1003" y="291"/>
                    </a:cubicBezTo>
                    <a:cubicBezTo>
                      <a:pt x="1004" y="289"/>
                      <a:pt x="1004" y="276"/>
                      <a:pt x="1004" y="276"/>
                    </a:cubicBezTo>
                    <a:cubicBezTo>
                      <a:pt x="1004" y="276"/>
                      <a:pt x="999" y="268"/>
                      <a:pt x="997" y="267"/>
                    </a:cubicBezTo>
                    <a:cubicBezTo>
                      <a:pt x="994" y="266"/>
                      <a:pt x="996" y="273"/>
                      <a:pt x="996" y="273"/>
                    </a:cubicBezTo>
                    <a:cubicBezTo>
                      <a:pt x="996" y="273"/>
                      <a:pt x="992" y="276"/>
                      <a:pt x="991" y="276"/>
                    </a:cubicBezTo>
                    <a:cubicBezTo>
                      <a:pt x="990" y="276"/>
                      <a:pt x="990" y="265"/>
                      <a:pt x="990" y="265"/>
                    </a:cubicBezTo>
                    <a:lnTo>
                      <a:pt x="975" y="271"/>
                    </a:lnTo>
                    <a:close/>
                    <a:moveTo>
                      <a:pt x="1000" y="384"/>
                    </a:moveTo>
                    <a:cubicBezTo>
                      <a:pt x="997" y="382"/>
                      <a:pt x="990" y="384"/>
                      <a:pt x="990" y="384"/>
                    </a:cubicBezTo>
                    <a:cubicBezTo>
                      <a:pt x="990" y="384"/>
                      <a:pt x="990" y="386"/>
                      <a:pt x="994" y="389"/>
                    </a:cubicBezTo>
                    <a:cubicBezTo>
                      <a:pt x="997" y="392"/>
                      <a:pt x="1000" y="384"/>
                      <a:pt x="1000" y="384"/>
                    </a:cubicBezTo>
                    <a:close/>
                    <a:moveTo>
                      <a:pt x="1009" y="330"/>
                    </a:moveTo>
                    <a:cubicBezTo>
                      <a:pt x="1013" y="331"/>
                      <a:pt x="1018" y="323"/>
                      <a:pt x="1021" y="323"/>
                    </a:cubicBezTo>
                    <a:cubicBezTo>
                      <a:pt x="1025" y="323"/>
                      <a:pt x="1045" y="317"/>
                      <a:pt x="1043" y="309"/>
                    </a:cubicBezTo>
                    <a:cubicBezTo>
                      <a:pt x="1040" y="302"/>
                      <a:pt x="1035" y="300"/>
                      <a:pt x="1035" y="300"/>
                    </a:cubicBezTo>
                    <a:cubicBezTo>
                      <a:pt x="1029" y="291"/>
                      <a:pt x="1029" y="291"/>
                      <a:pt x="1029" y="291"/>
                    </a:cubicBezTo>
                    <a:cubicBezTo>
                      <a:pt x="1024" y="299"/>
                      <a:pt x="1024" y="299"/>
                      <a:pt x="1024" y="299"/>
                    </a:cubicBezTo>
                    <a:cubicBezTo>
                      <a:pt x="1021" y="283"/>
                      <a:pt x="1021" y="283"/>
                      <a:pt x="1021" y="283"/>
                    </a:cubicBezTo>
                    <a:cubicBezTo>
                      <a:pt x="1021" y="283"/>
                      <a:pt x="1016" y="289"/>
                      <a:pt x="1014" y="292"/>
                    </a:cubicBezTo>
                    <a:cubicBezTo>
                      <a:pt x="1013" y="295"/>
                      <a:pt x="1015" y="306"/>
                      <a:pt x="1015" y="306"/>
                    </a:cubicBezTo>
                    <a:cubicBezTo>
                      <a:pt x="1012" y="306"/>
                      <a:pt x="1012" y="306"/>
                      <a:pt x="1012" y="306"/>
                    </a:cubicBezTo>
                    <a:cubicBezTo>
                      <a:pt x="1012" y="306"/>
                      <a:pt x="1012" y="319"/>
                      <a:pt x="1010" y="323"/>
                    </a:cubicBezTo>
                    <a:cubicBezTo>
                      <a:pt x="1009" y="327"/>
                      <a:pt x="1004" y="330"/>
                      <a:pt x="1009" y="330"/>
                    </a:cubicBezTo>
                    <a:close/>
                    <a:moveTo>
                      <a:pt x="834" y="494"/>
                    </a:moveTo>
                    <a:cubicBezTo>
                      <a:pt x="846" y="492"/>
                      <a:pt x="846" y="492"/>
                      <a:pt x="846" y="492"/>
                    </a:cubicBezTo>
                    <a:cubicBezTo>
                      <a:pt x="846" y="492"/>
                      <a:pt x="845" y="482"/>
                      <a:pt x="840" y="485"/>
                    </a:cubicBezTo>
                    <a:cubicBezTo>
                      <a:pt x="836" y="489"/>
                      <a:pt x="831" y="489"/>
                      <a:pt x="834" y="494"/>
                    </a:cubicBezTo>
                    <a:close/>
                    <a:moveTo>
                      <a:pt x="1056" y="319"/>
                    </a:moveTo>
                    <a:cubicBezTo>
                      <a:pt x="1062" y="319"/>
                      <a:pt x="1062" y="315"/>
                      <a:pt x="1060" y="314"/>
                    </a:cubicBezTo>
                    <a:cubicBezTo>
                      <a:pt x="1057" y="314"/>
                      <a:pt x="1054" y="316"/>
                      <a:pt x="1054" y="316"/>
                    </a:cubicBezTo>
                    <a:cubicBezTo>
                      <a:pt x="1051" y="314"/>
                      <a:pt x="1051" y="314"/>
                      <a:pt x="1051" y="314"/>
                    </a:cubicBezTo>
                    <a:cubicBezTo>
                      <a:pt x="1051" y="314"/>
                      <a:pt x="1051" y="319"/>
                      <a:pt x="1056" y="319"/>
                    </a:cubicBezTo>
                    <a:close/>
                    <a:moveTo>
                      <a:pt x="858" y="484"/>
                    </a:moveTo>
                    <a:cubicBezTo>
                      <a:pt x="857" y="475"/>
                      <a:pt x="857" y="475"/>
                      <a:pt x="857" y="475"/>
                    </a:cubicBezTo>
                    <a:cubicBezTo>
                      <a:pt x="852" y="480"/>
                      <a:pt x="852" y="480"/>
                      <a:pt x="852" y="480"/>
                    </a:cubicBezTo>
                    <a:cubicBezTo>
                      <a:pt x="854" y="489"/>
                      <a:pt x="858" y="484"/>
                      <a:pt x="858" y="484"/>
                    </a:cubicBezTo>
                    <a:close/>
                    <a:moveTo>
                      <a:pt x="826" y="458"/>
                    </a:moveTo>
                    <a:cubicBezTo>
                      <a:pt x="836" y="458"/>
                      <a:pt x="836" y="458"/>
                      <a:pt x="836" y="458"/>
                    </a:cubicBezTo>
                    <a:cubicBezTo>
                      <a:pt x="836" y="458"/>
                      <a:pt x="834" y="453"/>
                      <a:pt x="831" y="453"/>
                    </a:cubicBezTo>
                    <a:cubicBezTo>
                      <a:pt x="828" y="453"/>
                      <a:pt x="826" y="458"/>
                      <a:pt x="826" y="458"/>
                    </a:cubicBezTo>
                    <a:close/>
                    <a:moveTo>
                      <a:pt x="828" y="195"/>
                    </a:moveTo>
                    <a:cubicBezTo>
                      <a:pt x="829" y="192"/>
                      <a:pt x="826" y="186"/>
                      <a:pt x="821" y="191"/>
                    </a:cubicBezTo>
                    <a:cubicBezTo>
                      <a:pt x="820" y="192"/>
                      <a:pt x="827" y="199"/>
                      <a:pt x="828" y="195"/>
                    </a:cubicBezTo>
                    <a:close/>
                    <a:moveTo>
                      <a:pt x="957" y="236"/>
                    </a:moveTo>
                    <a:cubicBezTo>
                      <a:pt x="954" y="231"/>
                      <a:pt x="948" y="226"/>
                      <a:pt x="948" y="235"/>
                    </a:cubicBezTo>
                    <a:cubicBezTo>
                      <a:pt x="948" y="235"/>
                      <a:pt x="960" y="241"/>
                      <a:pt x="957" y="236"/>
                    </a:cubicBezTo>
                    <a:close/>
                    <a:moveTo>
                      <a:pt x="899" y="243"/>
                    </a:moveTo>
                    <a:cubicBezTo>
                      <a:pt x="901" y="240"/>
                      <a:pt x="898" y="237"/>
                      <a:pt x="895" y="237"/>
                    </a:cubicBezTo>
                    <a:cubicBezTo>
                      <a:pt x="889" y="238"/>
                      <a:pt x="898" y="246"/>
                      <a:pt x="899" y="243"/>
                    </a:cubicBezTo>
                    <a:close/>
                    <a:moveTo>
                      <a:pt x="890" y="410"/>
                    </a:moveTo>
                    <a:cubicBezTo>
                      <a:pt x="887" y="406"/>
                      <a:pt x="888" y="407"/>
                      <a:pt x="884" y="410"/>
                    </a:cubicBezTo>
                    <a:cubicBezTo>
                      <a:pt x="888" y="416"/>
                      <a:pt x="888" y="416"/>
                      <a:pt x="888" y="416"/>
                    </a:cubicBezTo>
                    <a:cubicBezTo>
                      <a:pt x="888" y="416"/>
                      <a:pt x="894" y="414"/>
                      <a:pt x="890" y="410"/>
                    </a:cubicBezTo>
                    <a:close/>
                    <a:moveTo>
                      <a:pt x="921" y="436"/>
                    </a:moveTo>
                    <a:cubicBezTo>
                      <a:pt x="921" y="433"/>
                      <a:pt x="918" y="430"/>
                      <a:pt x="918" y="430"/>
                    </a:cubicBezTo>
                    <a:cubicBezTo>
                      <a:pt x="918" y="430"/>
                      <a:pt x="912" y="432"/>
                      <a:pt x="913" y="438"/>
                    </a:cubicBezTo>
                    <a:cubicBezTo>
                      <a:pt x="913" y="438"/>
                      <a:pt x="921" y="438"/>
                      <a:pt x="921" y="436"/>
                    </a:cubicBezTo>
                    <a:close/>
                    <a:moveTo>
                      <a:pt x="887" y="448"/>
                    </a:moveTo>
                    <a:cubicBezTo>
                      <a:pt x="896" y="449"/>
                      <a:pt x="896" y="449"/>
                      <a:pt x="896" y="449"/>
                    </a:cubicBezTo>
                    <a:cubicBezTo>
                      <a:pt x="892" y="436"/>
                      <a:pt x="887" y="448"/>
                      <a:pt x="887" y="448"/>
                    </a:cubicBezTo>
                    <a:close/>
                    <a:moveTo>
                      <a:pt x="1961" y="691"/>
                    </a:moveTo>
                    <a:cubicBezTo>
                      <a:pt x="1963" y="691"/>
                      <a:pt x="1963" y="687"/>
                      <a:pt x="1960" y="687"/>
                    </a:cubicBezTo>
                    <a:cubicBezTo>
                      <a:pt x="1960" y="687"/>
                      <a:pt x="1959" y="692"/>
                      <a:pt x="1961" y="691"/>
                    </a:cubicBezTo>
                    <a:close/>
                    <a:moveTo>
                      <a:pt x="1332" y="259"/>
                    </a:moveTo>
                    <a:cubicBezTo>
                      <a:pt x="1337" y="259"/>
                      <a:pt x="1338" y="254"/>
                      <a:pt x="1345" y="255"/>
                    </a:cubicBezTo>
                    <a:cubicBezTo>
                      <a:pt x="1352" y="255"/>
                      <a:pt x="1353" y="258"/>
                      <a:pt x="1357" y="252"/>
                    </a:cubicBezTo>
                    <a:cubicBezTo>
                      <a:pt x="1361" y="246"/>
                      <a:pt x="1361" y="238"/>
                      <a:pt x="1361" y="238"/>
                    </a:cubicBezTo>
                    <a:cubicBezTo>
                      <a:pt x="1358" y="233"/>
                      <a:pt x="1358" y="233"/>
                      <a:pt x="1358" y="233"/>
                    </a:cubicBezTo>
                    <a:cubicBezTo>
                      <a:pt x="1354" y="238"/>
                      <a:pt x="1354" y="238"/>
                      <a:pt x="1354" y="238"/>
                    </a:cubicBezTo>
                    <a:cubicBezTo>
                      <a:pt x="1354" y="238"/>
                      <a:pt x="1350" y="236"/>
                      <a:pt x="1349" y="238"/>
                    </a:cubicBezTo>
                    <a:cubicBezTo>
                      <a:pt x="1347" y="241"/>
                      <a:pt x="1345" y="245"/>
                      <a:pt x="1345" y="245"/>
                    </a:cubicBezTo>
                    <a:cubicBezTo>
                      <a:pt x="1339" y="241"/>
                      <a:pt x="1339" y="241"/>
                      <a:pt x="1339" y="241"/>
                    </a:cubicBezTo>
                    <a:cubicBezTo>
                      <a:pt x="1334" y="245"/>
                      <a:pt x="1334" y="245"/>
                      <a:pt x="1334" y="245"/>
                    </a:cubicBezTo>
                    <a:cubicBezTo>
                      <a:pt x="1334" y="245"/>
                      <a:pt x="1338" y="252"/>
                      <a:pt x="1334" y="252"/>
                    </a:cubicBezTo>
                    <a:cubicBezTo>
                      <a:pt x="1330" y="252"/>
                      <a:pt x="1326" y="250"/>
                      <a:pt x="1326" y="250"/>
                    </a:cubicBezTo>
                    <a:cubicBezTo>
                      <a:pt x="1326" y="250"/>
                      <a:pt x="1327" y="259"/>
                      <a:pt x="1332" y="259"/>
                    </a:cubicBezTo>
                    <a:close/>
                    <a:moveTo>
                      <a:pt x="1949" y="650"/>
                    </a:moveTo>
                    <a:cubicBezTo>
                      <a:pt x="1949" y="650"/>
                      <a:pt x="1955" y="652"/>
                      <a:pt x="1952" y="649"/>
                    </a:cubicBezTo>
                    <a:cubicBezTo>
                      <a:pt x="1949" y="645"/>
                      <a:pt x="1946" y="641"/>
                      <a:pt x="1946" y="641"/>
                    </a:cubicBezTo>
                    <a:lnTo>
                      <a:pt x="1949" y="650"/>
                    </a:lnTo>
                    <a:close/>
                    <a:moveTo>
                      <a:pt x="1949" y="383"/>
                    </a:moveTo>
                    <a:cubicBezTo>
                      <a:pt x="1946" y="380"/>
                      <a:pt x="1937" y="382"/>
                      <a:pt x="1936" y="385"/>
                    </a:cubicBezTo>
                    <a:cubicBezTo>
                      <a:pt x="1936" y="385"/>
                      <a:pt x="1951" y="386"/>
                      <a:pt x="1949" y="383"/>
                    </a:cubicBezTo>
                    <a:close/>
                    <a:moveTo>
                      <a:pt x="1115" y="432"/>
                    </a:moveTo>
                    <a:cubicBezTo>
                      <a:pt x="1109" y="432"/>
                      <a:pt x="1109" y="432"/>
                      <a:pt x="1109" y="432"/>
                    </a:cubicBezTo>
                    <a:cubicBezTo>
                      <a:pt x="1109" y="432"/>
                      <a:pt x="1106" y="441"/>
                      <a:pt x="1108" y="441"/>
                    </a:cubicBezTo>
                    <a:cubicBezTo>
                      <a:pt x="1110" y="441"/>
                      <a:pt x="1116" y="437"/>
                      <a:pt x="1116" y="437"/>
                    </a:cubicBezTo>
                    <a:cubicBezTo>
                      <a:pt x="1116" y="437"/>
                      <a:pt x="1125" y="426"/>
                      <a:pt x="1121" y="427"/>
                    </a:cubicBezTo>
                    <a:cubicBezTo>
                      <a:pt x="1117" y="427"/>
                      <a:pt x="1115" y="432"/>
                      <a:pt x="1115" y="432"/>
                    </a:cubicBezTo>
                    <a:close/>
                    <a:moveTo>
                      <a:pt x="1934" y="399"/>
                    </a:moveTo>
                    <a:cubicBezTo>
                      <a:pt x="1929" y="395"/>
                      <a:pt x="1929" y="395"/>
                      <a:pt x="1929" y="395"/>
                    </a:cubicBezTo>
                    <a:cubicBezTo>
                      <a:pt x="1923" y="398"/>
                      <a:pt x="1923" y="398"/>
                      <a:pt x="1923" y="398"/>
                    </a:cubicBezTo>
                    <a:cubicBezTo>
                      <a:pt x="1915" y="396"/>
                      <a:pt x="1915" y="396"/>
                      <a:pt x="1915" y="396"/>
                    </a:cubicBezTo>
                    <a:cubicBezTo>
                      <a:pt x="1914" y="402"/>
                      <a:pt x="1914" y="402"/>
                      <a:pt x="1914" y="402"/>
                    </a:cubicBezTo>
                    <a:cubicBezTo>
                      <a:pt x="1928" y="402"/>
                      <a:pt x="1928" y="402"/>
                      <a:pt x="1928" y="402"/>
                    </a:cubicBezTo>
                    <a:lnTo>
                      <a:pt x="1934" y="399"/>
                    </a:lnTo>
                    <a:close/>
                    <a:moveTo>
                      <a:pt x="1968" y="717"/>
                    </a:moveTo>
                    <a:cubicBezTo>
                      <a:pt x="1968" y="715"/>
                      <a:pt x="1970" y="712"/>
                      <a:pt x="1966" y="712"/>
                    </a:cubicBezTo>
                    <a:cubicBezTo>
                      <a:pt x="1966" y="712"/>
                      <a:pt x="1968" y="720"/>
                      <a:pt x="1968" y="717"/>
                    </a:cubicBezTo>
                    <a:close/>
                    <a:moveTo>
                      <a:pt x="1968" y="788"/>
                    </a:moveTo>
                    <a:cubicBezTo>
                      <a:pt x="1971" y="788"/>
                      <a:pt x="1970" y="779"/>
                      <a:pt x="1970" y="775"/>
                    </a:cubicBezTo>
                    <a:cubicBezTo>
                      <a:pt x="1970" y="770"/>
                      <a:pt x="1970" y="763"/>
                      <a:pt x="1970" y="763"/>
                    </a:cubicBezTo>
                    <a:cubicBezTo>
                      <a:pt x="1965" y="766"/>
                      <a:pt x="1965" y="766"/>
                      <a:pt x="1965" y="766"/>
                    </a:cubicBezTo>
                    <a:cubicBezTo>
                      <a:pt x="1965" y="766"/>
                      <a:pt x="1964" y="788"/>
                      <a:pt x="1968" y="788"/>
                    </a:cubicBezTo>
                    <a:close/>
                    <a:moveTo>
                      <a:pt x="828" y="220"/>
                    </a:moveTo>
                    <a:cubicBezTo>
                      <a:pt x="828" y="217"/>
                      <a:pt x="827" y="210"/>
                      <a:pt x="827" y="210"/>
                    </a:cubicBezTo>
                    <a:cubicBezTo>
                      <a:pt x="820" y="215"/>
                      <a:pt x="820" y="215"/>
                      <a:pt x="820" y="215"/>
                    </a:cubicBezTo>
                    <a:cubicBezTo>
                      <a:pt x="820" y="215"/>
                      <a:pt x="818" y="212"/>
                      <a:pt x="815" y="215"/>
                    </a:cubicBezTo>
                    <a:cubicBezTo>
                      <a:pt x="812" y="218"/>
                      <a:pt x="811" y="221"/>
                      <a:pt x="814" y="224"/>
                    </a:cubicBezTo>
                    <a:cubicBezTo>
                      <a:pt x="819" y="229"/>
                      <a:pt x="828" y="223"/>
                      <a:pt x="828" y="220"/>
                    </a:cubicBezTo>
                    <a:close/>
                    <a:moveTo>
                      <a:pt x="1582" y="85"/>
                    </a:moveTo>
                    <a:cubicBezTo>
                      <a:pt x="1582" y="77"/>
                      <a:pt x="1582" y="77"/>
                      <a:pt x="1582" y="77"/>
                    </a:cubicBezTo>
                    <a:cubicBezTo>
                      <a:pt x="1579" y="73"/>
                      <a:pt x="1579" y="73"/>
                      <a:pt x="1579" y="73"/>
                    </a:cubicBezTo>
                    <a:cubicBezTo>
                      <a:pt x="1583" y="71"/>
                      <a:pt x="1583" y="71"/>
                      <a:pt x="1583" y="71"/>
                    </a:cubicBezTo>
                    <a:cubicBezTo>
                      <a:pt x="1583" y="71"/>
                      <a:pt x="1584" y="55"/>
                      <a:pt x="1583" y="50"/>
                    </a:cubicBezTo>
                    <a:cubicBezTo>
                      <a:pt x="1581" y="44"/>
                      <a:pt x="1567" y="56"/>
                      <a:pt x="1567" y="56"/>
                    </a:cubicBezTo>
                    <a:cubicBezTo>
                      <a:pt x="1567" y="56"/>
                      <a:pt x="1566" y="57"/>
                      <a:pt x="1566" y="60"/>
                    </a:cubicBezTo>
                    <a:cubicBezTo>
                      <a:pt x="1566" y="62"/>
                      <a:pt x="1564" y="66"/>
                      <a:pt x="1564" y="66"/>
                    </a:cubicBezTo>
                    <a:cubicBezTo>
                      <a:pt x="1564" y="72"/>
                      <a:pt x="1575" y="85"/>
                      <a:pt x="1575" y="85"/>
                    </a:cubicBezTo>
                    <a:lnTo>
                      <a:pt x="1582" y="85"/>
                    </a:lnTo>
                    <a:close/>
                    <a:moveTo>
                      <a:pt x="1287" y="335"/>
                    </a:moveTo>
                    <a:cubicBezTo>
                      <a:pt x="1287" y="335"/>
                      <a:pt x="1299" y="344"/>
                      <a:pt x="1299" y="340"/>
                    </a:cubicBezTo>
                    <a:cubicBezTo>
                      <a:pt x="1299" y="336"/>
                      <a:pt x="1290" y="334"/>
                      <a:pt x="1287" y="335"/>
                    </a:cubicBezTo>
                    <a:close/>
                    <a:moveTo>
                      <a:pt x="1269" y="309"/>
                    </a:moveTo>
                    <a:cubicBezTo>
                      <a:pt x="1270" y="306"/>
                      <a:pt x="1261" y="295"/>
                      <a:pt x="1260" y="297"/>
                    </a:cubicBezTo>
                    <a:cubicBezTo>
                      <a:pt x="1260" y="297"/>
                      <a:pt x="1268" y="311"/>
                      <a:pt x="1269" y="309"/>
                    </a:cubicBezTo>
                    <a:close/>
                    <a:moveTo>
                      <a:pt x="1121" y="411"/>
                    </a:moveTo>
                    <a:cubicBezTo>
                      <a:pt x="1119" y="411"/>
                      <a:pt x="1118" y="421"/>
                      <a:pt x="1118" y="421"/>
                    </a:cubicBezTo>
                    <a:cubicBezTo>
                      <a:pt x="1118" y="421"/>
                      <a:pt x="1124" y="422"/>
                      <a:pt x="1129" y="422"/>
                    </a:cubicBezTo>
                    <a:cubicBezTo>
                      <a:pt x="1133" y="422"/>
                      <a:pt x="1132" y="411"/>
                      <a:pt x="1132" y="411"/>
                    </a:cubicBezTo>
                    <a:cubicBezTo>
                      <a:pt x="1132" y="411"/>
                      <a:pt x="1124" y="410"/>
                      <a:pt x="1121" y="411"/>
                    </a:cubicBezTo>
                    <a:close/>
                    <a:moveTo>
                      <a:pt x="1312" y="208"/>
                    </a:moveTo>
                    <a:cubicBezTo>
                      <a:pt x="1312" y="216"/>
                      <a:pt x="1312" y="216"/>
                      <a:pt x="1312" y="216"/>
                    </a:cubicBezTo>
                    <a:cubicBezTo>
                      <a:pt x="1316" y="212"/>
                      <a:pt x="1316" y="212"/>
                      <a:pt x="1316" y="212"/>
                    </a:cubicBezTo>
                    <a:lnTo>
                      <a:pt x="1312" y="208"/>
                    </a:lnTo>
                    <a:close/>
                    <a:moveTo>
                      <a:pt x="1321" y="308"/>
                    </a:moveTo>
                    <a:cubicBezTo>
                      <a:pt x="1321" y="308"/>
                      <a:pt x="1313" y="311"/>
                      <a:pt x="1318" y="314"/>
                    </a:cubicBezTo>
                    <a:cubicBezTo>
                      <a:pt x="1323" y="317"/>
                      <a:pt x="1328" y="318"/>
                      <a:pt x="1328" y="318"/>
                    </a:cubicBezTo>
                    <a:cubicBezTo>
                      <a:pt x="1328" y="318"/>
                      <a:pt x="1328" y="304"/>
                      <a:pt x="1321" y="308"/>
                    </a:cubicBezTo>
                    <a:close/>
                    <a:moveTo>
                      <a:pt x="1270" y="281"/>
                    </a:moveTo>
                    <a:cubicBezTo>
                      <a:pt x="1270" y="284"/>
                      <a:pt x="1270" y="287"/>
                      <a:pt x="1270" y="287"/>
                    </a:cubicBezTo>
                    <a:cubicBezTo>
                      <a:pt x="1278" y="298"/>
                      <a:pt x="1278" y="298"/>
                      <a:pt x="1278" y="298"/>
                    </a:cubicBezTo>
                    <a:cubicBezTo>
                      <a:pt x="1279" y="305"/>
                      <a:pt x="1279" y="305"/>
                      <a:pt x="1279" y="305"/>
                    </a:cubicBezTo>
                    <a:cubicBezTo>
                      <a:pt x="1279" y="305"/>
                      <a:pt x="1288" y="305"/>
                      <a:pt x="1289" y="306"/>
                    </a:cubicBezTo>
                    <a:cubicBezTo>
                      <a:pt x="1290" y="307"/>
                      <a:pt x="1296" y="311"/>
                      <a:pt x="1296" y="311"/>
                    </a:cubicBezTo>
                    <a:cubicBezTo>
                      <a:pt x="1296" y="311"/>
                      <a:pt x="1307" y="310"/>
                      <a:pt x="1305" y="306"/>
                    </a:cubicBezTo>
                    <a:cubicBezTo>
                      <a:pt x="1303" y="302"/>
                      <a:pt x="1294" y="298"/>
                      <a:pt x="1300" y="298"/>
                    </a:cubicBezTo>
                    <a:cubicBezTo>
                      <a:pt x="1304" y="297"/>
                      <a:pt x="1304" y="297"/>
                      <a:pt x="1307" y="295"/>
                    </a:cubicBezTo>
                    <a:cubicBezTo>
                      <a:pt x="1309" y="294"/>
                      <a:pt x="1314" y="285"/>
                      <a:pt x="1314" y="285"/>
                    </a:cubicBezTo>
                    <a:cubicBezTo>
                      <a:pt x="1320" y="287"/>
                      <a:pt x="1320" y="287"/>
                      <a:pt x="1320" y="287"/>
                    </a:cubicBezTo>
                    <a:cubicBezTo>
                      <a:pt x="1322" y="278"/>
                      <a:pt x="1322" y="278"/>
                      <a:pt x="1322" y="278"/>
                    </a:cubicBezTo>
                    <a:cubicBezTo>
                      <a:pt x="1322" y="278"/>
                      <a:pt x="1320" y="279"/>
                      <a:pt x="1314" y="278"/>
                    </a:cubicBezTo>
                    <a:cubicBezTo>
                      <a:pt x="1308" y="277"/>
                      <a:pt x="1298" y="267"/>
                      <a:pt x="1298" y="267"/>
                    </a:cubicBezTo>
                    <a:cubicBezTo>
                      <a:pt x="1303" y="265"/>
                      <a:pt x="1303" y="265"/>
                      <a:pt x="1303" y="265"/>
                    </a:cubicBezTo>
                    <a:cubicBezTo>
                      <a:pt x="1303" y="265"/>
                      <a:pt x="1308" y="261"/>
                      <a:pt x="1308" y="265"/>
                    </a:cubicBezTo>
                    <a:cubicBezTo>
                      <a:pt x="1308" y="268"/>
                      <a:pt x="1308" y="274"/>
                      <a:pt x="1308" y="274"/>
                    </a:cubicBezTo>
                    <a:cubicBezTo>
                      <a:pt x="1308" y="274"/>
                      <a:pt x="1314" y="274"/>
                      <a:pt x="1316" y="274"/>
                    </a:cubicBezTo>
                    <a:cubicBezTo>
                      <a:pt x="1317" y="274"/>
                      <a:pt x="1327" y="272"/>
                      <a:pt x="1326" y="269"/>
                    </a:cubicBezTo>
                    <a:cubicBezTo>
                      <a:pt x="1324" y="266"/>
                      <a:pt x="1322" y="263"/>
                      <a:pt x="1321" y="262"/>
                    </a:cubicBezTo>
                    <a:cubicBezTo>
                      <a:pt x="1321" y="261"/>
                      <a:pt x="1321" y="255"/>
                      <a:pt x="1321" y="255"/>
                    </a:cubicBezTo>
                    <a:cubicBezTo>
                      <a:pt x="1321" y="255"/>
                      <a:pt x="1315" y="253"/>
                      <a:pt x="1310" y="256"/>
                    </a:cubicBezTo>
                    <a:cubicBezTo>
                      <a:pt x="1305" y="258"/>
                      <a:pt x="1303" y="263"/>
                      <a:pt x="1301" y="263"/>
                    </a:cubicBezTo>
                    <a:cubicBezTo>
                      <a:pt x="1300" y="263"/>
                      <a:pt x="1288" y="262"/>
                      <a:pt x="1288" y="262"/>
                    </a:cubicBezTo>
                    <a:cubicBezTo>
                      <a:pt x="1287" y="270"/>
                      <a:pt x="1287" y="270"/>
                      <a:pt x="1287" y="270"/>
                    </a:cubicBezTo>
                    <a:cubicBezTo>
                      <a:pt x="1295" y="275"/>
                      <a:pt x="1295" y="275"/>
                      <a:pt x="1295" y="275"/>
                    </a:cubicBezTo>
                    <a:cubicBezTo>
                      <a:pt x="1291" y="279"/>
                      <a:pt x="1291" y="279"/>
                      <a:pt x="1291" y="279"/>
                    </a:cubicBezTo>
                    <a:cubicBezTo>
                      <a:pt x="1288" y="277"/>
                      <a:pt x="1288" y="277"/>
                      <a:pt x="1288" y="277"/>
                    </a:cubicBezTo>
                    <a:cubicBezTo>
                      <a:pt x="1284" y="277"/>
                      <a:pt x="1284" y="277"/>
                      <a:pt x="1284" y="277"/>
                    </a:cubicBezTo>
                    <a:cubicBezTo>
                      <a:pt x="1280" y="275"/>
                      <a:pt x="1280" y="275"/>
                      <a:pt x="1280" y="275"/>
                    </a:cubicBezTo>
                    <a:cubicBezTo>
                      <a:pt x="1269" y="273"/>
                      <a:pt x="1269" y="273"/>
                      <a:pt x="1269" y="273"/>
                    </a:cubicBezTo>
                    <a:cubicBezTo>
                      <a:pt x="1269" y="273"/>
                      <a:pt x="1271" y="277"/>
                      <a:pt x="1270" y="281"/>
                    </a:cubicBezTo>
                    <a:close/>
                    <a:moveTo>
                      <a:pt x="1337" y="325"/>
                    </a:moveTo>
                    <a:cubicBezTo>
                      <a:pt x="1338" y="322"/>
                      <a:pt x="1356" y="318"/>
                      <a:pt x="1357" y="314"/>
                    </a:cubicBezTo>
                    <a:cubicBezTo>
                      <a:pt x="1359" y="309"/>
                      <a:pt x="1347" y="309"/>
                      <a:pt x="1339" y="307"/>
                    </a:cubicBezTo>
                    <a:cubicBezTo>
                      <a:pt x="1331" y="306"/>
                      <a:pt x="1331" y="317"/>
                      <a:pt x="1331" y="317"/>
                    </a:cubicBezTo>
                    <a:cubicBezTo>
                      <a:pt x="1331" y="317"/>
                      <a:pt x="1333" y="320"/>
                      <a:pt x="1335" y="321"/>
                    </a:cubicBezTo>
                    <a:cubicBezTo>
                      <a:pt x="1337" y="322"/>
                      <a:pt x="1332" y="333"/>
                      <a:pt x="1332" y="333"/>
                    </a:cubicBezTo>
                    <a:cubicBezTo>
                      <a:pt x="1332" y="333"/>
                      <a:pt x="1336" y="327"/>
                      <a:pt x="1337" y="325"/>
                    </a:cubicBezTo>
                    <a:close/>
                    <a:moveTo>
                      <a:pt x="1646" y="754"/>
                    </a:moveTo>
                    <a:cubicBezTo>
                      <a:pt x="1647" y="753"/>
                      <a:pt x="1647" y="745"/>
                      <a:pt x="1647" y="745"/>
                    </a:cubicBezTo>
                    <a:cubicBezTo>
                      <a:pt x="1643" y="741"/>
                      <a:pt x="1643" y="741"/>
                      <a:pt x="1643" y="741"/>
                    </a:cubicBezTo>
                    <a:cubicBezTo>
                      <a:pt x="1637" y="742"/>
                      <a:pt x="1637" y="742"/>
                      <a:pt x="1637" y="742"/>
                    </a:cubicBezTo>
                    <a:cubicBezTo>
                      <a:pt x="1638" y="752"/>
                      <a:pt x="1638" y="752"/>
                      <a:pt x="1638" y="752"/>
                    </a:cubicBezTo>
                    <a:cubicBezTo>
                      <a:pt x="1642" y="751"/>
                      <a:pt x="1642" y="751"/>
                      <a:pt x="1642" y="751"/>
                    </a:cubicBezTo>
                    <a:cubicBezTo>
                      <a:pt x="1642" y="751"/>
                      <a:pt x="1644" y="755"/>
                      <a:pt x="1646" y="754"/>
                    </a:cubicBezTo>
                    <a:close/>
                    <a:moveTo>
                      <a:pt x="1651" y="770"/>
                    </a:moveTo>
                    <a:cubicBezTo>
                      <a:pt x="1651" y="768"/>
                      <a:pt x="1654" y="760"/>
                      <a:pt x="1651" y="759"/>
                    </a:cubicBezTo>
                    <a:cubicBezTo>
                      <a:pt x="1651" y="759"/>
                      <a:pt x="1646" y="766"/>
                      <a:pt x="1646" y="768"/>
                    </a:cubicBezTo>
                    <a:cubicBezTo>
                      <a:pt x="1646" y="770"/>
                      <a:pt x="1650" y="774"/>
                      <a:pt x="1651" y="770"/>
                    </a:cubicBezTo>
                    <a:close/>
                    <a:moveTo>
                      <a:pt x="1650" y="758"/>
                    </a:moveTo>
                    <a:cubicBezTo>
                      <a:pt x="1652" y="757"/>
                      <a:pt x="1650" y="753"/>
                      <a:pt x="1648" y="755"/>
                    </a:cubicBezTo>
                    <a:cubicBezTo>
                      <a:pt x="1648" y="755"/>
                      <a:pt x="1648" y="758"/>
                      <a:pt x="1650" y="758"/>
                    </a:cubicBezTo>
                    <a:close/>
                    <a:moveTo>
                      <a:pt x="372" y="470"/>
                    </a:moveTo>
                    <a:cubicBezTo>
                      <a:pt x="372" y="470"/>
                      <a:pt x="369" y="477"/>
                      <a:pt x="373" y="474"/>
                    </a:cubicBezTo>
                    <a:cubicBezTo>
                      <a:pt x="378" y="472"/>
                      <a:pt x="377" y="465"/>
                      <a:pt x="372" y="470"/>
                    </a:cubicBezTo>
                    <a:close/>
                    <a:moveTo>
                      <a:pt x="1701" y="534"/>
                    </a:moveTo>
                    <a:cubicBezTo>
                      <a:pt x="1704" y="535"/>
                      <a:pt x="1702" y="529"/>
                      <a:pt x="1702" y="529"/>
                    </a:cubicBezTo>
                    <a:cubicBezTo>
                      <a:pt x="1700" y="529"/>
                      <a:pt x="1697" y="534"/>
                      <a:pt x="1701" y="534"/>
                    </a:cubicBezTo>
                    <a:close/>
                    <a:moveTo>
                      <a:pt x="1633" y="754"/>
                    </a:moveTo>
                    <a:cubicBezTo>
                      <a:pt x="1631" y="749"/>
                      <a:pt x="1631" y="749"/>
                      <a:pt x="1631" y="749"/>
                    </a:cubicBezTo>
                    <a:cubicBezTo>
                      <a:pt x="1627" y="756"/>
                      <a:pt x="1627" y="756"/>
                      <a:pt x="1627" y="756"/>
                    </a:cubicBezTo>
                    <a:lnTo>
                      <a:pt x="1633" y="754"/>
                    </a:lnTo>
                    <a:close/>
                    <a:moveTo>
                      <a:pt x="561" y="484"/>
                    </a:moveTo>
                    <a:cubicBezTo>
                      <a:pt x="567" y="484"/>
                      <a:pt x="567" y="484"/>
                      <a:pt x="567" y="484"/>
                    </a:cubicBezTo>
                    <a:cubicBezTo>
                      <a:pt x="567" y="484"/>
                      <a:pt x="566" y="469"/>
                      <a:pt x="562" y="468"/>
                    </a:cubicBezTo>
                    <a:cubicBezTo>
                      <a:pt x="557" y="468"/>
                      <a:pt x="537" y="470"/>
                      <a:pt x="549" y="484"/>
                    </a:cubicBezTo>
                    <a:cubicBezTo>
                      <a:pt x="554" y="490"/>
                      <a:pt x="561" y="484"/>
                      <a:pt x="561" y="484"/>
                    </a:cubicBezTo>
                    <a:close/>
                    <a:moveTo>
                      <a:pt x="814" y="468"/>
                    </a:moveTo>
                    <a:cubicBezTo>
                      <a:pt x="817" y="472"/>
                      <a:pt x="817" y="472"/>
                      <a:pt x="817" y="472"/>
                    </a:cubicBezTo>
                    <a:cubicBezTo>
                      <a:pt x="820" y="467"/>
                      <a:pt x="820" y="467"/>
                      <a:pt x="820" y="467"/>
                    </a:cubicBezTo>
                    <a:cubicBezTo>
                      <a:pt x="820" y="467"/>
                      <a:pt x="820" y="466"/>
                      <a:pt x="816" y="465"/>
                    </a:cubicBezTo>
                    <a:cubicBezTo>
                      <a:pt x="814" y="468"/>
                      <a:pt x="814" y="468"/>
                      <a:pt x="814" y="468"/>
                    </a:cubicBezTo>
                    <a:close/>
                    <a:moveTo>
                      <a:pt x="1858" y="851"/>
                    </a:moveTo>
                    <a:cubicBezTo>
                      <a:pt x="1855" y="849"/>
                      <a:pt x="1851" y="844"/>
                      <a:pt x="1846" y="844"/>
                    </a:cubicBezTo>
                    <a:cubicBezTo>
                      <a:pt x="1841" y="844"/>
                      <a:pt x="1841" y="848"/>
                      <a:pt x="1835" y="843"/>
                    </a:cubicBezTo>
                    <a:cubicBezTo>
                      <a:pt x="1828" y="837"/>
                      <a:pt x="1818" y="818"/>
                      <a:pt x="1818" y="817"/>
                    </a:cubicBezTo>
                    <a:cubicBezTo>
                      <a:pt x="1817" y="815"/>
                      <a:pt x="1809" y="806"/>
                      <a:pt x="1813" y="801"/>
                    </a:cubicBezTo>
                    <a:cubicBezTo>
                      <a:pt x="1817" y="796"/>
                      <a:pt x="1826" y="792"/>
                      <a:pt x="1829" y="792"/>
                    </a:cubicBezTo>
                    <a:cubicBezTo>
                      <a:pt x="1832" y="792"/>
                      <a:pt x="1842" y="794"/>
                      <a:pt x="1842" y="794"/>
                    </a:cubicBezTo>
                    <a:cubicBezTo>
                      <a:pt x="1842" y="794"/>
                      <a:pt x="1831" y="791"/>
                      <a:pt x="1824" y="786"/>
                    </a:cubicBezTo>
                    <a:cubicBezTo>
                      <a:pt x="1816" y="782"/>
                      <a:pt x="1800" y="775"/>
                      <a:pt x="1796" y="772"/>
                    </a:cubicBezTo>
                    <a:cubicBezTo>
                      <a:pt x="1792" y="768"/>
                      <a:pt x="1780" y="758"/>
                      <a:pt x="1776" y="756"/>
                    </a:cubicBezTo>
                    <a:cubicBezTo>
                      <a:pt x="1772" y="755"/>
                      <a:pt x="1771" y="755"/>
                      <a:pt x="1771" y="755"/>
                    </a:cubicBezTo>
                    <a:cubicBezTo>
                      <a:pt x="1765" y="749"/>
                      <a:pt x="1765" y="749"/>
                      <a:pt x="1765" y="749"/>
                    </a:cubicBezTo>
                    <a:cubicBezTo>
                      <a:pt x="1761" y="749"/>
                      <a:pt x="1761" y="749"/>
                      <a:pt x="1761" y="749"/>
                    </a:cubicBezTo>
                    <a:cubicBezTo>
                      <a:pt x="1751" y="739"/>
                      <a:pt x="1751" y="739"/>
                      <a:pt x="1751" y="739"/>
                    </a:cubicBezTo>
                    <a:cubicBezTo>
                      <a:pt x="1752" y="735"/>
                      <a:pt x="1752" y="735"/>
                      <a:pt x="1752" y="735"/>
                    </a:cubicBezTo>
                    <a:cubicBezTo>
                      <a:pt x="1725" y="713"/>
                      <a:pt x="1725" y="713"/>
                      <a:pt x="1725" y="713"/>
                    </a:cubicBezTo>
                    <a:cubicBezTo>
                      <a:pt x="1720" y="707"/>
                      <a:pt x="1720" y="707"/>
                      <a:pt x="1720" y="707"/>
                    </a:cubicBezTo>
                    <a:cubicBezTo>
                      <a:pt x="1711" y="705"/>
                      <a:pt x="1711" y="705"/>
                      <a:pt x="1711" y="705"/>
                    </a:cubicBezTo>
                    <a:cubicBezTo>
                      <a:pt x="1711" y="713"/>
                      <a:pt x="1711" y="713"/>
                      <a:pt x="1711" y="713"/>
                    </a:cubicBezTo>
                    <a:cubicBezTo>
                      <a:pt x="1711" y="713"/>
                      <a:pt x="1717" y="711"/>
                      <a:pt x="1720" y="716"/>
                    </a:cubicBezTo>
                    <a:cubicBezTo>
                      <a:pt x="1723" y="720"/>
                      <a:pt x="1724" y="725"/>
                      <a:pt x="1724" y="725"/>
                    </a:cubicBezTo>
                    <a:cubicBezTo>
                      <a:pt x="1725" y="729"/>
                      <a:pt x="1725" y="729"/>
                      <a:pt x="1725" y="729"/>
                    </a:cubicBezTo>
                    <a:cubicBezTo>
                      <a:pt x="1721" y="731"/>
                      <a:pt x="1721" y="731"/>
                      <a:pt x="1721" y="731"/>
                    </a:cubicBezTo>
                    <a:cubicBezTo>
                      <a:pt x="1720" y="739"/>
                      <a:pt x="1720" y="739"/>
                      <a:pt x="1720" y="739"/>
                    </a:cubicBezTo>
                    <a:cubicBezTo>
                      <a:pt x="1720" y="739"/>
                      <a:pt x="1732" y="746"/>
                      <a:pt x="1734" y="751"/>
                    </a:cubicBezTo>
                    <a:cubicBezTo>
                      <a:pt x="1736" y="755"/>
                      <a:pt x="1737" y="764"/>
                      <a:pt x="1741" y="765"/>
                    </a:cubicBezTo>
                    <a:cubicBezTo>
                      <a:pt x="1745" y="765"/>
                      <a:pt x="1764" y="771"/>
                      <a:pt x="1765" y="775"/>
                    </a:cubicBezTo>
                    <a:cubicBezTo>
                      <a:pt x="1766" y="778"/>
                      <a:pt x="1769" y="787"/>
                      <a:pt x="1771" y="788"/>
                    </a:cubicBezTo>
                    <a:cubicBezTo>
                      <a:pt x="1772" y="790"/>
                      <a:pt x="1785" y="796"/>
                      <a:pt x="1789" y="802"/>
                    </a:cubicBezTo>
                    <a:cubicBezTo>
                      <a:pt x="1792" y="808"/>
                      <a:pt x="1806" y="832"/>
                      <a:pt x="1806" y="832"/>
                    </a:cubicBezTo>
                    <a:cubicBezTo>
                      <a:pt x="1816" y="833"/>
                      <a:pt x="1816" y="833"/>
                      <a:pt x="1816" y="833"/>
                    </a:cubicBezTo>
                    <a:cubicBezTo>
                      <a:pt x="1816" y="833"/>
                      <a:pt x="1822" y="850"/>
                      <a:pt x="1828" y="853"/>
                    </a:cubicBezTo>
                    <a:cubicBezTo>
                      <a:pt x="1834" y="857"/>
                      <a:pt x="1840" y="862"/>
                      <a:pt x="1840" y="862"/>
                    </a:cubicBezTo>
                    <a:cubicBezTo>
                      <a:pt x="1840" y="862"/>
                      <a:pt x="1839" y="870"/>
                      <a:pt x="1846" y="875"/>
                    </a:cubicBezTo>
                    <a:cubicBezTo>
                      <a:pt x="1854" y="880"/>
                      <a:pt x="1864" y="887"/>
                      <a:pt x="1863" y="886"/>
                    </a:cubicBezTo>
                    <a:cubicBezTo>
                      <a:pt x="1862" y="884"/>
                      <a:pt x="1852" y="860"/>
                      <a:pt x="1852" y="860"/>
                    </a:cubicBezTo>
                    <a:cubicBezTo>
                      <a:pt x="1852" y="860"/>
                      <a:pt x="1855" y="866"/>
                      <a:pt x="1860" y="862"/>
                    </a:cubicBezTo>
                    <a:cubicBezTo>
                      <a:pt x="1864" y="858"/>
                      <a:pt x="1867" y="856"/>
                      <a:pt x="1867" y="856"/>
                    </a:cubicBezTo>
                    <a:cubicBezTo>
                      <a:pt x="1875" y="860"/>
                      <a:pt x="1875" y="860"/>
                      <a:pt x="1875" y="860"/>
                    </a:cubicBezTo>
                    <a:cubicBezTo>
                      <a:pt x="1865" y="849"/>
                      <a:pt x="1865" y="849"/>
                      <a:pt x="1865" y="849"/>
                    </a:cubicBezTo>
                    <a:cubicBezTo>
                      <a:pt x="1865" y="849"/>
                      <a:pt x="1862" y="852"/>
                      <a:pt x="1858" y="851"/>
                    </a:cubicBezTo>
                    <a:close/>
                    <a:moveTo>
                      <a:pt x="1931" y="574"/>
                    </a:moveTo>
                    <a:cubicBezTo>
                      <a:pt x="1931" y="574"/>
                      <a:pt x="1932" y="567"/>
                      <a:pt x="1932" y="566"/>
                    </a:cubicBezTo>
                    <a:cubicBezTo>
                      <a:pt x="1933" y="566"/>
                      <a:pt x="1924" y="549"/>
                      <a:pt x="1924" y="549"/>
                    </a:cubicBezTo>
                    <a:cubicBezTo>
                      <a:pt x="1924" y="549"/>
                      <a:pt x="1921" y="545"/>
                      <a:pt x="1919" y="544"/>
                    </a:cubicBezTo>
                    <a:cubicBezTo>
                      <a:pt x="1917" y="543"/>
                      <a:pt x="1912" y="538"/>
                      <a:pt x="1910" y="533"/>
                    </a:cubicBezTo>
                    <a:cubicBezTo>
                      <a:pt x="1909" y="529"/>
                      <a:pt x="1911" y="517"/>
                      <a:pt x="1911" y="517"/>
                    </a:cubicBezTo>
                    <a:cubicBezTo>
                      <a:pt x="1911" y="517"/>
                      <a:pt x="1916" y="515"/>
                      <a:pt x="1918" y="512"/>
                    </a:cubicBezTo>
                    <a:cubicBezTo>
                      <a:pt x="1919" y="510"/>
                      <a:pt x="1907" y="512"/>
                      <a:pt x="1907" y="512"/>
                    </a:cubicBezTo>
                    <a:cubicBezTo>
                      <a:pt x="1907" y="512"/>
                      <a:pt x="1907" y="508"/>
                      <a:pt x="1908" y="508"/>
                    </a:cubicBezTo>
                    <a:cubicBezTo>
                      <a:pt x="1907" y="508"/>
                      <a:pt x="1902" y="508"/>
                      <a:pt x="1902" y="508"/>
                    </a:cubicBezTo>
                    <a:cubicBezTo>
                      <a:pt x="1894" y="498"/>
                      <a:pt x="1894" y="498"/>
                      <a:pt x="1894" y="498"/>
                    </a:cubicBezTo>
                    <a:cubicBezTo>
                      <a:pt x="1894" y="498"/>
                      <a:pt x="1893" y="477"/>
                      <a:pt x="1894" y="476"/>
                    </a:cubicBezTo>
                    <a:cubicBezTo>
                      <a:pt x="1894" y="476"/>
                      <a:pt x="1899" y="472"/>
                      <a:pt x="1900" y="470"/>
                    </a:cubicBezTo>
                    <a:cubicBezTo>
                      <a:pt x="1902" y="469"/>
                      <a:pt x="1899" y="463"/>
                      <a:pt x="1898" y="461"/>
                    </a:cubicBezTo>
                    <a:cubicBezTo>
                      <a:pt x="1897" y="458"/>
                      <a:pt x="1884" y="458"/>
                      <a:pt x="1880" y="458"/>
                    </a:cubicBezTo>
                    <a:cubicBezTo>
                      <a:pt x="1877" y="458"/>
                      <a:pt x="1876" y="455"/>
                      <a:pt x="1873" y="452"/>
                    </a:cubicBezTo>
                    <a:cubicBezTo>
                      <a:pt x="1870" y="449"/>
                      <a:pt x="1866" y="439"/>
                      <a:pt x="1866" y="436"/>
                    </a:cubicBezTo>
                    <a:cubicBezTo>
                      <a:pt x="1865" y="432"/>
                      <a:pt x="1862" y="430"/>
                      <a:pt x="1862" y="430"/>
                    </a:cubicBezTo>
                    <a:cubicBezTo>
                      <a:pt x="1863" y="425"/>
                      <a:pt x="1863" y="425"/>
                      <a:pt x="1863" y="425"/>
                    </a:cubicBezTo>
                    <a:cubicBezTo>
                      <a:pt x="1869" y="433"/>
                      <a:pt x="1869" y="433"/>
                      <a:pt x="1869" y="433"/>
                    </a:cubicBezTo>
                    <a:cubicBezTo>
                      <a:pt x="1869" y="433"/>
                      <a:pt x="1872" y="432"/>
                      <a:pt x="1875" y="429"/>
                    </a:cubicBezTo>
                    <a:cubicBezTo>
                      <a:pt x="1878" y="426"/>
                      <a:pt x="1864" y="420"/>
                      <a:pt x="1861" y="419"/>
                    </a:cubicBezTo>
                    <a:cubicBezTo>
                      <a:pt x="1859" y="418"/>
                      <a:pt x="1858" y="424"/>
                      <a:pt x="1855" y="424"/>
                    </a:cubicBezTo>
                    <a:cubicBezTo>
                      <a:pt x="1852" y="424"/>
                      <a:pt x="1841" y="414"/>
                      <a:pt x="1841" y="414"/>
                    </a:cubicBezTo>
                    <a:cubicBezTo>
                      <a:pt x="1838" y="404"/>
                      <a:pt x="1838" y="404"/>
                      <a:pt x="1838" y="404"/>
                    </a:cubicBezTo>
                    <a:cubicBezTo>
                      <a:pt x="1838" y="404"/>
                      <a:pt x="1827" y="410"/>
                      <a:pt x="1827" y="410"/>
                    </a:cubicBezTo>
                    <a:cubicBezTo>
                      <a:pt x="1826" y="411"/>
                      <a:pt x="1831" y="413"/>
                      <a:pt x="1832" y="414"/>
                    </a:cubicBezTo>
                    <a:cubicBezTo>
                      <a:pt x="1833" y="416"/>
                      <a:pt x="1827" y="417"/>
                      <a:pt x="1822" y="417"/>
                    </a:cubicBezTo>
                    <a:cubicBezTo>
                      <a:pt x="1817" y="417"/>
                      <a:pt x="1807" y="400"/>
                      <a:pt x="1807" y="395"/>
                    </a:cubicBezTo>
                    <a:cubicBezTo>
                      <a:pt x="1806" y="389"/>
                      <a:pt x="1799" y="381"/>
                      <a:pt x="1799" y="381"/>
                    </a:cubicBezTo>
                    <a:cubicBezTo>
                      <a:pt x="1795" y="381"/>
                      <a:pt x="1795" y="381"/>
                      <a:pt x="1795" y="381"/>
                    </a:cubicBezTo>
                    <a:cubicBezTo>
                      <a:pt x="1795" y="381"/>
                      <a:pt x="1790" y="376"/>
                      <a:pt x="1788" y="374"/>
                    </a:cubicBezTo>
                    <a:cubicBezTo>
                      <a:pt x="1785" y="372"/>
                      <a:pt x="1788" y="369"/>
                      <a:pt x="1788" y="369"/>
                    </a:cubicBezTo>
                    <a:cubicBezTo>
                      <a:pt x="1788" y="369"/>
                      <a:pt x="1786" y="366"/>
                      <a:pt x="1786" y="365"/>
                    </a:cubicBezTo>
                    <a:cubicBezTo>
                      <a:pt x="1786" y="365"/>
                      <a:pt x="1790" y="364"/>
                      <a:pt x="1790" y="364"/>
                    </a:cubicBezTo>
                    <a:cubicBezTo>
                      <a:pt x="1788" y="356"/>
                      <a:pt x="1788" y="356"/>
                      <a:pt x="1788" y="356"/>
                    </a:cubicBezTo>
                    <a:cubicBezTo>
                      <a:pt x="1788" y="356"/>
                      <a:pt x="1795" y="358"/>
                      <a:pt x="1800" y="357"/>
                    </a:cubicBezTo>
                    <a:cubicBezTo>
                      <a:pt x="1805" y="357"/>
                      <a:pt x="1793" y="349"/>
                      <a:pt x="1793" y="349"/>
                    </a:cubicBezTo>
                    <a:cubicBezTo>
                      <a:pt x="1792" y="329"/>
                      <a:pt x="1792" y="329"/>
                      <a:pt x="1792" y="329"/>
                    </a:cubicBezTo>
                    <a:cubicBezTo>
                      <a:pt x="1792" y="329"/>
                      <a:pt x="1804" y="339"/>
                      <a:pt x="1806" y="339"/>
                    </a:cubicBezTo>
                    <a:cubicBezTo>
                      <a:pt x="1809" y="338"/>
                      <a:pt x="1799" y="324"/>
                      <a:pt x="1799" y="324"/>
                    </a:cubicBezTo>
                    <a:cubicBezTo>
                      <a:pt x="1800" y="314"/>
                      <a:pt x="1800" y="314"/>
                      <a:pt x="1800" y="314"/>
                    </a:cubicBezTo>
                    <a:cubicBezTo>
                      <a:pt x="1800" y="312"/>
                      <a:pt x="1811" y="292"/>
                      <a:pt x="1814" y="290"/>
                    </a:cubicBezTo>
                    <a:cubicBezTo>
                      <a:pt x="1816" y="289"/>
                      <a:pt x="1826" y="290"/>
                      <a:pt x="1829" y="289"/>
                    </a:cubicBezTo>
                    <a:cubicBezTo>
                      <a:pt x="1833" y="287"/>
                      <a:pt x="1821" y="279"/>
                      <a:pt x="1818" y="276"/>
                    </a:cubicBezTo>
                    <a:cubicBezTo>
                      <a:pt x="1814" y="274"/>
                      <a:pt x="1816" y="261"/>
                      <a:pt x="1816" y="257"/>
                    </a:cubicBezTo>
                    <a:cubicBezTo>
                      <a:pt x="1816" y="254"/>
                      <a:pt x="1810" y="250"/>
                      <a:pt x="1810" y="250"/>
                    </a:cubicBezTo>
                    <a:cubicBezTo>
                      <a:pt x="1810" y="249"/>
                      <a:pt x="1811" y="245"/>
                      <a:pt x="1811" y="245"/>
                    </a:cubicBezTo>
                    <a:cubicBezTo>
                      <a:pt x="1806" y="241"/>
                      <a:pt x="1806" y="241"/>
                      <a:pt x="1806" y="241"/>
                    </a:cubicBezTo>
                    <a:cubicBezTo>
                      <a:pt x="1809" y="236"/>
                      <a:pt x="1809" y="236"/>
                      <a:pt x="1809" y="236"/>
                    </a:cubicBezTo>
                    <a:cubicBezTo>
                      <a:pt x="1803" y="229"/>
                      <a:pt x="1803" y="229"/>
                      <a:pt x="1803" y="229"/>
                    </a:cubicBezTo>
                    <a:cubicBezTo>
                      <a:pt x="1805" y="225"/>
                      <a:pt x="1805" y="225"/>
                      <a:pt x="1805" y="225"/>
                    </a:cubicBezTo>
                    <a:cubicBezTo>
                      <a:pt x="1801" y="221"/>
                      <a:pt x="1801" y="221"/>
                      <a:pt x="1801" y="221"/>
                    </a:cubicBezTo>
                    <a:cubicBezTo>
                      <a:pt x="1802" y="215"/>
                      <a:pt x="1802" y="215"/>
                      <a:pt x="1802" y="215"/>
                    </a:cubicBezTo>
                    <a:cubicBezTo>
                      <a:pt x="1795" y="178"/>
                      <a:pt x="1795" y="178"/>
                      <a:pt x="1795" y="178"/>
                    </a:cubicBezTo>
                    <a:cubicBezTo>
                      <a:pt x="1795" y="178"/>
                      <a:pt x="1790" y="178"/>
                      <a:pt x="1788" y="176"/>
                    </a:cubicBezTo>
                    <a:cubicBezTo>
                      <a:pt x="1787" y="175"/>
                      <a:pt x="1796" y="172"/>
                      <a:pt x="1796" y="172"/>
                    </a:cubicBezTo>
                    <a:cubicBezTo>
                      <a:pt x="1811" y="156"/>
                      <a:pt x="1811" y="156"/>
                      <a:pt x="1811" y="156"/>
                    </a:cubicBezTo>
                    <a:cubicBezTo>
                      <a:pt x="1801" y="144"/>
                      <a:pt x="1801" y="144"/>
                      <a:pt x="1801" y="144"/>
                    </a:cubicBezTo>
                    <a:cubicBezTo>
                      <a:pt x="1797" y="147"/>
                      <a:pt x="1797" y="147"/>
                      <a:pt x="1797" y="147"/>
                    </a:cubicBezTo>
                    <a:cubicBezTo>
                      <a:pt x="1792" y="144"/>
                      <a:pt x="1792" y="144"/>
                      <a:pt x="1792" y="144"/>
                    </a:cubicBezTo>
                    <a:cubicBezTo>
                      <a:pt x="1792" y="144"/>
                      <a:pt x="1784" y="150"/>
                      <a:pt x="1778" y="151"/>
                    </a:cubicBezTo>
                    <a:cubicBezTo>
                      <a:pt x="1772" y="152"/>
                      <a:pt x="1768" y="146"/>
                      <a:pt x="1768" y="146"/>
                    </a:cubicBezTo>
                    <a:cubicBezTo>
                      <a:pt x="1764" y="148"/>
                      <a:pt x="1764" y="148"/>
                      <a:pt x="1764" y="148"/>
                    </a:cubicBezTo>
                    <a:cubicBezTo>
                      <a:pt x="1756" y="145"/>
                      <a:pt x="1756" y="145"/>
                      <a:pt x="1756" y="145"/>
                    </a:cubicBezTo>
                    <a:cubicBezTo>
                      <a:pt x="1756" y="145"/>
                      <a:pt x="1756" y="150"/>
                      <a:pt x="1755" y="154"/>
                    </a:cubicBezTo>
                    <a:cubicBezTo>
                      <a:pt x="1755" y="158"/>
                      <a:pt x="1743" y="156"/>
                      <a:pt x="1743" y="157"/>
                    </a:cubicBezTo>
                    <a:cubicBezTo>
                      <a:pt x="1743" y="157"/>
                      <a:pt x="1738" y="166"/>
                      <a:pt x="1735" y="167"/>
                    </a:cubicBezTo>
                    <a:cubicBezTo>
                      <a:pt x="1731" y="168"/>
                      <a:pt x="1737" y="157"/>
                      <a:pt x="1737" y="157"/>
                    </a:cubicBezTo>
                    <a:cubicBezTo>
                      <a:pt x="1737" y="157"/>
                      <a:pt x="1730" y="161"/>
                      <a:pt x="1728" y="161"/>
                    </a:cubicBezTo>
                    <a:cubicBezTo>
                      <a:pt x="1726" y="161"/>
                      <a:pt x="1730" y="157"/>
                      <a:pt x="1734" y="154"/>
                    </a:cubicBezTo>
                    <a:cubicBezTo>
                      <a:pt x="1737" y="151"/>
                      <a:pt x="1738" y="153"/>
                      <a:pt x="1744" y="149"/>
                    </a:cubicBezTo>
                    <a:cubicBezTo>
                      <a:pt x="1750" y="144"/>
                      <a:pt x="1746" y="141"/>
                      <a:pt x="1747" y="138"/>
                    </a:cubicBezTo>
                    <a:cubicBezTo>
                      <a:pt x="1748" y="136"/>
                      <a:pt x="1746" y="129"/>
                      <a:pt x="1745" y="127"/>
                    </a:cubicBezTo>
                    <a:cubicBezTo>
                      <a:pt x="1745" y="126"/>
                      <a:pt x="1741" y="124"/>
                      <a:pt x="1741" y="124"/>
                    </a:cubicBezTo>
                    <a:cubicBezTo>
                      <a:pt x="1740" y="124"/>
                      <a:pt x="1739" y="117"/>
                      <a:pt x="1739" y="117"/>
                    </a:cubicBezTo>
                    <a:cubicBezTo>
                      <a:pt x="1729" y="109"/>
                      <a:pt x="1729" y="109"/>
                      <a:pt x="1729" y="109"/>
                    </a:cubicBezTo>
                    <a:cubicBezTo>
                      <a:pt x="1729" y="109"/>
                      <a:pt x="1726" y="112"/>
                      <a:pt x="1721" y="113"/>
                    </a:cubicBezTo>
                    <a:cubicBezTo>
                      <a:pt x="1715" y="114"/>
                      <a:pt x="1713" y="111"/>
                      <a:pt x="1713" y="111"/>
                    </a:cubicBezTo>
                    <a:cubicBezTo>
                      <a:pt x="1713" y="111"/>
                      <a:pt x="1714" y="108"/>
                      <a:pt x="1715" y="107"/>
                    </a:cubicBezTo>
                    <a:cubicBezTo>
                      <a:pt x="1715" y="106"/>
                      <a:pt x="1711" y="105"/>
                      <a:pt x="1711" y="105"/>
                    </a:cubicBezTo>
                    <a:cubicBezTo>
                      <a:pt x="1711" y="105"/>
                      <a:pt x="1711" y="103"/>
                      <a:pt x="1713" y="102"/>
                    </a:cubicBezTo>
                    <a:cubicBezTo>
                      <a:pt x="1715" y="100"/>
                      <a:pt x="1710" y="96"/>
                      <a:pt x="1711" y="96"/>
                    </a:cubicBezTo>
                    <a:cubicBezTo>
                      <a:pt x="1713" y="96"/>
                      <a:pt x="1719" y="102"/>
                      <a:pt x="1722" y="103"/>
                    </a:cubicBezTo>
                    <a:cubicBezTo>
                      <a:pt x="1726" y="104"/>
                      <a:pt x="1727" y="99"/>
                      <a:pt x="1727" y="99"/>
                    </a:cubicBezTo>
                    <a:cubicBezTo>
                      <a:pt x="1727" y="99"/>
                      <a:pt x="1731" y="102"/>
                      <a:pt x="1734" y="102"/>
                    </a:cubicBezTo>
                    <a:cubicBezTo>
                      <a:pt x="1736" y="102"/>
                      <a:pt x="1737" y="93"/>
                      <a:pt x="1738" y="90"/>
                    </a:cubicBezTo>
                    <a:cubicBezTo>
                      <a:pt x="1738" y="87"/>
                      <a:pt x="1734" y="86"/>
                      <a:pt x="1734" y="86"/>
                    </a:cubicBezTo>
                    <a:cubicBezTo>
                      <a:pt x="1744" y="74"/>
                      <a:pt x="1744" y="74"/>
                      <a:pt x="1744" y="74"/>
                    </a:cubicBezTo>
                    <a:cubicBezTo>
                      <a:pt x="1744" y="74"/>
                      <a:pt x="1755" y="75"/>
                      <a:pt x="1761" y="74"/>
                    </a:cubicBezTo>
                    <a:cubicBezTo>
                      <a:pt x="1766" y="72"/>
                      <a:pt x="1763" y="66"/>
                      <a:pt x="1763" y="66"/>
                    </a:cubicBezTo>
                    <a:cubicBezTo>
                      <a:pt x="1770" y="59"/>
                      <a:pt x="1770" y="59"/>
                      <a:pt x="1770" y="59"/>
                    </a:cubicBezTo>
                    <a:cubicBezTo>
                      <a:pt x="1770" y="59"/>
                      <a:pt x="1776" y="56"/>
                      <a:pt x="1778" y="54"/>
                    </a:cubicBezTo>
                    <a:cubicBezTo>
                      <a:pt x="1780" y="52"/>
                      <a:pt x="1774" y="50"/>
                      <a:pt x="1774" y="50"/>
                    </a:cubicBezTo>
                    <a:cubicBezTo>
                      <a:pt x="1774" y="50"/>
                      <a:pt x="1776" y="48"/>
                      <a:pt x="1778" y="45"/>
                    </a:cubicBezTo>
                    <a:cubicBezTo>
                      <a:pt x="1780" y="43"/>
                      <a:pt x="1780" y="37"/>
                      <a:pt x="1779" y="37"/>
                    </a:cubicBezTo>
                    <a:cubicBezTo>
                      <a:pt x="1778" y="36"/>
                      <a:pt x="1771" y="44"/>
                      <a:pt x="1767" y="43"/>
                    </a:cubicBezTo>
                    <a:cubicBezTo>
                      <a:pt x="1764" y="42"/>
                      <a:pt x="1766" y="33"/>
                      <a:pt x="1764" y="32"/>
                    </a:cubicBezTo>
                    <a:cubicBezTo>
                      <a:pt x="1763" y="32"/>
                      <a:pt x="1760" y="35"/>
                      <a:pt x="1758" y="35"/>
                    </a:cubicBezTo>
                    <a:cubicBezTo>
                      <a:pt x="1756" y="35"/>
                      <a:pt x="1753" y="30"/>
                      <a:pt x="1753" y="30"/>
                    </a:cubicBezTo>
                    <a:cubicBezTo>
                      <a:pt x="1753" y="30"/>
                      <a:pt x="1747" y="35"/>
                      <a:pt x="1746" y="35"/>
                    </a:cubicBezTo>
                    <a:cubicBezTo>
                      <a:pt x="1745" y="35"/>
                      <a:pt x="1748" y="30"/>
                      <a:pt x="1751" y="28"/>
                    </a:cubicBezTo>
                    <a:cubicBezTo>
                      <a:pt x="1753" y="26"/>
                      <a:pt x="1751" y="19"/>
                      <a:pt x="1751" y="19"/>
                    </a:cubicBezTo>
                    <a:cubicBezTo>
                      <a:pt x="1744" y="20"/>
                      <a:pt x="1744" y="20"/>
                      <a:pt x="1744" y="20"/>
                    </a:cubicBezTo>
                    <a:cubicBezTo>
                      <a:pt x="1744" y="20"/>
                      <a:pt x="1750" y="12"/>
                      <a:pt x="1750" y="11"/>
                    </a:cubicBezTo>
                    <a:cubicBezTo>
                      <a:pt x="1750" y="10"/>
                      <a:pt x="1745" y="11"/>
                      <a:pt x="1743" y="10"/>
                    </a:cubicBezTo>
                    <a:cubicBezTo>
                      <a:pt x="1741" y="10"/>
                      <a:pt x="1738" y="0"/>
                      <a:pt x="1738" y="0"/>
                    </a:cubicBezTo>
                    <a:cubicBezTo>
                      <a:pt x="1720" y="16"/>
                      <a:pt x="1720" y="16"/>
                      <a:pt x="1720" y="16"/>
                    </a:cubicBezTo>
                    <a:cubicBezTo>
                      <a:pt x="1720" y="16"/>
                      <a:pt x="1715" y="17"/>
                      <a:pt x="1713" y="18"/>
                    </a:cubicBezTo>
                    <a:cubicBezTo>
                      <a:pt x="1711" y="19"/>
                      <a:pt x="1707" y="28"/>
                      <a:pt x="1707" y="28"/>
                    </a:cubicBezTo>
                    <a:cubicBezTo>
                      <a:pt x="1707" y="28"/>
                      <a:pt x="1711" y="32"/>
                      <a:pt x="1711" y="34"/>
                    </a:cubicBezTo>
                    <a:cubicBezTo>
                      <a:pt x="1711" y="36"/>
                      <a:pt x="1703" y="38"/>
                      <a:pt x="1703" y="38"/>
                    </a:cubicBezTo>
                    <a:cubicBezTo>
                      <a:pt x="1703" y="38"/>
                      <a:pt x="1701" y="46"/>
                      <a:pt x="1701" y="46"/>
                    </a:cubicBezTo>
                    <a:cubicBezTo>
                      <a:pt x="1701" y="46"/>
                      <a:pt x="1711" y="44"/>
                      <a:pt x="1714" y="44"/>
                    </a:cubicBezTo>
                    <a:cubicBezTo>
                      <a:pt x="1717" y="44"/>
                      <a:pt x="1724" y="46"/>
                      <a:pt x="1723" y="49"/>
                    </a:cubicBezTo>
                    <a:cubicBezTo>
                      <a:pt x="1722" y="52"/>
                      <a:pt x="1713" y="54"/>
                      <a:pt x="1712" y="54"/>
                    </a:cubicBezTo>
                    <a:cubicBezTo>
                      <a:pt x="1711" y="55"/>
                      <a:pt x="1711" y="52"/>
                      <a:pt x="1711" y="52"/>
                    </a:cubicBezTo>
                    <a:cubicBezTo>
                      <a:pt x="1700" y="53"/>
                      <a:pt x="1700" y="53"/>
                      <a:pt x="1700" y="53"/>
                    </a:cubicBezTo>
                    <a:cubicBezTo>
                      <a:pt x="1693" y="50"/>
                      <a:pt x="1693" y="50"/>
                      <a:pt x="1693" y="50"/>
                    </a:cubicBezTo>
                    <a:cubicBezTo>
                      <a:pt x="1691" y="54"/>
                      <a:pt x="1691" y="54"/>
                      <a:pt x="1691" y="54"/>
                    </a:cubicBezTo>
                    <a:cubicBezTo>
                      <a:pt x="1682" y="54"/>
                      <a:pt x="1682" y="54"/>
                      <a:pt x="1682" y="54"/>
                    </a:cubicBezTo>
                    <a:cubicBezTo>
                      <a:pt x="1656" y="75"/>
                      <a:pt x="1656" y="75"/>
                      <a:pt x="1656" y="75"/>
                    </a:cubicBezTo>
                    <a:cubicBezTo>
                      <a:pt x="1653" y="80"/>
                      <a:pt x="1653" y="80"/>
                      <a:pt x="1653" y="80"/>
                    </a:cubicBezTo>
                    <a:cubicBezTo>
                      <a:pt x="1653" y="80"/>
                      <a:pt x="1650" y="79"/>
                      <a:pt x="1649" y="79"/>
                    </a:cubicBezTo>
                    <a:cubicBezTo>
                      <a:pt x="1648" y="79"/>
                      <a:pt x="1643" y="85"/>
                      <a:pt x="1643" y="85"/>
                    </a:cubicBezTo>
                    <a:cubicBezTo>
                      <a:pt x="1639" y="85"/>
                      <a:pt x="1639" y="85"/>
                      <a:pt x="1639" y="85"/>
                    </a:cubicBezTo>
                    <a:cubicBezTo>
                      <a:pt x="1639" y="85"/>
                      <a:pt x="1635" y="92"/>
                      <a:pt x="1635" y="92"/>
                    </a:cubicBezTo>
                    <a:cubicBezTo>
                      <a:pt x="1635" y="93"/>
                      <a:pt x="1629" y="92"/>
                      <a:pt x="1627" y="93"/>
                    </a:cubicBezTo>
                    <a:cubicBezTo>
                      <a:pt x="1625" y="94"/>
                      <a:pt x="1611" y="110"/>
                      <a:pt x="1607" y="115"/>
                    </a:cubicBezTo>
                    <a:cubicBezTo>
                      <a:pt x="1603" y="119"/>
                      <a:pt x="1602" y="117"/>
                      <a:pt x="1598" y="120"/>
                    </a:cubicBezTo>
                    <a:cubicBezTo>
                      <a:pt x="1594" y="122"/>
                      <a:pt x="1597" y="126"/>
                      <a:pt x="1596" y="129"/>
                    </a:cubicBezTo>
                    <a:cubicBezTo>
                      <a:pt x="1595" y="133"/>
                      <a:pt x="1589" y="144"/>
                      <a:pt x="1589" y="144"/>
                    </a:cubicBezTo>
                    <a:cubicBezTo>
                      <a:pt x="1592" y="146"/>
                      <a:pt x="1592" y="146"/>
                      <a:pt x="1592" y="146"/>
                    </a:cubicBezTo>
                    <a:cubicBezTo>
                      <a:pt x="1585" y="149"/>
                      <a:pt x="1585" y="149"/>
                      <a:pt x="1585" y="149"/>
                    </a:cubicBezTo>
                    <a:cubicBezTo>
                      <a:pt x="1585" y="149"/>
                      <a:pt x="1572" y="166"/>
                      <a:pt x="1573" y="166"/>
                    </a:cubicBezTo>
                    <a:cubicBezTo>
                      <a:pt x="1573" y="166"/>
                      <a:pt x="1582" y="176"/>
                      <a:pt x="1582" y="176"/>
                    </a:cubicBezTo>
                    <a:cubicBezTo>
                      <a:pt x="1582" y="176"/>
                      <a:pt x="1590" y="172"/>
                      <a:pt x="1595" y="172"/>
                    </a:cubicBezTo>
                    <a:cubicBezTo>
                      <a:pt x="1599" y="172"/>
                      <a:pt x="1609" y="181"/>
                      <a:pt x="1609" y="182"/>
                    </a:cubicBezTo>
                    <a:cubicBezTo>
                      <a:pt x="1610" y="183"/>
                      <a:pt x="1604" y="191"/>
                      <a:pt x="1603" y="193"/>
                    </a:cubicBezTo>
                    <a:cubicBezTo>
                      <a:pt x="1601" y="195"/>
                      <a:pt x="1593" y="191"/>
                      <a:pt x="1593" y="191"/>
                    </a:cubicBezTo>
                    <a:cubicBezTo>
                      <a:pt x="1593" y="191"/>
                      <a:pt x="1587" y="197"/>
                      <a:pt x="1584" y="198"/>
                    </a:cubicBezTo>
                    <a:cubicBezTo>
                      <a:pt x="1582" y="199"/>
                      <a:pt x="1569" y="196"/>
                      <a:pt x="1569" y="196"/>
                    </a:cubicBezTo>
                    <a:cubicBezTo>
                      <a:pt x="1569" y="196"/>
                      <a:pt x="1571" y="204"/>
                      <a:pt x="1572" y="207"/>
                    </a:cubicBezTo>
                    <a:cubicBezTo>
                      <a:pt x="1572" y="211"/>
                      <a:pt x="1567" y="214"/>
                      <a:pt x="1564" y="217"/>
                    </a:cubicBezTo>
                    <a:cubicBezTo>
                      <a:pt x="1561" y="220"/>
                      <a:pt x="1561" y="221"/>
                      <a:pt x="1560" y="224"/>
                    </a:cubicBezTo>
                    <a:cubicBezTo>
                      <a:pt x="1560" y="227"/>
                      <a:pt x="1556" y="227"/>
                      <a:pt x="1553" y="229"/>
                    </a:cubicBezTo>
                    <a:cubicBezTo>
                      <a:pt x="1551" y="231"/>
                      <a:pt x="1548" y="243"/>
                      <a:pt x="1548" y="243"/>
                    </a:cubicBezTo>
                    <a:cubicBezTo>
                      <a:pt x="1548" y="244"/>
                      <a:pt x="1543" y="251"/>
                      <a:pt x="1543" y="251"/>
                    </a:cubicBezTo>
                    <a:cubicBezTo>
                      <a:pt x="1548" y="254"/>
                      <a:pt x="1548" y="254"/>
                      <a:pt x="1548" y="254"/>
                    </a:cubicBezTo>
                    <a:cubicBezTo>
                      <a:pt x="1548" y="254"/>
                      <a:pt x="1542" y="256"/>
                      <a:pt x="1541" y="256"/>
                    </a:cubicBezTo>
                    <a:cubicBezTo>
                      <a:pt x="1541" y="256"/>
                      <a:pt x="1531" y="264"/>
                      <a:pt x="1528" y="265"/>
                    </a:cubicBezTo>
                    <a:cubicBezTo>
                      <a:pt x="1526" y="265"/>
                      <a:pt x="1514" y="252"/>
                      <a:pt x="1509" y="251"/>
                    </a:cubicBezTo>
                    <a:cubicBezTo>
                      <a:pt x="1505" y="251"/>
                      <a:pt x="1499" y="252"/>
                      <a:pt x="1485" y="263"/>
                    </a:cubicBezTo>
                    <a:cubicBezTo>
                      <a:pt x="1472" y="275"/>
                      <a:pt x="1468" y="297"/>
                      <a:pt x="1468" y="300"/>
                    </a:cubicBezTo>
                    <a:cubicBezTo>
                      <a:pt x="1467" y="304"/>
                      <a:pt x="1457" y="306"/>
                      <a:pt x="1457" y="306"/>
                    </a:cubicBezTo>
                    <a:cubicBezTo>
                      <a:pt x="1457" y="306"/>
                      <a:pt x="1457" y="303"/>
                      <a:pt x="1457" y="303"/>
                    </a:cubicBezTo>
                    <a:cubicBezTo>
                      <a:pt x="1457" y="302"/>
                      <a:pt x="1451" y="301"/>
                      <a:pt x="1447" y="301"/>
                    </a:cubicBezTo>
                    <a:cubicBezTo>
                      <a:pt x="1443" y="300"/>
                      <a:pt x="1441" y="313"/>
                      <a:pt x="1441" y="313"/>
                    </a:cubicBezTo>
                    <a:cubicBezTo>
                      <a:pt x="1438" y="306"/>
                      <a:pt x="1438" y="306"/>
                      <a:pt x="1438" y="306"/>
                    </a:cubicBezTo>
                    <a:cubicBezTo>
                      <a:pt x="1434" y="311"/>
                      <a:pt x="1434" y="311"/>
                      <a:pt x="1434" y="311"/>
                    </a:cubicBezTo>
                    <a:cubicBezTo>
                      <a:pt x="1430" y="307"/>
                      <a:pt x="1430" y="307"/>
                      <a:pt x="1430" y="307"/>
                    </a:cubicBezTo>
                    <a:cubicBezTo>
                      <a:pt x="1430" y="307"/>
                      <a:pt x="1426" y="313"/>
                      <a:pt x="1422" y="311"/>
                    </a:cubicBezTo>
                    <a:cubicBezTo>
                      <a:pt x="1418" y="309"/>
                      <a:pt x="1426" y="302"/>
                      <a:pt x="1426" y="301"/>
                    </a:cubicBezTo>
                    <a:cubicBezTo>
                      <a:pt x="1426" y="299"/>
                      <a:pt x="1417" y="297"/>
                      <a:pt x="1414" y="298"/>
                    </a:cubicBezTo>
                    <a:cubicBezTo>
                      <a:pt x="1412" y="299"/>
                      <a:pt x="1402" y="309"/>
                      <a:pt x="1399" y="313"/>
                    </a:cubicBezTo>
                    <a:cubicBezTo>
                      <a:pt x="1396" y="317"/>
                      <a:pt x="1404" y="332"/>
                      <a:pt x="1404" y="333"/>
                    </a:cubicBezTo>
                    <a:cubicBezTo>
                      <a:pt x="1404" y="334"/>
                      <a:pt x="1401" y="339"/>
                      <a:pt x="1397" y="338"/>
                    </a:cubicBezTo>
                    <a:cubicBezTo>
                      <a:pt x="1394" y="338"/>
                      <a:pt x="1398" y="329"/>
                      <a:pt x="1398" y="329"/>
                    </a:cubicBezTo>
                    <a:cubicBezTo>
                      <a:pt x="1392" y="323"/>
                      <a:pt x="1392" y="323"/>
                      <a:pt x="1392" y="323"/>
                    </a:cubicBezTo>
                    <a:cubicBezTo>
                      <a:pt x="1392" y="323"/>
                      <a:pt x="1388" y="327"/>
                      <a:pt x="1388" y="328"/>
                    </a:cubicBezTo>
                    <a:cubicBezTo>
                      <a:pt x="1388" y="328"/>
                      <a:pt x="1383" y="332"/>
                      <a:pt x="1383" y="332"/>
                    </a:cubicBezTo>
                    <a:cubicBezTo>
                      <a:pt x="1383" y="323"/>
                      <a:pt x="1383" y="323"/>
                      <a:pt x="1383" y="323"/>
                    </a:cubicBezTo>
                    <a:cubicBezTo>
                      <a:pt x="1383" y="323"/>
                      <a:pt x="1389" y="321"/>
                      <a:pt x="1391" y="320"/>
                    </a:cubicBezTo>
                    <a:cubicBezTo>
                      <a:pt x="1393" y="318"/>
                      <a:pt x="1396" y="314"/>
                      <a:pt x="1396" y="314"/>
                    </a:cubicBezTo>
                    <a:cubicBezTo>
                      <a:pt x="1396" y="314"/>
                      <a:pt x="1395" y="314"/>
                      <a:pt x="1391" y="315"/>
                    </a:cubicBezTo>
                    <a:cubicBezTo>
                      <a:pt x="1388" y="315"/>
                      <a:pt x="1359" y="334"/>
                      <a:pt x="1359" y="334"/>
                    </a:cubicBezTo>
                    <a:cubicBezTo>
                      <a:pt x="1359" y="334"/>
                      <a:pt x="1358" y="335"/>
                      <a:pt x="1354" y="335"/>
                    </a:cubicBezTo>
                    <a:cubicBezTo>
                      <a:pt x="1350" y="334"/>
                      <a:pt x="1347" y="339"/>
                      <a:pt x="1347" y="339"/>
                    </a:cubicBezTo>
                    <a:cubicBezTo>
                      <a:pt x="1347" y="339"/>
                      <a:pt x="1353" y="342"/>
                      <a:pt x="1354" y="345"/>
                    </a:cubicBezTo>
                    <a:cubicBezTo>
                      <a:pt x="1355" y="349"/>
                      <a:pt x="1348" y="353"/>
                      <a:pt x="1346" y="355"/>
                    </a:cubicBezTo>
                    <a:cubicBezTo>
                      <a:pt x="1345" y="357"/>
                      <a:pt x="1350" y="363"/>
                      <a:pt x="1350" y="363"/>
                    </a:cubicBezTo>
                    <a:cubicBezTo>
                      <a:pt x="1357" y="356"/>
                      <a:pt x="1357" y="356"/>
                      <a:pt x="1357" y="356"/>
                    </a:cubicBezTo>
                    <a:cubicBezTo>
                      <a:pt x="1358" y="365"/>
                      <a:pt x="1358" y="365"/>
                      <a:pt x="1358" y="365"/>
                    </a:cubicBezTo>
                    <a:cubicBezTo>
                      <a:pt x="1369" y="374"/>
                      <a:pt x="1369" y="374"/>
                      <a:pt x="1369" y="374"/>
                    </a:cubicBezTo>
                    <a:cubicBezTo>
                      <a:pt x="1364" y="379"/>
                      <a:pt x="1364" y="379"/>
                      <a:pt x="1364" y="379"/>
                    </a:cubicBezTo>
                    <a:cubicBezTo>
                      <a:pt x="1359" y="378"/>
                      <a:pt x="1359" y="378"/>
                      <a:pt x="1359" y="378"/>
                    </a:cubicBezTo>
                    <a:cubicBezTo>
                      <a:pt x="1354" y="384"/>
                      <a:pt x="1354" y="384"/>
                      <a:pt x="1354" y="384"/>
                    </a:cubicBezTo>
                    <a:cubicBezTo>
                      <a:pt x="1354" y="384"/>
                      <a:pt x="1360" y="387"/>
                      <a:pt x="1361" y="389"/>
                    </a:cubicBezTo>
                    <a:cubicBezTo>
                      <a:pt x="1362" y="390"/>
                      <a:pt x="1360" y="392"/>
                      <a:pt x="1357" y="394"/>
                    </a:cubicBezTo>
                    <a:cubicBezTo>
                      <a:pt x="1355" y="396"/>
                      <a:pt x="1349" y="394"/>
                      <a:pt x="1349" y="394"/>
                    </a:cubicBezTo>
                    <a:cubicBezTo>
                      <a:pt x="1349" y="394"/>
                      <a:pt x="1346" y="392"/>
                      <a:pt x="1344" y="391"/>
                    </a:cubicBezTo>
                    <a:cubicBezTo>
                      <a:pt x="1341" y="391"/>
                      <a:pt x="1336" y="394"/>
                      <a:pt x="1334" y="396"/>
                    </a:cubicBezTo>
                    <a:cubicBezTo>
                      <a:pt x="1331" y="399"/>
                      <a:pt x="1333" y="405"/>
                      <a:pt x="1333" y="407"/>
                    </a:cubicBezTo>
                    <a:cubicBezTo>
                      <a:pt x="1333" y="409"/>
                      <a:pt x="1327" y="410"/>
                      <a:pt x="1323" y="411"/>
                    </a:cubicBezTo>
                    <a:cubicBezTo>
                      <a:pt x="1320" y="411"/>
                      <a:pt x="1309" y="405"/>
                      <a:pt x="1309" y="405"/>
                    </a:cubicBezTo>
                    <a:cubicBezTo>
                      <a:pt x="1309" y="413"/>
                      <a:pt x="1309" y="413"/>
                      <a:pt x="1309" y="413"/>
                    </a:cubicBezTo>
                    <a:cubicBezTo>
                      <a:pt x="1309" y="413"/>
                      <a:pt x="1316" y="426"/>
                      <a:pt x="1317" y="433"/>
                    </a:cubicBezTo>
                    <a:cubicBezTo>
                      <a:pt x="1318" y="440"/>
                      <a:pt x="1316" y="441"/>
                      <a:pt x="1316" y="441"/>
                    </a:cubicBezTo>
                    <a:cubicBezTo>
                      <a:pt x="1315" y="442"/>
                      <a:pt x="1310" y="438"/>
                      <a:pt x="1310" y="438"/>
                    </a:cubicBezTo>
                    <a:cubicBezTo>
                      <a:pt x="1307" y="441"/>
                      <a:pt x="1307" y="441"/>
                      <a:pt x="1307" y="441"/>
                    </a:cubicBezTo>
                    <a:cubicBezTo>
                      <a:pt x="1307" y="441"/>
                      <a:pt x="1304" y="440"/>
                      <a:pt x="1300" y="439"/>
                    </a:cubicBezTo>
                    <a:cubicBezTo>
                      <a:pt x="1296" y="437"/>
                      <a:pt x="1287" y="430"/>
                      <a:pt x="1284" y="429"/>
                    </a:cubicBezTo>
                    <a:cubicBezTo>
                      <a:pt x="1281" y="428"/>
                      <a:pt x="1271" y="419"/>
                      <a:pt x="1271" y="419"/>
                    </a:cubicBezTo>
                    <a:cubicBezTo>
                      <a:pt x="1271" y="419"/>
                      <a:pt x="1279" y="417"/>
                      <a:pt x="1280" y="415"/>
                    </a:cubicBezTo>
                    <a:cubicBezTo>
                      <a:pt x="1281" y="413"/>
                      <a:pt x="1279" y="412"/>
                      <a:pt x="1277" y="409"/>
                    </a:cubicBezTo>
                    <a:cubicBezTo>
                      <a:pt x="1274" y="407"/>
                      <a:pt x="1271" y="411"/>
                      <a:pt x="1268" y="410"/>
                    </a:cubicBezTo>
                    <a:cubicBezTo>
                      <a:pt x="1265" y="410"/>
                      <a:pt x="1271" y="403"/>
                      <a:pt x="1271" y="403"/>
                    </a:cubicBezTo>
                    <a:cubicBezTo>
                      <a:pt x="1268" y="402"/>
                      <a:pt x="1268" y="402"/>
                      <a:pt x="1268" y="402"/>
                    </a:cubicBezTo>
                    <a:cubicBezTo>
                      <a:pt x="1268" y="399"/>
                      <a:pt x="1268" y="399"/>
                      <a:pt x="1268" y="399"/>
                    </a:cubicBezTo>
                    <a:cubicBezTo>
                      <a:pt x="1268" y="399"/>
                      <a:pt x="1262" y="399"/>
                      <a:pt x="1263" y="399"/>
                    </a:cubicBezTo>
                    <a:cubicBezTo>
                      <a:pt x="1263" y="399"/>
                      <a:pt x="1263" y="394"/>
                      <a:pt x="1263" y="392"/>
                    </a:cubicBezTo>
                    <a:cubicBezTo>
                      <a:pt x="1263" y="390"/>
                      <a:pt x="1255" y="392"/>
                      <a:pt x="1255" y="392"/>
                    </a:cubicBezTo>
                    <a:cubicBezTo>
                      <a:pt x="1250" y="387"/>
                      <a:pt x="1250" y="387"/>
                      <a:pt x="1250" y="387"/>
                    </a:cubicBezTo>
                    <a:cubicBezTo>
                      <a:pt x="1250" y="387"/>
                      <a:pt x="1245" y="388"/>
                      <a:pt x="1243" y="390"/>
                    </a:cubicBezTo>
                    <a:cubicBezTo>
                      <a:pt x="1240" y="392"/>
                      <a:pt x="1241" y="397"/>
                      <a:pt x="1241" y="397"/>
                    </a:cubicBezTo>
                    <a:cubicBezTo>
                      <a:pt x="1236" y="395"/>
                      <a:pt x="1236" y="395"/>
                      <a:pt x="1236" y="395"/>
                    </a:cubicBezTo>
                    <a:cubicBezTo>
                      <a:pt x="1236" y="395"/>
                      <a:pt x="1234" y="400"/>
                      <a:pt x="1234" y="399"/>
                    </a:cubicBezTo>
                    <a:cubicBezTo>
                      <a:pt x="1233" y="398"/>
                      <a:pt x="1220" y="394"/>
                      <a:pt x="1220" y="394"/>
                    </a:cubicBezTo>
                    <a:cubicBezTo>
                      <a:pt x="1214" y="403"/>
                      <a:pt x="1214" y="403"/>
                      <a:pt x="1214" y="403"/>
                    </a:cubicBezTo>
                    <a:cubicBezTo>
                      <a:pt x="1214" y="403"/>
                      <a:pt x="1221" y="413"/>
                      <a:pt x="1221" y="414"/>
                    </a:cubicBezTo>
                    <a:cubicBezTo>
                      <a:pt x="1221" y="414"/>
                      <a:pt x="1222" y="419"/>
                      <a:pt x="1221" y="420"/>
                    </a:cubicBezTo>
                    <a:cubicBezTo>
                      <a:pt x="1221" y="422"/>
                      <a:pt x="1218" y="422"/>
                      <a:pt x="1218" y="422"/>
                    </a:cubicBezTo>
                    <a:cubicBezTo>
                      <a:pt x="1202" y="431"/>
                      <a:pt x="1202" y="431"/>
                      <a:pt x="1202" y="431"/>
                    </a:cubicBezTo>
                    <a:cubicBezTo>
                      <a:pt x="1202" y="431"/>
                      <a:pt x="1196" y="428"/>
                      <a:pt x="1196" y="428"/>
                    </a:cubicBezTo>
                    <a:cubicBezTo>
                      <a:pt x="1196" y="428"/>
                      <a:pt x="1193" y="431"/>
                      <a:pt x="1190" y="431"/>
                    </a:cubicBezTo>
                    <a:cubicBezTo>
                      <a:pt x="1186" y="432"/>
                      <a:pt x="1180" y="428"/>
                      <a:pt x="1178" y="426"/>
                    </a:cubicBezTo>
                    <a:cubicBezTo>
                      <a:pt x="1177" y="424"/>
                      <a:pt x="1180" y="424"/>
                      <a:pt x="1182" y="421"/>
                    </a:cubicBezTo>
                    <a:cubicBezTo>
                      <a:pt x="1183" y="418"/>
                      <a:pt x="1174" y="422"/>
                      <a:pt x="1172" y="423"/>
                    </a:cubicBezTo>
                    <a:cubicBezTo>
                      <a:pt x="1170" y="424"/>
                      <a:pt x="1160" y="425"/>
                      <a:pt x="1156" y="426"/>
                    </a:cubicBezTo>
                    <a:cubicBezTo>
                      <a:pt x="1152" y="426"/>
                      <a:pt x="1146" y="434"/>
                      <a:pt x="1146" y="434"/>
                    </a:cubicBezTo>
                    <a:cubicBezTo>
                      <a:pt x="1146" y="434"/>
                      <a:pt x="1146" y="439"/>
                      <a:pt x="1146" y="440"/>
                    </a:cubicBezTo>
                    <a:cubicBezTo>
                      <a:pt x="1146" y="442"/>
                      <a:pt x="1143" y="445"/>
                      <a:pt x="1143" y="445"/>
                    </a:cubicBezTo>
                    <a:cubicBezTo>
                      <a:pt x="1143" y="445"/>
                      <a:pt x="1138" y="436"/>
                      <a:pt x="1138" y="434"/>
                    </a:cubicBezTo>
                    <a:cubicBezTo>
                      <a:pt x="1138" y="432"/>
                      <a:pt x="1133" y="429"/>
                      <a:pt x="1133" y="429"/>
                    </a:cubicBezTo>
                    <a:cubicBezTo>
                      <a:pt x="1133" y="429"/>
                      <a:pt x="1133" y="435"/>
                      <a:pt x="1131" y="436"/>
                    </a:cubicBezTo>
                    <a:cubicBezTo>
                      <a:pt x="1129" y="437"/>
                      <a:pt x="1122" y="436"/>
                      <a:pt x="1122" y="436"/>
                    </a:cubicBezTo>
                    <a:cubicBezTo>
                      <a:pt x="1122" y="436"/>
                      <a:pt x="1120" y="439"/>
                      <a:pt x="1119" y="440"/>
                    </a:cubicBezTo>
                    <a:cubicBezTo>
                      <a:pt x="1117" y="442"/>
                      <a:pt x="1113" y="450"/>
                      <a:pt x="1113" y="450"/>
                    </a:cubicBezTo>
                    <a:cubicBezTo>
                      <a:pt x="1113" y="450"/>
                      <a:pt x="1108" y="449"/>
                      <a:pt x="1108" y="450"/>
                    </a:cubicBezTo>
                    <a:cubicBezTo>
                      <a:pt x="1108" y="451"/>
                      <a:pt x="1096" y="462"/>
                      <a:pt x="1096" y="462"/>
                    </a:cubicBezTo>
                    <a:cubicBezTo>
                      <a:pt x="1087" y="464"/>
                      <a:pt x="1087" y="464"/>
                      <a:pt x="1087" y="464"/>
                    </a:cubicBezTo>
                    <a:cubicBezTo>
                      <a:pt x="1087" y="464"/>
                      <a:pt x="1087" y="470"/>
                      <a:pt x="1086" y="476"/>
                    </a:cubicBezTo>
                    <a:cubicBezTo>
                      <a:pt x="1085" y="481"/>
                      <a:pt x="1077" y="480"/>
                      <a:pt x="1077" y="480"/>
                    </a:cubicBezTo>
                    <a:cubicBezTo>
                      <a:pt x="1077" y="480"/>
                      <a:pt x="1076" y="478"/>
                      <a:pt x="1080" y="474"/>
                    </a:cubicBezTo>
                    <a:cubicBezTo>
                      <a:pt x="1084" y="470"/>
                      <a:pt x="1082" y="462"/>
                      <a:pt x="1082" y="462"/>
                    </a:cubicBezTo>
                    <a:cubicBezTo>
                      <a:pt x="1087" y="459"/>
                      <a:pt x="1087" y="459"/>
                      <a:pt x="1087" y="459"/>
                    </a:cubicBezTo>
                    <a:cubicBezTo>
                      <a:pt x="1087" y="459"/>
                      <a:pt x="1087" y="454"/>
                      <a:pt x="1089" y="452"/>
                    </a:cubicBezTo>
                    <a:cubicBezTo>
                      <a:pt x="1090" y="450"/>
                      <a:pt x="1094" y="449"/>
                      <a:pt x="1096" y="447"/>
                    </a:cubicBezTo>
                    <a:cubicBezTo>
                      <a:pt x="1099" y="445"/>
                      <a:pt x="1099" y="440"/>
                      <a:pt x="1099" y="436"/>
                    </a:cubicBezTo>
                    <a:cubicBezTo>
                      <a:pt x="1099" y="432"/>
                      <a:pt x="1106" y="427"/>
                      <a:pt x="1106" y="427"/>
                    </a:cubicBezTo>
                    <a:cubicBezTo>
                      <a:pt x="1106" y="427"/>
                      <a:pt x="1104" y="422"/>
                      <a:pt x="1104" y="422"/>
                    </a:cubicBezTo>
                    <a:cubicBezTo>
                      <a:pt x="1104" y="422"/>
                      <a:pt x="1114" y="412"/>
                      <a:pt x="1116" y="410"/>
                    </a:cubicBezTo>
                    <a:cubicBezTo>
                      <a:pt x="1118" y="407"/>
                      <a:pt x="1117" y="403"/>
                      <a:pt x="1117" y="403"/>
                    </a:cubicBezTo>
                    <a:cubicBezTo>
                      <a:pt x="1117" y="403"/>
                      <a:pt x="1119" y="402"/>
                      <a:pt x="1121" y="400"/>
                    </a:cubicBezTo>
                    <a:cubicBezTo>
                      <a:pt x="1123" y="398"/>
                      <a:pt x="1123" y="390"/>
                      <a:pt x="1124" y="386"/>
                    </a:cubicBezTo>
                    <a:cubicBezTo>
                      <a:pt x="1125" y="381"/>
                      <a:pt x="1114" y="378"/>
                      <a:pt x="1114" y="378"/>
                    </a:cubicBezTo>
                    <a:cubicBezTo>
                      <a:pt x="1113" y="377"/>
                      <a:pt x="1119" y="380"/>
                      <a:pt x="1120" y="379"/>
                    </a:cubicBezTo>
                    <a:cubicBezTo>
                      <a:pt x="1122" y="378"/>
                      <a:pt x="1122" y="372"/>
                      <a:pt x="1122" y="372"/>
                    </a:cubicBezTo>
                    <a:cubicBezTo>
                      <a:pt x="1114" y="363"/>
                      <a:pt x="1114" y="363"/>
                      <a:pt x="1114" y="363"/>
                    </a:cubicBezTo>
                    <a:cubicBezTo>
                      <a:pt x="1114" y="363"/>
                      <a:pt x="1110" y="362"/>
                      <a:pt x="1108" y="360"/>
                    </a:cubicBezTo>
                    <a:cubicBezTo>
                      <a:pt x="1106" y="358"/>
                      <a:pt x="1106" y="355"/>
                      <a:pt x="1104" y="353"/>
                    </a:cubicBezTo>
                    <a:cubicBezTo>
                      <a:pt x="1102" y="351"/>
                      <a:pt x="1101" y="355"/>
                      <a:pt x="1100" y="355"/>
                    </a:cubicBezTo>
                    <a:cubicBezTo>
                      <a:pt x="1100" y="355"/>
                      <a:pt x="1096" y="351"/>
                      <a:pt x="1093" y="351"/>
                    </a:cubicBezTo>
                    <a:cubicBezTo>
                      <a:pt x="1090" y="350"/>
                      <a:pt x="1090" y="354"/>
                      <a:pt x="1084" y="355"/>
                    </a:cubicBezTo>
                    <a:cubicBezTo>
                      <a:pt x="1079" y="357"/>
                      <a:pt x="1073" y="358"/>
                      <a:pt x="1072" y="359"/>
                    </a:cubicBezTo>
                    <a:cubicBezTo>
                      <a:pt x="1070" y="359"/>
                      <a:pt x="1072" y="360"/>
                      <a:pt x="1073" y="363"/>
                    </a:cubicBezTo>
                    <a:cubicBezTo>
                      <a:pt x="1075" y="366"/>
                      <a:pt x="1066" y="368"/>
                      <a:pt x="1063" y="367"/>
                    </a:cubicBezTo>
                    <a:cubicBezTo>
                      <a:pt x="1060" y="365"/>
                      <a:pt x="1067" y="357"/>
                      <a:pt x="1067" y="354"/>
                    </a:cubicBezTo>
                    <a:cubicBezTo>
                      <a:pt x="1066" y="351"/>
                      <a:pt x="1060" y="351"/>
                      <a:pt x="1060" y="351"/>
                    </a:cubicBezTo>
                    <a:cubicBezTo>
                      <a:pt x="1055" y="354"/>
                      <a:pt x="1055" y="354"/>
                      <a:pt x="1055" y="354"/>
                    </a:cubicBezTo>
                    <a:cubicBezTo>
                      <a:pt x="1056" y="350"/>
                      <a:pt x="1056" y="350"/>
                      <a:pt x="1056" y="350"/>
                    </a:cubicBezTo>
                    <a:cubicBezTo>
                      <a:pt x="1056" y="350"/>
                      <a:pt x="1053" y="351"/>
                      <a:pt x="1052" y="353"/>
                    </a:cubicBezTo>
                    <a:cubicBezTo>
                      <a:pt x="1051" y="354"/>
                      <a:pt x="1046" y="353"/>
                      <a:pt x="1046" y="353"/>
                    </a:cubicBezTo>
                    <a:cubicBezTo>
                      <a:pt x="1046" y="353"/>
                      <a:pt x="1054" y="344"/>
                      <a:pt x="1055" y="342"/>
                    </a:cubicBezTo>
                    <a:cubicBezTo>
                      <a:pt x="1056" y="341"/>
                      <a:pt x="1050" y="337"/>
                      <a:pt x="1049" y="337"/>
                    </a:cubicBezTo>
                    <a:cubicBezTo>
                      <a:pt x="1048" y="337"/>
                      <a:pt x="1043" y="335"/>
                      <a:pt x="1039" y="335"/>
                    </a:cubicBezTo>
                    <a:cubicBezTo>
                      <a:pt x="1036" y="335"/>
                      <a:pt x="1029" y="347"/>
                      <a:pt x="1028" y="350"/>
                    </a:cubicBezTo>
                    <a:cubicBezTo>
                      <a:pt x="1027" y="353"/>
                      <a:pt x="1023" y="360"/>
                      <a:pt x="1023" y="362"/>
                    </a:cubicBezTo>
                    <a:cubicBezTo>
                      <a:pt x="1022" y="364"/>
                      <a:pt x="1026" y="367"/>
                      <a:pt x="1026" y="367"/>
                    </a:cubicBezTo>
                    <a:cubicBezTo>
                      <a:pt x="1026" y="367"/>
                      <a:pt x="1030" y="376"/>
                      <a:pt x="1025" y="376"/>
                    </a:cubicBezTo>
                    <a:cubicBezTo>
                      <a:pt x="1020" y="377"/>
                      <a:pt x="1013" y="376"/>
                      <a:pt x="1011" y="378"/>
                    </a:cubicBezTo>
                    <a:cubicBezTo>
                      <a:pt x="1010" y="380"/>
                      <a:pt x="1016" y="382"/>
                      <a:pt x="1016" y="382"/>
                    </a:cubicBezTo>
                    <a:cubicBezTo>
                      <a:pt x="1016" y="382"/>
                      <a:pt x="1019" y="388"/>
                      <a:pt x="1018" y="389"/>
                    </a:cubicBezTo>
                    <a:cubicBezTo>
                      <a:pt x="1018" y="389"/>
                      <a:pt x="1012" y="386"/>
                      <a:pt x="1009" y="386"/>
                    </a:cubicBezTo>
                    <a:cubicBezTo>
                      <a:pt x="1007" y="387"/>
                      <a:pt x="1005" y="393"/>
                      <a:pt x="1005" y="393"/>
                    </a:cubicBezTo>
                    <a:cubicBezTo>
                      <a:pt x="1001" y="391"/>
                      <a:pt x="1001" y="391"/>
                      <a:pt x="1001" y="391"/>
                    </a:cubicBezTo>
                    <a:cubicBezTo>
                      <a:pt x="998" y="397"/>
                      <a:pt x="998" y="397"/>
                      <a:pt x="998" y="397"/>
                    </a:cubicBezTo>
                    <a:cubicBezTo>
                      <a:pt x="996" y="394"/>
                      <a:pt x="996" y="394"/>
                      <a:pt x="996" y="394"/>
                    </a:cubicBezTo>
                    <a:cubicBezTo>
                      <a:pt x="992" y="397"/>
                      <a:pt x="992" y="397"/>
                      <a:pt x="992" y="397"/>
                    </a:cubicBezTo>
                    <a:cubicBezTo>
                      <a:pt x="992" y="397"/>
                      <a:pt x="992" y="394"/>
                      <a:pt x="992" y="392"/>
                    </a:cubicBezTo>
                    <a:cubicBezTo>
                      <a:pt x="992" y="390"/>
                      <a:pt x="984" y="390"/>
                      <a:pt x="983" y="391"/>
                    </a:cubicBezTo>
                    <a:cubicBezTo>
                      <a:pt x="982" y="392"/>
                      <a:pt x="973" y="393"/>
                      <a:pt x="972" y="394"/>
                    </a:cubicBezTo>
                    <a:cubicBezTo>
                      <a:pt x="970" y="395"/>
                      <a:pt x="975" y="399"/>
                      <a:pt x="975" y="399"/>
                    </a:cubicBezTo>
                    <a:cubicBezTo>
                      <a:pt x="975" y="400"/>
                      <a:pt x="963" y="404"/>
                      <a:pt x="963" y="404"/>
                    </a:cubicBezTo>
                    <a:cubicBezTo>
                      <a:pt x="961" y="407"/>
                      <a:pt x="961" y="407"/>
                      <a:pt x="961" y="407"/>
                    </a:cubicBezTo>
                    <a:cubicBezTo>
                      <a:pt x="961" y="407"/>
                      <a:pt x="959" y="407"/>
                      <a:pt x="950" y="408"/>
                    </a:cubicBezTo>
                    <a:cubicBezTo>
                      <a:pt x="942" y="408"/>
                      <a:pt x="935" y="421"/>
                      <a:pt x="934" y="422"/>
                    </a:cubicBezTo>
                    <a:cubicBezTo>
                      <a:pt x="932" y="422"/>
                      <a:pt x="926" y="420"/>
                      <a:pt x="924" y="420"/>
                    </a:cubicBezTo>
                    <a:cubicBezTo>
                      <a:pt x="923" y="422"/>
                      <a:pt x="929" y="425"/>
                      <a:pt x="929" y="425"/>
                    </a:cubicBezTo>
                    <a:cubicBezTo>
                      <a:pt x="929" y="425"/>
                      <a:pt x="922" y="426"/>
                      <a:pt x="921" y="427"/>
                    </a:cubicBezTo>
                    <a:cubicBezTo>
                      <a:pt x="920" y="428"/>
                      <a:pt x="925" y="431"/>
                      <a:pt x="925" y="431"/>
                    </a:cubicBezTo>
                    <a:cubicBezTo>
                      <a:pt x="925" y="431"/>
                      <a:pt x="923" y="436"/>
                      <a:pt x="922" y="438"/>
                    </a:cubicBezTo>
                    <a:cubicBezTo>
                      <a:pt x="922" y="441"/>
                      <a:pt x="925" y="445"/>
                      <a:pt x="925" y="445"/>
                    </a:cubicBezTo>
                    <a:cubicBezTo>
                      <a:pt x="925" y="445"/>
                      <a:pt x="920" y="442"/>
                      <a:pt x="918" y="442"/>
                    </a:cubicBezTo>
                    <a:cubicBezTo>
                      <a:pt x="917" y="442"/>
                      <a:pt x="917" y="445"/>
                      <a:pt x="917" y="445"/>
                    </a:cubicBezTo>
                    <a:cubicBezTo>
                      <a:pt x="917" y="445"/>
                      <a:pt x="925" y="453"/>
                      <a:pt x="925" y="454"/>
                    </a:cubicBezTo>
                    <a:cubicBezTo>
                      <a:pt x="925" y="454"/>
                      <a:pt x="925" y="457"/>
                      <a:pt x="925" y="458"/>
                    </a:cubicBezTo>
                    <a:cubicBezTo>
                      <a:pt x="925" y="460"/>
                      <a:pt x="917" y="459"/>
                      <a:pt x="916" y="459"/>
                    </a:cubicBezTo>
                    <a:cubicBezTo>
                      <a:pt x="916" y="459"/>
                      <a:pt x="910" y="462"/>
                      <a:pt x="909" y="463"/>
                    </a:cubicBezTo>
                    <a:cubicBezTo>
                      <a:pt x="908" y="464"/>
                      <a:pt x="904" y="460"/>
                      <a:pt x="903" y="460"/>
                    </a:cubicBezTo>
                    <a:cubicBezTo>
                      <a:pt x="902" y="460"/>
                      <a:pt x="892" y="462"/>
                      <a:pt x="892" y="463"/>
                    </a:cubicBezTo>
                    <a:cubicBezTo>
                      <a:pt x="891" y="463"/>
                      <a:pt x="875" y="461"/>
                      <a:pt x="870" y="463"/>
                    </a:cubicBezTo>
                    <a:cubicBezTo>
                      <a:pt x="866" y="465"/>
                      <a:pt x="867" y="474"/>
                      <a:pt x="867" y="474"/>
                    </a:cubicBezTo>
                    <a:cubicBezTo>
                      <a:pt x="867" y="474"/>
                      <a:pt x="870" y="477"/>
                      <a:pt x="870" y="479"/>
                    </a:cubicBezTo>
                    <a:cubicBezTo>
                      <a:pt x="871" y="481"/>
                      <a:pt x="867" y="488"/>
                      <a:pt x="867" y="493"/>
                    </a:cubicBezTo>
                    <a:cubicBezTo>
                      <a:pt x="867" y="498"/>
                      <a:pt x="878" y="500"/>
                      <a:pt x="880" y="502"/>
                    </a:cubicBezTo>
                    <a:cubicBezTo>
                      <a:pt x="881" y="505"/>
                      <a:pt x="882" y="514"/>
                      <a:pt x="882" y="515"/>
                    </a:cubicBezTo>
                    <a:cubicBezTo>
                      <a:pt x="883" y="516"/>
                      <a:pt x="882" y="518"/>
                      <a:pt x="878" y="518"/>
                    </a:cubicBezTo>
                    <a:cubicBezTo>
                      <a:pt x="873" y="519"/>
                      <a:pt x="867" y="511"/>
                      <a:pt x="867" y="511"/>
                    </a:cubicBezTo>
                    <a:cubicBezTo>
                      <a:pt x="865" y="505"/>
                      <a:pt x="865" y="505"/>
                      <a:pt x="865" y="505"/>
                    </a:cubicBezTo>
                    <a:cubicBezTo>
                      <a:pt x="865" y="505"/>
                      <a:pt x="861" y="502"/>
                      <a:pt x="855" y="497"/>
                    </a:cubicBezTo>
                    <a:cubicBezTo>
                      <a:pt x="849" y="492"/>
                      <a:pt x="851" y="494"/>
                      <a:pt x="848" y="494"/>
                    </a:cubicBezTo>
                    <a:cubicBezTo>
                      <a:pt x="844" y="494"/>
                      <a:pt x="843" y="496"/>
                      <a:pt x="841" y="497"/>
                    </a:cubicBezTo>
                    <a:cubicBezTo>
                      <a:pt x="839" y="497"/>
                      <a:pt x="838" y="500"/>
                      <a:pt x="838" y="500"/>
                    </a:cubicBezTo>
                    <a:cubicBezTo>
                      <a:pt x="838" y="500"/>
                      <a:pt x="842" y="501"/>
                      <a:pt x="842" y="501"/>
                    </a:cubicBezTo>
                    <a:cubicBezTo>
                      <a:pt x="842" y="501"/>
                      <a:pt x="843" y="505"/>
                      <a:pt x="843" y="508"/>
                    </a:cubicBezTo>
                    <a:cubicBezTo>
                      <a:pt x="842" y="510"/>
                      <a:pt x="840" y="509"/>
                      <a:pt x="838" y="508"/>
                    </a:cubicBezTo>
                    <a:cubicBezTo>
                      <a:pt x="835" y="508"/>
                      <a:pt x="827" y="501"/>
                      <a:pt x="825" y="502"/>
                    </a:cubicBezTo>
                    <a:cubicBezTo>
                      <a:pt x="823" y="502"/>
                      <a:pt x="823" y="513"/>
                      <a:pt x="823" y="513"/>
                    </a:cubicBezTo>
                    <a:cubicBezTo>
                      <a:pt x="823" y="514"/>
                      <a:pt x="834" y="523"/>
                      <a:pt x="834" y="523"/>
                    </a:cubicBezTo>
                    <a:cubicBezTo>
                      <a:pt x="834" y="523"/>
                      <a:pt x="837" y="526"/>
                      <a:pt x="840" y="529"/>
                    </a:cubicBezTo>
                    <a:cubicBezTo>
                      <a:pt x="844" y="533"/>
                      <a:pt x="844" y="536"/>
                      <a:pt x="841" y="537"/>
                    </a:cubicBezTo>
                    <a:cubicBezTo>
                      <a:pt x="839" y="538"/>
                      <a:pt x="835" y="530"/>
                      <a:pt x="834" y="528"/>
                    </a:cubicBezTo>
                    <a:cubicBezTo>
                      <a:pt x="833" y="525"/>
                      <a:pt x="831" y="527"/>
                      <a:pt x="827" y="527"/>
                    </a:cubicBezTo>
                    <a:cubicBezTo>
                      <a:pt x="824" y="526"/>
                      <a:pt x="813" y="518"/>
                      <a:pt x="813" y="518"/>
                    </a:cubicBezTo>
                    <a:cubicBezTo>
                      <a:pt x="817" y="510"/>
                      <a:pt x="817" y="510"/>
                      <a:pt x="817" y="510"/>
                    </a:cubicBezTo>
                    <a:cubicBezTo>
                      <a:pt x="817" y="510"/>
                      <a:pt x="815" y="508"/>
                      <a:pt x="815" y="506"/>
                    </a:cubicBezTo>
                    <a:cubicBezTo>
                      <a:pt x="814" y="506"/>
                      <a:pt x="821" y="496"/>
                      <a:pt x="823" y="494"/>
                    </a:cubicBezTo>
                    <a:cubicBezTo>
                      <a:pt x="825" y="492"/>
                      <a:pt x="823" y="478"/>
                      <a:pt x="823" y="477"/>
                    </a:cubicBezTo>
                    <a:cubicBezTo>
                      <a:pt x="823" y="477"/>
                      <a:pt x="819" y="475"/>
                      <a:pt x="819" y="475"/>
                    </a:cubicBezTo>
                    <a:cubicBezTo>
                      <a:pt x="819" y="475"/>
                      <a:pt x="818" y="488"/>
                      <a:pt x="818" y="492"/>
                    </a:cubicBezTo>
                    <a:cubicBezTo>
                      <a:pt x="818" y="495"/>
                      <a:pt x="814" y="497"/>
                      <a:pt x="811" y="498"/>
                    </a:cubicBezTo>
                    <a:cubicBezTo>
                      <a:pt x="809" y="500"/>
                      <a:pt x="803" y="500"/>
                      <a:pt x="802" y="500"/>
                    </a:cubicBezTo>
                    <a:cubicBezTo>
                      <a:pt x="801" y="500"/>
                      <a:pt x="801" y="505"/>
                      <a:pt x="801" y="505"/>
                    </a:cubicBezTo>
                    <a:cubicBezTo>
                      <a:pt x="801" y="505"/>
                      <a:pt x="793" y="510"/>
                      <a:pt x="793" y="511"/>
                    </a:cubicBezTo>
                    <a:cubicBezTo>
                      <a:pt x="793" y="511"/>
                      <a:pt x="797" y="516"/>
                      <a:pt x="797" y="516"/>
                    </a:cubicBezTo>
                    <a:cubicBezTo>
                      <a:pt x="797" y="516"/>
                      <a:pt x="797" y="524"/>
                      <a:pt x="799" y="528"/>
                    </a:cubicBezTo>
                    <a:cubicBezTo>
                      <a:pt x="800" y="533"/>
                      <a:pt x="800" y="538"/>
                      <a:pt x="800" y="538"/>
                    </a:cubicBezTo>
                    <a:cubicBezTo>
                      <a:pt x="800" y="538"/>
                      <a:pt x="788" y="554"/>
                      <a:pt x="787" y="560"/>
                    </a:cubicBezTo>
                    <a:cubicBezTo>
                      <a:pt x="786" y="565"/>
                      <a:pt x="788" y="562"/>
                      <a:pt x="789" y="566"/>
                    </a:cubicBezTo>
                    <a:cubicBezTo>
                      <a:pt x="790" y="570"/>
                      <a:pt x="784" y="576"/>
                      <a:pt x="785" y="577"/>
                    </a:cubicBezTo>
                    <a:cubicBezTo>
                      <a:pt x="785" y="577"/>
                      <a:pt x="791" y="578"/>
                      <a:pt x="792" y="578"/>
                    </a:cubicBezTo>
                    <a:cubicBezTo>
                      <a:pt x="793" y="578"/>
                      <a:pt x="793" y="581"/>
                      <a:pt x="797" y="581"/>
                    </a:cubicBezTo>
                    <a:cubicBezTo>
                      <a:pt x="800" y="582"/>
                      <a:pt x="802" y="577"/>
                      <a:pt x="804" y="577"/>
                    </a:cubicBezTo>
                    <a:cubicBezTo>
                      <a:pt x="805" y="577"/>
                      <a:pt x="823" y="592"/>
                      <a:pt x="823" y="592"/>
                    </a:cubicBezTo>
                    <a:cubicBezTo>
                      <a:pt x="823" y="592"/>
                      <a:pt x="824" y="601"/>
                      <a:pt x="823" y="611"/>
                    </a:cubicBezTo>
                    <a:cubicBezTo>
                      <a:pt x="817" y="611"/>
                      <a:pt x="817" y="616"/>
                      <a:pt x="815" y="619"/>
                    </a:cubicBezTo>
                    <a:cubicBezTo>
                      <a:pt x="813" y="621"/>
                      <a:pt x="817" y="622"/>
                      <a:pt x="819" y="625"/>
                    </a:cubicBezTo>
                    <a:cubicBezTo>
                      <a:pt x="821" y="627"/>
                      <a:pt x="826" y="630"/>
                      <a:pt x="826" y="630"/>
                    </a:cubicBezTo>
                    <a:cubicBezTo>
                      <a:pt x="826" y="630"/>
                      <a:pt x="824" y="630"/>
                      <a:pt x="819" y="630"/>
                    </a:cubicBezTo>
                    <a:cubicBezTo>
                      <a:pt x="815" y="630"/>
                      <a:pt x="811" y="624"/>
                      <a:pt x="811" y="623"/>
                    </a:cubicBezTo>
                    <a:cubicBezTo>
                      <a:pt x="810" y="621"/>
                      <a:pt x="812" y="616"/>
                      <a:pt x="813" y="614"/>
                    </a:cubicBezTo>
                    <a:cubicBezTo>
                      <a:pt x="813" y="612"/>
                      <a:pt x="817" y="610"/>
                      <a:pt x="817" y="610"/>
                    </a:cubicBezTo>
                    <a:cubicBezTo>
                      <a:pt x="813" y="607"/>
                      <a:pt x="813" y="607"/>
                      <a:pt x="813" y="607"/>
                    </a:cubicBezTo>
                    <a:cubicBezTo>
                      <a:pt x="813" y="607"/>
                      <a:pt x="816" y="604"/>
                      <a:pt x="817" y="602"/>
                    </a:cubicBezTo>
                    <a:cubicBezTo>
                      <a:pt x="817" y="600"/>
                      <a:pt x="811" y="595"/>
                      <a:pt x="811" y="595"/>
                    </a:cubicBezTo>
                    <a:cubicBezTo>
                      <a:pt x="811" y="595"/>
                      <a:pt x="810" y="587"/>
                      <a:pt x="810" y="587"/>
                    </a:cubicBezTo>
                    <a:cubicBezTo>
                      <a:pt x="810" y="586"/>
                      <a:pt x="793" y="589"/>
                      <a:pt x="790" y="589"/>
                    </a:cubicBezTo>
                    <a:cubicBezTo>
                      <a:pt x="787" y="590"/>
                      <a:pt x="786" y="598"/>
                      <a:pt x="786" y="600"/>
                    </a:cubicBezTo>
                    <a:cubicBezTo>
                      <a:pt x="786" y="602"/>
                      <a:pt x="786" y="602"/>
                      <a:pt x="788" y="603"/>
                    </a:cubicBezTo>
                    <a:cubicBezTo>
                      <a:pt x="789" y="605"/>
                      <a:pt x="788" y="613"/>
                      <a:pt x="788" y="616"/>
                    </a:cubicBezTo>
                    <a:cubicBezTo>
                      <a:pt x="788" y="618"/>
                      <a:pt x="783" y="620"/>
                      <a:pt x="781" y="622"/>
                    </a:cubicBezTo>
                    <a:cubicBezTo>
                      <a:pt x="778" y="623"/>
                      <a:pt x="776" y="628"/>
                      <a:pt x="776" y="630"/>
                    </a:cubicBezTo>
                    <a:cubicBezTo>
                      <a:pt x="776" y="633"/>
                      <a:pt x="771" y="638"/>
                      <a:pt x="767" y="639"/>
                    </a:cubicBezTo>
                    <a:cubicBezTo>
                      <a:pt x="763" y="641"/>
                      <a:pt x="762" y="642"/>
                      <a:pt x="762" y="642"/>
                    </a:cubicBezTo>
                    <a:cubicBezTo>
                      <a:pt x="755" y="644"/>
                      <a:pt x="755" y="644"/>
                      <a:pt x="755" y="644"/>
                    </a:cubicBezTo>
                    <a:cubicBezTo>
                      <a:pt x="755" y="644"/>
                      <a:pt x="752" y="650"/>
                      <a:pt x="748" y="651"/>
                    </a:cubicBezTo>
                    <a:cubicBezTo>
                      <a:pt x="744" y="653"/>
                      <a:pt x="741" y="645"/>
                      <a:pt x="741" y="645"/>
                    </a:cubicBezTo>
                    <a:cubicBezTo>
                      <a:pt x="741" y="645"/>
                      <a:pt x="733" y="646"/>
                      <a:pt x="728" y="644"/>
                    </a:cubicBezTo>
                    <a:cubicBezTo>
                      <a:pt x="724" y="642"/>
                      <a:pt x="728" y="637"/>
                      <a:pt x="728" y="637"/>
                    </a:cubicBezTo>
                    <a:cubicBezTo>
                      <a:pt x="724" y="637"/>
                      <a:pt x="724" y="637"/>
                      <a:pt x="724" y="637"/>
                    </a:cubicBezTo>
                    <a:cubicBezTo>
                      <a:pt x="723" y="634"/>
                      <a:pt x="723" y="634"/>
                      <a:pt x="723" y="634"/>
                    </a:cubicBezTo>
                    <a:cubicBezTo>
                      <a:pt x="723" y="634"/>
                      <a:pt x="721" y="635"/>
                      <a:pt x="718" y="633"/>
                    </a:cubicBezTo>
                    <a:cubicBezTo>
                      <a:pt x="715" y="631"/>
                      <a:pt x="718" y="627"/>
                      <a:pt x="719" y="626"/>
                    </a:cubicBezTo>
                    <a:cubicBezTo>
                      <a:pt x="721" y="624"/>
                      <a:pt x="721" y="628"/>
                      <a:pt x="723" y="629"/>
                    </a:cubicBezTo>
                    <a:cubicBezTo>
                      <a:pt x="725" y="630"/>
                      <a:pt x="729" y="631"/>
                      <a:pt x="730" y="632"/>
                    </a:cubicBezTo>
                    <a:cubicBezTo>
                      <a:pt x="731" y="633"/>
                      <a:pt x="735" y="636"/>
                      <a:pt x="736" y="636"/>
                    </a:cubicBezTo>
                    <a:cubicBezTo>
                      <a:pt x="736" y="637"/>
                      <a:pt x="736" y="640"/>
                      <a:pt x="738" y="639"/>
                    </a:cubicBezTo>
                    <a:cubicBezTo>
                      <a:pt x="740" y="639"/>
                      <a:pt x="745" y="638"/>
                      <a:pt x="745" y="638"/>
                    </a:cubicBezTo>
                    <a:cubicBezTo>
                      <a:pt x="739" y="634"/>
                      <a:pt x="739" y="634"/>
                      <a:pt x="739" y="634"/>
                    </a:cubicBezTo>
                    <a:cubicBezTo>
                      <a:pt x="739" y="634"/>
                      <a:pt x="741" y="633"/>
                      <a:pt x="744" y="632"/>
                    </a:cubicBezTo>
                    <a:cubicBezTo>
                      <a:pt x="748" y="630"/>
                      <a:pt x="752" y="631"/>
                      <a:pt x="752" y="631"/>
                    </a:cubicBezTo>
                    <a:cubicBezTo>
                      <a:pt x="753" y="625"/>
                      <a:pt x="764" y="616"/>
                      <a:pt x="764" y="616"/>
                    </a:cubicBezTo>
                    <a:cubicBezTo>
                      <a:pt x="764" y="616"/>
                      <a:pt x="767" y="617"/>
                      <a:pt x="769" y="614"/>
                    </a:cubicBezTo>
                    <a:cubicBezTo>
                      <a:pt x="772" y="611"/>
                      <a:pt x="770" y="605"/>
                      <a:pt x="771" y="602"/>
                    </a:cubicBezTo>
                    <a:cubicBezTo>
                      <a:pt x="772" y="599"/>
                      <a:pt x="778" y="594"/>
                      <a:pt x="779" y="592"/>
                    </a:cubicBezTo>
                    <a:cubicBezTo>
                      <a:pt x="779" y="590"/>
                      <a:pt x="772" y="579"/>
                      <a:pt x="772" y="576"/>
                    </a:cubicBezTo>
                    <a:cubicBezTo>
                      <a:pt x="772" y="572"/>
                      <a:pt x="776" y="561"/>
                      <a:pt x="778" y="557"/>
                    </a:cubicBezTo>
                    <a:cubicBezTo>
                      <a:pt x="781" y="553"/>
                      <a:pt x="779" y="542"/>
                      <a:pt x="781" y="540"/>
                    </a:cubicBezTo>
                    <a:cubicBezTo>
                      <a:pt x="782" y="537"/>
                      <a:pt x="785" y="532"/>
                      <a:pt x="786" y="531"/>
                    </a:cubicBezTo>
                    <a:cubicBezTo>
                      <a:pt x="787" y="529"/>
                      <a:pt x="787" y="517"/>
                      <a:pt x="787" y="517"/>
                    </a:cubicBezTo>
                    <a:cubicBezTo>
                      <a:pt x="787" y="517"/>
                      <a:pt x="781" y="509"/>
                      <a:pt x="783" y="508"/>
                    </a:cubicBezTo>
                    <a:cubicBezTo>
                      <a:pt x="785" y="506"/>
                      <a:pt x="796" y="490"/>
                      <a:pt x="797" y="488"/>
                    </a:cubicBezTo>
                    <a:cubicBezTo>
                      <a:pt x="799" y="485"/>
                      <a:pt x="799" y="483"/>
                      <a:pt x="799" y="483"/>
                    </a:cubicBezTo>
                    <a:cubicBezTo>
                      <a:pt x="799" y="483"/>
                      <a:pt x="799" y="478"/>
                      <a:pt x="800" y="473"/>
                    </a:cubicBezTo>
                    <a:cubicBezTo>
                      <a:pt x="800" y="468"/>
                      <a:pt x="783" y="464"/>
                      <a:pt x="778" y="463"/>
                    </a:cubicBezTo>
                    <a:cubicBezTo>
                      <a:pt x="775" y="462"/>
                      <a:pt x="775" y="460"/>
                      <a:pt x="776" y="460"/>
                    </a:cubicBezTo>
                    <a:cubicBezTo>
                      <a:pt x="775" y="460"/>
                      <a:pt x="774" y="461"/>
                      <a:pt x="773" y="462"/>
                    </a:cubicBezTo>
                    <a:cubicBezTo>
                      <a:pt x="769" y="464"/>
                      <a:pt x="758" y="488"/>
                      <a:pt x="755" y="492"/>
                    </a:cubicBezTo>
                    <a:cubicBezTo>
                      <a:pt x="752" y="495"/>
                      <a:pt x="740" y="500"/>
                      <a:pt x="738" y="501"/>
                    </a:cubicBezTo>
                    <a:cubicBezTo>
                      <a:pt x="736" y="502"/>
                      <a:pt x="733" y="508"/>
                      <a:pt x="732" y="511"/>
                    </a:cubicBezTo>
                    <a:cubicBezTo>
                      <a:pt x="732" y="513"/>
                      <a:pt x="737" y="513"/>
                      <a:pt x="738" y="514"/>
                    </a:cubicBezTo>
                    <a:cubicBezTo>
                      <a:pt x="739" y="516"/>
                      <a:pt x="736" y="517"/>
                      <a:pt x="733" y="522"/>
                    </a:cubicBezTo>
                    <a:cubicBezTo>
                      <a:pt x="731" y="526"/>
                      <a:pt x="732" y="534"/>
                      <a:pt x="732" y="534"/>
                    </a:cubicBezTo>
                    <a:cubicBezTo>
                      <a:pt x="732" y="534"/>
                      <a:pt x="726" y="535"/>
                      <a:pt x="724" y="536"/>
                    </a:cubicBezTo>
                    <a:cubicBezTo>
                      <a:pt x="721" y="538"/>
                      <a:pt x="722" y="545"/>
                      <a:pt x="722" y="545"/>
                    </a:cubicBezTo>
                    <a:cubicBezTo>
                      <a:pt x="724" y="543"/>
                      <a:pt x="724" y="543"/>
                      <a:pt x="724" y="543"/>
                    </a:cubicBezTo>
                    <a:cubicBezTo>
                      <a:pt x="724" y="543"/>
                      <a:pt x="731" y="550"/>
                      <a:pt x="732" y="552"/>
                    </a:cubicBezTo>
                    <a:cubicBezTo>
                      <a:pt x="734" y="553"/>
                      <a:pt x="731" y="555"/>
                      <a:pt x="731" y="555"/>
                    </a:cubicBezTo>
                    <a:cubicBezTo>
                      <a:pt x="731" y="555"/>
                      <a:pt x="731" y="560"/>
                      <a:pt x="731" y="566"/>
                    </a:cubicBezTo>
                    <a:cubicBezTo>
                      <a:pt x="730" y="572"/>
                      <a:pt x="738" y="571"/>
                      <a:pt x="738" y="571"/>
                    </a:cubicBezTo>
                    <a:cubicBezTo>
                      <a:pt x="738" y="571"/>
                      <a:pt x="730" y="586"/>
                      <a:pt x="724" y="585"/>
                    </a:cubicBezTo>
                    <a:cubicBezTo>
                      <a:pt x="718" y="585"/>
                      <a:pt x="724" y="581"/>
                      <a:pt x="724" y="581"/>
                    </a:cubicBezTo>
                    <a:cubicBezTo>
                      <a:pt x="724" y="581"/>
                      <a:pt x="722" y="578"/>
                      <a:pt x="720" y="575"/>
                    </a:cubicBezTo>
                    <a:cubicBezTo>
                      <a:pt x="717" y="573"/>
                      <a:pt x="717" y="566"/>
                      <a:pt x="717" y="566"/>
                    </a:cubicBezTo>
                    <a:cubicBezTo>
                      <a:pt x="717" y="566"/>
                      <a:pt x="713" y="563"/>
                      <a:pt x="712" y="561"/>
                    </a:cubicBezTo>
                    <a:cubicBezTo>
                      <a:pt x="711" y="560"/>
                      <a:pt x="708" y="555"/>
                      <a:pt x="708" y="555"/>
                    </a:cubicBezTo>
                    <a:cubicBezTo>
                      <a:pt x="708" y="555"/>
                      <a:pt x="705" y="552"/>
                      <a:pt x="703" y="551"/>
                    </a:cubicBezTo>
                    <a:cubicBezTo>
                      <a:pt x="702" y="549"/>
                      <a:pt x="697" y="538"/>
                      <a:pt x="694" y="534"/>
                    </a:cubicBezTo>
                    <a:cubicBezTo>
                      <a:pt x="692" y="530"/>
                      <a:pt x="680" y="524"/>
                      <a:pt x="675" y="522"/>
                    </a:cubicBezTo>
                    <a:cubicBezTo>
                      <a:pt x="671" y="520"/>
                      <a:pt x="670" y="516"/>
                      <a:pt x="670" y="516"/>
                    </a:cubicBezTo>
                    <a:cubicBezTo>
                      <a:pt x="670" y="516"/>
                      <a:pt x="667" y="518"/>
                      <a:pt x="665" y="519"/>
                    </a:cubicBezTo>
                    <a:cubicBezTo>
                      <a:pt x="663" y="520"/>
                      <a:pt x="661" y="518"/>
                      <a:pt x="661" y="518"/>
                    </a:cubicBezTo>
                    <a:cubicBezTo>
                      <a:pt x="661" y="518"/>
                      <a:pt x="660" y="525"/>
                      <a:pt x="660" y="529"/>
                    </a:cubicBezTo>
                    <a:cubicBezTo>
                      <a:pt x="660" y="532"/>
                      <a:pt x="661" y="534"/>
                      <a:pt x="660" y="537"/>
                    </a:cubicBezTo>
                    <a:cubicBezTo>
                      <a:pt x="659" y="540"/>
                      <a:pt x="654" y="544"/>
                      <a:pt x="653" y="544"/>
                    </a:cubicBezTo>
                    <a:cubicBezTo>
                      <a:pt x="652" y="544"/>
                      <a:pt x="648" y="542"/>
                      <a:pt x="647" y="542"/>
                    </a:cubicBezTo>
                    <a:cubicBezTo>
                      <a:pt x="646" y="542"/>
                      <a:pt x="643" y="546"/>
                      <a:pt x="643" y="546"/>
                    </a:cubicBezTo>
                    <a:cubicBezTo>
                      <a:pt x="643" y="546"/>
                      <a:pt x="639" y="542"/>
                      <a:pt x="640" y="541"/>
                    </a:cubicBezTo>
                    <a:cubicBezTo>
                      <a:pt x="640" y="540"/>
                      <a:pt x="644" y="538"/>
                      <a:pt x="645" y="538"/>
                    </a:cubicBezTo>
                    <a:cubicBezTo>
                      <a:pt x="645" y="536"/>
                      <a:pt x="642" y="536"/>
                      <a:pt x="642" y="536"/>
                    </a:cubicBezTo>
                    <a:cubicBezTo>
                      <a:pt x="642" y="536"/>
                      <a:pt x="644" y="531"/>
                      <a:pt x="641" y="530"/>
                    </a:cubicBezTo>
                    <a:cubicBezTo>
                      <a:pt x="638" y="528"/>
                      <a:pt x="632" y="531"/>
                      <a:pt x="629" y="531"/>
                    </a:cubicBezTo>
                    <a:cubicBezTo>
                      <a:pt x="625" y="531"/>
                      <a:pt x="622" y="534"/>
                      <a:pt x="620" y="534"/>
                    </a:cubicBezTo>
                    <a:cubicBezTo>
                      <a:pt x="619" y="534"/>
                      <a:pt x="613" y="527"/>
                      <a:pt x="611" y="526"/>
                    </a:cubicBezTo>
                    <a:cubicBezTo>
                      <a:pt x="609" y="525"/>
                      <a:pt x="602" y="525"/>
                      <a:pt x="600" y="526"/>
                    </a:cubicBezTo>
                    <a:cubicBezTo>
                      <a:pt x="597" y="526"/>
                      <a:pt x="597" y="530"/>
                      <a:pt x="594" y="530"/>
                    </a:cubicBezTo>
                    <a:cubicBezTo>
                      <a:pt x="590" y="530"/>
                      <a:pt x="581" y="522"/>
                      <a:pt x="581" y="522"/>
                    </a:cubicBezTo>
                    <a:cubicBezTo>
                      <a:pt x="581" y="522"/>
                      <a:pt x="581" y="520"/>
                      <a:pt x="582" y="519"/>
                    </a:cubicBezTo>
                    <a:cubicBezTo>
                      <a:pt x="584" y="518"/>
                      <a:pt x="589" y="521"/>
                      <a:pt x="589" y="521"/>
                    </a:cubicBezTo>
                    <a:cubicBezTo>
                      <a:pt x="589" y="521"/>
                      <a:pt x="590" y="516"/>
                      <a:pt x="590" y="514"/>
                    </a:cubicBezTo>
                    <a:cubicBezTo>
                      <a:pt x="590" y="511"/>
                      <a:pt x="601" y="510"/>
                      <a:pt x="601" y="510"/>
                    </a:cubicBezTo>
                    <a:cubicBezTo>
                      <a:pt x="601" y="510"/>
                      <a:pt x="596" y="506"/>
                      <a:pt x="594" y="506"/>
                    </a:cubicBezTo>
                    <a:cubicBezTo>
                      <a:pt x="592" y="506"/>
                      <a:pt x="579" y="507"/>
                      <a:pt x="579" y="508"/>
                    </a:cubicBezTo>
                    <a:cubicBezTo>
                      <a:pt x="579" y="508"/>
                      <a:pt x="576" y="514"/>
                      <a:pt x="574" y="513"/>
                    </a:cubicBezTo>
                    <a:cubicBezTo>
                      <a:pt x="572" y="512"/>
                      <a:pt x="575" y="510"/>
                      <a:pt x="574" y="508"/>
                    </a:cubicBezTo>
                    <a:cubicBezTo>
                      <a:pt x="573" y="506"/>
                      <a:pt x="566" y="508"/>
                      <a:pt x="566" y="508"/>
                    </a:cubicBezTo>
                    <a:cubicBezTo>
                      <a:pt x="563" y="504"/>
                      <a:pt x="563" y="504"/>
                      <a:pt x="563" y="504"/>
                    </a:cubicBezTo>
                    <a:cubicBezTo>
                      <a:pt x="563" y="504"/>
                      <a:pt x="558" y="506"/>
                      <a:pt x="558" y="506"/>
                    </a:cubicBezTo>
                    <a:cubicBezTo>
                      <a:pt x="557" y="506"/>
                      <a:pt x="537" y="508"/>
                      <a:pt x="537" y="508"/>
                    </a:cubicBezTo>
                    <a:cubicBezTo>
                      <a:pt x="534" y="505"/>
                      <a:pt x="534" y="505"/>
                      <a:pt x="534" y="505"/>
                    </a:cubicBezTo>
                    <a:cubicBezTo>
                      <a:pt x="531" y="510"/>
                      <a:pt x="531" y="510"/>
                      <a:pt x="531" y="510"/>
                    </a:cubicBezTo>
                    <a:cubicBezTo>
                      <a:pt x="526" y="506"/>
                      <a:pt x="526" y="506"/>
                      <a:pt x="526" y="506"/>
                    </a:cubicBezTo>
                    <a:cubicBezTo>
                      <a:pt x="521" y="506"/>
                      <a:pt x="521" y="506"/>
                      <a:pt x="521" y="506"/>
                    </a:cubicBezTo>
                    <a:cubicBezTo>
                      <a:pt x="521" y="506"/>
                      <a:pt x="512" y="520"/>
                      <a:pt x="508" y="521"/>
                    </a:cubicBezTo>
                    <a:cubicBezTo>
                      <a:pt x="504" y="521"/>
                      <a:pt x="494" y="514"/>
                      <a:pt x="492" y="512"/>
                    </a:cubicBezTo>
                    <a:cubicBezTo>
                      <a:pt x="491" y="509"/>
                      <a:pt x="494" y="503"/>
                      <a:pt x="495" y="501"/>
                    </a:cubicBezTo>
                    <a:cubicBezTo>
                      <a:pt x="496" y="500"/>
                      <a:pt x="493" y="498"/>
                      <a:pt x="492" y="493"/>
                    </a:cubicBezTo>
                    <a:cubicBezTo>
                      <a:pt x="491" y="488"/>
                      <a:pt x="503" y="487"/>
                      <a:pt x="503" y="487"/>
                    </a:cubicBezTo>
                    <a:cubicBezTo>
                      <a:pt x="503" y="487"/>
                      <a:pt x="513" y="494"/>
                      <a:pt x="515" y="494"/>
                    </a:cubicBezTo>
                    <a:cubicBezTo>
                      <a:pt x="518" y="494"/>
                      <a:pt x="517" y="488"/>
                      <a:pt x="517" y="488"/>
                    </a:cubicBezTo>
                    <a:cubicBezTo>
                      <a:pt x="517" y="488"/>
                      <a:pt x="518" y="486"/>
                      <a:pt x="519" y="483"/>
                    </a:cubicBezTo>
                    <a:cubicBezTo>
                      <a:pt x="519" y="480"/>
                      <a:pt x="517" y="479"/>
                      <a:pt x="517" y="479"/>
                    </a:cubicBezTo>
                    <a:cubicBezTo>
                      <a:pt x="517" y="479"/>
                      <a:pt x="518" y="474"/>
                      <a:pt x="518" y="469"/>
                    </a:cubicBezTo>
                    <a:cubicBezTo>
                      <a:pt x="517" y="464"/>
                      <a:pt x="507" y="462"/>
                      <a:pt x="505" y="461"/>
                    </a:cubicBezTo>
                    <a:cubicBezTo>
                      <a:pt x="503" y="461"/>
                      <a:pt x="505" y="459"/>
                      <a:pt x="505" y="457"/>
                    </a:cubicBezTo>
                    <a:cubicBezTo>
                      <a:pt x="505" y="455"/>
                      <a:pt x="502" y="454"/>
                      <a:pt x="502" y="454"/>
                    </a:cubicBezTo>
                    <a:cubicBezTo>
                      <a:pt x="502" y="454"/>
                      <a:pt x="500" y="456"/>
                      <a:pt x="500" y="457"/>
                    </a:cubicBezTo>
                    <a:cubicBezTo>
                      <a:pt x="501" y="457"/>
                      <a:pt x="502" y="459"/>
                      <a:pt x="502" y="459"/>
                    </a:cubicBezTo>
                    <a:cubicBezTo>
                      <a:pt x="502" y="459"/>
                      <a:pt x="502" y="465"/>
                      <a:pt x="502" y="469"/>
                    </a:cubicBezTo>
                    <a:cubicBezTo>
                      <a:pt x="502" y="472"/>
                      <a:pt x="499" y="473"/>
                      <a:pt x="494" y="478"/>
                    </a:cubicBezTo>
                    <a:cubicBezTo>
                      <a:pt x="489" y="483"/>
                      <a:pt x="481" y="487"/>
                      <a:pt x="481" y="487"/>
                    </a:cubicBezTo>
                    <a:cubicBezTo>
                      <a:pt x="481" y="487"/>
                      <a:pt x="481" y="497"/>
                      <a:pt x="481" y="500"/>
                    </a:cubicBezTo>
                    <a:cubicBezTo>
                      <a:pt x="481" y="504"/>
                      <a:pt x="470" y="510"/>
                      <a:pt x="469" y="511"/>
                    </a:cubicBezTo>
                    <a:cubicBezTo>
                      <a:pt x="467" y="513"/>
                      <a:pt x="461" y="519"/>
                      <a:pt x="461" y="519"/>
                    </a:cubicBezTo>
                    <a:cubicBezTo>
                      <a:pt x="464" y="513"/>
                      <a:pt x="458" y="511"/>
                      <a:pt x="458" y="511"/>
                    </a:cubicBezTo>
                    <a:cubicBezTo>
                      <a:pt x="458" y="511"/>
                      <a:pt x="461" y="508"/>
                      <a:pt x="462" y="505"/>
                    </a:cubicBezTo>
                    <a:cubicBezTo>
                      <a:pt x="463" y="502"/>
                      <a:pt x="461" y="502"/>
                      <a:pt x="458" y="501"/>
                    </a:cubicBezTo>
                    <a:cubicBezTo>
                      <a:pt x="454" y="499"/>
                      <a:pt x="456" y="494"/>
                      <a:pt x="452" y="492"/>
                    </a:cubicBezTo>
                    <a:cubicBezTo>
                      <a:pt x="449" y="491"/>
                      <a:pt x="442" y="497"/>
                      <a:pt x="440" y="497"/>
                    </a:cubicBezTo>
                    <a:cubicBezTo>
                      <a:pt x="438" y="497"/>
                      <a:pt x="433" y="495"/>
                      <a:pt x="430" y="494"/>
                    </a:cubicBezTo>
                    <a:cubicBezTo>
                      <a:pt x="428" y="494"/>
                      <a:pt x="424" y="497"/>
                      <a:pt x="424" y="497"/>
                    </a:cubicBezTo>
                    <a:cubicBezTo>
                      <a:pt x="424" y="497"/>
                      <a:pt x="416" y="496"/>
                      <a:pt x="413" y="496"/>
                    </a:cubicBezTo>
                    <a:cubicBezTo>
                      <a:pt x="410" y="496"/>
                      <a:pt x="410" y="511"/>
                      <a:pt x="409" y="514"/>
                    </a:cubicBezTo>
                    <a:cubicBezTo>
                      <a:pt x="408" y="518"/>
                      <a:pt x="403" y="522"/>
                      <a:pt x="403" y="522"/>
                    </a:cubicBezTo>
                    <a:cubicBezTo>
                      <a:pt x="395" y="515"/>
                      <a:pt x="395" y="515"/>
                      <a:pt x="395" y="515"/>
                    </a:cubicBezTo>
                    <a:cubicBezTo>
                      <a:pt x="395" y="515"/>
                      <a:pt x="394" y="509"/>
                      <a:pt x="394" y="507"/>
                    </a:cubicBezTo>
                    <a:cubicBezTo>
                      <a:pt x="393" y="505"/>
                      <a:pt x="386" y="502"/>
                      <a:pt x="386" y="502"/>
                    </a:cubicBezTo>
                    <a:cubicBezTo>
                      <a:pt x="390" y="500"/>
                      <a:pt x="390" y="500"/>
                      <a:pt x="390" y="500"/>
                    </a:cubicBezTo>
                    <a:cubicBezTo>
                      <a:pt x="387" y="496"/>
                      <a:pt x="387" y="496"/>
                      <a:pt x="387" y="496"/>
                    </a:cubicBezTo>
                    <a:cubicBezTo>
                      <a:pt x="387" y="496"/>
                      <a:pt x="388" y="494"/>
                      <a:pt x="389" y="490"/>
                    </a:cubicBezTo>
                    <a:cubicBezTo>
                      <a:pt x="390" y="487"/>
                      <a:pt x="386" y="482"/>
                      <a:pt x="384" y="482"/>
                    </a:cubicBezTo>
                    <a:cubicBezTo>
                      <a:pt x="382" y="481"/>
                      <a:pt x="380" y="484"/>
                      <a:pt x="380" y="485"/>
                    </a:cubicBezTo>
                    <a:cubicBezTo>
                      <a:pt x="379" y="485"/>
                      <a:pt x="376" y="482"/>
                      <a:pt x="376" y="482"/>
                    </a:cubicBezTo>
                    <a:cubicBezTo>
                      <a:pt x="376" y="482"/>
                      <a:pt x="375" y="484"/>
                      <a:pt x="373" y="486"/>
                    </a:cubicBezTo>
                    <a:cubicBezTo>
                      <a:pt x="371" y="488"/>
                      <a:pt x="373" y="492"/>
                      <a:pt x="370" y="498"/>
                    </a:cubicBezTo>
                    <a:cubicBezTo>
                      <a:pt x="367" y="504"/>
                      <a:pt x="377" y="504"/>
                      <a:pt x="377" y="505"/>
                    </a:cubicBezTo>
                    <a:cubicBezTo>
                      <a:pt x="378" y="507"/>
                      <a:pt x="377" y="514"/>
                      <a:pt x="369" y="516"/>
                    </a:cubicBezTo>
                    <a:cubicBezTo>
                      <a:pt x="361" y="517"/>
                      <a:pt x="356" y="503"/>
                      <a:pt x="356" y="501"/>
                    </a:cubicBezTo>
                    <a:cubicBezTo>
                      <a:pt x="355" y="500"/>
                      <a:pt x="357" y="493"/>
                      <a:pt x="357" y="490"/>
                    </a:cubicBezTo>
                    <a:cubicBezTo>
                      <a:pt x="358" y="486"/>
                      <a:pt x="353" y="484"/>
                      <a:pt x="352" y="479"/>
                    </a:cubicBezTo>
                    <a:cubicBezTo>
                      <a:pt x="351" y="475"/>
                      <a:pt x="359" y="472"/>
                      <a:pt x="362" y="469"/>
                    </a:cubicBezTo>
                    <a:cubicBezTo>
                      <a:pt x="364" y="467"/>
                      <a:pt x="366" y="458"/>
                      <a:pt x="367" y="457"/>
                    </a:cubicBezTo>
                    <a:cubicBezTo>
                      <a:pt x="369" y="455"/>
                      <a:pt x="378" y="452"/>
                      <a:pt x="381" y="448"/>
                    </a:cubicBezTo>
                    <a:cubicBezTo>
                      <a:pt x="384" y="442"/>
                      <a:pt x="377" y="430"/>
                      <a:pt x="377" y="430"/>
                    </a:cubicBezTo>
                    <a:cubicBezTo>
                      <a:pt x="377" y="430"/>
                      <a:pt x="378" y="431"/>
                      <a:pt x="382" y="430"/>
                    </a:cubicBezTo>
                    <a:cubicBezTo>
                      <a:pt x="386" y="429"/>
                      <a:pt x="380" y="420"/>
                      <a:pt x="380" y="420"/>
                    </a:cubicBezTo>
                    <a:cubicBezTo>
                      <a:pt x="381" y="413"/>
                      <a:pt x="381" y="413"/>
                      <a:pt x="381" y="413"/>
                    </a:cubicBezTo>
                    <a:cubicBezTo>
                      <a:pt x="381" y="413"/>
                      <a:pt x="384" y="412"/>
                      <a:pt x="385" y="410"/>
                    </a:cubicBezTo>
                    <a:cubicBezTo>
                      <a:pt x="387" y="408"/>
                      <a:pt x="384" y="403"/>
                      <a:pt x="384" y="403"/>
                    </a:cubicBezTo>
                    <a:cubicBezTo>
                      <a:pt x="384" y="403"/>
                      <a:pt x="388" y="408"/>
                      <a:pt x="389" y="410"/>
                    </a:cubicBezTo>
                    <a:cubicBezTo>
                      <a:pt x="390" y="412"/>
                      <a:pt x="387" y="413"/>
                      <a:pt x="387" y="414"/>
                    </a:cubicBezTo>
                    <a:cubicBezTo>
                      <a:pt x="386" y="414"/>
                      <a:pt x="387" y="420"/>
                      <a:pt x="387" y="420"/>
                    </a:cubicBezTo>
                    <a:cubicBezTo>
                      <a:pt x="388" y="421"/>
                      <a:pt x="390" y="427"/>
                      <a:pt x="392" y="429"/>
                    </a:cubicBezTo>
                    <a:cubicBezTo>
                      <a:pt x="393" y="431"/>
                      <a:pt x="391" y="434"/>
                      <a:pt x="391" y="434"/>
                    </a:cubicBezTo>
                    <a:cubicBezTo>
                      <a:pt x="391" y="435"/>
                      <a:pt x="392" y="436"/>
                      <a:pt x="394" y="438"/>
                    </a:cubicBezTo>
                    <a:cubicBezTo>
                      <a:pt x="396" y="440"/>
                      <a:pt x="396" y="446"/>
                      <a:pt x="396" y="448"/>
                    </a:cubicBezTo>
                    <a:cubicBezTo>
                      <a:pt x="396" y="450"/>
                      <a:pt x="406" y="460"/>
                      <a:pt x="406" y="461"/>
                    </a:cubicBezTo>
                    <a:cubicBezTo>
                      <a:pt x="408" y="463"/>
                      <a:pt x="406" y="464"/>
                      <a:pt x="410" y="473"/>
                    </a:cubicBezTo>
                    <a:cubicBezTo>
                      <a:pt x="415" y="481"/>
                      <a:pt x="430" y="483"/>
                      <a:pt x="441" y="483"/>
                    </a:cubicBezTo>
                    <a:cubicBezTo>
                      <a:pt x="452" y="482"/>
                      <a:pt x="458" y="472"/>
                      <a:pt x="459" y="472"/>
                    </a:cubicBezTo>
                    <a:cubicBezTo>
                      <a:pt x="460" y="471"/>
                      <a:pt x="457" y="468"/>
                      <a:pt x="457" y="468"/>
                    </a:cubicBezTo>
                    <a:cubicBezTo>
                      <a:pt x="457" y="468"/>
                      <a:pt x="464" y="460"/>
                      <a:pt x="465" y="459"/>
                    </a:cubicBezTo>
                    <a:cubicBezTo>
                      <a:pt x="465" y="458"/>
                      <a:pt x="462" y="456"/>
                      <a:pt x="461" y="455"/>
                    </a:cubicBezTo>
                    <a:cubicBezTo>
                      <a:pt x="460" y="454"/>
                      <a:pt x="463" y="451"/>
                      <a:pt x="463" y="451"/>
                    </a:cubicBezTo>
                    <a:cubicBezTo>
                      <a:pt x="463" y="442"/>
                      <a:pt x="463" y="442"/>
                      <a:pt x="463" y="442"/>
                    </a:cubicBezTo>
                    <a:cubicBezTo>
                      <a:pt x="460" y="442"/>
                      <a:pt x="460" y="442"/>
                      <a:pt x="460" y="442"/>
                    </a:cubicBezTo>
                    <a:cubicBezTo>
                      <a:pt x="456" y="392"/>
                      <a:pt x="456" y="392"/>
                      <a:pt x="456" y="392"/>
                    </a:cubicBezTo>
                    <a:cubicBezTo>
                      <a:pt x="456" y="392"/>
                      <a:pt x="453" y="389"/>
                      <a:pt x="448" y="386"/>
                    </a:cubicBezTo>
                    <a:cubicBezTo>
                      <a:pt x="443" y="384"/>
                      <a:pt x="445" y="376"/>
                      <a:pt x="445" y="376"/>
                    </a:cubicBezTo>
                    <a:cubicBezTo>
                      <a:pt x="445" y="376"/>
                      <a:pt x="442" y="376"/>
                      <a:pt x="441" y="376"/>
                    </a:cubicBezTo>
                    <a:cubicBezTo>
                      <a:pt x="439" y="375"/>
                      <a:pt x="437" y="367"/>
                      <a:pt x="436" y="365"/>
                    </a:cubicBezTo>
                    <a:cubicBezTo>
                      <a:pt x="436" y="363"/>
                      <a:pt x="436" y="355"/>
                      <a:pt x="437" y="355"/>
                    </a:cubicBezTo>
                    <a:cubicBezTo>
                      <a:pt x="438" y="355"/>
                      <a:pt x="442" y="363"/>
                      <a:pt x="442" y="363"/>
                    </a:cubicBezTo>
                    <a:cubicBezTo>
                      <a:pt x="442" y="363"/>
                      <a:pt x="444" y="362"/>
                      <a:pt x="446" y="361"/>
                    </a:cubicBezTo>
                    <a:cubicBezTo>
                      <a:pt x="448" y="360"/>
                      <a:pt x="444" y="357"/>
                      <a:pt x="444" y="357"/>
                    </a:cubicBezTo>
                    <a:cubicBezTo>
                      <a:pt x="442" y="350"/>
                      <a:pt x="442" y="350"/>
                      <a:pt x="442" y="350"/>
                    </a:cubicBezTo>
                    <a:cubicBezTo>
                      <a:pt x="436" y="351"/>
                      <a:pt x="436" y="351"/>
                      <a:pt x="436" y="351"/>
                    </a:cubicBezTo>
                    <a:cubicBezTo>
                      <a:pt x="433" y="348"/>
                      <a:pt x="433" y="348"/>
                      <a:pt x="433" y="348"/>
                    </a:cubicBezTo>
                    <a:cubicBezTo>
                      <a:pt x="428" y="349"/>
                      <a:pt x="428" y="349"/>
                      <a:pt x="428" y="349"/>
                    </a:cubicBezTo>
                    <a:cubicBezTo>
                      <a:pt x="428" y="349"/>
                      <a:pt x="421" y="345"/>
                      <a:pt x="416" y="342"/>
                    </a:cubicBezTo>
                    <a:cubicBezTo>
                      <a:pt x="410" y="339"/>
                      <a:pt x="407" y="345"/>
                      <a:pt x="406" y="345"/>
                    </a:cubicBezTo>
                    <a:cubicBezTo>
                      <a:pt x="406" y="345"/>
                      <a:pt x="397" y="343"/>
                      <a:pt x="397" y="343"/>
                    </a:cubicBezTo>
                    <a:cubicBezTo>
                      <a:pt x="397" y="343"/>
                      <a:pt x="397" y="347"/>
                      <a:pt x="397" y="347"/>
                    </a:cubicBezTo>
                    <a:cubicBezTo>
                      <a:pt x="397" y="348"/>
                      <a:pt x="392" y="348"/>
                      <a:pt x="392" y="348"/>
                    </a:cubicBezTo>
                    <a:cubicBezTo>
                      <a:pt x="391" y="348"/>
                      <a:pt x="386" y="354"/>
                      <a:pt x="383" y="358"/>
                    </a:cubicBezTo>
                    <a:cubicBezTo>
                      <a:pt x="380" y="362"/>
                      <a:pt x="385" y="362"/>
                      <a:pt x="385" y="365"/>
                    </a:cubicBezTo>
                    <a:cubicBezTo>
                      <a:pt x="385" y="368"/>
                      <a:pt x="382" y="369"/>
                      <a:pt x="382" y="370"/>
                    </a:cubicBezTo>
                    <a:cubicBezTo>
                      <a:pt x="382" y="371"/>
                      <a:pt x="382" y="376"/>
                      <a:pt x="380" y="378"/>
                    </a:cubicBezTo>
                    <a:cubicBezTo>
                      <a:pt x="377" y="381"/>
                      <a:pt x="368" y="382"/>
                      <a:pt x="361" y="382"/>
                    </a:cubicBezTo>
                    <a:cubicBezTo>
                      <a:pt x="354" y="382"/>
                      <a:pt x="354" y="392"/>
                      <a:pt x="354" y="392"/>
                    </a:cubicBezTo>
                    <a:cubicBezTo>
                      <a:pt x="340" y="415"/>
                      <a:pt x="340" y="415"/>
                      <a:pt x="340" y="415"/>
                    </a:cubicBezTo>
                    <a:cubicBezTo>
                      <a:pt x="340" y="415"/>
                      <a:pt x="335" y="412"/>
                      <a:pt x="334" y="414"/>
                    </a:cubicBezTo>
                    <a:cubicBezTo>
                      <a:pt x="332" y="415"/>
                      <a:pt x="324" y="422"/>
                      <a:pt x="321" y="423"/>
                    </a:cubicBezTo>
                    <a:cubicBezTo>
                      <a:pt x="318" y="424"/>
                      <a:pt x="320" y="429"/>
                      <a:pt x="320" y="432"/>
                    </a:cubicBezTo>
                    <a:cubicBezTo>
                      <a:pt x="319" y="436"/>
                      <a:pt x="313" y="435"/>
                      <a:pt x="312" y="437"/>
                    </a:cubicBezTo>
                    <a:cubicBezTo>
                      <a:pt x="310" y="439"/>
                      <a:pt x="312" y="444"/>
                      <a:pt x="312" y="447"/>
                    </a:cubicBezTo>
                    <a:cubicBezTo>
                      <a:pt x="311" y="449"/>
                      <a:pt x="298" y="450"/>
                      <a:pt x="296" y="452"/>
                    </a:cubicBezTo>
                    <a:cubicBezTo>
                      <a:pt x="294" y="453"/>
                      <a:pt x="295" y="473"/>
                      <a:pt x="295" y="477"/>
                    </a:cubicBezTo>
                    <a:cubicBezTo>
                      <a:pt x="295" y="481"/>
                      <a:pt x="283" y="483"/>
                      <a:pt x="280" y="484"/>
                    </a:cubicBezTo>
                    <a:cubicBezTo>
                      <a:pt x="277" y="485"/>
                      <a:pt x="233" y="486"/>
                      <a:pt x="233" y="486"/>
                    </a:cubicBezTo>
                    <a:cubicBezTo>
                      <a:pt x="217" y="486"/>
                      <a:pt x="217" y="486"/>
                      <a:pt x="217" y="486"/>
                    </a:cubicBezTo>
                    <a:cubicBezTo>
                      <a:pt x="223" y="492"/>
                      <a:pt x="223" y="492"/>
                      <a:pt x="223" y="492"/>
                    </a:cubicBezTo>
                    <a:cubicBezTo>
                      <a:pt x="223" y="492"/>
                      <a:pt x="219" y="492"/>
                      <a:pt x="217" y="494"/>
                    </a:cubicBezTo>
                    <a:cubicBezTo>
                      <a:pt x="215" y="495"/>
                      <a:pt x="218" y="498"/>
                      <a:pt x="218" y="498"/>
                    </a:cubicBezTo>
                    <a:cubicBezTo>
                      <a:pt x="218" y="498"/>
                      <a:pt x="214" y="502"/>
                      <a:pt x="214" y="503"/>
                    </a:cubicBezTo>
                    <a:cubicBezTo>
                      <a:pt x="214" y="504"/>
                      <a:pt x="222" y="511"/>
                      <a:pt x="222" y="511"/>
                    </a:cubicBezTo>
                    <a:cubicBezTo>
                      <a:pt x="222" y="511"/>
                      <a:pt x="218" y="519"/>
                      <a:pt x="217" y="519"/>
                    </a:cubicBezTo>
                    <a:cubicBezTo>
                      <a:pt x="217" y="519"/>
                      <a:pt x="213" y="508"/>
                      <a:pt x="213" y="508"/>
                    </a:cubicBezTo>
                    <a:cubicBezTo>
                      <a:pt x="204" y="507"/>
                      <a:pt x="204" y="507"/>
                      <a:pt x="204" y="507"/>
                    </a:cubicBezTo>
                    <a:cubicBezTo>
                      <a:pt x="196" y="501"/>
                      <a:pt x="196" y="501"/>
                      <a:pt x="196" y="501"/>
                    </a:cubicBezTo>
                    <a:cubicBezTo>
                      <a:pt x="192" y="504"/>
                      <a:pt x="192" y="504"/>
                      <a:pt x="192" y="504"/>
                    </a:cubicBezTo>
                    <a:cubicBezTo>
                      <a:pt x="187" y="508"/>
                      <a:pt x="187" y="508"/>
                      <a:pt x="187" y="508"/>
                    </a:cubicBezTo>
                    <a:cubicBezTo>
                      <a:pt x="186" y="509"/>
                      <a:pt x="174" y="510"/>
                      <a:pt x="174" y="510"/>
                    </a:cubicBezTo>
                    <a:cubicBezTo>
                      <a:pt x="174" y="510"/>
                      <a:pt x="160" y="520"/>
                      <a:pt x="160" y="520"/>
                    </a:cubicBezTo>
                    <a:cubicBezTo>
                      <a:pt x="160" y="521"/>
                      <a:pt x="158" y="525"/>
                      <a:pt x="157" y="528"/>
                    </a:cubicBezTo>
                    <a:cubicBezTo>
                      <a:pt x="157" y="530"/>
                      <a:pt x="146" y="531"/>
                      <a:pt x="146" y="531"/>
                    </a:cubicBezTo>
                    <a:cubicBezTo>
                      <a:pt x="146" y="531"/>
                      <a:pt x="142" y="540"/>
                      <a:pt x="138" y="543"/>
                    </a:cubicBezTo>
                    <a:cubicBezTo>
                      <a:pt x="135" y="546"/>
                      <a:pt x="131" y="549"/>
                      <a:pt x="131" y="551"/>
                    </a:cubicBezTo>
                    <a:cubicBezTo>
                      <a:pt x="132" y="552"/>
                      <a:pt x="126" y="562"/>
                      <a:pt x="124" y="564"/>
                    </a:cubicBezTo>
                    <a:cubicBezTo>
                      <a:pt x="122" y="566"/>
                      <a:pt x="123" y="573"/>
                      <a:pt x="123" y="573"/>
                    </a:cubicBezTo>
                    <a:cubicBezTo>
                      <a:pt x="123" y="573"/>
                      <a:pt x="128" y="578"/>
                      <a:pt x="130" y="580"/>
                    </a:cubicBezTo>
                    <a:cubicBezTo>
                      <a:pt x="132" y="582"/>
                      <a:pt x="125" y="588"/>
                      <a:pt x="125" y="589"/>
                    </a:cubicBezTo>
                    <a:cubicBezTo>
                      <a:pt x="125" y="589"/>
                      <a:pt x="133" y="592"/>
                      <a:pt x="137" y="597"/>
                    </a:cubicBezTo>
                    <a:cubicBezTo>
                      <a:pt x="141" y="602"/>
                      <a:pt x="135" y="609"/>
                      <a:pt x="133" y="611"/>
                    </a:cubicBezTo>
                    <a:cubicBezTo>
                      <a:pt x="131" y="613"/>
                      <a:pt x="129" y="615"/>
                      <a:pt x="128" y="617"/>
                    </a:cubicBezTo>
                    <a:cubicBezTo>
                      <a:pt x="126" y="618"/>
                      <a:pt x="119" y="619"/>
                      <a:pt x="119" y="619"/>
                    </a:cubicBezTo>
                    <a:cubicBezTo>
                      <a:pt x="119" y="625"/>
                      <a:pt x="119" y="625"/>
                      <a:pt x="119" y="625"/>
                    </a:cubicBezTo>
                    <a:cubicBezTo>
                      <a:pt x="119" y="625"/>
                      <a:pt x="113" y="643"/>
                      <a:pt x="113" y="647"/>
                    </a:cubicBezTo>
                    <a:cubicBezTo>
                      <a:pt x="112" y="650"/>
                      <a:pt x="115" y="654"/>
                      <a:pt x="117" y="657"/>
                    </a:cubicBezTo>
                    <a:cubicBezTo>
                      <a:pt x="118" y="659"/>
                      <a:pt x="111" y="660"/>
                      <a:pt x="111" y="660"/>
                    </a:cubicBezTo>
                    <a:cubicBezTo>
                      <a:pt x="111" y="660"/>
                      <a:pt x="112" y="667"/>
                      <a:pt x="113" y="667"/>
                    </a:cubicBezTo>
                    <a:cubicBezTo>
                      <a:pt x="114" y="666"/>
                      <a:pt x="108" y="670"/>
                      <a:pt x="103" y="670"/>
                    </a:cubicBezTo>
                    <a:cubicBezTo>
                      <a:pt x="98" y="670"/>
                      <a:pt x="97" y="659"/>
                      <a:pt x="93" y="657"/>
                    </a:cubicBezTo>
                    <a:cubicBezTo>
                      <a:pt x="90" y="655"/>
                      <a:pt x="76" y="679"/>
                      <a:pt x="76" y="679"/>
                    </a:cubicBezTo>
                    <a:cubicBezTo>
                      <a:pt x="78" y="687"/>
                      <a:pt x="78" y="687"/>
                      <a:pt x="78" y="687"/>
                    </a:cubicBezTo>
                    <a:cubicBezTo>
                      <a:pt x="88" y="686"/>
                      <a:pt x="88" y="686"/>
                      <a:pt x="88" y="686"/>
                    </a:cubicBezTo>
                    <a:cubicBezTo>
                      <a:pt x="88" y="686"/>
                      <a:pt x="88" y="694"/>
                      <a:pt x="90" y="698"/>
                    </a:cubicBezTo>
                    <a:cubicBezTo>
                      <a:pt x="91" y="703"/>
                      <a:pt x="103" y="701"/>
                      <a:pt x="103" y="701"/>
                    </a:cubicBezTo>
                    <a:cubicBezTo>
                      <a:pt x="103" y="701"/>
                      <a:pt x="104" y="706"/>
                      <a:pt x="101" y="711"/>
                    </a:cubicBezTo>
                    <a:cubicBezTo>
                      <a:pt x="99" y="715"/>
                      <a:pt x="101" y="719"/>
                      <a:pt x="101" y="720"/>
                    </a:cubicBezTo>
                    <a:cubicBezTo>
                      <a:pt x="101" y="721"/>
                      <a:pt x="95" y="720"/>
                      <a:pt x="95" y="720"/>
                    </a:cubicBezTo>
                    <a:cubicBezTo>
                      <a:pt x="86" y="727"/>
                      <a:pt x="86" y="727"/>
                      <a:pt x="86" y="727"/>
                    </a:cubicBezTo>
                    <a:cubicBezTo>
                      <a:pt x="86" y="727"/>
                      <a:pt x="90" y="732"/>
                      <a:pt x="90" y="732"/>
                    </a:cubicBezTo>
                    <a:cubicBezTo>
                      <a:pt x="90" y="733"/>
                      <a:pt x="94" y="746"/>
                      <a:pt x="92" y="751"/>
                    </a:cubicBezTo>
                    <a:cubicBezTo>
                      <a:pt x="90" y="755"/>
                      <a:pt x="87" y="757"/>
                      <a:pt x="86" y="762"/>
                    </a:cubicBezTo>
                    <a:cubicBezTo>
                      <a:pt x="85" y="767"/>
                      <a:pt x="92" y="765"/>
                      <a:pt x="92" y="766"/>
                    </a:cubicBezTo>
                    <a:cubicBezTo>
                      <a:pt x="93" y="766"/>
                      <a:pt x="93" y="769"/>
                      <a:pt x="94" y="775"/>
                    </a:cubicBezTo>
                    <a:cubicBezTo>
                      <a:pt x="95" y="782"/>
                      <a:pt x="106" y="780"/>
                      <a:pt x="109" y="782"/>
                    </a:cubicBezTo>
                    <a:cubicBezTo>
                      <a:pt x="111" y="785"/>
                      <a:pt x="110" y="788"/>
                      <a:pt x="109" y="794"/>
                    </a:cubicBezTo>
                    <a:cubicBezTo>
                      <a:pt x="107" y="802"/>
                      <a:pt x="116" y="808"/>
                      <a:pt x="119" y="813"/>
                    </a:cubicBezTo>
                    <a:cubicBezTo>
                      <a:pt x="123" y="819"/>
                      <a:pt x="123" y="822"/>
                      <a:pt x="124" y="827"/>
                    </a:cubicBezTo>
                    <a:cubicBezTo>
                      <a:pt x="125" y="832"/>
                      <a:pt x="127" y="831"/>
                      <a:pt x="126" y="837"/>
                    </a:cubicBezTo>
                    <a:cubicBezTo>
                      <a:pt x="126" y="843"/>
                      <a:pt x="120" y="841"/>
                      <a:pt x="115" y="841"/>
                    </a:cubicBezTo>
                    <a:cubicBezTo>
                      <a:pt x="110" y="841"/>
                      <a:pt x="117" y="848"/>
                      <a:pt x="114" y="846"/>
                    </a:cubicBezTo>
                    <a:cubicBezTo>
                      <a:pt x="112" y="845"/>
                      <a:pt x="106" y="849"/>
                      <a:pt x="106" y="849"/>
                    </a:cubicBezTo>
                    <a:cubicBezTo>
                      <a:pt x="104" y="859"/>
                      <a:pt x="104" y="859"/>
                      <a:pt x="104" y="859"/>
                    </a:cubicBezTo>
                    <a:cubicBezTo>
                      <a:pt x="94" y="864"/>
                      <a:pt x="94" y="864"/>
                      <a:pt x="94" y="864"/>
                    </a:cubicBezTo>
                    <a:cubicBezTo>
                      <a:pt x="82" y="854"/>
                      <a:pt x="82" y="854"/>
                      <a:pt x="82" y="854"/>
                    </a:cubicBezTo>
                    <a:cubicBezTo>
                      <a:pt x="75" y="854"/>
                      <a:pt x="75" y="854"/>
                      <a:pt x="75" y="854"/>
                    </a:cubicBezTo>
                    <a:cubicBezTo>
                      <a:pt x="69" y="853"/>
                      <a:pt x="69" y="853"/>
                      <a:pt x="69" y="853"/>
                    </a:cubicBezTo>
                    <a:cubicBezTo>
                      <a:pt x="60" y="860"/>
                      <a:pt x="60" y="860"/>
                      <a:pt x="60" y="860"/>
                    </a:cubicBezTo>
                    <a:cubicBezTo>
                      <a:pt x="73" y="867"/>
                      <a:pt x="73" y="867"/>
                      <a:pt x="73" y="867"/>
                    </a:cubicBezTo>
                    <a:cubicBezTo>
                      <a:pt x="73" y="867"/>
                      <a:pt x="76" y="871"/>
                      <a:pt x="74" y="874"/>
                    </a:cubicBezTo>
                    <a:cubicBezTo>
                      <a:pt x="73" y="877"/>
                      <a:pt x="62" y="873"/>
                      <a:pt x="62" y="873"/>
                    </a:cubicBezTo>
                    <a:cubicBezTo>
                      <a:pt x="61" y="873"/>
                      <a:pt x="57" y="869"/>
                      <a:pt x="57" y="869"/>
                    </a:cubicBezTo>
                    <a:cubicBezTo>
                      <a:pt x="54" y="873"/>
                      <a:pt x="54" y="873"/>
                      <a:pt x="54" y="873"/>
                    </a:cubicBezTo>
                    <a:cubicBezTo>
                      <a:pt x="52" y="869"/>
                      <a:pt x="52" y="869"/>
                      <a:pt x="52" y="869"/>
                    </a:cubicBezTo>
                    <a:cubicBezTo>
                      <a:pt x="44" y="864"/>
                      <a:pt x="44" y="864"/>
                      <a:pt x="44" y="864"/>
                    </a:cubicBezTo>
                    <a:cubicBezTo>
                      <a:pt x="41" y="872"/>
                      <a:pt x="41" y="872"/>
                      <a:pt x="41" y="872"/>
                    </a:cubicBezTo>
                    <a:cubicBezTo>
                      <a:pt x="44" y="874"/>
                      <a:pt x="44" y="874"/>
                      <a:pt x="44" y="874"/>
                    </a:cubicBezTo>
                    <a:cubicBezTo>
                      <a:pt x="44" y="886"/>
                      <a:pt x="44" y="886"/>
                      <a:pt x="44" y="886"/>
                    </a:cubicBezTo>
                    <a:cubicBezTo>
                      <a:pt x="35" y="879"/>
                      <a:pt x="35" y="879"/>
                      <a:pt x="35" y="879"/>
                    </a:cubicBezTo>
                    <a:cubicBezTo>
                      <a:pt x="29" y="883"/>
                      <a:pt x="29" y="883"/>
                      <a:pt x="29" y="883"/>
                    </a:cubicBezTo>
                    <a:cubicBezTo>
                      <a:pt x="23" y="882"/>
                      <a:pt x="23" y="882"/>
                      <a:pt x="23" y="882"/>
                    </a:cubicBezTo>
                    <a:cubicBezTo>
                      <a:pt x="23" y="882"/>
                      <a:pt x="21" y="890"/>
                      <a:pt x="19" y="890"/>
                    </a:cubicBezTo>
                    <a:cubicBezTo>
                      <a:pt x="18" y="891"/>
                      <a:pt x="12" y="886"/>
                      <a:pt x="11" y="884"/>
                    </a:cubicBezTo>
                    <a:cubicBezTo>
                      <a:pt x="11" y="884"/>
                      <a:pt x="7" y="876"/>
                      <a:pt x="7" y="876"/>
                    </a:cubicBezTo>
                    <a:cubicBezTo>
                      <a:pt x="0" y="878"/>
                      <a:pt x="0" y="878"/>
                      <a:pt x="0" y="878"/>
                    </a:cubicBezTo>
                    <a:cubicBezTo>
                      <a:pt x="0" y="878"/>
                      <a:pt x="3" y="886"/>
                      <a:pt x="5" y="890"/>
                    </a:cubicBezTo>
                    <a:cubicBezTo>
                      <a:pt x="6" y="893"/>
                      <a:pt x="4" y="896"/>
                      <a:pt x="3" y="898"/>
                    </a:cubicBezTo>
                    <a:cubicBezTo>
                      <a:pt x="3" y="899"/>
                      <a:pt x="7" y="906"/>
                      <a:pt x="7" y="906"/>
                    </a:cubicBezTo>
                    <a:cubicBezTo>
                      <a:pt x="7" y="906"/>
                      <a:pt x="7" y="914"/>
                      <a:pt x="7" y="914"/>
                    </a:cubicBezTo>
                    <a:cubicBezTo>
                      <a:pt x="7" y="915"/>
                      <a:pt x="12" y="922"/>
                      <a:pt x="14" y="926"/>
                    </a:cubicBezTo>
                    <a:cubicBezTo>
                      <a:pt x="16" y="930"/>
                      <a:pt x="15" y="961"/>
                      <a:pt x="15" y="961"/>
                    </a:cubicBezTo>
                    <a:cubicBezTo>
                      <a:pt x="15" y="961"/>
                      <a:pt x="18" y="959"/>
                      <a:pt x="22" y="959"/>
                    </a:cubicBezTo>
                    <a:cubicBezTo>
                      <a:pt x="26" y="958"/>
                      <a:pt x="25" y="965"/>
                      <a:pt x="25" y="965"/>
                    </a:cubicBezTo>
                    <a:cubicBezTo>
                      <a:pt x="25" y="965"/>
                      <a:pt x="29" y="967"/>
                      <a:pt x="29" y="967"/>
                    </a:cubicBezTo>
                    <a:cubicBezTo>
                      <a:pt x="30" y="968"/>
                      <a:pt x="31" y="975"/>
                      <a:pt x="31" y="975"/>
                    </a:cubicBezTo>
                    <a:cubicBezTo>
                      <a:pt x="31" y="975"/>
                      <a:pt x="34" y="979"/>
                      <a:pt x="36" y="983"/>
                    </a:cubicBezTo>
                    <a:cubicBezTo>
                      <a:pt x="38" y="986"/>
                      <a:pt x="48" y="996"/>
                      <a:pt x="48" y="996"/>
                    </a:cubicBezTo>
                    <a:cubicBezTo>
                      <a:pt x="55" y="1002"/>
                      <a:pt x="55" y="1002"/>
                      <a:pt x="55" y="1002"/>
                    </a:cubicBezTo>
                    <a:cubicBezTo>
                      <a:pt x="55" y="1002"/>
                      <a:pt x="58" y="1011"/>
                      <a:pt x="58" y="1012"/>
                    </a:cubicBezTo>
                    <a:cubicBezTo>
                      <a:pt x="58" y="1013"/>
                      <a:pt x="60" y="1013"/>
                      <a:pt x="62" y="1017"/>
                    </a:cubicBezTo>
                    <a:cubicBezTo>
                      <a:pt x="65" y="1021"/>
                      <a:pt x="62" y="1029"/>
                      <a:pt x="62" y="1029"/>
                    </a:cubicBezTo>
                    <a:cubicBezTo>
                      <a:pt x="62" y="1029"/>
                      <a:pt x="75" y="1033"/>
                      <a:pt x="76" y="1033"/>
                    </a:cubicBezTo>
                    <a:cubicBezTo>
                      <a:pt x="77" y="1033"/>
                      <a:pt x="79" y="1039"/>
                      <a:pt x="79" y="1039"/>
                    </a:cubicBezTo>
                    <a:cubicBezTo>
                      <a:pt x="85" y="1043"/>
                      <a:pt x="85" y="1043"/>
                      <a:pt x="85" y="1043"/>
                    </a:cubicBezTo>
                    <a:cubicBezTo>
                      <a:pt x="86" y="1048"/>
                      <a:pt x="86" y="1048"/>
                      <a:pt x="86" y="1048"/>
                    </a:cubicBezTo>
                    <a:cubicBezTo>
                      <a:pt x="92" y="1055"/>
                      <a:pt x="92" y="1055"/>
                      <a:pt x="92" y="1055"/>
                    </a:cubicBezTo>
                    <a:cubicBezTo>
                      <a:pt x="92" y="1055"/>
                      <a:pt x="86" y="1059"/>
                      <a:pt x="86" y="1061"/>
                    </a:cubicBezTo>
                    <a:cubicBezTo>
                      <a:pt x="86" y="1062"/>
                      <a:pt x="92" y="1076"/>
                      <a:pt x="98" y="1085"/>
                    </a:cubicBezTo>
                    <a:cubicBezTo>
                      <a:pt x="105" y="1094"/>
                      <a:pt x="99" y="1102"/>
                      <a:pt x="99" y="1102"/>
                    </a:cubicBezTo>
                    <a:cubicBezTo>
                      <a:pt x="106" y="1110"/>
                      <a:pt x="106" y="1110"/>
                      <a:pt x="106" y="1110"/>
                    </a:cubicBezTo>
                    <a:cubicBezTo>
                      <a:pt x="113" y="1106"/>
                      <a:pt x="113" y="1106"/>
                      <a:pt x="113" y="1106"/>
                    </a:cubicBezTo>
                    <a:cubicBezTo>
                      <a:pt x="113" y="1106"/>
                      <a:pt x="120" y="1107"/>
                      <a:pt x="121" y="1107"/>
                    </a:cubicBezTo>
                    <a:cubicBezTo>
                      <a:pt x="122" y="1107"/>
                      <a:pt x="129" y="1103"/>
                      <a:pt x="129" y="1103"/>
                    </a:cubicBezTo>
                    <a:cubicBezTo>
                      <a:pt x="129" y="1061"/>
                      <a:pt x="129" y="1061"/>
                      <a:pt x="129" y="1061"/>
                    </a:cubicBezTo>
                    <a:cubicBezTo>
                      <a:pt x="129" y="1061"/>
                      <a:pt x="135" y="1057"/>
                      <a:pt x="135" y="1057"/>
                    </a:cubicBezTo>
                    <a:cubicBezTo>
                      <a:pt x="136" y="1057"/>
                      <a:pt x="138" y="1047"/>
                      <a:pt x="140" y="1046"/>
                    </a:cubicBezTo>
                    <a:cubicBezTo>
                      <a:pt x="142" y="1045"/>
                      <a:pt x="144" y="1034"/>
                      <a:pt x="145" y="1031"/>
                    </a:cubicBezTo>
                    <a:cubicBezTo>
                      <a:pt x="145" y="1028"/>
                      <a:pt x="139" y="1024"/>
                      <a:pt x="141" y="1018"/>
                    </a:cubicBezTo>
                    <a:cubicBezTo>
                      <a:pt x="143" y="1013"/>
                      <a:pt x="154" y="1015"/>
                      <a:pt x="158" y="1014"/>
                    </a:cubicBezTo>
                    <a:cubicBezTo>
                      <a:pt x="163" y="1013"/>
                      <a:pt x="172" y="1002"/>
                      <a:pt x="173" y="1002"/>
                    </a:cubicBezTo>
                    <a:cubicBezTo>
                      <a:pt x="174" y="1002"/>
                      <a:pt x="183" y="1007"/>
                      <a:pt x="185" y="1008"/>
                    </a:cubicBezTo>
                    <a:cubicBezTo>
                      <a:pt x="186" y="1009"/>
                      <a:pt x="191" y="1004"/>
                      <a:pt x="191" y="1004"/>
                    </a:cubicBezTo>
                    <a:cubicBezTo>
                      <a:pt x="193" y="1009"/>
                      <a:pt x="193" y="1009"/>
                      <a:pt x="193" y="1009"/>
                    </a:cubicBezTo>
                    <a:cubicBezTo>
                      <a:pt x="198" y="1005"/>
                      <a:pt x="198" y="1005"/>
                      <a:pt x="198" y="1005"/>
                    </a:cubicBezTo>
                    <a:cubicBezTo>
                      <a:pt x="209" y="1003"/>
                      <a:pt x="209" y="1003"/>
                      <a:pt x="209" y="1003"/>
                    </a:cubicBezTo>
                    <a:cubicBezTo>
                      <a:pt x="209" y="1003"/>
                      <a:pt x="205" y="991"/>
                      <a:pt x="205" y="990"/>
                    </a:cubicBezTo>
                    <a:cubicBezTo>
                      <a:pt x="205" y="990"/>
                      <a:pt x="213" y="993"/>
                      <a:pt x="213" y="993"/>
                    </a:cubicBezTo>
                    <a:cubicBezTo>
                      <a:pt x="216" y="963"/>
                      <a:pt x="216" y="963"/>
                      <a:pt x="216" y="963"/>
                    </a:cubicBezTo>
                    <a:cubicBezTo>
                      <a:pt x="202" y="954"/>
                      <a:pt x="202" y="954"/>
                      <a:pt x="202" y="954"/>
                    </a:cubicBezTo>
                    <a:cubicBezTo>
                      <a:pt x="209" y="941"/>
                      <a:pt x="209" y="941"/>
                      <a:pt x="209" y="941"/>
                    </a:cubicBezTo>
                    <a:cubicBezTo>
                      <a:pt x="209" y="941"/>
                      <a:pt x="202" y="930"/>
                      <a:pt x="201" y="930"/>
                    </a:cubicBezTo>
                    <a:cubicBezTo>
                      <a:pt x="201" y="929"/>
                      <a:pt x="212" y="921"/>
                      <a:pt x="212" y="921"/>
                    </a:cubicBezTo>
                    <a:cubicBezTo>
                      <a:pt x="221" y="919"/>
                      <a:pt x="221" y="919"/>
                      <a:pt x="221" y="919"/>
                    </a:cubicBezTo>
                    <a:cubicBezTo>
                      <a:pt x="221" y="912"/>
                      <a:pt x="221" y="912"/>
                      <a:pt x="221" y="912"/>
                    </a:cubicBezTo>
                    <a:cubicBezTo>
                      <a:pt x="230" y="900"/>
                      <a:pt x="230" y="900"/>
                      <a:pt x="230" y="900"/>
                    </a:cubicBezTo>
                    <a:cubicBezTo>
                      <a:pt x="230" y="900"/>
                      <a:pt x="234" y="902"/>
                      <a:pt x="238" y="903"/>
                    </a:cubicBezTo>
                    <a:cubicBezTo>
                      <a:pt x="242" y="903"/>
                      <a:pt x="245" y="895"/>
                      <a:pt x="247" y="896"/>
                    </a:cubicBezTo>
                    <a:cubicBezTo>
                      <a:pt x="249" y="896"/>
                      <a:pt x="250" y="912"/>
                      <a:pt x="252" y="916"/>
                    </a:cubicBezTo>
                    <a:cubicBezTo>
                      <a:pt x="253" y="919"/>
                      <a:pt x="258" y="917"/>
                      <a:pt x="258" y="917"/>
                    </a:cubicBezTo>
                    <a:cubicBezTo>
                      <a:pt x="263" y="904"/>
                      <a:pt x="263" y="904"/>
                      <a:pt x="263" y="904"/>
                    </a:cubicBezTo>
                    <a:cubicBezTo>
                      <a:pt x="263" y="904"/>
                      <a:pt x="282" y="904"/>
                      <a:pt x="283" y="904"/>
                    </a:cubicBezTo>
                    <a:cubicBezTo>
                      <a:pt x="284" y="904"/>
                      <a:pt x="286" y="898"/>
                      <a:pt x="286" y="898"/>
                    </a:cubicBezTo>
                    <a:cubicBezTo>
                      <a:pt x="286" y="898"/>
                      <a:pt x="293" y="900"/>
                      <a:pt x="301" y="902"/>
                    </a:cubicBezTo>
                    <a:cubicBezTo>
                      <a:pt x="308" y="904"/>
                      <a:pt x="313" y="898"/>
                      <a:pt x="318" y="900"/>
                    </a:cubicBezTo>
                    <a:cubicBezTo>
                      <a:pt x="322" y="902"/>
                      <a:pt x="318" y="906"/>
                      <a:pt x="318" y="906"/>
                    </a:cubicBezTo>
                    <a:cubicBezTo>
                      <a:pt x="324" y="911"/>
                      <a:pt x="324" y="911"/>
                      <a:pt x="324" y="911"/>
                    </a:cubicBezTo>
                    <a:cubicBezTo>
                      <a:pt x="324" y="911"/>
                      <a:pt x="332" y="907"/>
                      <a:pt x="335" y="908"/>
                    </a:cubicBezTo>
                    <a:cubicBezTo>
                      <a:pt x="338" y="908"/>
                      <a:pt x="335" y="915"/>
                      <a:pt x="335" y="915"/>
                    </a:cubicBezTo>
                    <a:cubicBezTo>
                      <a:pt x="335" y="915"/>
                      <a:pt x="343" y="921"/>
                      <a:pt x="347" y="923"/>
                    </a:cubicBezTo>
                    <a:cubicBezTo>
                      <a:pt x="350" y="926"/>
                      <a:pt x="349" y="932"/>
                      <a:pt x="349" y="935"/>
                    </a:cubicBezTo>
                    <a:cubicBezTo>
                      <a:pt x="350" y="938"/>
                      <a:pt x="356" y="946"/>
                      <a:pt x="356" y="946"/>
                    </a:cubicBezTo>
                    <a:cubicBezTo>
                      <a:pt x="356" y="946"/>
                      <a:pt x="352" y="955"/>
                      <a:pt x="355" y="958"/>
                    </a:cubicBezTo>
                    <a:cubicBezTo>
                      <a:pt x="357" y="961"/>
                      <a:pt x="363" y="951"/>
                      <a:pt x="365" y="953"/>
                    </a:cubicBezTo>
                    <a:cubicBezTo>
                      <a:pt x="366" y="955"/>
                      <a:pt x="371" y="965"/>
                      <a:pt x="377" y="966"/>
                    </a:cubicBezTo>
                    <a:cubicBezTo>
                      <a:pt x="384" y="968"/>
                      <a:pt x="381" y="961"/>
                      <a:pt x="381" y="961"/>
                    </a:cubicBezTo>
                    <a:cubicBezTo>
                      <a:pt x="381" y="961"/>
                      <a:pt x="387" y="961"/>
                      <a:pt x="389" y="961"/>
                    </a:cubicBezTo>
                    <a:cubicBezTo>
                      <a:pt x="391" y="960"/>
                      <a:pt x="398" y="965"/>
                      <a:pt x="398" y="965"/>
                    </a:cubicBezTo>
                    <a:cubicBezTo>
                      <a:pt x="398" y="965"/>
                      <a:pt x="399" y="971"/>
                      <a:pt x="404" y="973"/>
                    </a:cubicBezTo>
                    <a:cubicBezTo>
                      <a:pt x="408" y="976"/>
                      <a:pt x="416" y="971"/>
                      <a:pt x="421" y="973"/>
                    </a:cubicBezTo>
                    <a:cubicBezTo>
                      <a:pt x="425" y="975"/>
                      <a:pt x="421" y="984"/>
                      <a:pt x="422" y="986"/>
                    </a:cubicBezTo>
                    <a:cubicBezTo>
                      <a:pt x="423" y="988"/>
                      <a:pt x="427" y="990"/>
                      <a:pt x="430" y="993"/>
                    </a:cubicBezTo>
                    <a:cubicBezTo>
                      <a:pt x="432" y="995"/>
                      <a:pt x="435" y="999"/>
                      <a:pt x="435" y="999"/>
                    </a:cubicBezTo>
                    <a:cubicBezTo>
                      <a:pt x="436" y="999"/>
                      <a:pt x="442" y="994"/>
                      <a:pt x="442" y="994"/>
                    </a:cubicBezTo>
                    <a:cubicBezTo>
                      <a:pt x="442" y="994"/>
                      <a:pt x="444" y="998"/>
                      <a:pt x="449" y="1002"/>
                    </a:cubicBezTo>
                    <a:cubicBezTo>
                      <a:pt x="454" y="1006"/>
                      <a:pt x="464" y="1002"/>
                      <a:pt x="464" y="1002"/>
                    </a:cubicBezTo>
                    <a:cubicBezTo>
                      <a:pt x="473" y="990"/>
                      <a:pt x="473" y="990"/>
                      <a:pt x="473" y="990"/>
                    </a:cubicBezTo>
                    <a:cubicBezTo>
                      <a:pt x="465" y="985"/>
                      <a:pt x="465" y="985"/>
                      <a:pt x="465" y="985"/>
                    </a:cubicBezTo>
                    <a:cubicBezTo>
                      <a:pt x="467" y="980"/>
                      <a:pt x="467" y="980"/>
                      <a:pt x="467" y="980"/>
                    </a:cubicBezTo>
                    <a:cubicBezTo>
                      <a:pt x="459" y="975"/>
                      <a:pt x="459" y="975"/>
                      <a:pt x="459" y="975"/>
                    </a:cubicBezTo>
                    <a:cubicBezTo>
                      <a:pt x="456" y="965"/>
                      <a:pt x="456" y="965"/>
                      <a:pt x="456" y="965"/>
                    </a:cubicBezTo>
                    <a:cubicBezTo>
                      <a:pt x="456" y="965"/>
                      <a:pt x="467" y="967"/>
                      <a:pt x="473" y="962"/>
                    </a:cubicBezTo>
                    <a:cubicBezTo>
                      <a:pt x="479" y="958"/>
                      <a:pt x="474" y="950"/>
                      <a:pt x="474" y="950"/>
                    </a:cubicBezTo>
                    <a:cubicBezTo>
                      <a:pt x="474" y="950"/>
                      <a:pt x="482" y="947"/>
                      <a:pt x="485" y="947"/>
                    </a:cubicBezTo>
                    <a:cubicBezTo>
                      <a:pt x="487" y="947"/>
                      <a:pt x="498" y="954"/>
                      <a:pt x="502" y="952"/>
                    </a:cubicBezTo>
                    <a:cubicBezTo>
                      <a:pt x="506" y="950"/>
                      <a:pt x="491" y="939"/>
                      <a:pt x="491" y="939"/>
                    </a:cubicBezTo>
                    <a:cubicBezTo>
                      <a:pt x="496" y="936"/>
                      <a:pt x="496" y="936"/>
                      <a:pt x="496" y="936"/>
                    </a:cubicBezTo>
                    <a:cubicBezTo>
                      <a:pt x="490" y="930"/>
                      <a:pt x="490" y="930"/>
                      <a:pt x="490" y="930"/>
                    </a:cubicBezTo>
                    <a:cubicBezTo>
                      <a:pt x="490" y="930"/>
                      <a:pt x="492" y="922"/>
                      <a:pt x="493" y="922"/>
                    </a:cubicBezTo>
                    <a:cubicBezTo>
                      <a:pt x="494" y="922"/>
                      <a:pt x="498" y="921"/>
                      <a:pt x="498" y="921"/>
                    </a:cubicBezTo>
                    <a:cubicBezTo>
                      <a:pt x="513" y="931"/>
                      <a:pt x="513" y="931"/>
                      <a:pt x="513" y="931"/>
                    </a:cubicBezTo>
                    <a:cubicBezTo>
                      <a:pt x="513" y="931"/>
                      <a:pt x="540" y="934"/>
                      <a:pt x="546" y="932"/>
                    </a:cubicBezTo>
                    <a:cubicBezTo>
                      <a:pt x="553" y="930"/>
                      <a:pt x="555" y="939"/>
                      <a:pt x="555" y="939"/>
                    </a:cubicBezTo>
                    <a:cubicBezTo>
                      <a:pt x="562" y="931"/>
                      <a:pt x="562" y="931"/>
                      <a:pt x="562" y="931"/>
                    </a:cubicBezTo>
                    <a:cubicBezTo>
                      <a:pt x="562" y="931"/>
                      <a:pt x="606" y="936"/>
                      <a:pt x="608" y="936"/>
                    </a:cubicBezTo>
                    <a:cubicBezTo>
                      <a:pt x="611" y="936"/>
                      <a:pt x="616" y="929"/>
                      <a:pt x="624" y="928"/>
                    </a:cubicBezTo>
                    <a:cubicBezTo>
                      <a:pt x="632" y="927"/>
                      <a:pt x="640" y="942"/>
                      <a:pt x="640" y="942"/>
                    </a:cubicBezTo>
                    <a:cubicBezTo>
                      <a:pt x="640" y="942"/>
                      <a:pt x="648" y="938"/>
                      <a:pt x="652" y="941"/>
                    </a:cubicBezTo>
                    <a:cubicBezTo>
                      <a:pt x="655" y="945"/>
                      <a:pt x="649" y="951"/>
                      <a:pt x="649" y="951"/>
                    </a:cubicBezTo>
                    <a:cubicBezTo>
                      <a:pt x="649" y="951"/>
                      <a:pt x="652" y="956"/>
                      <a:pt x="653" y="958"/>
                    </a:cubicBezTo>
                    <a:cubicBezTo>
                      <a:pt x="654" y="960"/>
                      <a:pt x="646" y="966"/>
                      <a:pt x="650" y="973"/>
                    </a:cubicBezTo>
                    <a:cubicBezTo>
                      <a:pt x="654" y="979"/>
                      <a:pt x="659" y="969"/>
                      <a:pt x="664" y="970"/>
                    </a:cubicBezTo>
                    <a:cubicBezTo>
                      <a:pt x="670" y="972"/>
                      <a:pt x="665" y="981"/>
                      <a:pt x="666" y="983"/>
                    </a:cubicBezTo>
                    <a:cubicBezTo>
                      <a:pt x="667" y="986"/>
                      <a:pt x="668" y="980"/>
                      <a:pt x="674" y="979"/>
                    </a:cubicBezTo>
                    <a:cubicBezTo>
                      <a:pt x="681" y="977"/>
                      <a:pt x="677" y="982"/>
                      <a:pt x="679" y="985"/>
                    </a:cubicBezTo>
                    <a:cubicBezTo>
                      <a:pt x="681" y="987"/>
                      <a:pt x="687" y="983"/>
                      <a:pt x="688" y="986"/>
                    </a:cubicBezTo>
                    <a:cubicBezTo>
                      <a:pt x="689" y="988"/>
                      <a:pt x="676" y="992"/>
                      <a:pt x="675" y="993"/>
                    </a:cubicBezTo>
                    <a:cubicBezTo>
                      <a:pt x="675" y="994"/>
                      <a:pt x="675" y="995"/>
                      <a:pt x="678" y="999"/>
                    </a:cubicBezTo>
                    <a:cubicBezTo>
                      <a:pt x="681" y="1003"/>
                      <a:pt x="686" y="996"/>
                      <a:pt x="687" y="996"/>
                    </a:cubicBezTo>
                    <a:cubicBezTo>
                      <a:pt x="687" y="996"/>
                      <a:pt x="693" y="1001"/>
                      <a:pt x="693" y="1001"/>
                    </a:cubicBezTo>
                    <a:cubicBezTo>
                      <a:pt x="694" y="1002"/>
                      <a:pt x="701" y="995"/>
                      <a:pt x="702" y="995"/>
                    </a:cubicBezTo>
                    <a:cubicBezTo>
                      <a:pt x="703" y="995"/>
                      <a:pt x="707" y="996"/>
                      <a:pt x="707" y="996"/>
                    </a:cubicBezTo>
                    <a:cubicBezTo>
                      <a:pt x="707" y="996"/>
                      <a:pt x="713" y="990"/>
                      <a:pt x="714" y="990"/>
                    </a:cubicBezTo>
                    <a:cubicBezTo>
                      <a:pt x="715" y="989"/>
                      <a:pt x="720" y="989"/>
                      <a:pt x="722" y="990"/>
                    </a:cubicBezTo>
                    <a:cubicBezTo>
                      <a:pt x="723" y="990"/>
                      <a:pt x="728" y="983"/>
                      <a:pt x="728" y="983"/>
                    </a:cubicBezTo>
                    <a:cubicBezTo>
                      <a:pt x="728" y="983"/>
                      <a:pt x="732" y="985"/>
                      <a:pt x="733" y="985"/>
                    </a:cubicBezTo>
                    <a:cubicBezTo>
                      <a:pt x="734" y="985"/>
                      <a:pt x="741" y="984"/>
                      <a:pt x="742" y="987"/>
                    </a:cubicBezTo>
                    <a:cubicBezTo>
                      <a:pt x="742" y="990"/>
                      <a:pt x="731" y="995"/>
                      <a:pt x="731" y="995"/>
                    </a:cubicBezTo>
                    <a:cubicBezTo>
                      <a:pt x="747" y="1015"/>
                      <a:pt x="747" y="1015"/>
                      <a:pt x="747" y="1015"/>
                    </a:cubicBezTo>
                    <a:cubicBezTo>
                      <a:pt x="774" y="1090"/>
                      <a:pt x="774" y="1090"/>
                      <a:pt x="774" y="1090"/>
                    </a:cubicBezTo>
                    <a:cubicBezTo>
                      <a:pt x="774" y="1090"/>
                      <a:pt x="776" y="1091"/>
                      <a:pt x="781" y="1090"/>
                    </a:cubicBezTo>
                    <a:cubicBezTo>
                      <a:pt x="785" y="1089"/>
                      <a:pt x="787" y="1079"/>
                      <a:pt x="790" y="1081"/>
                    </a:cubicBezTo>
                    <a:cubicBezTo>
                      <a:pt x="794" y="1083"/>
                      <a:pt x="793" y="1089"/>
                      <a:pt x="793" y="1089"/>
                    </a:cubicBezTo>
                    <a:cubicBezTo>
                      <a:pt x="798" y="1091"/>
                      <a:pt x="798" y="1091"/>
                      <a:pt x="798" y="1091"/>
                    </a:cubicBezTo>
                    <a:cubicBezTo>
                      <a:pt x="798" y="1091"/>
                      <a:pt x="800" y="1096"/>
                      <a:pt x="800" y="1097"/>
                    </a:cubicBezTo>
                    <a:cubicBezTo>
                      <a:pt x="801" y="1097"/>
                      <a:pt x="818" y="1099"/>
                      <a:pt x="818" y="1099"/>
                    </a:cubicBezTo>
                    <a:cubicBezTo>
                      <a:pt x="822" y="1094"/>
                      <a:pt x="832" y="1092"/>
                      <a:pt x="838" y="1097"/>
                    </a:cubicBezTo>
                    <a:cubicBezTo>
                      <a:pt x="845" y="1102"/>
                      <a:pt x="845" y="1115"/>
                      <a:pt x="845" y="1116"/>
                    </a:cubicBezTo>
                    <a:cubicBezTo>
                      <a:pt x="846" y="1117"/>
                      <a:pt x="848" y="1118"/>
                      <a:pt x="856" y="1121"/>
                    </a:cubicBezTo>
                    <a:cubicBezTo>
                      <a:pt x="863" y="1124"/>
                      <a:pt x="861" y="1132"/>
                      <a:pt x="863" y="1134"/>
                    </a:cubicBezTo>
                    <a:cubicBezTo>
                      <a:pt x="865" y="1135"/>
                      <a:pt x="866" y="1134"/>
                      <a:pt x="870" y="1134"/>
                    </a:cubicBezTo>
                    <a:cubicBezTo>
                      <a:pt x="873" y="1134"/>
                      <a:pt x="872" y="1136"/>
                      <a:pt x="875" y="1137"/>
                    </a:cubicBezTo>
                    <a:cubicBezTo>
                      <a:pt x="878" y="1139"/>
                      <a:pt x="888" y="1130"/>
                      <a:pt x="888" y="1130"/>
                    </a:cubicBezTo>
                    <a:cubicBezTo>
                      <a:pt x="888" y="1137"/>
                      <a:pt x="896" y="1148"/>
                      <a:pt x="902" y="1148"/>
                    </a:cubicBezTo>
                    <a:cubicBezTo>
                      <a:pt x="908" y="1148"/>
                      <a:pt x="914" y="1140"/>
                      <a:pt x="914" y="1140"/>
                    </a:cubicBezTo>
                    <a:cubicBezTo>
                      <a:pt x="927" y="1140"/>
                      <a:pt x="927" y="1140"/>
                      <a:pt x="927" y="1140"/>
                    </a:cubicBezTo>
                    <a:cubicBezTo>
                      <a:pt x="927" y="1140"/>
                      <a:pt x="941" y="1134"/>
                      <a:pt x="941" y="1132"/>
                    </a:cubicBezTo>
                    <a:cubicBezTo>
                      <a:pt x="941" y="1131"/>
                      <a:pt x="954" y="1120"/>
                      <a:pt x="960" y="1115"/>
                    </a:cubicBezTo>
                    <a:cubicBezTo>
                      <a:pt x="965" y="1111"/>
                      <a:pt x="970" y="1115"/>
                      <a:pt x="971" y="1115"/>
                    </a:cubicBezTo>
                    <a:cubicBezTo>
                      <a:pt x="972" y="1115"/>
                      <a:pt x="972" y="1110"/>
                      <a:pt x="976" y="1106"/>
                    </a:cubicBezTo>
                    <a:cubicBezTo>
                      <a:pt x="980" y="1103"/>
                      <a:pt x="984" y="1107"/>
                      <a:pt x="984" y="1107"/>
                    </a:cubicBezTo>
                    <a:cubicBezTo>
                      <a:pt x="988" y="1102"/>
                      <a:pt x="988" y="1102"/>
                      <a:pt x="988" y="1102"/>
                    </a:cubicBezTo>
                    <a:cubicBezTo>
                      <a:pt x="990" y="1104"/>
                      <a:pt x="990" y="1104"/>
                      <a:pt x="990" y="1104"/>
                    </a:cubicBezTo>
                    <a:cubicBezTo>
                      <a:pt x="990" y="1104"/>
                      <a:pt x="995" y="1104"/>
                      <a:pt x="996" y="1104"/>
                    </a:cubicBezTo>
                    <a:cubicBezTo>
                      <a:pt x="996" y="1104"/>
                      <a:pt x="999" y="1107"/>
                      <a:pt x="1000" y="1108"/>
                    </a:cubicBezTo>
                    <a:cubicBezTo>
                      <a:pt x="1001" y="1108"/>
                      <a:pt x="1022" y="1108"/>
                      <a:pt x="1022" y="1109"/>
                    </a:cubicBezTo>
                    <a:cubicBezTo>
                      <a:pt x="1023" y="1109"/>
                      <a:pt x="1027" y="1121"/>
                      <a:pt x="1027" y="1122"/>
                    </a:cubicBezTo>
                    <a:cubicBezTo>
                      <a:pt x="1027" y="1123"/>
                      <a:pt x="1029" y="1121"/>
                      <a:pt x="1033" y="1121"/>
                    </a:cubicBezTo>
                    <a:cubicBezTo>
                      <a:pt x="1037" y="1121"/>
                      <a:pt x="1043" y="1125"/>
                      <a:pt x="1043" y="1125"/>
                    </a:cubicBezTo>
                    <a:cubicBezTo>
                      <a:pt x="1043" y="1125"/>
                      <a:pt x="1048" y="1122"/>
                      <a:pt x="1051" y="1122"/>
                    </a:cubicBezTo>
                    <a:cubicBezTo>
                      <a:pt x="1054" y="1122"/>
                      <a:pt x="1057" y="1124"/>
                      <a:pt x="1057" y="1124"/>
                    </a:cubicBezTo>
                    <a:cubicBezTo>
                      <a:pt x="1057" y="1124"/>
                      <a:pt x="1065" y="1123"/>
                      <a:pt x="1066" y="1123"/>
                    </a:cubicBezTo>
                    <a:cubicBezTo>
                      <a:pt x="1066" y="1123"/>
                      <a:pt x="1072" y="1127"/>
                      <a:pt x="1072" y="1127"/>
                    </a:cubicBezTo>
                    <a:cubicBezTo>
                      <a:pt x="1072" y="1127"/>
                      <a:pt x="1086" y="1119"/>
                      <a:pt x="1088" y="1118"/>
                    </a:cubicBezTo>
                    <a:cubicBezTo>
                      <a:pt x="1090" y="1117"/>
                      <a:pt x="1092" y="1105"/>
                      <a:pt x="1092" y="1105"/>
                    </a:cubicBezTo>
                    <a:cubicBezTo>
                      <a:pt x="1092" y="1105"/>
                      <a:pt x="1084" y="1097"/>
                      <a:pt x="1083" y="1091"/>
                    </a:cubicBezTo>
                    <a:cubicBezTo>
                      <a:pt x="1081" y="1086"/>
                      <a:pt x="1086" y="1074"/>
                      <a:pt x="1086" y="1074"/>
                    </a:cubicBezTo>
                    <a:cubicBezTo>
                      <a:pt x="1086" y="1074"/>
                      <a:pt x="1091" y="1069"/>
                      <a:pt x="1093" y="1068"/>
                    </a:cubicBezTo>
                    <a:cubicBezTo>
                      <a:pt x="1095" y="1067"/>
                      <a:pt x="1096" y="1057"/>
                      <a:pt x="1096" y="1057"/>
                    </a:cubicBezTo>
                    <a:cubicBezTo>
                      <a:pt x="1111" y="1065"/>
                      <a:pt x="1111" y="1065"/>
                      <a:pt x="1111" y="1065"/>
                    </a:cubicBezTo>
                    <a:cubicBezTo>
                      <a:pt x="1111" y="1065"/>
                      <a:pt x="1115" y="1064"/>
                      <a:pt x="1124" y="1064"/>
                    </a:cubicBezTo>
                    <a:cubicBezTo>
                      <a:pt x="1133" y="1065"/>
                      <a:pt x="1137" y="1069"/>
                      <a:pt x="1137" y="1069"/>
                    </a:cubicBezTo>
                    <a:cubicBezTo>
                      <a:pt x="1137" y="1069"/>
                      <a:pt x="1151" y="1071"/>
                      <a:pt x="1154" y="1072"/>
                    </a:cubicBezTo>
                    <a:cubicBezTo>
                      <a:pt x="1156" y="1073"/>
                      <a:pt x="1157" y="1083"/>
                      <a:pt x="1162" y="1090"/>
                    </a:cubicBezTo>
                    <a:cubicBezTo>
                      <a:pt x="1166" y="1097"/>
                      <a:pt x="1186" y="1098"/>
                      <a:pt x="1190" y="1098"/>
                    </a:cubicBezTo>
                    <a:cubicBezTo>
                      <a:pt x="1193" y="1098"/>
                      <a:pt x="1211" y="1084"/>
                      <a:pt x="1211" y="1084"/>
                    </a:cubicBezTo>
                    <a:cubicBezTo>
                      <a:pt x="1211" y="1084"/>
                      <a:pt x="1227" y="1085"/>
                      <a:pt x="1228" y="1086"/>
                    </a:cubicBezTo>
                    <a:cubicBezTo>
                      <a:pt x="1229" y="1086"/>
                      <a:pt x="1233" y="1083"/>
                      <a:pt x="1238" y="1083"/>
                    </a:cubicBezTo>
                    <a:cubicBezTo>
                      <a:pt x="1243" y="1083"/>
                      <a:pt x="1247" y="1089"/>
                      <a:pt x="1248" y="1089"/>
                    </a:cubicBezTo>
                    <a:cubicBezTo>
                      <a:pt x="1249" y="1090"/>
                      <a:pt x="1260" y="1087"/>
                      <a:pt x="1261" y="1091"/>
                    </a:cubicBezTo>
                    <a:cubicBezTo>
                      <a:pt x="1263" y="1093"/>
                      <a:pt x="1271" y="1100"/>
                      <a:pt x="1271" y="1100"/>
                    </a:cubicBezTo>
                    <a:cubicBezTo>
                      <a:pt x="1285" y="1098"/>
                      <a:pt x="1285" y="1098"/>
                      <a:pt x="1285" y="1098"/>
                    </a:cubicBezTo>
                    <a:cubicBezTo>
                      <a:pt x="1285" y="1098"/>
                      <a:pt x="1289" y="1099"/>
                      <a:pt x="1297" y="1099"/>
                    </a:cubicBezTo>
                    <a:cubicBezTo>
                      <a:pt x="1305" y="1100"/>
                      <a:pt x="1310" y="1096"/>
                      <a:pt x="1314" y="1096"/>
                    </a:cubicBezTo>
                    <a:cubicBezTo>
                      <a:pt x="1317" y="1096"/>
                      <a:pt x="1340" y="1076"/>
                      <a:pt x="1340" y="1076"/>
                    </a:cubicBezTo>
                    <a:cubicBezTo>
                      <a:pt x="1340" y="1076"/>
                      <a:pt x="1348" y="1074"/>
                      <a:pt x="1351" y="1071"/>
                    </a:cubicBezTo>
                    <a:cubicBezTo>
                      <a:pt x="1354" y="1068"/>
                      <a:pt x="1357" y="1056"/>
                      <a:pt x="1359" y="1054"/>
                    </a:cubicBezTo>
                    <a:cubicBezTo>
                      <a:pt x="1362" y="1052"/>
                      <a:pt x="1361" y="1048"/>
                      <a:pt x="1361" y="1048"/>
                    </a:cubicBezTo>
                    <a:cubicBezTo>
                      <a:pt x="1361" y="1048"/>
                      <a:pt x="1371" y="1043"/>
                      <a:pt x="1373" y="1043"/>
                    </a:cubicBezTo>
                    <a:cubicBezTo>
                      <a:pt x="1375" y="1043"/>
                      <a:pt x="1382" y="1048"/>
                      <a:pt x="1387" y="1049"/>
                    </a:cubicBezTo>
                    <a:cubicBezTo>
                      <a:pt x="1391" y="1050"/>
                      <a:pt x="1398" y="1042"/>
                      <a:pt x="1402" y="1040"/>
                    </a:cubicBezTo>
                    <a:cubicBezTo>
                      <a:pt x="1406" y="1038"/>
                      <a:pt x="1409" y="1042"/>
                      <a:pt x="1412" y="1043"/>
                    </a:cubicBezTo>
                    <a:cubicBezTo>
                      <a:pt x="1415" y="1045"/>
                      <a:pt x="1432" y="1043"/>
                      <a:pt x="1432" y="1043"/>
                    </a:cubicBezTo>
                    <a:cubicBezTo>
                      <a:pt x="1432" y="1043"/>
                      <a:pt x="1435" y="1034"/>
                      <a:pt x="1437" y="1031"/>
                    </a:cubicBezTo>
                    <a:cubicBezTo>
                      <a:pt x="1440" y="1027"/>
                      <a:pt x="1448" y="1021"/>
                      <a:pt x="1450" y="1017"/>
                    </a:cubicBezTo>
                    <a:cubicBezTo>
                      <a:pt x="1451" y="1013"/>
                      <a:pt x="1447" y="1012"/>
                      <a:pt x="1443" y="1009"/>
                    </a:cubicBezTo>
                    <a:cubicBezTo>
                      <a:pt x="1439" y="1006"/>
                      <a:pt x="1444" y="975"/>
                      <a:pt x="1444" y="975"/>
                    </a:cubicBezTo>
                    <a:cubicBezTo>
                      <a:pt x="1444" y="975"/>
                      <a:pt x="1449" y="963"/>
                      <a:pt x="1449" y="958"/>
                    </a:cubicBezTo>
                    <a:cubicBezTo>
                      <a:pt x="1449" y="952"/>
                      <a:pt x="1443" y="954"/>
                      <a:pt x="1443" y="954"/>
                    </a:cubicBezTo>
                    <a:cubicBezTo>
                      <a:pt x="1443" y="954"/>
                      <a:pt x="1443" y="949"/>
                      <a:pt x="1442" y="947"/>
                    </a:cubicBezTo>
                    <a:cubicBezTo>
                      <a:pt x="1442" y="944"/>
                      <a:pt x="1431" y="947"/>
                      <a:pt x="1431" y="947"/>
                    </a:cubicBezTo>
                    <a:cubicBezTo>
                      <a:pt x="1436" y="930"/>
                      <a:pt x="1436" y="930"/>
                      <a:pt x="1436" y="930"/>
                    </a:cubicBezTo>
                    <a:cubicBezTo>
                      <a:pt x="1436" y="930"/>
                      <a:pt x="1454" y="916"/>
                      <a:pt x="1459" y="912"/>
                    </a:cubicBezTo>
                    <a:cubicBezTo>
                      <a:pt x="1464" y="908"/>
                      <a:pt x="1473" y="901"/>
                      <a:pt x="1480" y="900"/>
                    </a:cubicBezTo>
                    <a:cubicBezTo>
                      <a:pt x="1486" y="899"/>
                      <a:pt x="1491" y="903"/>
                      <a:pt x="1491" y="903"/>
                    </a:cubicBezTo>
                    <a:cubicBezTo>
                      <a:pt x="1491" y="903"/>
                      <a:pt x="1502" y="898"/>
                      <a:pt x="1512" y="899"/>
                    </a:cubicBezTo>
                    <a:cubicBezTo>
                      <a:pt x="1522" y="900"/>
                      <a:pt x="1531" y="910"/>
                      <a:pt x="1536" y="915"/>
                    </a:cubicBezTo>
                    <a:cubicBezTo>
                      <a:pt x="1542" y="921"/>
                      <a:pt x="1549" y="929"/>
                      <a:pt x="1555" y="934"/>
                    </a:cubicBezTo>
                    <a:cubicBezTo>
                      <a:pt x="1562" y="938"/>
                      <a:pt x="1572" y="947"/>
                      <a:pt x="1576" y="949"/>
                    </a:cubicBezTo>
                    <a:cubicBezTo>
                      <a:pt x="1579" y="952"/>
                      <a:pt x="1580" y="955"/>
                      <a:pt x="1586" y="961"/>
                    </a:cubicBezTo>
                    <a:cubicBezTo>
                      <a:pt x="1592" y="968"/>
                      <a:pt x="1602" y="953"/>
                      <a:pt x="1603" y="952"/>
                    </a:cubicBezTo>
                    <a:cubicBezTo>
                      <a:pt x="1604" y="952"/>
                      <a:pt x="1607" y="954"/>
                      <a:pt x="1611" y="955"/>
                    </a:cubicBezTo>
                    <a:cubicBezTo>
                      <a:pt x="1615" y="955"/>
                      <a:pt x="1617" y="949"/>
                      <a:pt x="1619" y="949"/>
                    </a:cubicBezTo>
                    <a:cubicBezTo>
                      <a:pt x="1621" y="949"/>
                      <a:pt x="1629" y="954"/>
                      <a:pt x="1634" y="956"/>
                    </a:cubicBezTo>
                    <a:cubicBezTo>
                      <a:pt x="1638" y="959"/>
                      <a:pt x="1643" y="949"/>
                      <a:pt x="1643" y="949"/>
                    </a:cubicBezTo>
                    <a:cubicBezTo>
                      <a:pt x="1644" y="952"/>
                      <a:pt x="1644" y="952"/>
                      <a:pt x="1644" y="952"/>
                    </a:cubicBezTo>
                    <a:cubicBezTo>
                      <a:pt x="1645" y="955"/>
                      <a:pt x="1645" y="955"/>
                      <a:pt x="1645" y="955"/>
                    </a:cubicBezTo>
                    <a:cubicBezTo>
                      <a:pt x="1646" y="959"/>
                      <a:pt x="1654" y="962"/>
                      <a:pt x="1654" y="962"/>
                    </a:cubicBezTo>
                    <a:cubicBezTo>
                      <a:pt x="1654" y="962"/>
                      <a:pt x="1655" y="969"/>
                      <a:pt x="1656" y="969"/>
                    </a:cubicBezTo>
                    <a:cubicBezTo>
                      <a:pt x="1656" y="970"/>
                      <a:pt x="1666" y="974"/>
                      <a:pt x="1666" y="974"/>
                    </a:cubicBezTo>
                    <a:cubicBezTo>
                      <a:pt x="1690" y="959"/>
                      <a:pt x="1690" y="959"/>
                      <a:pt x="1690" y="959"/>
                    </a:cubicBezTo>
                    <a:cubicBezTo>
                      <a:pt x="1690" y="959"/>
                      <a:pt x="1689" y="953"/>
                      <a:pt x="1690" y="949"/>
                    </a:cubicBezTo>
                    <a:cubicBezTo>
                      <a:pt x="1690" y="944"/>
                      <a:pt x="1699" y="940"/>
                      <a:pt x="1699" y="940"/>
                    </a:cubicBezTo>
                    <a:cubicBezTo>
                      <a:pt x="1699" y="940"/>
                      <a:pt x="1709" y="923"/>
                      <a:pt x="1713" y="922"/>
                    </a:cubicBezTo>
                    <a:cubicBezTo>
                      <a:pt x="1716" y="922"/>
                      <a:pt x="1715" y="931"/>
                      <a:pt x="1716" y="932"/>
                    </a:cubicBezTo>
                    <a:cubicBezTo>
                      <a:pt x="1716" y="932"/>
                      <a:pt x="1723" y="936"/>
                      <a:pt x="1724" y="938"/>
                    </a:cubicBezTo>
                    <a:cubicBezTo>
                      <a:pt x="1725" y="941"/>
                      <a:pt x="1721" y="946"/>
                      <a:pt x="1720" y="947"/>
                    </a:cubicBezTo>
                    <a:cubicBezTo>
                      <a:pt x="1719" y="949"/>
                      <a:pt x="1725" y="956"/>
                      <a:pt x="1726" y="959"/>
                    </a:cubicBezTo>
                    <a:cubicBezTo>
                      <a:pt x="1728" y="962"/>
                      <a:pt x="1727" y="966"/>
                      <a:pt x="1729" y="970"/>
                    </a:cubicBezTo>
                    <a:cubicBezTo>
                      <a:pt x="1731" y="973"/>
                      <a:pt x="1733" y="977"/>
                      <a:pt x="1734" y="978"/>
                    </a:cubicBezTo>
                    <a:cubicBezTo>
                      <a:pt x="1734" y="978"/>
                      <a:pt x="1732" y="989"/>
                      <a:pt x="1732" y="990"/>
                    </a:cubicBezTo>
                    <a:cubicBezTo>
                      <a:pt x="1732" y="991"/>
                      <a:pt x="1735" y="993"/>
                      <a:pt x="1736" y="995"/>
                    </a:cubicBezTo>
                    <a:cubicBezTo>
                      <a:pt x="1738" y="997"/>
                      <a:pt x="1733" y="1001"/>
                      <a:pt x="1732" y="1003"/>
                    </a:cubicBezTo>
                    <a:cubicBezTo>
                      <a:pt x="1732" y="1004"/>
                      <a:pt x="1737" y="1008"/>
                      <a:pt x="1739" y="1010"/>
                    </a:cubicBezTo>
                    <a:cubicBezTo>
                      <a:pt x="1740" y="1013"/>
                      <a:pt x="1717" y="1020"/>
                      <a:pt x="1717" y="1020"/>
                    </a:cubicBezTo>
                    <a:cubicBezTo>
                      <a:pt x="1715" y="1033"/>
                      <a:pt x="1715" y="1033"/>
                      <a:pt x="1715" y="1033"/>
                    </a:cubicBezTo>
                    <a:cubicBezTo>
                      <a:pt x="1708" y="1039"/>
                      <a:pt x="1708" y="1039"/>
                      <a:pt x="1708" y="1039"/>
                    </a:cubicBezTo>
                    <a:cubicBezTo>
                      <a:pt x="1708" y="1039"/>
                      <a:pt x="1714" y="1046"/>
                      <a:pt x="1722" y="1051"/>
                    </a:cubicBezTo>
                    <a:cubicBezTo>
                      <a:pt x="1731" y="1055"/>
                      <a:pt x="1727" y="1061"/>
                      <a:pt x="1730" y="1065"/>
                    </a:cubicBezTo>
                    <a:cubicBezTo>
                      <a:pt x="1732" y="1069"/>
                      <a:pt x="1738" y="1072"/>
                      <a:pt x="1738" y="1072"/>
                    </a:cubicBezTo>
                    <a:cubicBezTo>
                      <a:pt x="1738" y="1072"/>
                      <a:pt x="1741" y="1084"/>
                      <a:pt x="1741" y="1085"/>
                    </a:cubicBezTo>
                    <a:cubicBezTo>
                      <a:pt x="1741" y="1085"/>
                      <a:pt x="1731" y="1093"/>
                      <a:pt x="1731" y="1093"/>
                    </a:cubicBezTo>
                    <a:cubicBezTo>
                      <a:pt x="1731" y="1093"/>
                      <a:pt x="1742" y="1101"/>
                      <a:pt x="1743" y="1101"/>
                    </a:cubicBezTo>
                    <a:cubicBezTo>
                      <a:pt x="1743" y="1101"/>
                      <a:pt x="1743" y="1098"/>
                      <a:pt x="1743" y="1098"/>
                    </a:cubicBezTo>
                    <a:cubicBezTo>
                      <a:pt x="1740" y="1094"/>
                      <a:pt x="1740" y="1094"/>
                      <a:pt x="1740" y="1094"/>
                    </a:cubicBezTo>
                    <a:cubicBezTo>
                      <a:pt x="1746" y="1089"/>
                      <a:pt x="1746" y="1089"/>
                      <a:pt x="1746" y="1089"/>
                    </a:cubicBezTo>
                    <a:cubicBezTo>
                      <a:pt x="1747" y="1067"/>
                      <a:pt x="1747" y="1067"/>
                      <a:pt x="1747" y="1067"/>
                    </a:cubicBezTo>
                    <a:cubicBezTo>
                      <a:pt x="1747" y="1067"/>
                      <a:pt x="1751" y="1074"/>
                      <a:pt x="1752" y="1075"/>
                    </a:cubicBezTo>
                    <a:cubicBezTo>
                      <a:pt x="1752" y="1074"/>
                      <a:pt x="1751" y="1064"/>
                      <a:pt x="1755" y="1063"/>
                    </a:cubicBezTo>
                    <a:cubicBezTo>
                      <a:pt x="1759" y="1062"/>
                      <a:pt x="1760" y="1071"/>
                      <a:pt x="1760" y="1072"/>
                    </a:cubicBezTo>
                    <a:cubicBezTo>
                      <a:pt x="1760" y="1073"/>
                      <a:pt x="1767" y="1067"/>
                      <a:pt x="1770" y="1066"/>
                    </a:cubicBezTo>
                    <a:cubicBezTo>
                      <a:pt x="1772" y="1065"/>
                      <a:pt x="1776" y="1066"/>
                      <a:pt x="1776" y="1066"/>
                    </a:cubicBezTo>
                    <a:cubicBezTo>
                      <a:pt x="1776" y="1066"/>
                      <a:pt x="1779" y="1061"/>
                      <a:pt x="1781" y="1060"/>
                    </a:cubicBezTo>
                    <a:cubicBezTo>
                      <a:pt x="1783" y="1058"/>
                      <a:pt x="1788" y="1044"/>
                      <a:pt x="1790" y="1042"/>
                    </a:cubicBezTo>
                    <a:cubicBezTo>
                      <a:pt x="1792" y="1040"/>
                      <a:pt x="1797" y="1021"/>
                      <a:pt x="1797" y="1021"/>
                    </a:cubicBezTo>
                    <a:cubicBezTo>
                      <a:pt x="1797" y="1021"/>
                      <a:pt x="1797" y="956"/>
                      <a:pt x="1797" y="945"/>
                    </a:cubicBezTo>
                    <a:cubicBezTo>
                      <a:pt x="1797" y="935"/>
                      <a:pt x="1794" y="916"/>
                      <a:pt x="1792" y="912"/>
                    </a:cubicBezTo>
                    <a:cubicBezTo>
                      <a:pt x="1789" y="907"/>
                      <a:pt x="1788" y="891"/>
                      <a:pt x="1788" y="887"/>
                    </a:cubicBezTo>
                    <a:cubicBezTo>
                      <a:pt x="1787" y="883"/>
                      <a:pt x="1788" y="856"/>
                      <a:pt x="1788" y="856"/>
                    </a:cubicBezTo>
                    <a:cubicBezTo>
                      <a:pt x="1770" y="825"/>
                      <a:pt x="1770" y="825"/>
                      <a:pt x="1770" y="825"/>
                    </a:cubicBezTo>
                    <a:cubicBezTo>
                      <a:pt x="1766" y="824"/>
                      <a:pt x="1766" y="824"/>
                      <a:pt x="1766" y="824"/>
                    </a:cubicBezTo>
                    <a:cubicBezTo>
                      <a:pt x="1764" y="817"/>
                      <a:pt x="1764" y="817"/>
                      <a:pt x="1764" y="817"/>
                    </a:cubicBezTo>
                    <a:cubicBezTo>
                      <a:pt x="1750" y="804"/>
                      <a:pt x="1750" y="804"/>
                      <a:pt x="1750" y="804"/>
                    </a:cubicBezTo>
                    <a:cubicBezTo>
                      <a:pt x="1750" y="804"/>
                      <a:pt x="1748" y="796"/>
                      <a:pt x="1746" y="794"/>
                    </a:cubicBezTo>
                    <a:cubicBezTo>
                      <a:pt x="1744" y="792"/>
                      <a:pt x="1740" y="784"/>
                      <a:pt x="1740" y="784"/>
                    </a:cubicBezTo>
                    <a:cubicBezTo>
                      <a:pt x="1742" y="771"/>
                      <a:pt x="1742" y="771"/>
                      <a:pt x="1742" y="771"/>
                    </a:cubicBezTo>
                    <a:cubicBezTo>
                      <a:pt x="1737" y="765"/>
                      <a:pt x="1737" y="765"/>
                      <a:pt x="1737" y="765"/>
                    </a:cubicBezTo>
                    <a:cubicBezTo>
                      <a:pt x="1730" y="765"/>
                      <a:pt x="1730" y="765"/>
                      <a:pt x="1730" y="765"/>
                    </a:cubicBezTo>
                    <a:cubicBezTo>
                      <a:pt x="1730" y="765"/>
                      <a:pt x="1726" y="757"/>
                      <a:pt x="1723" y="755"/>
                    </a:cubicBezTo>
                    <a:cubicBezTo>
                      <a:pt x="1721" y="752"/>
                      <a:pt x="1712" y="753"/>
                      <a:pt x="1712" y="753"/>
                    </a:cubicBezTo>
                    <a:cubicBezTo>
                      <a:pt x="1712" y="753"/>
                      <a:pt x="1717" y="751"/>
                      <a:pt x="1718" y="748"/>
                    </a:cubicBezTo>
                    <a:cubicBezTo>
                      <a:pt x="1718" y="746"/>
                      <a:pt x="1718" y="743"/>
                      <a:pt x="1718" y="743"/>
                    </a:cubicBezTo>
                    <a:cubicBezTo>
                      <a:pt x="1718" y="743"/>
                      <a:pt x="1710" y="743"/>
                      <a:pt x="1704" y="743"/>
                    </a:cubicBezTo>
                    <a:cubicBezTo>
                      <a:pt x="1698" y="743"/>
                      <a:pt x="1689" y="739"/>
                      <a:pt x="1684" y="739"/>
                    </a:cubicBezTo>
                    <a:cubicBezTo>
                      <a:pt x="1679" y="739"/>
                      <a:pt x="1677" y="743"/>
                      <a:pt x="1674" y="746"/>
                    </a:cubicBezTo>
                    <a:cubicBezTo>
                      <a:pt x="1672" y="749"/>
                      <a:pt x="1665" y="750"/>
                      <a:pt x="1665" y="750"/>
                    </a:cubicBezTo>
                    <a:cubicBezTo>
                      <a:pt x="1665" y="750"/>
                      <a:pt x="1674" y="767"/>
                      <a:pt x="1674" y="770"/>
                    </a:cubicBezTo>
                    <a:cubicBezTo>
                      <a:pt x="1673" y="772"/>
                      <a:pt x="1669" y="763"/>
                      <a:pt x="1669" y="763"/>
                    </a:cubicBezTo>
                    <a:cubicBezTo>
                      <a:pt x="1669" y="763"/>
                      <a:pt x="1664" y="779"/>
                      <a:pt x="1660" y="779"/>
                    </a:cubicBezTo>
                    <a:cubicBezTo>
                      <a:pt x="1657" y="779"/>
                      <a:pt x="1659" y="766"/>
                      <a:pt x="1659" y="766"/>
                    </a:cubicBezTo>
                    <a:cubicBezTo>
                      <a:pt x="1654" y="770"/>
                      <a:pt x="1654" y="770"/>
                      <a:pt x="1654" y="770"/>
                    </a:cubicBezTo>
                    <a:cubicBezTo>
                      <a:pt x="1654" y="770"/>
                      <a:pt x="1651" y="780"/>
                      <a:pt x="1649" y="780"/>
                    </a:cubicBezTo>
                    <a:cubicBezTo>
                      <a:pt x="1647" y="780"/>
                      <a:pt x="1645" y="773"/>
                      <a:pt x="1645" y="773"/>
                    </a:cubicBezTo>
                    <a:cubicBezTo>
                      <a:pt x="1637" y="762"/>
                      <a:pt x="1637" y="762"/>
                      <a:pt x="1637" y="762"/>
                    </a:cubicBezTo>
                    <a:cubicBezTo>
                      <a:pt x="1637" y="762"/>
                      <a:pt x="1618" y="774"/>
                      <a:pt x="1614" y="774"/>
                    </a:cubicBezTo>
                    <a:cubicBezTo>
                      <a:pt x="1610" y="774"/>
                      <a:pt x="1614" y="757"/>
                      <a:pt x="1616" y="754"/>
                    </a:cubicBezTo>
                    <a:cubicBezTo>
                      <a:pt x="1618" y="751"/>
                      <a:pt x="1615" y="740"/>
                      <a:pt x="1617" y="736"/>
                    </a:cubicBezTo>
                    <a:cubicBezTo>
                      <a:pt x="1618" y="732"/>
                      <a:pt x="1619" y="723"/>
                      <a:pt x="1621" y="716"/>
                    </a:cubicBezTo>
                    <a:cubicBezTo>
                      <a:pt x="1623" y="709"/>
                      <a:pt x="1618" y="685"/>
                      <a:pt x="1620" y="679"/>
                    </a:cubicBezTo>
                    <a:cubicBezTo>
                      <a:pt x="1622" y="674"/>
                      <a:pt x="1623" y="659"/>
                      <a:pt x="1623" y="659"/>
                    </a:cubicBezTo>
                    <a:cubicBezTo>
                      <a:pt x="1623" y="659"/>
                      <a:pt x="1619" y="649"/>
                      <a:pt x="1617" y="645"/>
                    </a:cubicBezTo>
                    <a:cubicBezTo>
                      <a:pt x="1616" y="640"/>
                      <a:pt x="1621" y="635"/>
                      <a:pt x="1621" y="629"/>
                    </a:cubicBezTo>
                    <a:cubicBezTo>
                      <a:pt x="1622" y="623"/>
                      <a:pt x="1620" y="614"/>
                      <a:pt x="1620" y="608"/>
                    </a:cubicBezTo>
                    <a:cubicBezTo>
                      <a:pt x="1620" y="601"/>
                      <a:pt x="1623" y="601"/>
                      <a:pt x="1626" y="599"/>
                    </a:cubicBezTo>
                    <a:cubicBezTo>
                      <a:pt x="1629" y="598"/>
                      <a:pt x="1634" y="590"/>
                      <a:pt x="1638" y="587"/>
                    </a:cubicBezTo>
                    <a:cubicBezTo>
                      <a:pt x="1642" y="583"/>
                      <a:pt x="1646" y="578"/>
                      <a:pt x="1646" y="578"/>
                    </a:cubicBezTo>
                    <a:cubicBezTo>
                      <a:pt x="1646" y="578"/>
                      <a:pt x="1655" y="576"/>
                      <a:pt x="1658" y="574"/>
                    </a:cubicBezTo>
                    <a:cubicBezTo>
                      <a:pt x="1661" y="573"/>
                      <a:pt x="1657" y="573"/>
                      <a:pt x="1656" y="567"/>
                    </a:cubicBezTo>
                    <a:cubicBezTo>
                      <a:pt x="1655" y="561"/>
                      <a:pt x="1662" y="565"/>
                      <a:pt x="1662" y="565"/>
                    </a:cubicBezTo>
                    <a:cubicBezTo>
                      <a:pt x="1662" y="561"/>
                      <a:pt x="1662" y="561"/>
                      <a:pt x="1662" y="561"/>
                    </a:cubicBezTo>
                    <a:cubicBezTo>
                      <a:pt x="1662" y="561"/>
                      <a:pt x="1666" y="561"/>
                      <a:pt x="1670" y="558"/>
                    </a:cubicBezTo>
                    <a:cubicBezTo>
                      <a:pt x="1673" y="555"/>
                      <a:pt x="1670" y="552"/>
                      <a:pt x="1672" y="549"/>
                    </a:cubicBezTo>
                    <a:cubicBezTo>
                      <a:pt x="1673" y="547"/>
                      <a:pt x="1676" y="550"/>
                      <a:pt x="1678" y="550"/>
                    </a:cubicBezTo>
                    <a:cubicBezTo>
                      <a:pt x="1680" y="549"/>
                      <a:pt x="1681" y="545"/>
                      <a:pt x="1681" y="545"/>
                    </a:cubicBezTo>
                    <a:cubicBezTo>
                      <a:pt x="1676" y="544"/>
                      <a:pt x="1676" y="544"/>
                      <a:pt x="1676" y="544"/>
                    </a:cubicBezTo>
                    <a:cubicBezTo>
                      <a:pt x="1678" y="538"/>
                      <a:pt x="1678" y="538"/>
                      <a:pt x="1678" y="538"/>
                    </a:cubicBezTo>
                    <a:cubicBezTo>
                      <a:pt x="1678" y="538"/>
                      <a:pt x="1676" y="536"/>
                      <a:pt x="1676" y="530"/>
                    </a:cubicBezTo>
                    <a:cubicBezTo>
                      <a:pt x="1676" y="523"/>
                      <a:pt x="1680" y="526"/>
                      <a:pt x="1686" y="524"/>
                    </a:cubicBezTo>
                    <a:cubicBezTo>
                      <a:pt x="1691" y="522"/>
                      <a:pt x="1696" y="516"/>
                      <a:pt x="1699" y="513"/>
                    </a:cubicBezTo>
                    <a:cubicBezTo>
                      <a:pt x="1703" y="509"/>
                      <a:pt x="1704" y="515"/>
                      <a:pt x="1709" y="515"/>
                    </a:cubicBezTo>
                    <a:cubicBezTo>
                      <a:pt x="1713" y="515"/>
                      <a:pt x="1712" y="509"/>
                      <a:pt x="1715" y="510"/>
                    </a:cubicBezTo>
                    <a:cubicBezTo>
                      <a:pt x="1717" y="512"/>
                      <a:pt x="1710" y="517"/>
                      <a:pt x="1708" y="522"/>
                    </a:cubicBezTo>
                    <a:cubicBezTo>
                      <a:pt x="1706" y="526"/>
                      <a:pt x="1711" y="528"/>
                      <a:pt x="1714" y="525"/>
                    </a:cubicBezTo>
                    <a:cubicBezTo>
                      <a:pt x="1718" y="523"/>
                      <a:pt x="1716" y="517"/>
                      <a:pt x="1717" y="514"/>
                    </a:cubicBezTo>
                    <a:cubicBezTo>
                      <a:pt x="1719" y="510"/>
                      <a:pt x="1723" y="512"/>
                      <a:pt x="1723" y="512"/>
                    </a:cubicBezTo>
                    <a:cubicBezTo>
                      <a:pt x="1724" y="495"/>
                      <a:pt x="1724" y="495"/>
                      <a:pt x="1724" y="495"/>
                    </a:cubicBezTo>
                    <a:cubicBezTo>
                      <a:pt x="1724" y="495"/>
                      <a:pt x="1733" y="495"/>
                      <a:pt x="1734" y="493"/>
                    </a:cubicBezTo>
                    <a:cubicBezTo>
                      <a:pt x="1735" y="491"/>
                      <a:pt x="1731" y="487"/>
                      <a:pt x="1731" y="487"/>
                    </a:cubicBezTo>
                    <a:cubicBezTo>
                      <a:pt x="1731" y="487"/>
                      <a:pt x="1732" y="486"/>
                      <a:pt x="1733" y="486"/>
                    </a:cubicBezTo>
                    <a:cubicBezTo>
                      <a:pt x="1734" y="486"/>
                      <a:pt x="1739" y="483"/>
                      <a:pt x="1739" y="477"/>
                    </a:cubicBezTo>
                    <a:cubicBezTo>
                      <a:pt x="1739" y="471"/>
                      <a:pt x="1732" y="476"/>
                      <a:pt x="1730" y="477"/>
                    </a:cubicBezTo>
                    <a:cubicBezTo>
                      <a:pt x="1728" y="478"/>
                      <a:pt x="1726" y="486"/>
                      <a:pt x="1726" y="486"/>
                    </a:cubicBezTo>
                    <a:cubicBezTo>
                      <a:pt x="1723" y="481"/>
                      <a:pt x="1723" y="481"/>
                      <a:pt x="1723" y="481"/>
                    </a:cubicBezTo>
                    <a:cubicBezTo>
                      <a:pt x="1717" y="478"/>
                      <a:pt x="1717" y="478"/>
                      <a:pt x="1717" y="478"/>
                    </a:cubicBezTo>
                    <a:cubicBezTo>
                      <a:pt x="1717" y="478"/>
                      <a:pt x="1719" y="477"/>
                      <a:pt x="1719" y="476"/>
                    </a:cubicBezTo>
                    <a:cubicBezTo>
                      <a:pt x="1719" y="474"/>
                      <a:pt x="1713" y="467"/>
                      <a:pt x="1713" y="467"/>
                    </a:cubicBezTo>
                    <a:cubicBezTo>
                      <a:pt x="1711" y="446"/>
                      <a:pt x="1711" y="446"/>
                      <a:pt x="1711" y="446"/>
                    </a:cubicBezTo>
                    <a:cubicBezTo>
                      <a:pt x="1711" y="446"/>
                      <a:pt x="1713" y="445"/>
                      <a:pt x="1709" y="442"/>
                    </a:cubicBezTo>
                    <a:cubicBezTo>
                      <a:pt x="1705" y="440"/>
                      <a:pt x="1706" y="429"/>
                      <a:pt x="1706" y="429"/>
                    </a:cubicBezTo>
                    <a:cubicBezTo>
                      <a:pt x="1706" y="429"/>
                      <a:pt x="1707" y="430"/>
                      <a:pt x="1702" y="426"/>
                    </a:cubicBezTo>
                    <a:cubicBezTo>
                      <a:pt x="1697" y="422"/>
                      <a:pt x="1701" y="412"/>
                      <a:pt x="1701" y="412"/>
                    </a:cubicBezTo>
                    <a:cubicBezTo>
                      <a:pt x="1705" y="407"/>
                      <a:pt x="1705" y="407"/>
                      <a:pt x="1705" y="407"/>
                    </a:cubicBezTo>
                    <a:cubicBezTo>
                      <a:pt x="1705" y="401"/>
                      <a:pt x="1705" y="401"/>
                      <a:pt x="1705" y="401"/>
                    </a:cubicBezTo>
                    <a:cubicBezTo>
                      <a:pt x="1709" y="399"/>
                      <a:pt x="1709" y="399"/>
                      <a:pt x="1709" y="399"/>
                    </a:cubicBezTo>
                    <a:cubicBezTo>
                      <a:pt x="1710" y="391"/>
                      <a:pt x="1710" y="391"/>
                      <a:pt x="1710" y="391"/>
                    </a:cubicBezTo>
                    <a:cubicBezTo>
                      <a:pt x="1719" y="390"/>
                      <a:pt x="1719" y="390"/>
                      <a:pt x="1719" y="390"/>
                    </a:cubicBezTo>
                    <a:cubicBezTo>
                      <a:pt x="1717" y="378"/>
                      <a:pt x="1717" y="378"/>
                      <a:pt x="1717" y="378"/>
                    </a:cubicBezTo>
                    <a:cubicBezTo>
                      <a:pt x="1717" y="378"/>
                      <a:pt x="1724" y="385"/>
                      <a:pt x="1726" y="389"/>
                    </a:cubicBezTo>
                    <a:cubicBezTo>
                      <a:pt x="1727" y="393"/>
                      <a:pt x="1734" y="397"/>
                      <a:pt x="1734" y="397"/>
                    </a:cubicBezTo>
                    <a:cubicBezTo>
                      <a:pt x="1738" y="392"/>
                      <a:pt x="1738" y="392"/>
                      <a:pt x="1738" y="392"/>
                    </a:cubicBezTo>
                    <a:cubicBezTo>
                      <a:pt x="1745" y="399"/>
                      <a:pt x="1745" y="399"/>
                      <a:pt x="1745" y="399"/>
                    </a:cubicBezTo>
                    <a:cubicBezTo>
                      <a:pt x="1745" y="399"/>
                      <a:pt x="1743" y="375"/>
                      <a:pt x="1743" y="374"/>
                    </a:cubicBezTo>
                    <a:cubicBezTo>
                      <a:pt x="1743" y="373"/>
                      <a:pt x="1740" y="355"/>
                      <a:pt x="1740" y="355"/>
                    </a:cubicBezTo>
                    <a:cubicBezTo>
                      <a:pt x="1743" y="355"/>
                      <a:pt x="1743" y="355"/>
                      <a:pt x="1743" y="355"/>
                    </a:cubicBezTo>
                    <a:cubicBezTo>
                      <a:pt x="1744" y="350"/>
                      <a:pt x="1744" y="350"/>
                      <a:pt x="1744" y="350"/>
                    </a:cubicBezTo>
                    <a:cubicBezTo>
                      <a:pt x="1739" y="351"/>
                      <a:pt x="1739" y="351"/>
                      <a:pt x="1739" y="351"/>
                    </a:cubicBezTo>
                    <a:cubicBezTo>
                      <a:pt x="1739" y="351"/>
                      <a:pt x="1723" y="335"/>
                      <a:pt x="1723" y="333"/>
                    </a:cubicBezTo>
                    <a:cubicBezTo>
                      <a:pt x="1723" y="331"/>
                      <a:pt x="1725" y="332"/>
                      <a:pt x="1725" y="332"/>
                    </a:cubicBezTo>
                    <a:cubicBezTo>
                      <a:pt x="1725" y="332"/>
                      <a:pt x="1725" y="323"/>
                      <a:pt x="1727" y="321"/>
                    </a:cubicBezTo>
                    <a:cubicBezTo>
                      <a:pt x="1729" y="319"/>
                      <a:pt x="1731" y="321"/>
                      <a:pt x="1731" y="321"/>
                    </a:cubicBezTo>
                    <a:cubicBezTo>
                      <a:pt x="1731" y="321"/>
                      <a:pt x="1736" y="318"/>
                      <a:pt x="1738" y="319"/>
                    </a:cubicBezTo>
                    <a:cubicBezTo>
                      <a:pt x="1740" y="320"/>
                      <a:pt x="1735" y="324"/>
                      <a:pt x="1736" y="329"/>
                    </a:cubicBezTo>
                    <a:cubicBezTo>
                      <a:pt x="1736" y="334"/>
                      <a:pt x="1741" y="335"/>
                      <a:pt x="1744" y="337"/>
                    </a:cubicBezTo>
                    <a:cubicBezTo>
                      <a:pt x="1747" y="338"/>
                      <a:pt x="1751" y="346"/>
                      <a:pt x="1752" y="346"/>
                    </a:cubicBezTo>
                    <a:cubicBezTo>
                      <a:pt x="1752" y="347"/>
                      <a:pt x="1756" y="347"/>
                      <a:pt x="1756" y="347"/>
                    </a:cubicBezTo>
                    <a:cubicBezTo>
                      <a:pt x="1756" y="347"/>
                      <a:pt x="1757" y="350"/>
                      <a:pt x="1759" y="353"/>
                    </a:cubicBezTo>
                    <a:cubicBezTo>
                      <a:pt x="1760" y="356"/>
                      <a:pt x="1765" y="355"/>
                      <a:pt x="1765" y="355"/>
                    </a:cubicBezTo>
                    <a:cubicBezTo>
                      <a:pt x="1764" y="382"/>
                      <a:pt x="1764" y="382"/>
                      <a:pt x="1764" y="382"/>
                    </a:cubicBezTo>
                    <a:cubicBezTo>
                      <a:pt x="1767" y="384"/>
                      <a:pt x="1767" y="384"/>
                      <a:pt x="1767" y="384"/>
                    </a:cubicBezTo>
                    <a:cubicBezTo>
                      <a:pt x="1767" y="384"/>
                      <a:pt x="1770" y="393"/>
                      <a:pt x="1773" y="398"/>
                    </a:cubicBezTo>
                    <a:cubicBezTo>
                      <a:pt x="1777" y="403"/>
                      <a:pt x="1774" y="409"/>
                      <a:pt x="1774" y="412"/>
                    </a:cubicBezTo>
                    <a:cubicBezTo>
                      <a:pt x="1774" y="415"/>
                      <a:pt x="1777" y="416"/>
                      <a:pt x="1777" y="416"/>
                    </a:cubicBezTo>
                    <a:cubicBezTo>
                      <a:pt x="1777" y="416"/>
                      <a:pt x="1778" y="423"/>
                      <a:pt x="1778" y="425"/>
                    </a:cubicBezTo>
                    <a:cubicBezTo>
                      <a:pt x="1778" y="428"/>
                      <a:pt x="1780" y="427"/>
                      <a:pt x="1784" y="433"/>
                    </a:cubicBezTo>
                    <a:cubicBezTo>
                      <a:pt x="1788" y="438"/>
                      <a:pt x="1792" y="461"/>
                      <a:pt x="1792" y="461"/>
                    </a:cubicBezTo>
                    <a:cubicBezTo>
                      <a:pt x="1792" y="461"/>
                      <a:pt x="1788" y="466"/>
                      <a:pt x="1787" y="469"/>
                    </a:cubicBezTo>
                    <a:cubicBezTo>
                      <a:pt x="1786" y="472"/>
                      <a:pt x="1790" y="475"/>
                      <a:pt x="1790" y="476"/>
                    </a:cubicBezTo>
                    <a:cubicBezTo>
                      <a:pt x="1790" y="476"/>
                      <a:pt x="1784" y="481"/>
                      <a:pt x="1783" y="482"/>
                    </a:cubicBezTo>
                    <a:cubicBezTo>
                      <a:pt x="1783" y="482"/>
                      <a:pt x="1790" y="484"/>
                      <a:pt x="1795" y="486"/>
                    </a:cubicBezTo>
                    <a:cubicBezTo>
                      <a:pt x="1799" y="489"/>
                      <a:pt x="1800" y="509"/>
                      <a:pt x="1800" y="509"/>
                    </a:cubicBezTo>
                    <a:cubicBezTo>
                      <a:pt x="1819" y="530"/>
                      <a:pt x="1819" y="530"/>
                      <a:pt x="1819" y="530"/>
                    </a:cubicBezTo>
                    <a:cubicBezTo>
                      <a:pt x="1819" y="530"/>
                      <a:pt x="1830" y="542"/>
                      <a:pt x="1832" y="543"/>
                    </a:cubicBezTo>
                    <a:cubicBezTo>
                      <a:pt x="1834" y="543"/>
                      <a:pt x="1890" y="573"/>
                      <a:pt x="1891" y="574"/>
                    </a:cubicBezTo>
                    <a:cubicBezTo>
                      <a:pt x="1892" y="575"/>
                      <a:pt x="1896" y="575"/>
                      <a:pt x="1899" y="575"/>
                    </a:cubicBezTo>
                    <a:cubicBezTo>
                      <a:pt x="1902" y="575"/>
                      <a:pt x="1920" y="587"/>
                      <a:pt x="1923" y="590"/>
                    </a:cubicBezTo>
                    <a:cubicBezTo>
                      <a:pt x="1926" y="593"/>
                      <a:pt x="1936" y="592"/>
                      <a:pt x="1936" y="592"/>
                    </a:cubicBezTo>
                    <a:lnTo>
                      <a:pt x="1931" y="574"/>
                    </a:lnTo>
                    <a:close/>
                    <a:moveTo>
                      <a:pt x="1960" y="814"/>
                    </a:moveTo>
                    <a:cubicBezTo>
                      <a:pt x="1960" y="812"/>
                      <a:pt x="1966" y="803"/>
                      <a:pt x="1964" y="802"/>
                    </a:cubicBezTo>
                    <a:cubicBezTo>
                      <a:pt x="1963" y="802"/>
                      <a:pt x="1957" y="800"/>
                      <a:pt x="1957" y="802"/>
                    </a:cubicBezTo>
                    <a:cubicBezTo>
                      <a:pt x="1957" y="804"/>
                      <a:pt x="1960" y="813"/>
                      <a:pt x="1957" y="814"/>
                    </a:cubicBezTo>
                    <a:cubicBezTo>
                      <a:pt x="1954" y="814"/>
                      <a:pt x="1952" y="816"/>
                      <a:pt x="1952" y="816"/>
                    </a:cubicBezTo>
                    <a:cubicBezTo>
                      <a:pt x="1953" y="829"/>
                      <a:pt x="1953" y="829"/>
                      <a:pt x="1953" y="829"/>
                    </a:cubicBezTo>
                    <a:cubicBezTo>
                      <a:pt x="1954" y="840"/>
                      <a:pt x="1954" y="840"/>
                      <a:pt x="1954" y="840"/>
                    </a:cubicBezTo>
                    <a:cubicBezTo>
                      <a:pt x="1956" y="840"/>
                      <a:pt x="1956" y="840"/>
                      <a:pt x="1956" y="840"/>
                    </a:cubicBezTo>
                    <a:cubicBezTo>
                      <a:pt x="1957" y="847"/>
                      <a:pt x="1957" y="847"/>
                      <a:pt x="1957" y="847"/>
                    </a:cubicBezTo>
                    <a:cubicBezTo>
                      <a:pt x="1957" y="847"/>
                      <a:pt x="1961" y="843"/>
                      <a:pt x="1959" y="840"/>
                    </a:cubicBezTo>
                    <a:cubicBezTo>
                      <a:pt x="1957" y="837"/>
                      <a:pt x="1958" y="826"/>
                      <a:pt x="1958" y="826"/>
                    </a:cubicBezTo>
                    <a:cubicBezTo>
                      <a:pt x="1958" y="826"/>
                      <a:pt x="1961" y="826"/>
                      <a:pt x="1960" y="823"/>
                    </a:cubicBezTo>
                    <a:cubicBezTo>
                      <a:pt x="1960" y="821"/>
                      <a:pt x="1960" y="815"/>
                      <a:pt x="1960" y="814"/>
                    </a:cubicBezTo>
                    <a:close/>
                    <a:moveTo>
                      <a:pt x="1967" y="857"/>
                    </a:moveTo>
                    <a:cubicBezTo>
                      <a:pt x="1967" y="857"/>
                      <a:pt x="1962" y="862"/>
                      <a:pt x="1965" y="864"/>
                    </a:cubicBezTo>
                    <a:cubicBezTo>
                      <a:pt x="1968" y="866"/>
                      <a:pt x="1970" y="866"/>
                      <a:pt x="1970" y="866"/>
                    </a:cubicBezTo>
                    <a:cubicBezTo>
                      <a:pt x="1970" y="866"/>
                      <a:pt x="1968" y="857"/>
                      <a:pt x="1967" y="857"/>
                    </a:cubicBezTo>
                    <a:close/>
                    <a:moveTo>
                      <a:pt x="1968" y="722"/>
                    </a:moveTo>
                    <a:cubicBezTo>
                      <a:pt x="1968" y="722"/>
                      <a:pt x="1966" y="733"/>
                      <a:pt x="1970" y="733"/>
                    </a:cubicBezTo>
                    <a:cubicBezTo>
                      <a:pt x="1975" y="734"/>
                      <a:pt x="1971" y="722"/>
                      <a:pt x="1968" y="722"/>
                    </a:cubicBezTo>
                    <a:close/>
                    <a:moveTo>
                      <a:pt x="1810" y="368"/>
                    </a:moveTo>
                    <a:cubicBezTo>
                      <a:pt x="1809" y="380"/>
                      <a:pt x="1809" y="380"/>
                      <a:pt x="1809" y="380"/>
                    </a:cubicBezTo>
                    <a:cubicBezTo>
                      <a:pt x="1818" y="387"/>
                      <a:pt x="1818" y="387"/>
                      <a:pt x="1818" y="387"/>
                    </a:cubicBezTo>
                    <a:cubicBezTo>
                      <a:pt x="1818" y="387"/>
                      <a:pt x="1822" y="374"/>
                      <a:pt x="1819" y="371"/>
                    </a:cubicBezTo>
                    <a:cubicBezTo>
                      <a:pt x="1815" y="368"/>
                      <a:pt x="1810" y="368"/>
                      <a:pt x="1810" y="368"/>
                    </a:cubicBezTo>
                    <a:close/>
                    <a:moveTo>
                      <a:pt x="1944" y="857"/>
                    </a:moveTo>
                    <a:cubicBezTo>
                      <a:pt x="1944" y="859"/>
                      <a:pt x="1948" y="872"/>
                      <a:pt x="1948" y="872"/>
                    </a:cubicBezTo>
                    <a:cubicBezTo>
                      <a:pt x="1946" y="880"/>
                      <a:pt x="1946" y="880"/>
                      <a:pt x="1946" y="880"/>
                    </a:cubicBezTo>
                    <a:cubicBezTo>
                      <a:pt x="1951" y="883"/>
                      <a:pt x="1951" y="883"/>
                      <a:pt x="1951" y="883"/>
                    </a:cubicBezTo>
                    <a:cubicBezTo>
                      <a:pt x="1952" y="870"/>
                      <a:pt x="1952" y="870"/>
                      <a:pt x="1952" y="870"/>
                    </a:cubicBezTo>
                    <a:cubicBezTo>
                      <a:pt x="1952" y="870"/>
                      <a:pt x="1950" y="861"/>
                      <a:pt x="1952" y="860"/>
                    </a:cubicBezTo>
                    <a:cubicBezTo>
                      <a:pt x="1953" y="859"/>
                      <a:pt x="1951" y="855"/>
                      <a:pt x="1951" y="855"/>
                    </a:cubicBezTo>
                    <a:lnTo>
                      <a:pt x="1944" y="857"/>
                    </a:lnTo>
                    <a:close/>
                    <a:moveTo>
                      <a:pt x="1356" y="392"/>
                    </a:moveTo>
                    <a:cubicBezTo>
                      <a:pt x="1361" y="389"/>
                      <a:pt x="1354" y="386"/>
                      <a:pt x="1350" y="386"/>
                    </a:cubicBezTo>
                    <a:cubicBezTo>
                      <a:pt x="1350" y="386"/>
                      <a:pt x="1351" y="396"/>
                      <a:pt x="1356" y="392"/>
                    </a:cubicBezTo>
                    <a:close/>
                    <a:moveTo>
                      <a:pt x="1937" y="605"/>
                    </a:moveTo>
                    <a:cubicBezTo>
                      <a:pt x="1939" y="604"/>
                      <a:pt x="1939" y="604"/>
                      <a:pt x="1939" y="604"/>
                    </a:cubicBezTo>
                    <a:cubicBezTo>
                      <a:pt x="1936" y="598"/>
                      <a:pt x="1936" y="598"/>
                      <a:pt x="1936" y="598"/>
                    </a:cubicBezTo>
                    <a:cubicBezTo>
                      <a:pt x="1933" y="598"/>
                      <a:pt x="1933" y="598"/>
                      <a:pt x="1933" y="598"/>
                    </a:cubicBezTo>
                    <a:cubicBezTo>
                      <a:pt x="1933" y="603"/>
                      <a:pt x="1933" y="603"/>
                      <a:pt x="1933" y="603"/>
                    </a:cubicBezTo>
                    <a:cubicBezTo>
                      <a:pt x="1933" y="603"/>
                      <a:pt x="1930" y="606"/>
                      <a:pt x="1932" y="608"/>
                    </a:cubicBezTo>
                    <a:cubicBezTo>
                      <a:pt x="1934" y="609"/>
                      <a:pt x="1936" y="615"/>
                      <a:pt x="1936" y="615"/>
                    </a:cubicBezTo>
                    <a:cubicBezTo>
                      <a:pt x="1936" y="615"/>
                      <a:pt x="1931" y="624"/>
                      <a:pt x="1935" y="626"/>
                    </a:cubicBezTo>
                    <a:cubicBezTo>
                      <a:pt x="1939" y="627"/>
                      <a:pt x="1943" y="628"/>
                      <a:pt x="1943" y="628"/>
                    </a:cubicBezTo>
                    <a:cubicBezTo>
                      <a:pt x="1941" y="614"/>
                      <a:pt x="1941" y="614"/>
                      <a:pt x="1941" y="614"/>
                    </a:cubicBezTo>
                    <a:lnTo>
                      <a:pt x="1937" y="605"/>
                    </a:lnTo>
                    <a:close/>
                    <a:moveTo>
                      <a:pt x="45" y="520"/>
                    </a:moveTo>
                    <a:cubicBezTo>
                      <a:pt x="45" y="520"/>
                      <a:pt x="40" y="507"/>
                      <a:pt x="39" y="506"/>
                    </a:cubicBezTo>
                    <a:cubicBezTo>
                      <a:pt x="37" y="505"/>
                      <a:pt x="40" y="499"/>
                      <a:pt x="40" y="497"/>
                    </a:cubicBezTo>
                    <a:cubicBezTo>
                      <a:pt x="40" y="495"/>
                      <a:pt x="36" y="490"/>
                      <a:pt x="36" y="490"/>
                    </a:cubicBezTo>
                    <a:cubicBezTo>
                      <a:pt x="36" y="490"/>
                      <a:pt x="34" y="495"/>
                      <a:pt x="31" y="496"/>
                    </a:cubicBezTo>
                    <a:cubicBezTo>
                      <a:pt x="29" y="497"/>
                      <a:pt x="20" y="482"/>
                      <a:pt x="20" y="482"/>
                    </a:cubicBezTo>
                    <a:cubicBezTo>
                      <a:pt x="20" y="482"/>
                      <a:pt x="15" y="484"/>
                      <a:pt x="12" y="485"/>
                    </a:cubicBezTo>
                    <a:cubicBezTo>
                      <a:pt x="10" y="486"/>
                      <a:pt x="5" y="484"/>
                      <a:pt x="5" y="484"/>
                    </a:cubicBezTo>
                    <a:cubicBezTo>
                      <a:pt x="30" y="526"/>
                      <a:pt x="30" y="526"/>
                      <a:pt x="30" y="526"/>
                    </a:cubicBezTo>
                    <a:lnTo>
                      <a:pt x="45" y="520"/>
                    </a:lnTo>
                    <a:close/>
                    <a:moveTo>
                      <a:pt x="780" y="209"/>
                    </a:moveTo>
                    <a:cubicBezTo>
                      <a:pt x="783" y="212"/>
                      <a:pt x="787" y="209"/>
                      <a:pt x="787" y="209"/>
                    </a:cubicBezTo>
                    <a:cubicBezTo>
                      <a:pt x="787" y="209"/>
                      <a:pt x="793" y="210"/>
                      <a:pt x="795" y="209"/>
                    </a:cubicBezTo>
                    <a:cubicBezTo>
                      <a:pt x="796" y="208"/>
                      <a:pt x="792" y="206"/>
                      <a:pt x="792" y="206"/>
                    </a:cubicBezTo>
                    <a:cubicBezTo>
                      <a:pt x="796" y="202"/>
                      <a:pt x="796" y="202"/>
                      <a:pt x="796" y="202"/>
                    </a:cubicBezTo>
                    <a:cubicBezTo>
                      <a:pt x="792" y="202"/>
                      <a:pt x="792" y="202"/>
                      <a:pt x="792" y="202"/>
                    </a:cubicBezTo>
                    <a:cubicBezTo>
                      <a:pt x="786" y="197"/>
                      <a:pt x="786" y="197"/>
                      <a:pt x="786" y="197"/>
                    </a:cubicBezTo>
                    <a:cubicBezTo>
                      <a:pt x="782" y="196"/>
                      <a:pt x="782" y="196"/>
                      <a:pt x="782" y="196"/>
                    </a:cubicBezTo>
                    <a:cubicBezTo>
                      <a:pt x="779" y="193"/>
                      <a:pt x="779" y="193"/>
                      <a:pt x="779" y="193"/>
                    </a:cubicBezTo>
                    <a:cubicBezTo>
                      <a:pt x="778" y="199"/>
                      <a:pt x="778" y="199"/>
                      <a:pt x="778" y="199"/>
                    </a:cubicBezTo>
                    <a:cubicBezTo>
                      <a:pt x="772" y="198"/>
                      <a:pt x="772" y="198"/>
                      <a:pt x="772" y="198"/>
                    </a:cubicBezTo>
                    <a:cubicBezTo>
                      <a:pt x="771" y="203"/>
                      <a:pt x="780" y="209"/>
                      <a:pt x="780" y="209"/>
                    </a:cubicBezTo>
                    <a:close/>
                    <a:moveTo>
                      <a:pt x="793" y="191"/>
                    </a:moveTo>
                    <a:cubicBezTo>
                      <a:pt x="797" y="193"/>
                      <a:pt x="802" y="196"/>
                      <a:pt x="802" y="196"/>
                    </a:cubicBezTo>
                    <a:cubicBezTo>
                      <a:pt x="802" y="196"/>
                      <a:pt x="802" y="186"/>
                      <a:pt x="798" y="185"/>
                    </a:cubicBezTo>
                    <a:cubicBezTo>
                      <a:pt x="795" y="185"/>
                      <a:pt x="794" y="188"/>
                      <a:pt x="794" y="188"/>
                    </a:cubicBezTo>
                    <a:cubicBezTo>
                      <a:pt x="785" y="189"/>
                      <a:pt x="785" y="189"/>
                      <a:pt x="785" y="189"/>
                    </a:cubicBezTo>
                    <a:cubicBezTo>
                      <a:pt x="793" y="197"/>
                      <a:pt x="793" y="197"/>
                      <a:pt x="793" y="197"/>
                    </a:cubicBezTo>
                    <a:cubicBezTo>
                      <a:pt x="793" y="197"/>
                      <a:pt x="789" y="189"/>
                      <a:pt x="793" y="191"/>
                    </a:cubicBezTo>
                    <a:close/>
                    <a:moveTo>
                      <a:pt x="786" y="238"/>
                    </a:moveTo>
                    <a:cubicBezTo>
                      <a:pt x="790" y="240"/>
                      <a:pt x="789" y="234"/>
                      <a:pt x="789" y="234"/>
                    </a:cubicBezTo>
                    <a:cubicBezTo>
                      <a:pt x="779" y="233"/>
                      <a:pt x="783" y="237"/>
                      <a:pt x="786" y="238"/>
                    </a:cubicBezTo>
                    <a:close/>
                    <a:moveTo>
                      <a:pt x="779" y="221"/>
                    </a:moveTo>
                    <a:cubicBezTo>
                      <a:pt x="777" y="219"/>
                      <a:pt x="770" y="217"/>
                      <a:pt x="768" y="223"/>
                    </a:cubicBezTo>
                    <a:cubicBezTo>
                      <a:pt x="775" y="227"/>
                      <a:pt x="775" y="227"/>
                      <a:pt x="775" y="227"/>
                    </a:cubicBezTo>
                    <a:cubicBezTo>
                      <a:pt x="775" y="227"/>
                      <a:pt x="780" y="224"/>
                      <a:pt x="779" y="221"/>
                    </a:cubicBezTo>
                    <a:close/>
                    <a:moveTo>
                      <a:pt x="783" y="216"/>
                    </a:moveTo>
                    <a:cubicBezTo>
                      <a:pt x="779" y="228"/>
                      <a:pt x="779" y="228"/>
                      <a:pt x="779" y="228"/>
                    </a:cubicBezTo>
                    <a:cubicBezTo>
                      <a:pt x="783" y="227"/>
                      <a:pt x="786" y="223"/>
                      <a:pt x="788" y="223"/>
                    </a:cubicBezTo>
                    <a:cubicBezTo>
                      <a:pt x="790" y="223"/>
                      <a:pt x="783" y="216"/>
                      <a:pt x="783" y="216"/>
                    </a:cubicBezTo>
                    <a:close/>
                    <a:moveTo>
                      <a:pt x="810" y="182"/>
                    </a:moveTo>
                    <a:cubicBezTo>
                      <a:pt x="808" y="180"/>
                      <a:pt x="805" y="178"/>
                      <a:pt x="805" y="183"/>
                    </a:cubicBezTo>
                    <a:cubicBezTo>
                      <a:pt x="805" y="183"/>
                      <a:pt x="812" y="185"/>
                      <a:pt x="810" y="182"/>
                    </a:cubicBezTo>
                    <a:close/>
                    <a:moveTo>
                      <a:pt x="800" y="215"/>
                    </a:moveTo>
                    <a:cubicBezTo>
                      <a:pt x="799" y="211"/>
                      <a:pt x="799" y="211"/>
                      <a:pt x="799" y="211"/>
                    </a:cubicBezTo>
                    <a:cubicBezTo>
                      <a:pt x="799" y="211"/>
                      <a:pt x="791" y="215"/>
                      <a:pt x="793" y="222"/>
                    </a:cubicBezTo>
                    <a:cubicBezTo>
                      <a:pt x="798" y="225"/>
                      <a:pt x="798" y="225"/>
                      <a:pt x="798" y="225"/>
                    </a:cubicBezTo>
                    <a:cubicBezTo>
                      <a:pt x="798" y="225"/>
                      <a:pt x="811" y="223"/>
                      <a:pt x="809" y="219"/>
                    </a:cubicBezTo>
                    <a:cubicBezTo>
                      <a:pt x="808" y="215"/>
                      <a:pt x="800" y="215"/>
                      <a:pt x="800" y="215"/>
                    </a:cubicBezTo>
                    <a:close/>
                    <a:moveTo>
                      <a:pt x="809" y="206"/>
                    </a:moveTo>
                    <a:cubicBezTo>
                      <a:pt x="803" y="204"/>
                      <a:pt x="803" y="211"/>
                      <a:pt x="803" y="211"/>
                    </a:cubicBezTo>
                    <a:cubicBezTo>
                      <a:pt x="807" y="211"/>
                      <a:pt x="816" y="208"/>
                      <a:pt x="809" y="206"/>
                    </a:cubicBezTo>
                    <a:close/>
                    <a:moveTo>
                      <a:pt x="664" y="393"/>
                    </a:moveTo>
                    <a:cubicBezTo>
                      <a:pt x="664" y="395"/>
                      <a:pt x="674" y="406"/>
                      <a:pt x="680" y="410"/>
                    </a:cubicBezTo>
                    <a:cubicBezTo>
                      <a:pt x="680" y="410"/>
                      <a:pt x="683" y="404"/>
                      <a:pt x="683" y="402"/>
                    </a:cubicBezTo>
                    <a:cubicBezTo>
                      <a:pt x="683" y="401"/>
                      <a:pt x="688" y="403"/>
                      <a:pt x="688" y="403"/>
                    </a:cubicBezTo>
                    <a:cubicBezTo>
                      <a:pt x="690" y="397"/>
                      <a:pt x="690" y="397"/>
                      <a:pt x="690" y="397"/>
                    </a:cubicBezTo>
                    <a:cubicBezTo>
                      <a:pt x="690" y="397"/>
                      <a:pt x="694" y="403"/>
                      <a:pt x="694" y="401"/>
                    </a:cubicBezTo>
                    <a:cubicBezTo>
                      <a:pt x="694" y="399"/>
                      <a:pt x="696" y="387"/>
                      <a:pt x="696" y="387"/>
                    </a:cubicBezTo>
                    <a:cubicBezTo>
                      <a:pt x="696" y="387"/>
                      <a:pt x="697" y="397"/>
                      <a:pt x="698" y="397"/>
                    </a:cubicBezTo>
                    <a:cubicBezTo>
                      <a:pt x="699" y="397"/>
                      <a:pt x="706" y="393"/>
                      <a:pt x="706" y="391"/>
                    </a:cubicBezTo>
                    <a:cubicBezTo>
                      <a:pt x="706" y="390"/>
                      <a:pt x="703" y="380"/>
                      <a:pt x="706" y="383"/>
                    </a:cubicBezTo>
                    <a:cubicBezTo>
                      <a:pt x="709" y="385"/>
                      <a:pt x="707" y="388"/>
                      <a:pt x="712" y="386"/>
                    </a:cubicBezTo>
                    <a:cubicBezTo>
                      <a:pt x="716" y="384"/>
                      <a:pt x="716" y="384"/>
                      <a:pt x="716" y="384"/>
                    </a:cubicBezTo>
                    <a:cubicBezTo>
                      <a:pt x="716" y="384"/>
                      <a:pt x="721" y="388"/>
                      <a:pt x="724" y="383"/>
                    </a:cubicBezTo>
                    <a:cubicBezTo>
                      <a:pt x="726" y="377"/>
                      <a:pt x="727" y="375"/>
                      <a:pt x="727" y="375"/>
                    </a:cubicBezTo>
                    <a:cubicBezTo>
                      <a:pt x="727" y="375"/>
                      <a:pt x="738" y="368"/>
                      <a:pt x="750" y="369"/>
                    </a:cubicBezTo>
                    <a:cubicBezTo>
                      <a:pt x="762" y="370"/>
                      <a:pt x="795" y="363"/>
                      <a:pt x="799" y="357"/>
                    </a:cubicBezTo>
                    <a:cubicBezTo>
                      <a:pt x="804" y="351"/>
                      <a:pt x="806" y="340"/>
                      <a:pt x="799" y="340"/>
                    </a:cubicBezTo>
                    <a:cubicBezTo>
                      <a:pt x="792" y="341"/>
                      <a:pt x="782" y="349"/>
                      <a:pt x="782" y="349"/>
                    </a:cubicBezTo>
                    <a:cubicBezTo>
                      <a:pt x="774" y="348"/>
                      <a:pt x="774" y="348"/>
                      <a:pt x="774" y="348"/>
                    </a:cubicBezTo>
                    <a:cubicBezTo>
                      <a:pt x="771" y="352"/>
                      <a:pt x="771" y="352"/>
                      <a:pt x="771" y="352"/>
                    </a:cubicBezTo>
                    <a:cubicBezTo>
                      <a:pt x="758" y="350"/>
                      <a:pt x="758" y="350"/>
                      <a:pt x="758" y="350"/>
                    </a:cubicBezTo>
                    <a:cubicBezTo>
                      <a:pt x="758" y="350"/>
                      <a:pt x="752" y="340"/>
                      <a:pt x="749" y="344"/>
                    </a:cubicBezTo>
                    <a:cubicBezTo>
                      <a:pt x="746" y="347"/>
                      <a:pt x="744" y="350"/>
                      <a:pt x="744" y="350"/>
                    </a:cubicBezTo>
                    <a:cubicBezTo>
                      <a:pt x="730" y="349"/>
                      <a:pt x="730" y="349"/>
                      <a:pt x="730" y="349"/>
                    </a:cubicBezTo>
                    <a:cubicBezTo>
                      <a:pt x="730" y="349"/>
                      <a:pt x="731" y="347"/>
                      <a:pt x="729" y="347"/>
                    </a:cubicBezTo>
                    <a:cubicBezTo>
                      <a:pt x="728" y="347"/>
                      <a:pt x="717" y="350"/>
                      <a:pt x="717" y="350"/>
                    </a:cubicBezTo>
                    <a:cubicBezTo>
                      <a:pt x="712" y="360"/>
                      <a:pt x="712" y="360"/>
                      <a:pt x="712" y="360"/>
                    </a:cubicBezTo>
                    <a:cubicBezTo>
                      <a:pt x="709" y="357"/>
                      <a:pt x="709" y="357"/>
                      <a:pt x="709" y="357"/>
                    </a:cubicBezTo>
                    <a:cubicBezTo>
                      <a:pt x="702" y="361"/>
                      <a:pt x="702" y="361"/>
                      <a:pt x="702" y="361"/>
                    </a:cubicBezTo>
                    <a:cubicBezTo>
                      <a:pt x="698" y="357"/>
                      <a:pt x="698" y="357"/>
                      <a:pt x="698" y="357"/>
                    </a:cubicBezTo>
                    <a:cubicBezTo>
                      <a:pt x="697" y="365"/>
                      <a:pt x="697" y="365"/>
                      <a:pt x="697" y="365"/>
                    </a:cubicBezTo>
                    <a:cubicBezTo>
                      <a:pt x="692" y="366"/>
                      <a:pt x="692" y="366"/>
                      <a:pt x="692" y="366"/>
                    </a:cubicBezTo>
                    <a:cubicBezTo>
                      <a:pt x="698" y="374"/>
                      <a:pt x="698" y="374"/>
                      <a:pt x="698" y="374"/>
                    </a:cubicBezTo>
                    <a:cubicBezTo>
                      <a:pt x="691" y="370"/>
                      <a:pt x="691" y="370"/>
                      <a:pt x="691" y="370"/>
                    </a:cubicBezTo>
                    <a:cubicBezTo>
                      <a:pt x="694" y="376"/>
                      <a:pt x="694" y="376"/>
                      <a:pt x="694" y="376"/>
                    </a:cubicBezTo>
                    <a:cubicBezTo>
                      <a:pt x="694" y="376"/>
                      <a:pt x="690" y="374"/>
                      <a:pt x="684" y="377"/>
                    </a:cubicBezTo>
                    <a:cubicBezTo>
                      <a:pt x="678" y="381"/>
                      <a:pt x="672" y="384"/>
                      <a:pt x="672" y="384"/>
                    </a:cubicBezTo>
                    <a:cubicBezTo>
                      <a:pt x="664" y="387"/>
                      <a:pt x="664" y="387"/>
                      <a:pt x="664" y="387"/>
                    </a:cubicBezTo>
                    <a:cubicBezTo>
                      <a:pt x="671" y="392"/>
                      <a:pt x="671" y="392"/>
                      <a:pt x="671" y="392"/>
                    </a:cubicBezTo>
                    <a:cubicBezTo>
                      <a:pt x="671" y="392"/>
                      <a:pt x="663" y="391"/>
                      <a:pt x="664" y="393"/>
                    </a:cubicBezTo>
                    <a:close/>
                    <a:moveTo>
                      <a:pt x="792" y="448"/>
                    </a:moveTo>
                    <a:cubicBezTo>
                      <a:pt x="787" y="447"/>
                      <a:pt x="783" y="447"/>
                      <a:pt x="783" y="447"/>
                    </a:cubicBezTo>
                    <a:cubicBezTo>
                      <a:pt x="781" y="456"/>
                      <a:pt x="781" y="456"/>
                      <a:pt x="781" y="456"/>
                    </a:cubicBezTo>
                    <a:cubicBezTo>
                      <a:pt x="780" y="458"/>
                      <a:pt x="780" y="458"/>
                      <a:pt x="780" y="458"/>
                    </a:cubicBezTo>
                    <a:cubicBezTo>
                      <a:pt x="795" y="458"/>
                      <a:pt x="795" y="458"/>
                      <a:pt x="795" y="458"/>
                    </a:cubicBezTo>
                    <a:cubicBezTo>
                      <a:pt x="790" y="454"/>
                      <a:pt x="790" y="454"/>
                      <a:pt x="790" y="454"/>
                    </a:cubicBezTo>
                    <a:cubicBezTo>
                      <a:pt x="790" y="454"/>
                      <a:pt x="797" y="450"/>
                      <a:pt x="792" y="448"/>
                    </a:cubicBezTo>
                    <a:close/>
                    <a:moveTo>
                      <a:pt x="756" y="212"/>
                    </a:moveTo>
                    <a:cubicBezTo>
                      <a:pt x="756" y="212"/>
                      <a:pt x="763" y="215"/>
                      <a:pt x="763" y="212"/>
                    </a:cubicBezTo>
                    <a:cubicBezTo>
                      <a:pt x="763" y="209"/>
                      <a:pt x="762" y="207"/>
                      <a:pt x="762" y="207"/>
                    </a:cubicBezTo>
                    <a:cubicBezTo>
                      <a:pt x="762" y="207"/>
                      <a:pt x="759" y="212"/>
                      <a:pt x="756" y="212"/>
                    </a:cubicBezTo>
                    <a:close/>
                    <a:moveTo>
                      <a:pt x="665" y="516"/>
                    </a:moveTo>
                    <a:cubicBezTo>
                      <a:pt x="667" y="512"/>
                      <a:pt x="667" y="512"/>
                      <a:pt x="667" y="512"/>
                    </a:cubicBezTo>
                    <a:cubicBezTo>
                      <a:pt x="667" y="512"/>
                      <a:pt x="661" y="507"/>
                      <a:pt x="661" y="504"/>
                    </a:cubicBezTo>
                    <a:cubicBezTo>
                      <a:pt x="661" y="501"/>
                      <a:pt x="658" y="493"/>
                      <a:pt x="658" y="493"/>
                    </a:cubicBezTo>
                    <a:cubicBezTo>
                      <a:pt x="657" y="496"/>
                      <a:pt x="657" y="496"/>
                      <a:pt x="657" y="496"/>
                    </a:cubicBezTo>
                    <a:cubicBezTo>
                      <a:pt x="654" y="496"/>
                      <a:pt x="654" y="496"/>
                      <a:pt x="654" y="496"/>
                    </a:cubicBezTo>
                    <a:cubicBezTo>
                      <a:pt x="653" y="506"/>
                      <a:pt x="653" y="506"/>
                      <a:pt x="653" y="506"/>
                    </a:cubicBezTo>
                    <a:cubicBezTo>
                      <a:pt x="658" y="510"/>
                      <a:pt x="658" y="510"/>
                      <a:pt x="658" y="510"/>
                    </a:cubicBezTo>
                    <a:cubicBezTo>
                      <a:pt x="657" y="516"/>
                      <a:pt x="657" y="516"/>
                      <a:pt x="657" y="516"/>
                    </a:cubicBezTo>
                    <a:cubicBezTo>
                      <a:pt x="658" y="515"/>
                      <a:pt x="659" y="514"/>
                      <a:pt x="665" y="516"/>
                    </a:cubicBezTo>
                    <a:close/>
                    <a:moveTo>
                      <a:pt x="621" y="437"/>
                    </a:moveTo>
                    <a:cubicBezTo>
                      <a:pt x="627" y="439"/>
                      <a:pt x="627" y="439"/>
                      <a:pt x="627" y="439"/>
                    </a:cubicBezTo>
                    <a:cubicBezTo>
                      <a:pt x="630" y="445"/>
                      <a:pt x="630" y="445"/>
                      <a:pt x="630" y="445"/>
                    </a:cubicBezTo>
                    <a:cubicBezTo>
                      <a:pt x="626" y="448"/>
                      <a:pt x="626" y="448"/>
                      <a:pt x="626" y="448"/>
                    </a:cubicBezTo>
                    <a:cubicBezTo>
                      <a:pt x="626" y="448"/>
                      <a:pt x="628" y="452"/>
                      <a:pt x="628" y="454"/>
                    </a:cubicBezTo>
                    <a:cubicBezTo>
                      <a:pt x="628" y="456"/>
                      <a:pt x="621" y="456"/>
                      <a:pt x="621" y="458"/>
                    </a:cubicBezTo>
                    <a:cubicBezTo>
                      <a:pt x="620" y="461"/>
                      <a:pt x="625" y="465"/>
                      <a:pt x="628" y="466"/>
                    </a:cubicBezTo>
                    <a:cubicBezTo>
                      <a:pt x="630" y="467"/>
                      <a:pt x="631" y="473"/>
                      <a:pt x="631" y="473"/>
                    </a:cubicBezTo>
                    <a:cubicBezTo>
                      <a:pt x="634" y="467"/>
                      <a:pt x="634" y="467"/>
                      <a:pt x="634" y="467"/>
                    </a:cubicBezTo>
                    <a:cubicBezTo>
                      <a:pt x="636" y="473"/>
                      <a:pt x="636" y="473"/>
                      <a:pt x="636" y="473"/>
                    </a:cubicBezTo>
                    <a:cubicBezTo>
                      <a:pt x="641" y="473"/>
                      <a:pt x="641" y="473"/>
                      <a:pt x="641" y="473"/>
                    </a:cubicBezTo>
                    <a:cubicBezTo>
                      <a:pt x="640" y="478"/>
                      <a:pt x="640" y="478"/>
                      <a:pt x="640" y="478"/>
                    </a:cubicBezTo>
                    <a:cubicBezTo>
                      <a:pt x="644" y="477"/>
                      <a:pt x="644" y="477"/>
                      <a:pt x="644" y="477"/>
                    </a:cubicBezTo>
                    <a:cubicBezTo>
                      <a:pt x="644" y="482"/>
                      <a:pt x="644" y="482"/>
                      <a:pt x="644" y="482"/>
                    </a:cubicBezTo>
                    <a:cubicBezTo>
                      <a:pt x="650" y="482"/>
                      <a:pt x="650" y="482"/>
                      <a:pt x="650" y="482"/>
                    </a:cubicBezTo>
                    <a:cubicBezTo>
                      <a:pt x="644" y="471"/>
                      <a:pt x="649" y="441"/>
                      <a:pt x="649" y="441"/>
                    </a:cubicBezTo>
                    <a:cubicBezTo>
                      <a:pt x="648" y="437"/>
                      <a:pt x="648" y="437"/>
                      <a:pt x="648" y="437"/>
                    </a:cubicBezTo>
                    <a:cubicBezTo>
                      <a:pt x="657" y="424"/>
                      <a:pt x="657" y="424"/>
                      <a:pt x="657" y="424"/>
                    </a:cubicBezTo>
                    <a:cubicBezTo>
                      <a:pt x="657" y="424"/>
                      <a:pt x="660" y="424"/>
                      <a:pt x="664" y="422"/>
                    </a:cubicBezTo>
                    <a:cubicBezTo>
                      <a:pt x="668" y="421"/>
                      <a:pt x="662" y="416"/>
                      <a:pt x="662" y="416"/>
                    </a:cubicBezTo>
                    <a:cubicBezTo>
                      <a:pt x="662" y="416"/>
                      <a:pt x="667" y="418"/>
                      <a:pt x="669" y="418"/>
                    </a:cubicBezTo>
                    <a:cubicBezTo>
                      <a:pt x="670" y="418"/>
                      <a:pt x="668" y="414"/>
                      <a:pt x="668" y="414"/>
                    </a:cubicBezTo>
                    <a:cubicBezTo>
                      <a:pt x="668" y="414"/>
                      <a:pt x="676" y="412"/>
                      <a:pt x="676" y="410"/>
                    </a:cubicBezTo>
                    <a:cubicBezTo>
                      <a:pt x="676" y="409"/>
                      <a:pt x="668" y="402"/>
                      <a:pt x="668" y="402"/>
                    </a:cubicBezTo>
                    <a:cubicBezTo>
                      <a:pt x="662" y="398"/>
                      <a:pt x="662" y="398"/>
                      <a:pt x="662" y="398"/>
                    </a:cubicBezTo>
                    <a:cubicBezTo>
                      <a:pt x="662" y="398"/>
                      <a:pt x="655" y="397"/>
                      <a:pt x="652" y="397"/>
                    </a:cubicBezTo>
                    <a:cubicBezTo>
                      <a:pt x="649" y="398"/>
                      <a:pt x="651" y="402"/>
                      <a:pt x="648" y="404"/>
                    </a:cubicBezTo>
                    <a:cubicBezTo>
                      <a:pt x="645" y="406"/>
                      <a:pt x="637" y="405"/>
                      <a:pt x="637" y="405"/>
                    </a:cubicBezTo>
                    <a:cubicBezTo>
                      <a:pt x="641" y="410"/>
                      <a:pt x="641" y="410"/>
                      <a:pt x="641" y="410"/>
                    </a:cubicBezTo>
                    <a:cubicBezTo>
                      <a:pt x="641" y="410"/>
                      <a:pt x="630" y="422"/>
                      <a:pt x="627" y="422"/>
                    </a:cubicBezTo>
                    <a:cubicBezTo>
                      <a:pt x="624" y="422"/>
                      <a:pt x="626" y="418"/>
                      <a:pt x="625" y="417"/>
                    </a:cubicBezTo>
                    <a:cubicBezTo>
                      <a:pt x="624" y="416"/>
                      <a:pt x="616" y="426"/>
                      <a:pt x="615" y="432"/>
                    </a:cubicBezTo>
                    <a:cubicBezTo>
                      <a:pt x="614" y="438"/>
                      <a:pt x="621" y="437"/>
                      <a:pt x="621" y="437"/>
                    </a:cubicBezTo>
                    <a:close/>
                    <a:moveTo>
                      <a:pt x="745" y="216"/>
                    </a:moveTo>
                    <a:cubicBezTo>
                      <a:pt x="747" y="212"/>
                      <a:pt x="747" y="212"/>
                      <a:pt x="747" y="212"/>
                    </a:cubicBezTo>
                    <a:cubicBezTo>
                      <a:pt x="740" y="212"/>
                      <a:pt x="740" y="212"/>
                      <a:pt x="740" y="212"/>
                    </a:cubicBezTo>
                    <a:lnTo>
                      <a:pt x="745" y="216"/>
                    </a:lnTo>
                    <a:close/>
                    <a:moveTo>
                      <a:pt x="741" y="185"/>
                    </a:moveTo>
                    <a:cubicBezTo>
                      <a:pt x="744" y="188"/>
                      <a:pt x="744" y="188"/>
                      <a:pt x="744" y="188"/>
                    </a:cubicBezTo>
                    <a:cubicBezTo>
                      <a:pt x="744" y="188"/>
                      <a:pt x="750" y="186"/>
                      <a:pt x="747" y="185"/>
                    </a:cubicBezTo>
                    <a:cubicBezTo>
                      <a:pt x="744" y="183"/>
                      <a:pt x="745" y="180"/>
                      <a:pt x="743" y="180"/>
                    </a:cubicBezTo>
                    <a:cubicBezTo>
                      <a:pt x="740" y="180"/>
                      <a:pt x="735" y="181"/>
                      <a:pt x="735" y="181"/>
                    </a:cubicBezTo>
                    <a:cubicBezTo>
                      <a:pt x="732" y="178"/>
                      <a:pt x="732" y="178"/>
                      <a:pt x="732" y="178"/>
                    </a:cubicBezTo>
                    <a:cubicBezTo>
                      <a:pt x="732" y="187"/>
                      <a:pt x="732" y="187"/>
                      <a:pt x="732" y="187"/>
                    </a:cubicBezTo>
                    <a:lnTo>
                      <a:pt x="741" y="185"/>
                    </a:lnTo>
                    <a:close/>
                    <a:moveTo>
                      <a:pt x="734" y="201"/>
                    </a:moveTo>
                    <a:cubicBezTo>
                      <a:pt x="740" y="206"/>
                      <a:pt x="740" y="206"/>
                      <a:pt x="740" y="206"/>
                    </a:cubicBezTo>
                    <a:cubicBezTo>
                      <a:pt x="742" y="198"/>
                      <a:pt x="742" y="198"/>
                      <a:pt x="742" y="198"/>
                    </a:cubicBezTo>
                    <a:cubicBezTo>
                      <a:pt x="746" y="200"/>
                      <a:pt x="746" y="200"/>
                      <a:pt x="746" y="200"/>
                    </a:cubicBezTo>
                    <a:cubicBezTo>
                      <a:pt x="750" y="198"/>
                      <a:pt x="750" y="198"/>
                      <a:pt x="750" y="198"/>
                    </a:cubicBezTo>
                    <a:cubicBezTo>
                      <a:pt x="750" y="198"/>
                      <a:pt x="755" y="202"/>
                      <a:pt x="756" y="199"/>
                    </a:cubicBezTo>
                    <a:cubicBezTo>
                      <a:pt x="757" y="197"/>
                      <a:pt x="756" y="190"/>
                      <a:pt x="756" y="190"/>
                    </a:cubicBezTo>
                    <a:cubicBezTo>
                      <a:pt x="756" y="190"/>
                      <a:pt x="766" y="191"/>
                      <a:pt x="759" y="188"/>
                    </a:cubicBezTo>
                    <a:cubicBezTo>
                      <a:pt x="752" y="185"/>
                      <a:pt x="751" y="186"/>
                      <a:pt x="750" y="188"/>
                    </a:cubicBezTo>
                    <a:cubicBezTo>
                      <a:pt x="749" y="189"/>
                      <a:pt x="749" y="192"/>
                      <a:pt x="749" y="192"/>
                    </a:cubicBezTo>
                    <a:cubicBezTo>
                      <a:pt x="740" y="190"/>
                      <a:pt x="740" y="190"/>
                      <a:pt x="740" y="190"/>
                    </a:cubicBezTo>
                    <a:cubicBezTo>
                      <a:pt x="740" y="190"/>
                      <a:pt x="740" y="194"/>
                      <a:pt x="739" y="193"/>
                    </a:cubicBezTo>
                    <a:cubicBezTo>
                      <a:pt x="737" y="193"/>
                      <a:pt x="731" y="191"/>
                      <a:pt x="731" y="191"/>
                    </a:cubicBezTo>
                    <a:cubicBezTo>
                      <a:pt x="730" y="196"/>
                      <a:pt x="730" y="196"/>
                      <a:pt x="730" y="196"/>
                    </a:cubicBezTo>
                    <a:cubicBezTo>
                      <a:pt x="735" y="196"/>
                      <a:pt x="735" y="196"/>
                      <a:pt x="735" y="196"/>
                    </a:cubicBezTo>
                    <a:lnTo>
                      <a:pt x="734" y="20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gamma/>
                      <a:shade val="46275"/>
                      <a:invGamma/>
                    </a:sysClr>
                  </a:gs>
                  <a:gs pos="50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gamma/>
                      <a:shade val="46275"/>
                      <a:invGamma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381000" dir="15600000" sy="23000" kx="-1200000" algn="bl" rotWithShape="0">
                  <a:prstClr val="black">
                    <a:alpha val="20000"/>
                  </a:prstClr>
                </a:outerShdw>
                <a:reflection blurRad="6350" stA="52000" endA="300" endPos="35000" dir="5400000" sy="-100000" algn="bl" rotWithShape="0"/>
              </a:effectLst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9" name="Gruppieren 21"/>
            <p:cNvGrpSpPr/>
            <p:nvPr/>
          </p:nvGrpSpPr>
          <p:grpSpPr>
            <a:xfrm>
              <a:off x="682626" y="1144167"/>
              <a:ext cx="7845618" cy="4544746"/>
              <a:chOff x="-7482547" y="-1510785"/>
              <a:chExt cx="7403440" cy="4298435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39" name="Freeform 7"/>
              <p:cNvSpPr>
                <a:spLocks noEditPoints="1"/>
              </p:cNvSpPr>
              <p:nvPr/>
            </p:nvSpPr>
            <p:spPr bwMode="auto">
              <a:xfrm>
                <a:off x="-3344595" y="-1510785"/>
                <a:ext cx="3265488" cy="4124325"/>
              </a:xfrm>
              <a:custGeom>
                <a:avLst/>
                <a:gdLst/>
                <a:ahLst/>
                <a:cxnLst>
                  <a:cxn ang="0">
                    <a:pos x="254" y="233"/>
                  </a:cxn>
                  <a:cxn ang="0">
                    <a:pos x="216" y="308"/>
                  </a:cxn>
                  <a:cxn ang="0">
                    <a:pos x="194" y="340"/>
                  </a:cxn>
                  <a:cxn ang="0">
                    <a:pos x="215" y="287"/>
                  </a:cxn>
                  <a:cxn ang="0">
                    <a:pos x="197" y="263"/>
                  </a:cxn>
                  <a:cxn ang="0">
                    <a:pos x="234" y="307"/>
                  </a:cxn>
                  <a:cxn ang="0">
                    <a:pos x="865" y="717"/>
                  </a:cxn>
                  <a:cxn ang="0">
                    <a:pos x="833" y="385"/>
                  </a:cxn>
                  <a:cxn ang="0">
                    <a:pos x="851" y="840"/>
                  </a:cxn>
                  <a:cxn ang="0">
                    <a:pos x="836" y="603"/>
                  </a:cxn>
                  <a:cxn ang="0">
                    <a:pos x="251" y="392"/>
                  </a:cxn>
                  <a:cxn ang="0">
                    <a:pos x="862" y="863"/>
                  </a:cxn>
                  <a:cxn ang="0">
                    <a:pos x="867" y="733"/>
                  </a:cxn>
                  <a:cxn ang="0">
                    <a:pos x="791" y="498"/>
                  </a:cxn>
                  <a:cxn ang="0">
                    <a:pos x="752" y="423"/>
                  </a:cxn>
                  <a:cxn ang="0">
                    <a:pos x="687" y="363"/>
                  </a:cxn>
                  <a:cxn ang="0">
                    <a:pos x="706" y="250"/>
                  </a:cxn>
                  <a:cxn ang="0">
                    <a:pos x="697" y="144"/>
                  </a:cxn>
                  <a:cxn ang="0">
                    <a:pos x="630" y="154"/>
                  </a:cxn>
                  <a:cxn ang="0">
                    <a:pos x="607" y="96"/>
                  </a:cxn>
                  <a:cxn ang="0">
                    <a:pos x="674" y="45"/>
                  </a:cxn>
                  <a:cxn ang="0">
                    <a:pos x="635" y="0"/>
                  </a:cxn>
                  <a:cxn ang="0">
                    <a:pos x="589" y="50"/>
                  </a:cxn>
                  <a:cxn ang="0">
                    <a:pos x="492" y="129"/>
                  </a:cxn>
                  <a:cxn ang="0">
                    <a:pos x="468" y="207"/>
                  </a:cxn>
                  <a:cxn ang="0">
                    <a:pos x="353" y="305"/>
                  </a:cxn>
                  <a:cxn ang="0">
                    <a:pos x="293" y="338"/>
                  </a:cxn>
                  <a:cxn ang="0">
                    <a:pos x="250" y="345"/>
                  </a:cxn>
                  <a:cxn ang="0">
                    <a:pos x="239" y="391"/>
                  </a:cxn>
                  <a:cxn ang="0">
                    <a:pos x="166" y="418"/>
                  </a:cxn>
                  <a:cxn ang="0">
                    <a:pos x="136" y="397"/>
                  </a:cxn>
                  <a:cxn ang="0">
                    <a:pos x="77" y="421"/>
                  </a:cxn>
                  <a:cxn ang="0">
                    <a:pos x="12" y="450"/>
                  </a:cxn>
                  <a:cxn ang="0">
                    <a:pos x="22" y="552"/>
                  </a:cxn>
                  <a:cxn ang="0">
                    <a:pos x="38" y="677"/>
                  </a:cxn>
                  <a:cxn ang="0">
                    <a:pos x="87" y="740"/>
                  </a:cxn>
                  <a:cxn ang="0">
                    <a:pos x="108" y="831"/>
                  </a:cxn>
                  <a:cxn ang="0">
                    <a:pos x="174" y="794"/>
                  </a:cxn>
                  <a:cxn ang="0">
                    <a:pos x="244" y="807"/>
                  </a:cxn>
                  <a:cxn ang="0">
                    <a:pos x="318" y="863"/>
                  </a:cxn>
                  <a:cxn ang="0">
                    <a:pos x="432" y="914"/>
                  </a:cxn>
                  <a:cxn ang="0">
                    <a:pos x="552" y="969"/>
                  </a:cxn>
                  <a:cxn ang="0">
                    <a:pos x="629" y="989"/>
                  </a:cxn>
                  <a:cxn ang="0">
                    <a:pos x="639" y="1100"/>
                  </a:cxn>
                  <a:cxn ang="0">
                    <a:pos x="694" y="1020"/>
                  </a:cxn>
                  <a:cxn ang="0">
                    <a:pos x="633" y="764"/>
                  </a:cxn>
                  <a:cxn ang="0">
                    <a:pos x="556" y="778"/>
                  </a:cxn>
                  <a:cxn ang="0">
                    <a:pos x="513" y="644"/>
                  </a:cxn>
                  <a:cxn ang="0">
                    <a:pos x="574" y="549"/>
                  </a:cxn>
                  <a:cxn ang="0">
                    <a:pos x="619" y="511"/>
                  </a:cxn>
                  <a:cxn ang="0">
                    <a:pos x="607" y="445"/>
                  </a:cxn>
                  <a:cxn ang="0">
                    <a:pos x="631" y="397"/>
                  </a:cxn>
                  <a:cxn ang="0">
                    <a:pos x="634" y="318"/>
                  </a:cxn>
                  <a:cxn ang="0">
                    <a:pos x="674" y="425"/>
                  </a:cxn>
                  <a:cxn ang="0">
                    <a:pos x="820" y="590"/>
                  </a:cxn>
                  <a:cxn ang="0">
                    <a:pos x="738" y="794"/>
                  </a:cxn>
                  <a:cxn ang="0">
                    <a:pos x="607" y="712"/>
                  </a:cxn>
                  <a:cxn ang="0">
                    <a:pos x="713" y="832"/>
                  </a:cxn>
                  <a:cxn ang="0">
                    <a:pos x="598" y="529"/>
                  </a:cxn>
                  <a:cxn ang="0">
                    <a:pos x="533" y="741"/>
                  </a:cxn>
                </a:cxnLst>
                <a:rect l="0" t="0" r="r" b="b"/>
                <a:pathLst>
                  <a:path w="871" h="1100">
                    <a:moveTo>
                      <a:pt x="208" y="208"/>
                    </a:moveTo>
                    <a:cubicBezTo>
                      <a:pt x="208" y="216"/>
                      <a:pt x="208" y="216"/>
                      <a:pt x="208" y="216"/>
                    </a:cubicBezTo>
                    <a:cubicBezTo>
                      <a:pt x="211" y="212"/>
                      <a:pt x="211" y="212"/>
                      <a:pt x="211" y="212"/>
                    </a:cubicBezTo>
                    <a:cubicBezTo>
                      <a:pt x="208" y="208"/>
                      <a:pt x="208" y="208"/>
                      <a:pt x="208" y="208"/>
                    </a:cubicBezTo>
                    <a:close/>
                    <a:moveTo>
                      <a:pt x="164" y="308"/>
                    </a:moveTo>
                    <a:cubicBezTo>
                      <a:pt x="165" y="306"/>
                      <a:pt x="156" y="294"/>
                      <a:pt x="155" y="297"/>
                    </a:cubicBezTo>
                    <a:cubicBezTo>
                      <a:pt x="155" y="297"/>
                      <a:pt x="164" y="311"/>
                      <a:pt x="164" y="308"/>
                    </a:cubicBezTo>
                    <a:close/>
                    <a:moveTo>
                      <a:pt x="228" y="259"/>
                    </a:moveTo>
                    <a:cubicBezTo>
                      <a:pt x="232" y="259"/>
                      <a:pt x="234" y="254"/>
                      <a:pt x="240" y="255"/>
                    </a:cubicBezTo>
                    <a:cubicBezTo>
                      <a:pt x="247" y="255"/>
                      <a:pt x="249" y="258"/>
                      <a:pt x="253" y="252"/>
                    </a:cubicBezTo>
                    <a:cubicBezTo>
                      <a:pt x="257" y="246"/>
                      <a:pt x="257" y="238"/>
                      <a:pt x="257" y="238"/>
                    </a:cubicBezTo>
                    <a:cubicBezTo>
                      <a:pt x="254" y="233"/>
                      <a:pt x="254" y="233"/>
                      <a:pt x="254" y="233"/>
                    </a:cubicBezTo>
                    <a:cubicBezTo>
                      <a:pt x="250" y="238"/>
                      <a:pt x="250" y="238"/>
                      <a:pt x="250" y="238"/>
                    </a:cubicBezTo>
                    <a:cubicBezTo>
                      <a:pt x="250" y="238"/>
                      <a:pt x="246" y="236"/>
                      <a:pt x="244" y="238"/>
                    </a:cubicBezTo>
                    <a:cubicBezTo>
                      <a:pt x="243" y="240"/>
                      <a:pt x="240" y="245"/>
                      <a:pt x="240" y="245"/>
                    </a:cubicBezTo>
                    <a:cubicBezTo>
                      <a:pt x="234" y="241"/>
                      <a:pt x="234" y="241"/>
                      <a:pt x="234" y="241"/>
                    </a:cubicBezTo>
                    <a:cubicBezTo>
                      <a:pt x="229" y="245"/>
                      <a:pt x="229" y="245"/>
                      <a:pt x="229" y="245"/>
                    </a:cubicBezTo>
                    <a:cubicBezTo>
                      <a:pt x="229" y="245"/>
                      <a:pt x="233" y="252"/>
                      <a:pt x="229" y="252"/>
                    </a:cubicBezTo>
                    <a:cubicBezTo>
                      <a:pt x="226" y="252"/>
                      <a:pt x="222" y="250"/>
                      <a:pt x="222" y="250"/>
                    </a:cubicBezTo>
                    <a:cubicBezTo>
                      <a:pt x="222" y="250"/>
                      <a:pt x="223" y="259"/>
                      <a:pt x="228" y="259"/>
                    </a:cubicBezTo>
                    <a:close/>
                    <a:moveTo>
                      <a:pt x="216" y="308"/>
                    </a:moveTo>
                    <a:cubicBezTo>
                      <a:pt x="216" y="308"/>
                      <a:pt x="209" y="311"/>
                      <a:pt x="214" y="314"/>
                    </a:cubicBezTo>
                    <a:cubicBezTo>
                      <a:pt x="219" y="317"/>
                      <a:pt x="223" y="318"/>
                      <a:pt x="223" y="318"/>
                    </a:cubicBezTo>
                    <a:cubicBezTo>
                      <a:pt x="223" y="318"/>
                      <a:pt x="223" y="304"/>
                      <a:pt x="216" y="308"/>
                    </a:cubicBezTo>
                    <a:close/>
                    <a:moveTo>
                      <a:pt x="478" y="85"/>
                    </a:moveTo>
                    <a:cubicBezTo>
                      <a:pt x="478" y="77"/>
                      <a:pt x="478" y="77"/>
                      <a:pt x="478" y="77"/>
                    </a:cubicBezTo>
                    <a:cubicBezTo>
                      <a:pt x="475" y="73"/>
                      <a:pt x="475" y="73"/>
                      <a:pt x="475" y="73"/>
                    </a:cubicBezTo>
                    <a:cubicBezTo>
                      <a:pt x="479" y="71"/>
                      <a:pt x="479" y="71"/>
                      <a:pt x="479" y="71"/>
                    </a:cubicBezTo>
                    <a:cubicBezTo>
                      <a:pt x="479" y="71"/>
                      <a:pt x="480" y="55"/>
                      <a:pt x="479" y="50"/>
                    </a:cubicBezTo>
                    <a:cubicBezTo>
                      <a:pt x="477" y="44"/>
                      <a:pt x="463" y="56"/>
                      <a:pt x="463" y="56"/>
                    </a:cubicBezTo>
                    <a:cubicBezTo>
                      <a:pt x="463" y="56"/>
                      <a:pt x="462" y="57"/>
                      <a:pt x="462" y="60"/>
                    </a:cubicBezTo>
                    <a:cubicBezTo>
                      <a:pt x="462" y="62"/>
                      <a:pt x="460" y="66"/>
                      <a:pt x="460" y="66"/>
                    </a:cubicBezTo>
                    <a:cubicBezTo>
                      <a:pt x="460" y="72"/>
                      <a:pt x="471" y="85"/>
                      <a:pt x="471" y="85"/>
                    </a:cubicBezTo>
                    <a:cubicBezTo>
                      <a:pt x="478" y="85"/>
                      <a:pt x="478" y="85"/>
                      <a:pt x="478" y="85"/>
                    </a:cubicBezTo>
                    <a:close/>
                    <a:moveTo>
                      <a:pt x="183" y="335"/>
                    </a:moveTo>
                    <a:cubicBezTo>
                      <a:pt x="183" y="335"/>
                      <a:pt x="194" y="344"/>
                      <a:pt x="194" y="340"/>
                    </a:cubicBezTo>
                    <a:cubicBezTo>
                      <a:pt x="194" y="336"/>
                      <a:pt x="185" y="334"/>
                      <a:pt x="183" y="335"/>
                    </a:cubicBezTo>
                    <a:close/>
                    <a:moveTo>
                      <a:pt x="165" y="281"/>
                    </a:moveTo>
                    <a:cubicBezTo>
                      <a:pt x="165" y="284"/>
                      <a:pt x="165" y="287"/>
                      <a:pt x="165" y="287"/>
                    </a:cubicBezTo>
                    <a:cubicBezTo>
                      <a:pt x="173" y="298"/>
                      <a:pt x="173" y="298"/>
                      <a:pt x="173" y="298"/>
                    </a:cubicBezTo>
                    <a:cubicBezTo>
                      <a:pt x="174" y="304"/>
                      <a:pt x="174" y="304"/>
                      <a:pt x="174" y="304"/>
                    </a:cubicBezTo>
                    <a:cubicBezTo>
                      <a:pt x="174" y="304"/>
                      <a:pt x="183" y="304"/>
                      <a:pt x="184" y="306"/>
                    </a:cubicBezTo>
                    <a:cubicBezTo>
                      <a:pt x="185" y="307"/>
                      <a:pt x="192" y="311"/>
                      <a:pt x="192" y="311"/>
                    </a:cubicBezTo>
                    <a:cubicBezTo>
                      <a:pt x="192" y="311"/>
                      <a:pt x="202" y="310"/>
                      <a:pt x="200" y="306"/>
                    </a:cubicBezTo>
                    <a:cubicBezTo>
                      <a:pt x="198" y="302"/>
                      <a:pt x="190" y="298"/>
                      <a:pt x="195" y="297"/>
                    </a:cubicBezTo>
                    <a:cubicBezTo>
                      <a:pt x="200" y="297"/>
                      <a:pt x="200" y="297"/>
                      <a:pt x="202" y="295"/>
                    </a:cubicBezTo>
                    <a:cubicBezTo>
                      <a:pt x="204" y="294"/>
                      <a:pt x="210" y="285"/>
                      <a:pt x="210" y="285"/>
                    </a:cubicBezTo>
                    <a:cubicBezTo>
                      <a:pt x="215" y="287"/>
                      <a:pt x="215" y="287"/>
                      <a:pt x="215" y="287"/>
                    </a:cubicBezTo>
                    <a:cubicBezTo>
                      <a:pt x="218" y="278"/>
                      <a:pt x="218" y="278"/>
                      <a:pt x="218" y="278"/>
                    </a:cubicBezTo>
                    <a:cubicBezTo>
                      <a:pt x="218" y="278"/>
                      <a:pt x="215" y="278"/>
                      <a:pt x="209" y="277"/>
                    </a:cubicBezTo>
                    <a:cubicBezTo>
                      <a:pt x="203" y="277"/>
                      <a:pt x="194" y="267"/>
                      <a:pt x="194" y="267"/>
                    </a:cubicBezTo>
                    <a:cubicBezTo>
                      <a:pt x="198" y="264"/>
                      <a:pt x="198" y="264"/>
                      <a:pt x="198" y="264"/>
                    </a:cubicBezTo>
                    <a:cubicBezTo>
                      <a:pt x="198" y="264"/>
                      <a:pt x="203" y="261"/>
                      <a:pt x="203" y="264"/>
                    </a:cubicBezTo>
                    <a:cubicBezTo>
                      <a:pt x="203" y="268"/>
                      <a:pt x="203" y="273"/>
                      <a:pt x="203" y="273"/>
                    </a:cubicBezTo>
                    <a:cubicBezTo>
                      <a:pt x="203" y="273"/>
                      <a:pt x="209" y="273"/>
                      <a:pt x="211" y="273"/>
                    </a:cubicBezTo>
                    <a:cubicBezTo>
                      <a:pt x="213" y="273"/>
                      <a:pt x="223" y="272"/>
                      <a:pt x="221" y="269"/>
                    </a:cubicBezTo>
                    <a:cubicBezTo>
                      <a:pt x="220" y="266"/>
                      <a:pt x="217" y="263"/>
                      <a:pt x="217" y="262"/>
                    </a:cubicBezTo>
                    <a:cubicBezTo>
                      <a:pt x="216" y="260"/>
                      <a:pt x="216" y="255"/>
                      <a:pt x="216" y="255"/>
                    </a:cubicBezTo>
                    <a:cubicBezTo>
                      <a:pt x="216" y="255"/>
                      <a:pt x="210" y="253"/>
                      <a:pt x="205" y="256"/>
                    </a:cubicBezTo>
                    <a:cubicBezTo>
                      <a:pt x="200" y="258"/>
                      <a:pt x="198" y="263"/>
                      <a:pt x="197" y="263"/>
                    </a:cubicBezTo>
                    <a:cubicBezTo>
                      <a:pt x="195" y="263"/>
                      <a:pt x="184" y="262"/>
                      <a:pt x="184" y="262"/>
                    </a:cubicBezTo>
                    <a:cubicBezTo>
                      <a:pt x="183" y="270"/>
                      <a:pt x="183" y="270"/>
                      <a:pt x="183" y="270"/>
                    </a:cubicBezTo>
                    <a:cubicBezTo>
                      <a:pt x="191" y="275"/>
                      <a:pt x="191" y="275"/>
                      <a:pt x="191" y="275"/>
                    </a:cubicBezTo>
                    <a:cubicBezTo>
                      <a:pt x="187" y="279"/>
                      <a:pt x="187" y="279"/>
                      <a:pt x="187" y="279"/>
                    </a:cubicBezTo>
                    <a:cubicBezTo>
                      <a:pt x="183" y="277"/>
                      <a:pt x="183" y="277"/>
                      <a:pt x="183" y="277"/>
                    </a:cubicBezTo>
                    <a:cubicBezTo>
                      <a:pt x="179" y="277"/>
                      <a:pt x="179" y="277"/>
                      <a:pt x="179" y="277"/>
                    </a:cubicBezTo>
                    <a:cubicBezTo>
                      <a:pt x="175" y="274"/>
                      <a:pt x="175" y="274"/>
                      <a:pt x="175" y="274"/>
                    </a:cubicBezTo>
                    <a:cubicBezTo>
                      <a:pt x="164" y="273"/>
                      <a:pt x="164" y="273"/>
                      <a:pt x="164" y="273"/>
                    </a:cubicBezTo>
                    <a:cubicBezTo>
                      <a:pt x="164" y="273"/>
                      <a:pt x="166" y="277"/>
                      <a:pt x="165" y="281"/>
                    </a:cubicBezTo>
                    <a:close/>
                    <a:moveTo>
                      <a:pt x="232" y="324"/>
                    </a:moveTo>
                    <a:cubicBezTo>
                      <a:pt x="233" y="322"/>
                      <a:pt x="252" y="318"/>
                      <a:pt x="253" y="314"/>
                    </a:cubicBezTo>
                    <a:cubicBezTo>
                      <a:pt x="254" y="309"/>
                      <a:pt x="242" y="308"/>
                      <a:pt x="234" y="307"/>
                    </a:cubicBezTo>
                    <a:cubicBezTo>
                      <a:pt x="226" y="306"/>
                      <a:pt x="227" y="317"/>
                      <a:pt x="227" y="317"/>
                    </a:cubicBezTo>
                    <a:cubicBezTo>
                      <a:pt x="227" y="317"/>
                      <a:pt x="228" y="320"/>
                      <a:pt x="230" y="321"/>
                    </a:cubicBezTo>
                    <a:cubicBezTo>
                      <a:pt x="232" y="322"/>
                      <a:pt x="228" y="333"/>
                      <a:pt x="228" y="333"/>
                    </a:cubicBezTo>
                    <a:cubicBezTo>
                      <a:pt x="228" y="333"/>
                      <a:pt x="232" y="327"/>
                      <a:pt x="232" y="324"/>
                    </a:cubicBezTo>
                    <a:close/>
                    <a:moveTo>
                      <a:pt x="865" y="788"/>
                    </a:moveTo>
                    <a:cubicBezTo>
                      <a:pt x="867" y="788"/>
                      <a:pt x="867" y="778"/>
                      <a:pt x="867" y="774"/>
                    </a:cubicBezTo>
                    <a:cubicBezTo>
                      <a:pt x="867" y="770"/>
                      <a:pt x="867" y="762"/>
                      <a:pt x="867" y="762"/>
                    </a:cubicBezTo>
                    <a:cubicBezTo>
                      <a:pt x="862" y="766"/>
                      <a:pt x="862" y="766"/>
                      <a:pt x="862" y="766"/>
                    </a:cubicBezTo>
                    <a:cubicBezTo>
                      <a:pt x="862" y="766"/>
                      <a:pt x="860" y="788"/>
                      <a:pt x="865" y="788"/>
                    </a:cubicBezTo>
                    <a:close/>
                    <a:moveTo>
                      <a:pt x="865" y="717"/>
                    </a:moveTo>
                    <a:cubicBezTo>
                      <a:pt x="865" y="714"/>
                      <a:pt x="867" y="711"/>
                      <a:pt x="863" y="711"/>
                    </a:cubicBezTo>
                    <a:cubicBezTo>
                      <a:pt x="863" y="711"/>
                      <a:pt x="865" y="719"/>
                      <a:pt x="865" y="717"/>
                    </a:cubicBezTo>
                    <a:close/>
                    <a:moveTo>
                      <a:pt x="858" y="691"/>
                    </a:moveTo>
                    <a:cubicBezTo>
                      <a:pt x="860" y="690"/>
                      <a:pt x="860" y="687"/>
                      <a:pt x="856" y="687"/>
                    </a:cubicBezTo>
                    <a:cubicBezTo>
                      <a:pt x="856" y="687"/>
                      <a:pt x="856" y="692"/>
                      <a:pt x="858" y="691"/>
                    </a:cubicBezTo>
                    <a:close/>
                    <a:moveTo>
                      <a:pt x="831" y="399"/>
                    </a:moveTo>
                    <a:cubicBezTo>
                      <a:pt x="826" y="395"/>
                      <a:pt x="826" y="395"/>
                      <a:pt x="826" y="395"/>
                    </a:cubicBezTo>
                    <a:cubicBezTo>
                      <a:pt x="819" y="398"/>
                      <a:pt x="819" y="398"/>
                      <a:pt x="819" y="398"/>
                    </a:cubicBezTo>
                    <a:cubicBezTo>
                      <a:pt x="812" y="395"/>
                      <a:pt x="812" y="395"/>
                      <a:pt x="812" y="395"/>
                    </a:cubicBezTo>
                    <a:cubicBezTo>
                      <a:pt x="811" y="401"/>
                      <a:pt x="811" y="401"/>
                      <a:pt x="811" y="401"/>
                    </a:cubicBezTo>
                    <a:cubicBezTo>
                      <a:pt x="825" y="402"/>
                      <a:pt x="825" y="402"/>
                      <a:pt x="825" y="402"/>
                    </a:cubicBezTo>
                    <a:cubicBezTo>
                      <a:pt x="831" y="399"/>
                      <a:pt x="831" y="399"/>
                      <a:pt x="831" y="399"/>
                    </a:cubicBezTo>
                    <a:close/>
                    <a:moveTo>
                      <a:pt x="845" y="382"/>
                    </a:moveTo>
                    <a:cubicBezTo>
                      <a:pt x="842" y="379"/>
                      <a:pt x="834" y="382"/>
                      <a:pt x="833" y="385"/>
                    </a:cubicBezTo>
                    <a:cubicBezTo>
                      <a:pt x="833" y="385"/>
                      <a:pt x="848" y="386"/>
                      <a:pt x="845" y="382"/>
                    </a:cubicBezTo>
                    <a:close/>
                    <a:moveTo>
                      <a:pt x="846" y="650"/>
                    </a:moveTo>
                    <a:cubicBezTo>
                      <a:pt x="846" y="650"/>
                      <a:pt x="852" y="651"/>
                      <a:pt x="849" y="648"/>
                    </a:cubicBezTo>
                    <a:cubicBezTo>
                      <a:pt x="846" y="645"/>
                      <a:pt x="842" y="641"/>
                      <a:pt x="842" y="641"/>
                    </a:cubicBezTo>
                    <a:cubicBezTo>
                      <a:pt x="846" y="650"/>
                      <a:pt x="846" y="650"/>
                      <a:pt x="846" y="650"/>
                    </a:cubicBezTo>
                    <a:close/>
                    <a:moveTo>
                      <a:pt x="857" y="813"/>
                    </a:moveTo>
                    <a:cubicBezTo>
                      <a:pt x="857" y="812"/>
                      <a:pt x="863" y="803"/>
                      <a:pt x="861" y="802"/>
                    </a:cubicBezTo>
                    <a:cubicBezTo>
                      <a:pt x="860" y="801"/>
                      <a:pt x="854" y="799"/>
                      <a:pt x="854" y="801"/>
                    </a:cubicBezTo>
                    <a:cubicBezTo>
                      <a:pt x="853" y="804"/>
                      <a:pt x="857" y="812"/>
                      <a:pt x="854" y="813"/>
                    </a:cubicBezTo>
                    <a:cubicBezTo>
                      <a:pt x="851" y="814"/>
                      <a:pt x="849" y="816"/>
                      <a:pt x="849" y="816"/>
                    </a:cubicBezTo>
                    <a:cubicBezTo>
                      <a:pt x="850" y="829"/>
                      <a:pt x="850" y="829"/>
                      <a:pt x="850" y="829"/>
                    </a:cubicBezTo>
                    <a:cubicBezTo>
                      <a:pt x="851" y="840"/>
                      <a:pt x="851" y="840"/>
                      <a:pt x="851" y="840"/>
                    </a:cubicBezTo>
                    <a:cubicBezTo>
                      <a:pt x="852" y="839"/>
                      <a:pt x="852" y="839"/>
                      <a:pt x="852" y="839"/>
                    </a:cubicBezTo>
                    <a:cubicBezTo>
                      <a:pt x="853" y="846"/>
                      <a:pt x="853" y="846"/>
                      <a:pt x="853" y="846"/>
                    </a:cubicBezTo>
                    <a:cubicBezTo>
                      <a:pt x="853" y="846"/>
                      <a:pt x="858" y="842"/>
                      <a:pt x="856" y="839"/>
                    </a:cubicBezTo>
                    <a:cubicBezTo>
                      <a:pt x="853" y="836"/>
                      <a:pt x="855" y="826"/>
                      <a:pt x="855" y="826"/>
                    </a:cubicBezTo>
                    <a:cubicBezTo>
                      <a:pt x="855" y="826"/>
                      <a:pt x="858" y="825"/>
                      <a:pt x="857" y="823"/>
                    </a:cubicBezTo>
                    <a:cubicBezTo>
                      <a:pt x="857" y="821"/>
                      <a:pt x="857" y="814"/>
                      <a:pt x="857" y="813"/>
                    </a:cubicBezTo>
                    <a:close/>
                    <a:moveTo>
                      <a:pt x="529" y="753"/>
                    </a:moveTo>
                    <a:cubicBezTo>
                      <a:pt x="527" y="748"/>
                      <a:pt x="527" y="748"/>
                      <a:pt x="527" y="748"/>
                    </a:cubicBezTo>
                    <a:cubicBezTo>
                      <a:pt x="523" y="755"/>
                      <a:pt x="523" y="755"/>
                      <a:pt x="523" y="755"/>
                    </a:cubicBezTo>
                    <a:cubicBezTo>
                      <a:pt x="529" y="753"/>
                      <a:pt x="529" y="753"/>
                      <a:pt x="529" y="753"/>
                    </a:cubicBezTo>
                    <a:close/>
                    <a:moveTo>
                      <a:pt x="834" y="605"/>
                    </a:moveTo>
                    <a:cubicBezTo>
                      <a:pt x="836" y="603"/>
                      <a:pt x="836" y="603"/>
                      <a:pt x="836" y="603"/>
                    </a:cubicBezTo>
                    <a:cubicBezTo>
                      <a:pt x="833" y="598"/>
                      <a:pt x="833" y="598"/>
                      <a:pt x="833" y="598"/>
                    </a:cubicBezTo>
                    <a:cubicBezTo>
                      <a:pt x="830" y="598"/>
                      <a:pt x="830" y="598"/>
                      <a:pt x="830" y="598"/>
                    </a:cubicBezTo>
                    <a:cubicBezTo>
                      <a:pt x="830" y="602"/>
                      <a:pt x="830" y="602"/>
                      <a:pt x="830" y="602"/>
                    </a:cubicBezTo>
                    <a:cubicBezTo>
                      <a:pt x="830" y="602"/>
                      <a:pt x="826" y="606"/>
                      <a:pt x="829" y="607"/>
                    </a:cubicBezTo>
                    <a:cubicBezTo>
                      <a:pt x="831" y="609"/>
                      <a:pt x="833" y="615"/>
                      <a:pt x="833" y="615"/>
                    </a:cubicBezTo>
                    <a:cubicBezTo>
                      <a:pt x="833" y="615"/>
                      <a:pt x="828" y="624"/>
                      <a:pt x="832" y="625"/>
                    </a:cubicBezTo>
                    <a:cubicBezTo>
                      <a:pt x="835" y="627"/>
                      <a:pt x="840" y="628"/>
                      <a:pt x="840" y="628"/>
                    </a:cubicBezTo>
                    <a:cubicBezTo>
                      <a:pt x="838" y="614"/>
                      <a:pt x="838" y="614"/>
                      <a:pt x="838" y="614"/>
                    </a:cubicBezTo>
                    <a:cubicBezTo>
                      <a:pt x="834" y="605"/>
                      <a:pt x="834" y="605"/>
                      <a:pt x="834" y="605"/>
                    </a:cubicBezTo>
                    <a:close/>
                    <a:moveTo>
                      <a:pt x="251" y="392"/>
                    </a:moveTo>
                    <a:cubicBezTo>
                      <a:pt x="256" y="388"/>
                      <a:pt x="250" y="386"/>
                      <a:pt x="246" y="386"/>
                    </a:cubicBezTo>
                    <a:cubicBezTo>
                      <a:pt x="246" y="386"/>
                      <a:pt x="246" y="395"/>
                      <a:pt x="251" y="392"/>
                    </a:cubicBezTo>
                    <a:close/>
                    <a:moveTo>
                      <a:pt x="706" y="368"/>
                    </a:moveTo>
                    <a:cubicBezTo>
                      <a:pt x="706" y="380"/>
                      <a:pt x="706" y="380"/>
                      <a:pt x="706" y="380"/>
                    </a:cubicBezTo>
                    <a:cubicBezTo>
                      <a:pt x="714" y="387"/>
                      <a:pt x="714" y="387"/>
                      <a:pt x="714" y="387"/>
                    </a:cubicBezTo>
                    <a:cubicBezTo>
                      <a:pt x="714" y="387"/>
                      <a:pt x="718" y="374"/>
                      <a:pt x="715" y="370"/>
                    </a:cubicBezTo>
                    <a:cubicBezTo>
                      <a:pt x="711" y="367"/>
                      <a:pt x="706" y="368"/>
                      <a:pt x="706" y="368"/>
                    </a:cubicBezTo>
                    <a:close/>
                    <a:moveTo>
                      <a:pt x="27" y="411"/>
                    </a:moveTo>
                    <a:cubicBezTo>
                      <a:pt x="27" y="411"/>
                      <a:pt x="19" y="410"/>
                      <a:pt x="17" y="411"/>
                    </a:cubicBezTo>
                    <a:cubicBezTo>
                      <a:pt x="15" y="411"/>
                      <a:pt x="13" y="421"/>
                      <a:pt x="13" y="421"/>
                    </a:cubicBezTo>
                    <a:cubicBezTo>
                      <a:pt x="13" y="421"/>
                      <a:pt x="19" y="421"/>
                      <a:pt x="24" y="421"/>
                    </a:cubicBezTo>
                    <a:cubicBezTo>
                      <a:pt x="28" y="421"/>
                      <a:pt x="27" y="411"/>
                      <a:pt x="27" y="411"/>
                    </a:cubicBezTo>
                    <a:close/>
                    <a:moveTo>
                      <a:pt x="863" y="857"/>
                    </a:moveTo>
                    <a:cubicBezTo>
                      <a:pt x="863" y="857"/>
                      <a:pt x="859" y="862"/>
                      <a:pt x="862" y="863"/>
                    </a:cubicBezTo>
                    <a:cubicBezTo>
                      <a:pt x="864" y="865"/>
                      <a:pt x="867" y="865"/>
                      <a:pt x="867" y="865"/>
                    </a:cubicBezTo>
                    <a:cubicBezTo>
                      <a:pt x="867" y="865"/>
                      <a:pt x="865" y="857"/>
                      <a:pt x="863" y="857"/>
                    </a:cubicBezTo>
                    <a:close/>
                    <a:moveTo>
                      <a:pt x="840" y="856"/>
                    </a:moveTo>
                    <a:cubicBezTo>
                      <a:pt x="840" y="858"/>
                      <a:pt x="845" y="871"/>
                      <a:pt x="845" y="871"/>
                    </a:cubicBezTo>
                    <a:cubicBezTo>
                      <a:pt x="843" y="879"/>
                      <a:pt x="843" y="879"/>
                      <a:pt x="843" y="879"/>
                    </a:cubicBezTo>
                    <a:cubicBezTo>
                      <a:pt x="848" y="883"/>
                      <a:pt x="848" y="883"/>
                      <a:pt x="848" y="883"/>
                    </a:cubicBezTo>
                    <a:cubicBezTo>
                      <a:pt x="848" y="869"/>
                      <a:pt x="848" y="869"/>
                      <a:pt x="848" y="869"/>
                    </a:cubicBezTo>
                    <a:cubicBezTo>
                      <a:pt x="848" y="869"/>
                      <a:pt x="846" y="860"/>
                      <a:pt x="848" y="859"/>
                    </a:cubicBezTo>
                    <a:cubicBezTo>
                      <a:pt x="850" y="859"/>
                      <a:pt x="848" y="855"/>
                      <a:pt x="848" y="855"/>
                    </a:cubicBezTo>
                    <a:cubicBezTo>
                      <a:pt x="840" y="856"/>
                      <a:pt x="840" y="856"/>
                      <a:pt x="840" y="856"/>
                    </a:cubicBezTo>
                    <a:close/>
                    <a:moveTo>
                      <a:pt x="865" y="722"/>
                    </a:moveTo>
                    <a:cubicBezTo>
                      <a:pt x="865" y="722"/>
                      <a:pt x="863" y="732"/>
                      <a:pt x="867" y="733"/>
                    </a:cubicBezTo>
                    <a:cubicBezTo>
                      <a:pt x="871" y="733"/>
                      <a:pt x="868" y="721"/>
                      <a:pt x="865" y="722"/>
                    </a:cubicBezTo>
                    <a:close/>
                    <a:moveTo>
                      <a:pt x="828" y="573"/>
                    </a:moveTo>
                    <a:cubicBezTo>
                      <a:pt x="828" y="573"/>
                      <a:pt x="828" y="566"/>
                      <a:pt x="829" y="566"/>
                    </a:cubicBezTo>
                    <a:cubicBezTo>
                      <a:pt x="830" y="566"/>
                      <a:pt x="820" y="548"/>
                      <a:pt x="820" y="548"/>
                    </a:cubicBezTo>
                    <a:cubicBezTo>
                      <a:pt x="820" y="548"/>
                      <a:pt x="817" y="545"/>
                      <a:pt x="815" y="544"/>
                    </a:cubicBezTo>
                    <a:cubicBezTo>
                      <a:pt x="814" y="543"/>
                      <a:pt x="809" y="537"/>
                      <a:pt x="807" y="533"/>
                    </a:cubicBezTo>
                    <a:cubicBezTo>
                      <a:pt x="805" y="529"/>
                      <a:pt x="807" y="516"/>
                      <a:pt x="807" y="516"/>
                    </a:cubicBezTo>
                    <a:cubicBezTo>
                      <a:pt x="807" y="516"/>
                      <a:pt x="813" y="515"/>
                      <a:pt x="815" y="512"/>
                    </a:cubicBezTo>
                    <a:cubicBezTo>
                      <a:pt x="816" y="509"/>
                      <a:pt x="804" y="512"/>
                      <a:pt x="804" y="512"/>
                    </a:cubicBezTo>
                    <a:cubicBezTo>
                      <a:pt x="804" y="512"/>
                      <a:pt x="804" y="507"/>
                      <a:pt x="804" y="507"/>
                    </a:cubicBezTo>
                    <a:cubicBezTo>
                      <a:pt x="804" y="507"/>
                      <a:pt x="799" y="508"/>
                      <a:pt x="799" y="508"/>
                    </a:cubicBezTo>
                    <a:cubicBezTo>
                      <a:pt x="791" y="498"/>
                      <a:pt x="791" y="498"/>
                      <a:pt x="791" y="498"/>
                    </a:cubicBezTo>
                    <a:cubicBezTo>
                      <a:pt x="791" y="498"/>
                      <a:pt x="790" y="477"/>
                      <a:pt x="790" y="476"/>
                    </a:cubicBezTo>
                    <a:cubicBezTo>
                      <a:pt x="790" y="475"/>
                      <a:pt x="795" y="471"/>
                      <a:pt x="797" y="470"/>
                    </a:cubicBezTo>
                    <a:cubicBezTo>
                      <a:pt x="798" y="468"/>
                      <a:pt x="796" y="463"/>
                      <a:pt x="795" y="460"/>
                    </a:cubicBezTo>
                    <a:cubicBezTo>
                      <a:pt x="794" y="458"/>
                      <a:pt x="780" y="458"/>
                      <a:pt x="777" y="458"/>
                    </a:cubicBezTo>
                    <a:cubicBezTo>
                      <a:pt x="773" y="457"/>
                      <a:pt x="773" y="455"/>
                      <a:pt x="770" y="452"/>
                    </a:cubicBezTo>
                    <a:cubicBezTo>
                      <a:pt x="767" y="449"/>
                      <a:pt x="762" y="439"/>
                      <a:pt x="762" y="435"/>
                    </a:cubicBezTo>
                    <a:cubicBezTo>
                      <a:pt x="762" y="432"/>
                      <a:pt x="758" y="430"/>
                      <a:pt x="758" y="430"/>
                    </a:cubicBezTo>
                    <a:cubicBezTo>
                      <a:pt x="760" y="424"/>
                      <a:pt x="760" y="424"/>
                      <a:pt x="760" y="424"/>
                    </a:cubicBezTo>
                    <a:cubicBezTo>
                      <a:pt x="765" y="433"/>
                      <a:pt x="765" y="433"/>
                      <a:pt x="765" y="433"/>
                    </a:cubicBezTo>
                    <a:cubicBezTo>
                      <a:pt x="765" y="433"/>
                      <a:pt x="769" y="432"/>
                      <a:pt x="772" y="429"/>
                    </a:cubicBezTo>
                    <a:cubicBezTo>
                      <a:pt x="775" y="426"/>
                      <a:pt x="760" y="420"/>
                      <a:pt x="758" y="419"/>
                    </a:cubicBezTo>
                    <a:cubicBezTo>
                      <a:pt x="755" y="418"/>
                      <a:pt x="755" y="423"/>
                      <a:pt x="752" y="423"/>
                    </a:cubicBezTo>
                    <a:cubicBezTo>
                      <a:pt x="748" y="423"/>
                      <a:pt x="737" y="414"/>
                      <a:pt x="737" y="414"/>
                    </a:cubicBezTo>
                    <a:cubicBezTo>
                      <a:pt x="734" y="404"/>
                      <a:pt x="734" y="404"/>
                      <a:pt x="734" y="404"/>
                    </a:cubicBezTo>
                    <a:cubicBezTo>
                      <a:pt x="734" y="404"/>
                      <a:pt x="724" y="410"/>
                      <a:pt x="723" y="410"/>
                    </a:cubicBezTo>
                    <a:cubicBezTo>
                      <a:pt x="723" y="411"/>
                      <a:pt x="727" y="413"/>
                      <a:pt x="728" y="414"/>
                    </a:cubicBezTo>
                    <a:cubicBezTo>
                      <a:pt x="730" y="415"/>
                      <a:pt x="723" y="417"/>
                      <a:pt x="718" y="417"/>
                    </a:cubicBezTo>
                    <a:cubicBezTo>
                      <a:pt x="714" y="417"/>
                      <a:pt x="704" y="400"/>
                      <a:pt x="703" y="394"/>
                    </a:cubicBezTo>
                    <a:cubicBezTo>
                      <a:pt x="702" y="389"/>
                      <a:pt x="696" y="380"/>
                      <a:pt x="696" y="380"/>
                    </a:cubicBezTo>
                    <a:cubicBezTo>
                      <a:pt x="692" y="381"/>
                      <a:pt x="692" y="381"/>
                      <a:pt x="692" y="381"/>
                    </a:cubicBezTo>
                    <a:cubicBezTo>
                      <a:pt x="692" y="381"/>
                      <a:pt x="687" y="376"/>
                      <a:pt x="684" y="374"/>
                    </a:cubicBezTo>
                    <a:cubicBezTo>
                      <a:pt x="682" y="372"/>
                      <a:pt x="684" y="369"/>
                      <a:pt x="684" y="369"/>
                    </a:cubicBezTo>
                    <a:cubicBezTo>
                      <a:pt x="684" y="369"/>
                      <a:pt x="682" y="366"/>
                      <a:pt x="682" y="365"/>
                    </a:cubicBezTo>
                    <a:cubicBezTo>
                      <a:pt x="682" y="364"/>
                      <a:pt x="687" y="363"/>
                      <a:pt x="687" y="363"/>
                    </a:cubicBezTo>
                    <a:cubicBezTo>
                      <a:pt x="685" y="356"/>
                      <a:pt x="685" y="356"/>
                      <a:pt x="685" y="356"/>
                    </a:cubicBezTo>
                    <a:cubicBezTo>
                      <a:pt x="685" y="356"/>
                      <a:pt x="692" y="358"/>
                      <a:pt x="696" y="357"/>
                    </a:cubicBezTo>
                    <a:cubicBezTo>
                      <a:pt x="701" y="357"/>
                      <a:pt x="690" y="349"/>
                      <a:pt x="690" y="349"/>
                    </a:cubicBezTo>
                    <a:cubicBezTo>
                      <a:pt x="688" y="329"/>
                      <a:pt x="688" y="329"/>
                      <a:pt x="688" y="329"/>
                    </a:cubicBezTo>
                    <a:cubicBezTo>
                      <a:pt x="688" y="329"/>
                      <a:pt x="700" y="339"/>
                      <a:pt x="703" y="338"/>
                    </a:cubicBezTo>
                    <a:cubicBezTo>
                      <a:pt x="705" y="338"/>
                      <a:pt x="696" y="323"/>
                      <a:pt x="696" y="323"/>
                    </a:cubicBezTo>
                    <a:cubicBezTo>
                      <a:pt x="697" y="314"/>
                      <a:pt x="697" y="314"/>
                      <a:pt x="697" y="314"/>
                    </a:cubicBezTo>
                    <a:cubicBezTo>
                      <a:pt x="697" y="312"/>
                      <a:pt x="708" y="292"/>
                      <a:pt x="710" y="290"/>
                    </a:cubicBezTo>
                    <a:cubicBezTo>
                      <a:pt x="712" y="288"/>
                      <a:pt x="723" y="290"/>
                      <a:pt x="726" y="288"/>
                    </a:cubicBezTo>
                    <a:cubicBezTo>
                      <a:pt x="729" y="287"/>
                      <a:pt x="718" y="278"/>
                      <a:pt x="714" y="276"/>
                    </a:cubicBezTo>
                    <a:cubicBezTo>
                      <a:pt x="711" y="274"/>
                      <a:pt x="713" y="260"/>
                      <a:pt x="712" y="257"/>
                    </a:cubicBezTo>
                    <a:cubicBezTo>
                      <a:pt x="712" y="254"/>
                      <a:pt x="706" y="250"/>
                      <a:pt x="706" y="250"/>
                    </a:cubicBezTo>
                    <a:cubicBezTo>
                      <a:pt x="706" y="249"/>
                      <a:pt x="707" y="245"/>
                      <a:pt x="707" y="245"/>
                    </a:cubicBezTo>
                    <a:cubicBezTo>
                      <a:pt x="702" y="240"/>
                      <a:pt x="702" y="240"/>
                      <a:pt x="702" y="240"/>
                    </a:cubicBezTo>
                    <a:cubicBezTo>
                      <a:pt x="705" y="236"/>
                      <a:pt x="705" y="236"/>
                      <a:pt x="705" y="236"/>
                    </a:cubicBezTo>
                    <a:cubicBezTo>
                      <a:pt x="699" y="228"/>
                      <a:pt x="699" y="228"/>
                      <a:pt x="699" y="228"/>
                    </a:cubicBezTo>
                    <a:cubicBezTo>
                      <a:pt x="701" y="225"/>
                      <a:pt x="701" y="225"/>
                      <a:pt x="701" y="225"/>
                    </a:cubicBezTo>
                    <a:cubicBezTo>
                      <a:pt x="698" y="221"/>
                      <a:pt x="698" y="221"/>
                      <a:pt x="698" y="221"/>
                    </a:cubicBezTo>
                    <a:cubicBezTo>
                      <a:pt x="699" y="215"/>
                      <a:pt x="699" y="215"/>
                      <a:pt x="699" y="215"/>
                    </a:cubicBezTo>
                    <a:cubicBezTo>
                      <a:pt x="692" y="178"/>
                      <a:pt x="692" y="178"/>
                      <a:pt x="692" y="178"/>
                    </a:cubicBezTo>
                    <a:cubicBezTo>
                      <a:pt x="692" y="178"/>
                      <a:pt x="686" y="178"/>
                      <a:pt x="685" y="176"/>
                    </a:cubicBezTo>
                    <a:cubicBezTo>
                      <a:pt x="684" y="175"/>
                      <a:pt x="693" y="172"/>
                      <a:pt x="693" y="172"/>
                    </a:cubicBezTo>
                    <a:cubicBezTo>
                      <a:pt x="707" y="156"/>
                      <a:pt x="707" y="156"/>
                      <a:pt x="707" y="156"/>
                    </a:cubicBezTo>
                    <a:cubicBezTo>
                      <a:pt x="697" y="144"/>
                      <a:pt x="697" y="144"/>
                      <a:pt x="697" y="144"/>
                    </a:cubicBezTo>
                    <a:cubicBezTo>
                      <a:pt x="694" y="147"/>
                      <a:pt x="694" y="147"/>
                      <a:pt x="694" y="147"/>
                    </a:cubicBezTo>
                    <a:cubicBezTo>
                      <a:pt x="688" y="143"/>
                      <a:pt x="688" y="143"/>
                      <a:pt x="688" y="143"/>
                    </a:cubicBezTo>
                    <a:cubicBezTo>
                      <a:pt x="688" y="143"/>
                      <a:pt x="680" y="150"/>
                      <a:pt x="674" y="151"/>
                    </a:cubicBezTo>
                    <a:cubicBezTo>
                      <a:pt x="668" y="151"/>
                      <a:pt x="664" y="146"/>
                      <a:pt x="664" y="146"/>
                    </a:cubicBezTo>
                    <a:cubicBezTo>
                      <a:pt x="660" y="148"/>
                      <a:pt x="660" y="148"/>
                      <a:pt x="660" y="148"/>
                    </a:cubicBezTo>
                    <a:cubicBezTo>
                      <a:pt x="652" y="145"/>
                      <a:pt x="652" y="145"/>
                      <a:pt x="652" y="145"/>
                    </a:cubicBezTo>
                    <a:cubicBezTo>
                      <a:pt x="652" y="145"/>
                      <a:pt x="652" y="150"/>
                      <a:pt x="651" y="154"/>
                    </a:cubicBezTo>
                    <a:cubicBezTo>
                      <a:pt x="651" y="157"/>
                      <a:pt x="639" y="156"/>
                      <a:pt x="639" y="157"/>
                    </a:cubicBezTo>
                    <a:cubicBezTo>
                      <a:pt x="639" y="157"/>
                      <a:pt x="635" y="166"/>
                      <a:pt x="631" y="167"/>
                    </a:cubicBezTo>
                    <a:cubicBezTo>
                      <a:pt x="627" y="168"/>
                      <a:pt x="633" y="157"/>
                      <a:pt x="633" y="157"/>
                    </a:cubicBezTo>
                    <a:cubicBezTo>
                      <a:pt x="633" y="157"/>
                      <a:pt x="626" y="161"/>
                      <a:pt x="625" y="161"/>
                    </a:cubicBezTo>
                    <a:cubicBezTo>
                      <a:pt x="623" y="161"/>
                      <a:pt x="627" y="157"/>
                      <a:pt x="630" y="154"/>
                    </a:cubicBezTo>
                    <a:cubicBezTo>
                      <a:pt x="633" y="151"/>
                      <a:pt x="635" y="153"/>
                      <a:pt x="640" y="149"/>
                    </a:cubicBezTo>
                    <a:cubicBezTo>
                      <a:pt x="646" y="144"/>
                      <a:pt x="642" y="141"/>
                      <a:pt x="643" y="138"/>
                    </a:cubicBezTo>
                    <a:cubicBezTo>
                      <a:pt x="644" y="135"/>
                      <a:pt x="642" y="129"/>
                      <a:pt x="641" y="127"/>
                    </a:cubicBezTo>
                    <a:cubicBezTo>
                      <a:pt x="641" y="126"/>
                      <a:pt x="637" y="124"/>
                      <a:pt x="637" y="124"/>
                    </a:cubicBezTo>
                    <a:cubicBezTo>
                      <a:pt x="636" y="123"/>
                      <a:pt x="635" y="117"/>
                      <a:pt x="635" y="117"/>
                    </a:cubicBezTo>
                    <a:cubicBezTo>
                      <a:pt x="625" y="109"/>
                      <a:pt x="625" y="109"/>
                      <a:pt x="625" y="109"/>
                    </a:cubicBezTo>
                    <a:cubicBezTo>
                      <a:pt x="625" y="109"/>
                      <a:pt x="622" y="112"/>
                      <a:pt x="617" y="113"/>
                    </a:cubicBezTo>
                    <a:cubicBezTo>
                      <a:pt x="611" y="114"/>
                      <a:pt x="609" y="111"/>
                      <a:pt x="609" y="111"/>
                    </a:cubicBezTo>
                    <a:cubicBezTo>
                      <a:pt x="609" y="111"/>
                      <a:pt x="610" y="107"/>
                      <a:pt x="611" y="107"/>
                    </a:cubicBezTo>
                    <a:cubicBezTo>
                      <a:pt x="611" y="106"/>
                      <a:pt x="607" y="105"/>
                      <a:pt x="607" y="105"/>
                    </a:cubicBezTo>
                    <a:cubicBezTo>
                      <a:pt x="607" y="105"/>
                      <a:pt x="607" y="103"/>
                      <a:pt x="609" y="102"/>
                    </a:cubicBezTo>
                    <a:cubicBezTo>
                      <a:pt x="611" y="100"/>
                      <a:pt x="606" y="96"/>
                      <a:pt x="607" y="96"/>
                    </a:cubicBezTo>
                    <a:cubicBezTo>
                      <a:pt x="609" y="96"/>
                      <a:pt x="615" y="102"/>
                      <a:pt x="618" y="103"/>
                    </a:cubicBezTo>
                    <a:cubicBezTo>
                      <a:pt x="622" y="104"/>
                      <a:pt x="623" y="99"/>
                      <a:pt x="623" y="99"/>
                    </a:cubicBezTo>
                    <a:cubicBezTo>
                      <a:pt x="623" y="99"/>
                      <a:pt x="627" y="102"/>
                      <a:pt x="630" y="102"/>
                    </a:cubicBezTo>
                    <a:cubicBezTo>
                      <a:pt x="632" y="102"/>
                      <a:pt x="633" y="93"/>
                      <a:pt x="634" y="90"/>
                    </a:cubicBezTo>
                    <a:cubicBezTo>
                      <a:pt x="634" y="87"/>
                      <a:pt x="631" y="86"/>
                      <a:pt x="631" y="86"/>
                    </a:cubicBezTo>
                    <a:cubicBezTo>
                      <a:pt x="640" y="74"/>
                      <a:pt x="640" y="74"/>
                      <a:pt x="640" y="74"/>
                    </a:cubicBezTo>
                    <a:cubicBezTo>
                      <a:pt x="640" y="74"/>
                      <a:pt x="651" y="75"/>
                      <a:pt x="657" y="74"/>
                    </a:cubicBezTo>
                    <a:cubicBezTo>
                      <a:pt x="662" y="72"/>
                      <a:pt x="659" y="66"/>
                      <a:pt x="659" y="66"/>
                    </a:cubicBezTo>
                    <a:cubicBezTo>
                      <a:pt x="666" y="59"/>
                      <a:pt x="666" y="59"/>
                      <a:pt x="666" y="59"/>
                    </a:cubicBezTo>
                    <a:cubicBezTo>
                      <a:pt x="666" y="59"/>
                      <a:pt x="672" y="56"/>
                      <a:pt x="674" y="54"/>
                    </a:cubicBezTo>
                    <a:cubicBezTo>
                      <a:pt x="677" y="52"/>
                      <a:pt x="670" y="50"/>
                      <a:pt x="670" y="50"/>
                    </a:cubicBezTo>
                    <a:cubicBezTo>
                      <a:pt x="670" y="50"/>
                      <a:pt x="672" y="48"/>
                      <a:pt x="674" y="45"/>
                    </a:cubicBezTo>
                    <a:cubicBezTo>
                      <a:pt x="677" y="43"/>
                      <a:pt x="676" y="37"/>
                      <a:pt x="676" y="37"/>
                    </a:cubicBezTo>
                    <a:cubicBezTo>
                      <a:pt x="674" y="36"/>
                      <a:pt x="667" y="44"/>
                      <a:pt x="663" y="43"/>
                    </a:cubicBezTo>
                    <a:cubicBezTo>
                      <a:pt x="660" y="42"/>
                      <a:pt x="662" y="33"/>
                      <a:pt x="660" y="32"/>
                    </a:cubicBezTo>
                    <a:cubicBezTo>
                      <a:pt x="659" y="32"/>
                      <a:pt x="656" y="35"/>
                      <a:pt x="654" y="35"/>
                    </a:cubicBezTo>
                    <a:cubicBezTo>
                      <a:pt x="652" y="35"/>
                      <a:pt x="649" y="30"/>
                      <a:pt x="649" y="30"/>
                    </a:cubicBezTo>
                    <a:cubicBezTo>
                      <a:pt x="649" y="30"/>
                      <a:pt x="643" y="35"/>
                      <a:pt x="642" y="35"/>
                    </a:cubicBezTo>
                    <a:cubicBezTo>
                      <a:pt x="641" y="35"/>
                      <a:pt x="644" y="30"/>
                      <a:pt x="647" y="28"/>
                    </a:cubicBezTo>
                    <a:cubicBezTo>
                      <a:pt x="649" y="26"/>
                      <a:pt x="647" y="19"/>
                      <a:pt x="647" y="19"/>
                    </a:cubicBezTo>
                    <a:cubicBezTo>
                      <a:pt x="640" y="20"/>
                      <a:pt x="640" y="20"/>
                      <a:pt x="640" y="20"/>
                    </a:cubicBezTo>
                    <a:cubicBezTo>
                      <a:pt x="640" y="20"/>
                      <a:pt x="646" y="12"/>
                      <a:pt x="646" y="11"/>
                    </a:cubicBezTo>
                    <a:cubicBezTo>
                      <a:pt x="646" y="10"/>
                      <a:pt x="641" y="11"/>
                      <a:pt x="639" y="10"/>
                    </a:cubicBezTo>
                    <a:cubicBezTo>
                      <a:pt x="637" y="10"/>
                      <a:pt x="635" y="0"/>
                      <a:pt x="635" y="0"/>
                    </a:cubicBezTo>
                    <a:cubicBezTo>
                      <a:pt x="616" y="16"/>
                      <a:pt x="616" y="16"/>
                      <a:pt x="616" y="16"/>
                    </a:cubicBezTo>
                    <a:cubicBezTo>
                      <a:pt x="616" y="16"/>
                      <a:pt x="611" y="17"/>
                      <a:pt x="609" y="18"/>
                    </a:cubicBezTo>
                    <a:cubicBezTo>
                      <a:pt x="607" y="19"/>
                      <a:pt x="603" y="28"/>
                      <a:pt x="603" y="28"/>
                    </a:cubicBezTo>
                    <a:cubicBezTo>
                      <a:pt x="603" y="28"/>
                      <a:pt x="607" y="32"/>
                      <a:pt x="607" y="34"/>
                    </a:cubicBezTo>
                    <a:cubicBezTo>
                      <a:pt x="607" y="36"/>
                      <a:pt x="599" y="38"/>
                      <a:pt x="599" y="38"/>
                    </a:cubicBezTo>
                    <a:cubicBezTo>
                      <a:pt x="599" y="38"/>
                      <a:pt x="597" y="46"/>
                      <a:pt x="597" y="46"/>
                    </a:cubicBezTo>
                    <a:cubicBezTo>
                      <a:pt x="597" y="46"/>
                      <a:pt x="607" y="44"/>
                      <a:pt x="610" y="44"/>
                    </a:cubicBezTo>
                    <a:cubicBezTo>
                      <a:pt x="613" y="44"/>
                      <a:pt x="620" y="46"/>
                      <a:pt x="619" y="49"/>
                    </a:cubicBezTo>
                    <a:cubicBezTo>
                      <a:pt x="618" y="52"/>
                      <a:pt x="609" y="54"/>
                      <a:pt x="608" y="54"/>
                    </a:cubicBezTo>
                    <a:cubicBezTo>
                      <a:pt x="607" y="55"/>
                      <a:pt x="607" y="52"/>
                      <a:pt x="607" y="52"/>
                    </a:cubicBezTo>
                    <a:cubicBezTo>
                      <a:pt x="596" y="53"/>
                      <a:pt x="596" y="53"/>
                      <a:pt x="596" y="53"/>
                    </a:cubicBezTo>
                    <a:cubicBezTo>
                      <a:pt x="589" y="50"/>
                      <a:pt x="589" y="50"/>
                      <a:pt x="589" y="50"/>
                    </a:cubicBezTo>
                    <a:cubicBezTo>
                      <a:pt x="587" y="54"/>
                      <a:pt x="587" y="54"/>
                      <a:pt x="587" y="54"/>
                    </a:cubicBezTo>
                    <a:cubicBezTo>
                      <a:pt x="578" y="54"/>
                      <a:pt x="578" y="54"/>
                      <a:pt x="578" y="54"/>
                    </a:cubicBezTo>
                    <a:cubicBezTo>
                      <a:pt x="552" y="75"/>
                      <a:pt x="552" y="75"/>
                      <a:pt x="552" y="75"/>
                    </a:cubicBezTo>
                    <a:cubicBezTo>
                      <a:pt x="549" y="80"/>
                      <a:pt x="549" y="80"/>
                      <a:pt x="549" y="80"/>
                    </a:cubicBezTo>
                    <a:cubicBezTo>
                      <a:pt x="549" y="80"/>
                      <a:pt x="547" y="79"/>
                      <a:pt x="545" y="79"/>
                    </a:cubicBezTo>
                    <a:cubicBezTo>
                      <a:pt x="544" y="79"/>
                      <a:pt x="539" y="85"/>
                      <a:pt x="539" y="85"/>
                    </a:cubicBezTo>
                    <a:cubicBezTo>
                      <a:pt x="535" y="85"/>
                      <a:pt x="535" y="85"/>
                      <a:pt x="535" y="85"/>
                    </a:cubicBezTo>
                    <a:cubicBezTo>
                      <a:pt x="535" y="85"/>
                      <a:pt x="531" y="92"/>
                      <a:pt x="531" y="92"/>
                    </a:cubicBezTo>
                    <a:cubicBezTo>
                      <a:pt x="531" y="93"/>
                      <a:pt x="525" y="92"/>
                      <a:pt x="523" y="93"/>
                    </a:cubicBezTo>
                    <a:cubicBezTo>
                      <a:pt x="521" y="93"/>
                      <a:pt x="507" y="110"/>
                      <a:pt x="503" y="115"/>
                    </a:cubicBezTo>
                    <a:cubicBezTo>
                      <a:pt x="499" y="119"/>
                      <a:pt x="498" y="117"/>
                      <a:pt x="494" y="119"/>
                    </a:cubicBezTo>
                    <a:cubicBezTo>
                      <a:pt x="490" y="122"/>
                      <a:pt x="493" y="125"/>
                      <a:pt x="492" y="129"/>
                    </a:cubicBezTo>
                    <a:cubicBezTo>
                      <a:pt x="491" y="133"/>
                      <a:pt x="485" y="143"/>
                      <a:pt x="485" y="143"/>
                    </a:cubicBezTo>
                    <a:cubicBezTo>
                      <a:pt x="488" y="146"/>
                      <a:pt x="488" y="146"/>
                      <a:pt x="488" y="146"/>
                    </a:cubicBezTo>
                    <a:cubicBezTo>
                      <a:pt x="481" y="149"/>
                      <a:pt x="481" y="149"/>
                      <a:pt x="481" y="149"/>
                    </a:cubicBezTo>
                    <a:cubicBezTo>
                      <a:pt x="481" y="149"/>
                      <a:pt x="468" y="165"/>
                      <a:pt x="469" y="166"/>
                    </a:cubicBezTo>
                    <a:cubicBezTo>
                      <a:pt x="469" y="166"/>
                      <a:pt x="478" y="175"/>
                      <a:pt x="478" y="175"/>
                    </a:cubicBezTo>
                    <a:cubicBezTo>
                      <a:pt x="478" y="175"/>
                      <a:pt x="486" y="172"/>
                      <a:pt x="491" y="172"/>
                    </a:cubicBezTo>
                    <a:cubicBezTo>
                      <a:pt x="495" y="172"/>
                      <a:pt x="505" y="181"/>
                      <a:pt x="505" y="182"/>
                    </a:cubicBezTo>
                    <a:cubicBezTo>
                      <a:pt x="506" y="183"/>
                      <a:pt x="500" y="190"/>
                      <a:pt x="499" y="192"/>
                    </a:cubicBezTo>
                    <a:cubicBezTo>
                      <a:pt x="497" y="194"/>
                      <a:pt x="489" y="191"/>
                      <a:pt x="489" y="191"/>
                    </a:cubicBezTo>
                    <a:cubicBezTo>
                      <a:pt x="489" y="191"/>
                      <a:pt x="483" y="197"/>
                      <a:pt x="480" y="198"/>
                    </a:cubicBezTo>
                    <a:cubicBezTo>
                      <a:pt x="478" y="199"/>
                      <a:pt x="465" y="196"/>
                      <a:pt x="465" y="196"/>
                    </a:cubicBezTo>
                    <a:cubicBezTo>
                      <a:pt x="465" y="196"/>
                      <a:pt x="467" y="204"/>
                      <a:pt x="468" y="207"/>
                    </a:cubicBezTo>
                    <a:cubicBezTo>
                      <a:pt x="468" y="210"/>
                      <a:pt x="463" y="214"/>
                      <a:pt x="460" y="217"/>
                    </a:cubicBezTo>
                    <a:cubicBezTo>
                      <a:pt x="457" y="220"/>
                      <a:pt x="457" y="221"/>
                      <a:pt x="456" y="224"/>
                    </a:cubicBezTo>
                    <a:cubicBezTo>
                      <a:pt x="455" y="227"/>
                      <a:pt x="452" y="227"/>
                      <a:pt x="449" y="229"/>
                    </a:cubicBezTo>
                    <a:cubicBezTo>
                      <a:pt x="447" y="231"/>
                      <a:pt x="444" y="243"/>
                      <a:pt x="444" y="243"/>
                    </a:cubicBezTo>
                    <a:cubicBezTo>
                      <a:pt x="444" y="244"/>
                      <a:pt x="439" y="251"/>
                      <a:pt x="439" y="251"/>
                    </a:cubicBezTo>
                    <a:cubicBezTo>
                      <a:pt x="444" y="254"/>
                      <a:pt x="444" y="254"/>
                      <a:pt x="444" y="254"/>
                    </a:cubicBezTo>
                    <a:cubicBezTo>
                      <a:pt x="444" y="254"/>
                      <a:pt x="438" y="256"/>
                      <a:pt x="437" y="256"/>
                    </a:cubicBezTo>
                    <a:cubicBezTo>
                      <a:pt x="437" y="256"/>
                      <a:pt x="427" y="264"/>
                      <a:pt x="424" y="264"/>
                    </a:cubicBezTo>
                    <a:cubicBezTo>
                      <a:pt x="422" y="265"/>
                      <a:pt x="409" y="252"/>
                      <a:pt x="405" y="251"/>
                    </a:cubicBezTo>
                    <a:cubicBezTo>
                      <a:pt x="401" y="250"/>
                      <a:pt x="395" y="252"/>
                      <a:pt x="381" y="263"/>
                    </a:cubicBezTo>
                    <a:cubicBezTo>
                      <a:pt x="368" y="274"/>
                      <a:pt x="364" y="296"/>
                      <a:pt x="364" y="300"/>
                    </a:cubicBezTo>
                    <a:cubicBezTo>
                      <a:pt x="363" y="304"/>
                      <a:pt x="353" y="305"/>
                      <a:pt x="353" y="305"/>
                    </a:cubicBezTo>
                    <a:cubicBezTo>
                      <a:pt x="353" y="305"/>
                      <a:pt x="353" y="303"/>
                      <a:pt x="353" y="302"/>
                    </a:cubicBezTo>
                    <a:cubicBezTo>
                      <a:pt x="353" y="302"/>
                      <a:pt x="346" y="301"/>
                      <a:pt x="343" y="300"/>
                    </a:cubicBezTo>
                    <a:cubicBezTo>
                      <a:pt x="339" y="300"/>
                      <a:pt x="336" y="313"/>
                      <a:pt x="336" y="313"/>
                    </a:cubicBezTo>
                    <a:cubicBezTo>
                      <a:pt x="333" y="305"/>
                      <a:pt x="333" y="305"/>
                      <a:pt x="333" y="305"/>
                    </a:cubicBezTo>
                    <a:cubicBezTo>
                      <a:pt x="330" y="311"/>
                      <a:pt x="330" y="311"/>
                      <a:pt x="330" y="311"/>
                    </a:cubicBezTo>
                    <a:cubicBezTo>
                      <a:pt x="325" y="307"/>
                      <a:pt x="325" y="307"/>
                      <a:pt x="325" y="307"/>
                    </a:cubicBezTo>
                    <a:cubicBezTo>
                      <a:pt x="325" y="307"/>
                      <a:pt x="322" y="313"/>
                      <a:pt x="318" y="311"/>
                    </a:cubicBezTo>
                    <a:cubicBezTo>
                      <a:pt x="313" y="309"/>
                      <a:pt x="322" y="302"/>
                      <a:pt x="322" y="300"/>
                    </a:cubicBezTo>
                    <a:cubicBezTo>
                      <a:pt x="321" y="299"/>
                      <a:pt x="312" y="297"/>
                      <a:pt x="310" y="298"/>
                    </a:cubicBezTo>
                    <a:cubicBezTo>
                      <a:pt x="308" y="298"/>
                      <a:pt x="298" y="308"/>
                      <a:pt x="295" y="313"/>
                    </a:cubicBezTo>
                    <a:cubicBezTo>
                      <a:pt x="292" y="317"/>
                      <a:pt x="300" y="331"/>
                      <a:pt x="300" y="333"/>
                    </a:cubicBezTo>
                    <a:cubicBezTo>
                      <a:pt x="300" y="334"/>
                      <a:pt x="297" y="339"/>
                      <a:pt x="293" y="338"/>
                    </a:cubicBezTo>
                    <a:cubicBezTo>
                      <a:pt x="289" y="337"/>
                      <a:pt x="294" y="329"/>
                      <a:pt x="294" y="329"/>
                    </a:cubicBezTo>
                    <a:cubicBezTo>
                      <a:pt x="288" y="323"/>
                      <a:pt x="288" y="323"/>
                      <a:pt x="288" y="323"/>
                    </a:cubicBezTo>
                    <a:cubicBezTo>
                      <a:pt x="288" y="323"/>
                      <a:pt x="284" y="327"/>
                      <a:pt x="283" y="327"/>
                    </a:cubicBezTo>
                    <a:cubicBezTo>
                      <a:pt x="283" y="328"/>
                      <a:pt x="278" y="331"/>
                      <a:pt x="278" y="331"/>
                    </a:cubicBezTo>
                    <a:cubicBezTo>
                      <a:pt x="278" y="323"/>
                      <a:pt x="278" y="323"/>
                      <a:pt x="278" y="323"/>
                    </a:cubicBezTo>
                    <a:cubicBezTo>
                      <a:pt x="278" y="323"/>
                      <a:pt x="284" y="321"/>
                      <a:pt x="286" y="319"/>
                    </a:cubicBezTo>
                    <a:cubicBezTo>
                      <a:pt x="289" y="318"/>
                      <a:pt x="292" y="314"/>
                      <a:pt x="292" y="314"/>
                    </a:cubicBezTo>
                    <a:cubicBezTo>
                      <a:pt x="292" y="314"/>
                      <a:pt x="290" y="314"/>
                      <a:pt x="287" y="314"/>
                    </a:cubicBezTo>
                    <a:cubicBezTo>
                      <a:pt x="284" y="315"/>
                      <a:pt x="255" y="334"/>
                      <a:pt x="255" y="334"/>
                    </a:cubicBezTo>
                    <a:cubicBezTo>
                      <a:pt x="255" y="334"/>
                      <a:pt x="253" y="335"/>
                      <a:pt x="249" y="335"/>
                    </a:cubicBezTo>
                    <a:cubicBezTo>
                      <a:pt x="246" y="334"/>
                      <a:pt x="243" y="339"/>
                      <a:pt x="243" y="339"/>
                    </a:cubicBezTo>
                    <a:cubicBezTo>
                      <a:pt x="243" y="339"/>
                      <a:pt x="249" y="342"/>
                      <a:pt x="250" y="345"/>
                    </a:cubicBezTo>
                    <a:cubicBezTo>
                      <a:pt x="251" y="349"/>
                      <a:pt x="243" y="353"/>
                      <a:pt x="242" y="355"/>
                    </a:cubicBezTo>
                    <a:cubicBezTo>
                      <a:pt x="240" y="357"/>
                      <a:pt x="246" y="362"/>
                      <a:pt x="246" y="362"/>
                    </a:cubicBezTo>
                    <a:cubicBezTo>
                      <a:pt x="252" y="356"/>
                      <a:pt x="252" y="356"/>
                      <a:pt x="252" y="356"/>
                    </a:cubicBezTo>
                    <a:cubicBezTo>
                      <a:pt x="254" y="365"/>
                      <a:pt x="254" y="365"/>
                      <a:pt x="254" y="365"/>
                    </a:cubicBezTo>
                    <a:cubicBezTo>
                      <a:pt x="265" y="374"/>
                      <a:pt x="265" y="374"/>
                      <a:pt x="265" y="374"/>
                    </a:cubicBezTo>
                    <a:cubicBezTo>
                      <a:pt x="260" y="379"/>
                      <a:pt x="260" y="379"/>
                      <a:pt x="260" y="379"/>
                    </a:cubicBezTo>
                    <a:cubicBezTo>
                      <a:pt x="254" y="377"/>
                      <a:pt x="254" y="377"/>
                      <a:pt x="254" y="377"/>
                    </a:cubicBezTo>
                    <a:cubicBezTo>
                      <a:pt x="250" y="383"/>
                      <a:pt x="250" y="383"/>
                      <a:pt x="250" y="383"/>
                    </a:cubicBezTo>
                    <a:cubicBezTo>
                      <a:pt x="250" y="383"/>
                      <a:pt x="255" y="387"/>
                      <a:pt x="256" y="388"/>
                    </a:cubicBezTo>
                    <a:cubicBezTo>
                      <a:pt x="258" y="390"/>
                      <a:pt x="255" y="392"/>
                      <a:pt x="253" y="394"/>
                    </a:cubicBezTo>
                    <a:cubicBezTo>
                      <a:pt x="250" y="396"/>
                      <a:pt x="244" y="393"/>
                      <a:pt x="244" y="393"/>
                    </a:cubicBezTo>
                    <a:cubicBezTo>
                      <a:pt x="244" y="393"/>
                      <a:pt x="242" y="391"/>
                      <a:pt x="239" y="391"/>
                    </a:cubicBezTo>
                    <a:cubicBezTo>
                      <a:pt x="237" y="391"/>
                      <a:pt x="231" y="394"/>
                      <a:pt x="229" y="396"/>
                    </a:cubicBezTo>
                    <a:cubicBezTo>
                      <a:pt x="226" y="398"/>
                      <a:pt x="229" y="405"/>
                      <a:pt x="229" y="407"/>
                    </a:cubicBezTo>
                    <a:cubicBezTo>
                      <a:pt x="229" y="408"/>
                      <a:pt x="222" y="410"/>
                      <a:pt x="219" y="410"/>
                    </a:cubicBezTo>
                    <a:cubicBezTo>
                      <a:pt x="215" y="411"/>
                      <a:pt x="205" y="405"/>
                      <a:pt x="205" y="405"/>
                    </a:cubicBezTo>
                    <a:cubicBezTo>
                      <a:pt x="205" y="413"/>
                      <a:pt x="205" y="413"/>
                      <a:pt x="205" y="413"/>
                    </a:cubicBezTo>
                    <a:cubicBezTo>
                      <a:pt x="205" y="413"/>
                      <a:pt x="211" y="426"/>
                      <a:pt x="212" y="432"/>
                    </a:cubicBezTo>
                    <a:cubicBezTo>
                      <a:pt x="214" y="439"/>
                      <a:pt x="211" y="441"/>
                      <a:pt x="211" y="441"/>
                    </a:cubicBezTo>
                    <a:cubicBezTo>
                      <a:pt x="211" y="442"/>
                      <a:pt x="205" y="438"/>
                      <a:pt x="205" y="438"/>
                    </a:cubicBezTo>
                    <a:cubicBezTo>
                      <a:pt x="202" y="440"/>
                      <a:pt x="202" y="440"/>
                      <a:pt x="202" y="440"/>
                    </a:cubicBezTo>
                    <a:cubicBezTo>
                      <a:pt x="202" y="440"/>
                      <a:pt x="200" y="440"/>
                      <a:pt x="196" y="438"/>
                    </a:cubicBezTo>
                    <a:cubicBezTo>
                      <a:pt x="192" y="437"/>
                      <a:pt x="183" y="430"/>
                      <a:pt x="180" y="428"/>
                    </a:cubicBezTo>
                    <a:cubicBezTo>
                      <a:pt x="177" y="427"/>
                      <a:pt x="166" y="418"/>
                      <a:pt x="166" y="418"/>
                    </a:cubicBezTo>
                    <a:cubicBezTo>
                      <a:pt x="166" y="418"/>
                      <a:pt x="174" y="417"/>
                      <a:pt x="175" y="415"/>
                    </a:cubicBezTo>
                    <a:cubicBezTo>
                      <a:pt x="177" y="413"/>
                      <a:pt x="175" y="412"/>
                      <a:pt x="172" y="409"/>
                    </a:cubicBezTo>
                    <a:cubicBezTo>
                      <a:pt x="170" y="407"/>
                      <a:pt x="166" y="411"/>
                      <a:pt x="163" y="410"/>
                    </a:cubicBezTo>
                    <a:cubicBezTo>
                      <a:pt x="160" y="410"/>
                      <a:pt x="166" y="402"/>
                      <a:pt x="166" y="402"/>
                    </a:cubicBezTo>
                    <a:cubicBezTo>
                      <a:pt x="163" y="402"/>
                      <a:pt x="163" y="402"/>
                      <a:pt x="163" y="402"/>
                    </a:cubicBezTo>
                    <a:cubicBezTo>
                      <a:pt x="163" y="399"/>
                      <a:pt x="163" y="399"/>
                      <a:pt x="163" y="399"/>
                    </a:cubicBezTo>
                    <a:cubicBezTo>
                      <a:pt x="163" y="399"/>
                      <a:pt x="157" y="399"/>
                      <a:pt x="158" y="399"/>
                    </a:cubicBezTo>
                    <a:cubicBezTo>
                      <a:pt x="158" y="399"/>
                      <a:pt x="158" y="394"/>
                      <a:pt x="158" y="392"/>
                    </a:cubicBezTo>
                    <a:cubicBezTo>
                      <a:pt x="158" y="390"/>
                      <a:pt x="150" y="391"/>
                      <a:pt x="150" y="391"/>
                    </a:cubicBezTo>
                    <a:cubicBezTo>
                      <a:pt x="145" y="386"/>
                      <a:pt x="145" y="386"/>
                      <a:pt x="145" y="386"/>
                    </a:cubicBezTo>
                    <a:cubicBezTo>
                      <a:pt x="145" y="386"/>
                      <a:pt x="140" y="388"/>
                      <a:pt x="138" y="390"/>
                    </a:cubicBezTo>
                    <a:cubicBezTo>
                      <a:pt x="135" y="392"/>
                      <a:pt x="136" y="397"/>
                      <a:pt x="136" y="397"/>
                    </a:cubicBezTo>
                    <a:cubicBezTo>
                      <a:pt x="131" y="394"/>
                      <a:pt x="131" y="394"/>
                      <a:pt x="131" y="394"/>
                    </a:cubicBezTo>
                    <a:cubicBezTo>
                      <a:pt x="131" y="394"/>
                      <a:pt x="129" y="400"/>
                      <a:pt x="129" y="399"/>
                    </a:cubicBezTo>
                    <a:cubicBezTo>
                      <a:pt x="129" y="398"/>
                      <a:pt x="115" y="394"/>
                      <a:pt x="115" y="394"/>
                    </a:cubicBezTo>
                    <a:cubicBezTo>
                      <a:pt x="109" y="403"/>
                      <a:pt x="109" y="403"/>
                      <a:pt x="109" y="403"/>
                    </a:cubicBezTo>
                    <a:cubicBezTo>
                      <a:pt x="109" y="403"/>
                      <a:pt x="116" y="413"/>
                      <a:pt x="117" y="413"/>
                    </a:cubicBezTo>
                    <a:cubicBezTo>
                      <a:pt x="117" y="414"/>
                      <a:pt x="117" y="419"/>
                      <a:pt x="117" y="420"/>
                    </a:cubicBezTo>
                    <a:cubicBezTo>
                      <a:pt x="117" y="422"/>
                      <a:pt x="113" y="422"/>
                      <a:pt x="113" y="422"/>
                    </a:cubicBezTo>
                    <a:cubicBezTo>
                      <a:pt x="97" y="431"/>
                      <a:pt x="97" y="431"/>
                      <a:pt x="97" y="431"/>
                    </a:cubicBezTo>
                    <a:cubicBezTo>
                      <a:pt x="97" y="431"/>
                      <a:pt x="91" y="428"/>
                      <a:pt x="91" y="427"/>
                    </a:cubicBezTo>
                    <a:cubicBezTo>
                      <a:pt x="91" y="427"/>
                      <a:pt x="88" y="430"/>
                      <a:pt x="85" y="431"/>
                    </a:cubicBezTo>
                    <a:cubicBezTo>
                      <a:pt x="81" y="432"/>
                      <a:pt x="75" y="428"/>
                      <a:pt x="73" y="426"/>
                    </a:cubicBezTo>
                    <a:cubicBezTo>
                      <a:pt x="72" y="424"/>
                      <a:pt x="75" y="423"/>
                      <a:pt x="77" y="421"/>
                    </a:cubicBezTo>
                    <a:cubicBezTo>
                      <a:pt x="78" y="418"/>
                      <a:pt x="69" y="422"/>
                      <a:pt x="67" y="422"/>
                    </a:cubicBezTo>
                    <a:cubicBezTo>
                      <a:pt x="65" y="424"/>
                      <a:pt x="55" y="425"/>
                      <a:pt x="51" y="425"/>
                    </a:cubicBezTo>
                    <a:cubicBezTo>
                      <a:pt x="47" y="426"/>
                      <a:pt x="41" y="434"/>
                      <a:pt x="41" y="434"/>
                    </a:cubicBezTo>
                    <a:cubicBezTo>
                      <a:pt x="41" y="434"/>
                      <a:pt x="41" y="438"/>
                      <a:pt x="41" y="440"/>
                    </a:cubicBezTo>
                    <a:cubicBezTo>
                      <a:pt x="41" y="442"/>
                      <a:pt x="38" y="445"/>
                      <a:pt x="38" y="445"/>
                    </a:cubicBezTo>
                    <a:cubicBezTo>
                      <a:pt x="38" y="445"/>
                      <a:pt x="33" y="436"/>
                      <a:pt x="33" y="434"/>
                    </a:cubicBezTo>
                    <a:cubicBezTo>
                      <a:pt x="33" y="432"/>
                      <a:pt x="29" y="429"/>
                      <a:pt x="29" y="429"/>
                    </a:cubicBezTo>
                    <a:cubicBezTo>
                      <a:pt x="29" y="429"/>
                      <a:pt x="28" y="434"/>
                      <a:pt x="26" y="436"/>
                    </a:cubicBezTo>
                    <a:cubicBezTo>
                      <a:pt x="25" y="436"/>
                      <a:pt x="17" y="436"/>
                      <a:pt x="17" y="436"/>
                    </a:cubicBezTo>
                    <a:cubicBezTo>
                      <a:pt x="17" y="436"/>
                      <a:pt x="16" y="438"/>
                      <a:pt x="14" y="439"/>
                    </a:cubicBezTo>
                    <a:cubicBezTo>
                      <a:pt x="17" y="442"/>
                      <a:pt x="17" y="442"/>
                      <a:pt x="17" y="442"/>
                    </a:cubicBezTo>
                    <a:cubicBezTo>
                      <a:pt x="12" y="450"/>
                      <a:pt x="12" y="450"/>
                      <a:pt x="12" y="450"/>
                    </a:cubicBezTo>
                    <a:cubicBezTo>
                      <a:pt x="18" y="455"/>
                      <a:pt x="18" y="455"/>
                      <a:pt x="18" y="455"/>
                    </a:cubicBezTo>
                    <a:cubicBezTo>
                      <a:pt x="18" y="455"/>
                      <a:pt x="17" y="464"/>
                      <a:pt x="20" y="467"/>
                    </a:cubicBezTo>
                    <a:cubicBezTo>
                      <a:pt x="23" y="469"/>
                      <a:pt x="26" y="471"/>
                      <a:pt x="26" y="471"/>
                    </a:cubicBezTo>
                    <a:cubicBezTo>
                      <a:pt x="27" y="477"/>
                      <a:pt x="27" y="477"/>
                      <a:pt x="27" y="477"/>
                    </a:cubicBezTo>
                    <a:cubicBezTo>
                      <a:pt x="27" y="477"/>
                      <a:pt x="36" y="481"/>
                      <a:pt x="36" y="481"/>
                    </a:cubicBezTo>
                    <a:cubicBezTo>
                      <a:pt x="37" y="483"/>
                      <a:pt x="38" y="497"/>
                      <a:pt x="42" y="499"/>
                    </a:cubicBezTo>
                    <a:cubicBezTo>
                      <a:pt x="46" y="501"/>
                      <a:pt x="53" y="500"/>
                      <a:pt x="51" y="504"/>
                    </a:cubicBezTo>
                    <a:cubicBezTo>
                      <a:pt x="49" y="508"/>
                      <a:pt x="32" y="525"/>
                      <a:pt x="33" y="525"/>
                    </a:cubicBezTo>
                    <a:cubicBezTo>
                      <a:pt x="33" y="526"/>
                      <a:pt x="35" y="533"/>
                      <a:pt x="35" y="533"/>
                    </a:cubicBezTo>
                    <a:cubicBezTo>
                      <a:pt x="35" y="533"/>
                      <a:pt x="27" y="538"/>
                      <a:pt x="29" y="541"/>
                    </a:cubicBezTo>
                    <a:cubicBezTo>
                      <a:pt x="31" y="543"/>
                      <a:pt x="34" y="552"/>
                      <a:pt x="30" y="553"/>
                    </a:cubicBezTo>
                    <a:cubicBezTo>
                      <a:pt x="27" y="553"/>
                      <a:pt x="23" y="551"/>
                      <a:pt x="22" y="552"/>
                    </a:cubicBezTo>
                    <a:cubicBezTo>
                      <a:pt x="20" y="554"/>
                      <a:pt x="19" y="559"/>
                      <a:pt x="19" y="559"/>
                    </a:cubicBezTo>
                    <a:cubicBezTo>
                      <a:pt x="8" y="566"/>
                      <a:pt x="8" y="566"/>
                      <a:pt x="8" y="566"/>
                    </a:cubicBezTo>
                    <a:cubicBezTo>
                      <a:pt x="5" y="566"/>
                      <a:pt x="5" y="566"/>
                      <a:pt x="5" y="566"/>
                    </a:cubicBezTo>
                    <a:cubicBezTo>
                      <a:pt x="0" y="570"/>
                      <a:pt x="0" y="570"/>
                      <a:pt x="0" y="570"/>
                    </a:cubicBezTo>
                    <a:cubicBezTo>
                      <a:pt x="15" y="582"/>
                      <a:pt x="15" y="582"/>
                      <a:pt x="15" y="582"/>
                    </a:cubicBezTo>
                    <a:cubicBezTo>
                      <a:pt x="15" y="582"/>
                      <a:pt x="28" y="623"/>
                      <a:pt x="25" y="626"/>
                    </a:cubicBezTo>
                    <a:cubicBezTo>
                      <a:pt x="23" y="628"/>
                      <a:pt x="13" y="638"/>
                      <a:pt x="13" y="638"/>
                    </a:cubicBezTo>
                    <a:cubicBezTo>
                      <a:pt x="14" y="638"/>
                      <a:pt x="23" y="639"/>
                      <a:pt x="23" y="644"/>
                    </a:cubicBezTo>
                    <a:cubicBezTo>
                      <a:pt x="23" y="649"/>
                      <a:pt x="19" y="657"/>
                      <a:pt x="23" y="659"/>
                    </a:cubicBezTo>
                    <a:cubicBezTo>
                      <a:pt x="27" y="661"/>
                      <a:pt x="30" y="659"/>
                      <a:pt x="29" y="662"/>
                    </a:cubicBezTo>
                    <a:cubicBezTo>
                      <a:pt x="29" y="665"/>
                      <a:pt x="27" y="671"/>
                      <a:pt x="30" y="672"/>
                    </a:cubicBezTo>
                    <a:cubicBezTo>
                      <a:pt x="33" y="673"/>
                      <a:pt x="38" y="677"/>
                      <a:pt x="38" y="677"/>
                    </a:cubicBezTo>
                    <a:cubicBezTo>
                      <a:pt x="29" y="692"/>
                      <a:pt x="29" y="692"/>
                      <a:pt x="29" y="692"/>
                    </a:cubicBezTo>
                    <a:cubicBezTo>
                      <a:pt x="32" y="695"/>
                      <a:pt x="32" y="695"/>
                      <a:pt x="32" y="695"/>
                    </a:cubicBezTo>
                    <a:cubicBezTo>
                      <a:pt x="32" y="695"/>
                      <a:pt x="29" y="703"/>
                      <a:pt x="30" y="705"/>
                    </a:cubicBezTo>
                    <a:cubicBezTo>
                      <a:pt x="31" y="706"/>
                      <a:pt x="36" y="708"/>
                      <a:pt x="37" y="708"/>
                    </a:cubicBezTo>
                    <a:cubicBezTo>
                      <a:pt x="38" y="707"/>
                      <a:pt x="39" y="703"/>
                      <a:pt x="41" y="704"/>
                    </a:cubicBezTo>
                    <a:cubicBezTo>
                      <a:pt x="43" y="705"/>
                      <a:pt x="46" y="707"/>
                      <a:pt x="54" y="707"/>
                    </a:cubicBezTo>
                    <a:cubicBezTo>
                      <a:pt x="62" y="708"/>
                      <a:pt x="62" y="703"/>
                      <a:pt x="62" y="703"/>
                    </a:cubicBezTo>
                    <a:cubicBezTo>
                      <a:pt x="69" y="714"/>
                      <a:pt x="69" y="714"/>
                      <a:pt x="69" y="714"/>
                    </a:cubicBezTo>
                    <a:cubicBezTo>
                      <a:pt x="69" y="714"/>
                      <a:pt x="63" y="715"/>
                      <a:pt x="63" y="717"/>
                    </a:cubicBezTo>
                    <a:cubicBezTo>
                      <a:pt x="64" y="720"/>
                      <a:pt x="64" y="725"/>
                      <a:pt x="64" y="725"/>
                    </a:cubicBezTo>
                    <a:cubicBezTo>
                      <a:pt x="64" y="725"/>
                      <a:pt x="73" y="720"/>
                      <a:pt x="76" y="723"/>
                    </a:cubicBezTo>
                    <a:cubicBezTo>
                      <a:pt x="79" y="726"/>
                      <a:pt x="87" y="740"/>
                      <a:pt x="87" y="740"/>
                    </a:cubicBezTo>
                    <a:cubicBezTo>
                      <a:pt x="87" y="740"/>
                      <a:pt x="81" y="745"/>
                      <a:pt x="85" y="748"/>
                    </a:cubicBezTo>
                    <a:cubicBezTo>
                      <a:pt x="88" y="751"/>
                      <a:pt x="93" y="748"/>
                      <a:pt x="96" y="752"/>
                    </a:cubicBezTo>
                    <a:cubicBezTo>
                      <a:pt x="99" y="755"/>
                      <a:pt x="93" y="761"/>
                      <a:pt x="94" y="764"/>
                    </a:cubicBezTo>
                    <a:cubicBezTo>
                      <a:pt x="95" y="767"/>
                      <a:pt x="101" y="773"/>
                      <a:pt x="101" y="774"/>
                    </a:cubicBezTo>
                    <a:cubicBezTo>
                      <a:pt x="101" y="775"/>
                      <a:pt x="100" y="777"/>
                      <a:pt x="100" y="777"/>
                    </a:cubicBezTo>
                    <a:cubicBezTo>
                      <a:pt x="111" y="781"/>
                      <a:pt x="111" y="781"/>
                      <a:pt x="111" y="781"/>
                    </a:cubicBezTo>
                    <a:cubicBezTo>
                      <a:pt x="111" y="781"/>
                      <a:pt x="112" y="792"/>
                      <a:pt x="110" y="798"/>
                    </a:cubicBezTo>
                    <a:cubicBezTo>
                      <a:pt x="108" y="804"/>
                      <a:pt x="107" y="807"/>
                      <a:pt x="107" y="807"/>
                    </a:cubicBezTo>
                    <a:cubicBezTo>
                      <a:pt x="107" y="808"/>
                      <a:pt x="111" y="812"/>
                      <a:pt x="110" y="814"/>
                    </a:cubicBezTo>
                    <a:cubicBezTo>
                      <a:pt x="110" y="815"/>
                      <a:pt x="108" y="820"/>
                      <a:pt x="108" y="820"/>
                    </a:cubicBezTo>
                    <a:cubicBezTo>
                      <a:pt x="108" y="820"/>
                      <a:pt x="112" y="824"/>
                      <a:pt x="111" y="824"/>
                    </a:cubicBezTo>
                    <a:cubicBezTo>
                      <a:pt x="111" y="824"/>
                      <a:pt x="106" y="828"/>
                      <a:pt x="108" y="831"/>
                    </a:cubicBezTo>
                    <a:cubicBezTo>
                      <a:pt x="110" y="833"/>
                      <a:pt x="117" y="839"/>
                      <a:pt x="120" y="839"/>
                    </a:cubicBezTo>
                    <a:cubicBezTo>
                      <a:pt x="123" y="839"/>
                      <a:pt x="129" y="834"/>
                      <a:pt x="129" y="834"/>
                    </a:cubicBezTo>
                    <a:cubicBezTo>
                      <a:pt x="129" y="834"/>
                      <a:pt x="127" y="829"/>
                      <a:pt x="129" y="829"/>
                    </a:cubicBezTo>
                    <a:cubicBezTo>
                      <a:pt x="131" y="829"/>
                      <a:pt x="143" y="828"/>
                      <a:pt x="144" y="825"/>
                    </a:cubicBezTo>
                    <a:cubicBezTo>
                      <a:pt x="145" y="821"/>
                      <a:pt x="147" y="817"/>
                      <a:pt x="148" y="817"/>
                    </a:cubicBezTo>
                    <a:cubicBezTo>
                      <a:pt x="149" y="816"/>
                      <a:pt x="153" y="821"/>
                      <a:pt x="153" y="821"/>
                    </a:cubicBezTo>
                    <a:cubicBezTo>
                      <a:pt x="153" y="821"/>
                      <a:pt x="157" y="831"/>
                      <a:pt x="157" y="830"/>
                    </a:cubicBezTo>
                    <a:cubicBezTo>
                      <a:pt x="158" y="829"/>
                      <a:pt x="156" y="824"/>
                      <a:pt x="160" y="822"/>
                    </a:cubicBezTo>
                    <a:cubicBezTo>
                      <a:pt x="165" y="820"/>
                      <a:pt x="167" y="818"/>
                      <a:pt x="167" y="818"/>
                    </a:cubicBezTo>
                    <a:cubicBezTo>
                      <a:pt x="166" y="817"/>
                      <a:pt x="162" y="811"/>
                      <a:pt x="164" y="808"/>
                    </a:cubicBezTo>
                    <a:cubicBezTo>
                      <a:pt x="167" y="806"/>
                      <a:pt x="171" y="802"/>
                      <a:pt x="171" y="800"/>
                    </a:cubicBezTo>
                    <a:cubicBezTo>
                      <a:pt x="171" y="798"/>
                      <a:pt x="174" y="795"/>
                      <a:pt x="174" y="794"/>
                    </a:cubicBezTo>
                    <a:cubicBezTo>
                      <a:pt x="174" y="793"/>
                      <a:pt x="170" y="790"/>
                      <a:pt x="172" y="789"/>
                    </a:cubicBezTo>
                    <a:cubicBezTo>
                      <a:pt x="174" y="787"/>
                      <a:pt x="175" y="788"/>
                      <a:pt x="176" y="787"/>
                    </a:cubicBezTo>
                    <a:cubicBezTo>
                      <a:pt x="176" y="786"/>
                      <a:pt x="178" y="775"/>
                      <a:pt x="184" y="775"/>
                    </a:cubicBezTo>
                    <a:cubicBezTo>
                      <a:pt x="189" y="774"/>
                      <a:pt x="208" y="780"/>
                      <a:pt x="208" y="780"/>
                    </a:cubicBezTo>
                    <a:cubicBezTo>
                      <a:pt x="208" y="785"/>
                      <a:pt x="208" y="785"/>
                      <a:pt x="208" y="785"/>
                    </a:cubicBezTo>
                    <a:cubicBezTo>
                      <a:pt x="208" y="785"/>
                      <a:pt x="211" y="786"/>
                      <a:pt x="211" y="787"/>
                    </a:cubicBezTo>
                    <a:cubicBezTo>
                      <a:pt x="210" y="788"/>
                      <a:pt x="212" y="795"/>
                      <a:pt x="214" y="794"/>
                    </a:cubicBezTo>
                    <a:cubicBezTo>
                      <a:pt x="216" y="793"/>
                      <a:pt x="225" y="785"/>
                      <a:pt x="225" y="785"/>
                    </a:cubicBezTo>
                    <a:cubicBezTo>
                      <a:pt x="225" y="785"/>
                      <a:pt x="236" y="790"/>
                      <a:pt x="236" y="790"/>
                    </a:cubicBezTo>
                    <a:cubicBezTo>
                      <a:pt x="236" y="791"/>
                      <a:pt x="236" y="796"/>
                      <a:pt x="236" y="796"/>
                    </a:cubicBezTo>
                    <a:cubicBezTo>
                      <a:pt x="240" y="796"/>
                      <a:pt x="240" y="796"/>
                      <a:pt x="240" y="796"/>
                    </a:cubicBezTo>
                    <a:cubicBezTo>
                      <a:pt x="244" y="807"/>
                      <a:pt x="244" y="807"/>
                      <a:pt x="244" y="807"/>
                    </a:cubicBezTo>
                    <a:cubicBezTo>
                      <a:pt x="249" y="808"/>
                      <a:pt x="249" y="808"/>
                      <a:pt x="249" y="808"/>
                    </a:cubicBezTo>
                    <a:cubicBezTo>
                      <a:pt x="249" y="808"/>
                      <a:pt x="253" y="813"/>
                      <a:pt x="254" y="819"/>
                    </a:cubicBezTo>
                    <a:cubicBezTo>
                      <a:pt x="255" y="824"/>
                      <a:pt x="259" y="831"/>
                      <a:pt x="259" y="831"/>
                    </a:cubicBezTo>
                    <a:cubicBezTo>
                      <a:pt x="260" y="831"/>
                      <a:pt x="263" y="829"/>
                      <a:pt x="263" y="829"/>
                    </a:cubicBezTo>
                    <a:cubicBezTo>
                      <a:pt x="271" y="842"/>
                      <a:pt x="271" y="842"/>
                      <a:pt x="271" y="842"/>
                    </a:cubicBezTo>
                    <a:cubicBezTo>
                      <a:pt x="271" y="842"/>
                      <a:pt x="274" y="841"/>
                      <a:pt x="276" y="845"/>
                    </a:cubicBezTo>
                    <a:cubicBezTo>
                      <a:pt x="278" y="850"/>
                      <a:pt x="292" y="855"/>
                      <a:pt x="292" y="855"/>
                    </a:cubicBezTo>
                    <a:cubicBezTo>
                      <a:pt x="292" y="855"/>
                      <a:pt x="287" y="859"/>
                      <a:pt x="288" y="861"/>
                    </a:cubicBezTo>
                    <a:cubicBezTo>
                      <a:pt x="289" y="863"/>
                      <a:pt x="293" y="866"/>
                      <a:pt x="293" y="866"/>
                    </a:cubicBezTo>
                    <a:cubicBezTo>
                      <a:pt x="293" y="866"/>
                      <a:pt x="302" y="853"/>
                      <a:pt x="306" y="857"/>
                    </a:cubicBezTo>
                    <a:cubicBezTo>
                      <a:pt x="309" y="861"/>
                      <a:pt x="310" y="867"/>
                      <a:pt x="312" y="867"/>
                    </a:cubicBezTo>
                    <a:cubicBezTo>
                      <a:pt x="314" y="867"/>
                      <a:pt x="318" y="863"/>
                      <a:pt x="318" y="863"/>
                    </a:cubicBezTo>
                    <a:cubicBezTo>
                      <a:pt x="318" y="863"/>
                      <a:pt x="329" y="873"/>
                      <a:pt x="327" y="878"/>
                    </a:cubicBezTo>
                    <a:cubicBezTo>
                      <a:pt x="326" y="883"/>
                      <a:pt x="326" y="884"/>
                      <a:pt x="326" y="884"/>
                    </a:cubicBezTo>
                    <a:cubicBezTo>
                      <a:pt x="326" y="884"/>
                      <a:pt x="336" y="888"/>
                      <a:pt x="336" y="889"/>
                    </a:cubicBezTo>
                    <a:cubicBezTo>
                      <a:pt x="336" y="889"/>
                      <a:pt x="330" y="894"/>
                      <a:pt x="330" y="895"/>
                    </a:cubicBezTo>
                    <a:cubicBezTo>
                      <a:pt x="330" y="895"/>
                      <a:pt x="334" y="899"/>
                      <a:pt x="334" y="899"/>
                    </a:cubicBezTo>
                    <a:cubicBezTo>
                      <a:pt x="334" y="899"/>
                      <a:pt x="336" y="904"/>
                      <a:pt x="336" y="904"/>
                    </a:cubicBezTo>
                    <a:cubicBezTo>
                      <a:pt x="337" y="904"/>
                      <a:pt x="344" y="911"/>
                      <a:pt x="349" y="916"/>
                    </a:cubicBezTo>
                    <a:cubicBezTo>
                      <a:pt x="351" y="914"/>
                      <a:pt x="353" y="912"/>
                      <a:pt x="355" y="911"/>
                    </a:cubicBezTo>
                    <a:cubicBezTo>
                      <a:pt x="360" y="907"/>
                      <a:pt x="369" y="900"/>
                      <a:pt x="375" y="899"/>
                    </a:cubicBezTo>
                    <a:cubicBezTo>
                      <a:pt x="382" y="899"/>
                      <a:pt x="387" y="902"/>
                      <a:pt x="387" y="902"/>
                    </a:cubicBezTo>
                    <a:cubicBezTo>
                      <a:pt x="387" y="902"/>
                      <a:pt x="398" y="897"/>
                      <a:pt x="408" y="898"/>
                    </a:cubicBezTo>
                    <a:cubicBezTo>
                      <a:pt x="418" y="899"/>
                      <a:pt x="427" y="909"/>
                      <a:pt x="432" y="914"/>
                    </a:cubicBezTo>
                    <a:cubicBezTo>
                      <a:pt x="438" y="920"/>
                      <a:pt x="445" y="928"/>
                      <a:pt x="451" y="933"/>
                    </a:cubicBezTo>
                    <a:cubicBezTo>
                      <a:pt x="458" y="938"/>
                      <a:pt x="468" y="946"/>
                      <a:pt x="472" y="949"/>
                    </a:cubicBezTo>
                    <a:cubicBezTo>
                      <a:pt x="475" y="951"/>
                      <a:pt x="476" y="954"/>
                      <a:pt x="482" y="960"/>
                    </a:cubicBezTo>
                    <a:cubicBezTo>
                      <a:pt x="488" y="967"/>
                      <a:pt x="498" y="952"/>
                      <a:pt x="499" y="952"/>
                    </a:cubicBezTo>
                    <a:cubicBezTo>
                      <a:pt x="500" y="951"/>
                      <a:pt x="503" y="953"/>
                      <a:pt x="507" y="954"/>
                    </a:cubicBezTo>
                    <a:cubicBezTo>
                      <a:pt x="511" y="955"/>
                      <a:pt x="513" y="949"/>
                      <a:pt x="515" y="949"/>
                    </a:cubicBezTo>
                    <a:cubicBezTo>
                      <a:pt x="517" y="948"/>
                      <a:pt x="525" y="953"/>
                      <a:pt x="530" y="956"/>
                    </a:cubicBezTo>
                    <a:cubicBezTo>
                      <a:pt x="535" y="958"/>
                      <a:pt x="539" y="948"/>
                      <a:pt x="539" y="948"/>
                    </a:cubicBezTo>
                    <a:cubicBezTo>
                      <a:pt x="540" y="952"/>
                      <a:pt x="540" y="952"/>
                      <a:pt x="540" y="952"/>
                    </a:cubicBezTo>
                    <a:cubicBezTo>
                      <a:pt x="541" y="955"/>
                      <a:pt x="541" y="955"/>
                      <a:pt x="541" y="955"/>
                    </a:cubicBezTo>
                    <a:cubicBezTo>
                      <a:pt x="542" y="958"/>
                      <a:pt x="550" y="962"/>
                      <a:pt x="550" y="962"/>
                    </a:cubicBezTo>
                    <a:cubicBezTo>
                      <a:pt x="550" y="962"/>
                      <a:pt x="551" y="968"/>
                      <a:pt x="552" y="969"/>
                    </a:cubicBezTo>
                    <a:cubicBezTo>
                      <a:pt x="553" y="969"/>
                      <a:pt x="562" y="973"/>
                      <a:pt x="562" y="973"/>
                    </a:cubicBezTo>
                    <a:cubicBezTo>
                      <a:pt x="586" y="958"/>
                      <a:pt x="586" y="958"/>
                      <a:pt x="586" y="958"/>
                    </a:cubicBezTo>
                    <a:cubicBezTo>
                      <a:pt x="586" y="958"/>
                      <a:pt x="585" y="953"/>
                      <a:pt x="586" y="948"/>
                    </a:cubicBezTo>
                    <a:cubicBezTo>
                      <a:pt x="586" y="944"/>
                      <a:pt x="595" y="940"/>
                      <a:pt x="595" y="940"/>
                    </a:cubicBezTo>
                    <a:cubicBezTo>
                      <a:pt x="595" y="940"/>
                      <a:pt x="605" y="922"/>
                      <a:pt x="609" y="921"/>
                    </a:cubicBezTo>
                    <a:cubicBezTo>
                      <a:pt x="612" y="921"/>
                      <a:pt x="611" y="930"/>
                      <a:pt x="612" y="931"/>
                    </a:cubicBezTo>
                    <a:cubicBezTo>
                      <a:pt x="612" y="932"/>
                      <a:pt x="619" y="935"/>
                      <a:pt x="620" y="938"/>
                    </a:cubicBezTo>
                    <a:cubicBezTo>
                      <a:pt x="621" y="940"/>
                      <a:pt x="617" y="945"/>
                      <a:pt x="616" y="946"/>
                    </a:cubicBezTo>
                    <a:cubicBezTo>
                      <a:pt x="615" y="948"/>
                      <a:pt x="621" y="955"/>
                      <a:pt x="623" y="958"/>
                    </a:cubicBezTo>
                    <a:cubicBezTo>
                      <a:pt x="624" y="961"/>
                      <a:pt x="623" y="966"/>
                      <a:pt x="625" y="969"/>
                    </a:cubicBezTo>
                    <a:cubicBezTo>
                      <a:pt x="627" y="973"/>
                      <a:pt x="629" y="976"/>
                      <a:pt x="630" y="977"/>
                    </a:cubicBezTo>
                    <a:cubicBezTo>
                      <a:pt x="630" y="978"/>
                      <a:pt x="628" y="988"/>
                      <a:pt x="629" y="989"/>
                    </a:cubicBezTo>
                    <a:cubicBezTo>
                      <a:pt x="629" y="990"/>
                      <a:pt x="631" y="993"/>
                      <a:pt x="633" y="994"/>
                    </a:cubicBezTo>
                    <a:cubicBezTo>
                      <a:pt x="634" y="996"/>
                      <a:pt x="629" y="1001"/>
                      <a:pt x="629" y="1002"/>
                    </a:cubicBezTo>
                    <a:cubicBezTo>
                      <a:pt x="629" y="1003"/>
                      <a:pt x="633" y="1007"/>
                      <a:pt x="635" y="1009"/>
                    </a:cubicBezTo>
                    <a:cubicBezTo>
                      <a:pt x="637" y="1012"/>
                      <a:pt x="613" y="1019"/>
                      <a:pt x="613" y="1019"/>
                    </a:cubicBezTo>
                    <a:cubicBezTo>
                      <a:pt x="611" y="1032"/>
                      <a:pt x="611" y="1032"/>
                      <a:pt x="611" y="1032"/>
                    </a:cubicBezTo>
                    <a:cubicBezTo>
                      <a:pt x="604" y="1039"/>
                      <a:pt x="604" y="1039"/>
                      <a:pt x="604" y="1039"/>
                    </a:cubicBezTo>
                    <a:cubicBezTo>
                      <a:pt x="604" y="1039"/>
                      <a:pt x="610" y="1045"/>
                      <a:pt x="618" y="1050"/>
                    </a:cubicBezTo>
                    <a:cubicBezTo>
                      <a:pt x="627" y="1054"/>
                      <a:pt x="623" y="1060"/>
                      <a:pt x="626" y="1064"/>
                    </a:cubicBezTo>
                    <a:cubicBezTo>
                      <a:pt x="628" y="1068"/>
                      <a:pt x="634" y="1071"/>
                      <a:pt x="634" y="1071"/>
                    </a:cubicBezTo>
                    <a:cubicBezTo>
                      <a:pt x="634" y="1071"/>
                      <a:pt x="637" y="1083"/>
                      <a:pt x="637" y="1084"/>
                    </a:cubicBezTo>
                    <a:cubicBezTo>
                      <a:pt x="637" y="1085"/>
                      <a:pt x="627" y="1093"/>
                      <a:pt x="627" y="1093"/>
                    </a:cubicBezTo>
                    <a:cubicBezTo>
                      <a:pt x="627" y="1093"/>
                      <a:pt x="638" y="1100"/>
                      <a:pt x="639" y="1100"/>
                    </a:cubicBezTo>
                    <a:cubicBezTo>
                      <a:pt x="639" y="1100"/>
                      <a:pt x="639" y="1097"/>
                      <a:pt x="639" y="1097"/>
                    </a:cubicBezTo>
                    <a:cubicBezTo>
                      <a:pt x="636" y="1093"/>
                      <a:pt x="636" y="1093"/>
                      <a:pt x="636" y="1093"/>
                    </a:cubicBezTo>
                    <a:cubicBezTo>
                      <a:pt x="642" y="1088"/>
                      <a:pt x="642" y="1088"/>
                      <a:pt x="642" y="1088"/>
                    </a:cubicBezTo>
                    <a:cubicBezTo>
                      <a:pt x="643" y="1066"/>
                      <a:pt x="643" y="1066"/>
                      <a:pt x="643" y="1066"/>
                    </a:cubicBezTo>
                    <a:cubicBezTo>
                      <a:pt x="643" y="1066"/>
                      <a:pt x="648" y="1073"/>
                      <a:pt x="648" y="1074"/>
                    </a:cubicBezTo>
                    <a:cubicBezTo>
                      <a:pt x="648" y="1075"/>
                      <a:pt x="647" y="1063"/>
                      <a:pt x="651" y="1062"/>
                    </a:cubicBezTo>
                    <a:cubicBezTo>
                      <a:pt x="655" y="1061"/>
                      <a:pt x="656" y="1070"/>
                      <a:pt x="656" y="1071"/>
                    </a:cubicBezTo>
                    <a:cubicBezTo>
                      <a:pt x="656" y="1072"/>
                      <a:pt x="663" y="1066"/>
                      <a:pt x="666" y="1065"/>
                    </a:cubicBezTo>
                    <a:cubicBezTo>
                      <a:pt x="668" y="1065"/>
                      <a:pt x="672" y="1065"/>
                      <a:pt x="672" y="1065"/>
                    </a:cubicBezTo>
                    <a:cubicBezTo>
                      <a:pt x="672" y="1065"/>
                      <a:pt x="675" y="1061"/>
                      <a:pt x="677" y="1059"/>
                    </a:cubicBezTo>
                    <a:cubicBezTo>
                      <a:pt x="679" y="1057"/>
                      <a:pt x="684" y="1043"/>
                      <a:pt x="686" y="1041"/>
                    </a:cubicBezTo>
                    <a:cubicBezTo>
                      <a:pt x="688" y="1039"/>
                      <a:pt x="694" y="1020"/>
                      <a:pt x="694" y="1020"/>
                    </a:cubicBezTo>
                    <a:cubicBezTo>
                      <a:pt x="694" y="1020"/>
                      <a:pt x="694" y="955"/>
                      <a:pt x="694" y="944"/>
                    </a:cubicBezTo>
                    <a:cubicBezTo>
                      <a:pt x="694" y="934"/>
                      <a:pt x="691" y="915"/>
                      <a:pt x="688" y="911"/>
                    </a:cubicBezTo>
                    <a:cubicBezTo>
                      <a:pt x="685" y="907"/>
                      <a:pt x="684" y="891"/>
                      <a:pt x="684" y="887"/>
                    </a:cubicBezTo>
                    <a:cubicBezTo>
                      <a:pt x="684" y="883"/>
                      <a:pt x="684" y="856"/>
                      <a:pt x="684" y="856"/>
                    </a:cubicBezTo>
                    <a:cubicBezTo>
                      <a:pt x="666" y="824"/>
                      <a:pt x="666" y="824"/>
                      <a:pt x="666" y="824"/>
                    </a:cubicBezTo>
                    <a:cubicBezTo>
                      <a:pt x="662" y="823"/>
                      <a:pt x="662" y="823"/>
                      <a:pt x="662" y="823"/>
                    </a:cubicBezTo>
                    <a:cubicBezTo>
                      <a:pt x="660" y="816"/>
                      <a:pt x="660" y="816"/>
                      <a:pt x="660" y="816"/>
                    </a:cubicBezTo>
                    <a:cubicBezTo>
                      <a:pt x="646" y="803"/>
                      <a:pt x="646" y="803"/>
                      <a:pt x="646" y="803"/>
                    </a:cubicBezTo>
                    <a:cubicBezTo>
                      <a:pt x="646" y="803"/>
                      <a:pt x="644" y="796"/>
                      <a:pt x="642" y="794"/>
                    </a:cubicBezTo>
                    <a:cubicBezTo>
                      <a:pt x="640" y="791"/>
                      <a:pt x="637" y="783"/>
                      <a:pt x="637" y="783"/>
                    </a:cubicBezTo>
                    <a:cubicBezTo>
                      <a:pt x="638" y="770"/>
                      <a:pt x="638" y="770"/>
                      <a:pt x="638" y="770"/>
                    </a:cubicBezTo>
                    <a:cubicBezTo>
                      <a:pt x="633" y="764"/>
                      <a:pt x="633" y="764"/>
                      <a:pt x="633" y="764"/>
                    </a:cubicBezTo>
                    <a:cubicBezTo>
                      <a:pt x="626" y="764"/>
                      <a:pt x="626" y="764"/>
                      <a:pt x="626" y="764"/>
                    </a:cubicBezTo>
                    <a:cubicBezTo>
                      <a:pt x="626" y="764"/>
                      <a:pt x="622" y="757"/>
                      <a:pt x="619" y="754"/>
                    </a:cubicBezTo>
                    <a:cubicBezTo>
                      <a:pt x="617" y="751"/>
                      <a:pt x="608" y="752"/>
                      <a:pt x="608" y="752"/>
                    </a:cubicBezTo>
                    <a:cubicBezTo>
                      <a:pt x="608" y="752"/>
                      <a:pt x="613" y="750"/>
                      <a:pt x="614" y="748"/>
                    </a:cubicBezTo>
                    <a:cubicBezTo>
                      <a:pt x="614" y="745"/>
                      <a:pt x="614" y="742"/>
                      <a:pt x="614" y="742"/>
                    </a:cubicBezTo>
                    <a:cubicBezTo>
                      <a:pt x="614" y="742"/>
                      <a:pt x="606" y="742"/>
                      <a:pt x="600" y="742"/>
                    </a:cubicBezTo>
                    <a:cubicBezTo>
                      <a:pt x="594" y="742"/>
                      <a:pt x="585" y="739"/>
                      <a:pt x="580" y="739"/>
                    </a:cubicBezTo>
                    <a:cubicBezTo>
                      <a:pt x="575" y="739"/>
                      <a:pt x="573" y="742"/>
                      <a:pt x="570" y="745"/>
                    </a:cubicBezTo>
                    <a:cubicBezTo>
                      <a:pt x="568" y="748"/>
                      <a:pt x="561" y="749"/>
                      <a:pt x="561" y="749"/>
                    </a:cubicBezTo>
                    <a:cubicBezTo>
                      <a:pt x="561" y="749"/>
                      <a:pt x="570" y="766"/>
                      <a:pt x="570" y="769"/>
                    </a:cubicBezTo>
                    <a:cubicBezTo>
                      <a:pt x="569" y="772"/>
                      <a:pt x="565" y="763"/>
                      <a:pt x="565" y="763"/>
                    </a:cubicBezTo>
                    <a:cubicBezTo>
                      <a:pt x="565" y="763"/>
                      <a:pt x="559" y="778"/>
                      <a:pt x="556" y="778"/>
                    </a:cubicBezTo>
                    <a:cubicBezTo>
                      <a:pt x="553" y="778"/>
                      <a:pt x="555" y="765"/>
                      <a:pt x="555" y="765"/>
                    </a:cubicBezTo>
                    <a:cubicBezTo>
                      <a:pt x="550" y="770"/>
                      <a:pt x="550" y="770"/>
                      <a:pt x="550" y="770"/>
                    </a:cubicBezTo>
                    <a:cubicBezTo>
                      <a:pt x="550" y="770"/>
                      <a:pt x="547" y="779"/>
                      <a:pt x="545" y="779"/>
                    </a:cubicBezTo>
                    <a:cubicBezTo>
                      <a:pt x="543" y="779"/>
                      <a:pt x="541" y="772"/>
                      <a:pt x="541" y="772"/>
                    </a:cubicBezTo>
                    <a:cubicBezTo>
                      <a:pt x="533" y="762"/>
                      <a:pt x="533" y="762"/>
                      <a:pt x="533" y="762"/>
                    </a:cubicBezTo>
                    <a:cubicBezTo>
                      <a:pt x="533" y="762"/>
                      <a:pt x="515" y="774"/>
                      <a:pt x="510" y="774"/>
                    </a:cubicBezTo>
                    <a:cubicBezTo>
                      <a:pt x="506" y="774"/>
                      <a:pt x="510" y="756"/>
                      <a:pt x="512" y="754"/>
                    </a:cubicBezTo>
                    <a:cubicBezTo>
                      <a:pt x="515" y="751"/>
                      <a:pt x="511" y="739"/>
                      <a:pt x="513" y="735"/>
                    </a:cubicBezTo>
                    <a:cubicBezTo>
                      <a:pt x="515" y="731"/>
                      <a:pt x="515" y="723"/>
                      <a:pt x="517" y="716"/>
                    </a:cubicBezTo>
                    <a:cubicBezTo>
                      <a:pt x="519" y="709"/>
                      <a:pt x="515" y="685"/>
                      <a:pt x="517" y="679"/>
                    </a:cubicBezTo>
                    <a:cubicBezTo>
                      <a:pt x="519" y="673"/>
                      <a:pt x="519" y="658"/>
                      <a:pt x="519" y="658"/>
                    </a:cubicBezTo>
                    <a:cubicBezTo>
                      <a:pt x="519" y="658"/>
                      <a:pt x="515" y="649"/>
                      <a:pt x="513" y="644"/>
                    </a:cubicBezTo>
                    <a:cubicBezTo>
                      <a:pt x="512" y="639"/>
                      <a:pt x="517" y="634"/>
                      <a:pt x="517" y="628"/>
                    </a:cubicBezTo>
                    <a:cubicBezTo>
                      <a:pt x="518" y="623"/>
                      <a:pt x="516" y="614"/>
                      <a:pt x="516" y="607"/>
                    </a:cubicBezTo>
                    <a:cubicBezTo>
                      <a:pt x="516" y="601"/>
                      <a:pt x="519" y="600"/>
                      <a:pt x="522" y="599"/>
                    </a:cubicBezTo>
                    <a:cubicBezTo>
                      <a:pt x="525" y="598"/>
                      <a:pt x="530" y="590"/>
                      <a:pt x="534" y="586"/>
                    </a:cubicBezTo>
                    <a:cubicBezTo>
                      <a:pt x="538" y="583"/>
                      <a:pt x="543" y="577"/>
                      <a:pt x="543" y="577"/>
                    </a:cubicBezTo>
                    <a:cubicBezTo>
                      <a:pt x="543" y="577"/>
                      <a:pt x="551" y="575"/>
                      <a:pt x="554" y="574"/>
                    </a:cubicBezTo>
                    <a:cubicBezTo>
                      <a:pt x="557" y="572"/>
                      <a:pt x="553" y="572"/>
                      <a:pt x="552" y="566"/>
                    </a:cubicBezTo>
                    <a:cubicBezTo>
                      <a:pt x="551" y="561"/>
                      <a:pt x="558" y="564"/>
                      <a:pt x="558" y="564"/>
                    </a:cubicBezTo>
                    <a:cubicBezTo>
                      <a:pt x="558" y="560"/>
                      <a:pt x="558" y="560"/>
                      <a:pt x="558" y="560"/>
                    </a:cubicBezTo>
                    <a:cubicBezTo>
                      <a:pt x="558" y="560"/>
                      <a:pt x="562" y="561"/>
                      <a:pt x="565" y="557"/>
                    </a:cubicBezTo>
                    <a:cubicBezTo>
                      <a:pt x="569" y="554"/>
                      <a:pt x="566" y="551"/>
                      <a:pt x="568" y="549"/>
                    </a:cubicBezTo>
                    <a:cubicBezTo>
                      <a:pt x="569" y="546"/>
                      <a:pt x="572" y="549"/>
                      <a:pt x="574" y="549"/>
                    </a:cubicBezTo>
                    <a:cubicBezTo>
                      <a:pt x="576" y="549"/>
                      <a:pt x="577" y="544"/>
                      <a:pt x="577" y="544"/>
                    </a:cubicBezTo>
                    <a:cubicBezTo>
                      <a:pt x="572" y="543"/>
                      <a:pt x="572" y="543"/>
                      <a:pt x="572" y="543"/>
                    </a:cubicBezTo>
                    <a:cubicBezTo>
                      <a:pt x="574" y="538"/>
                      <a:pt x="574" y="538"/>
                      <a:pt x="574" y="538"/>
                    </a:cubicBezTo>
                    <a:cubicBezTo>
                      <a:pt x="574" y="538"/>
                      <a:pt x="572" y="536"/>
                      <a:pt x="572" y="529"/>
                    </a:cubicBezTo>
                    <a:cubicBezTo>
                      <a:pt x="572" y="523"/>
                      <a:pt x="576" y="526"/>
                      <a:pt x="582" y="524"/>
                    </a:cubicBezTo>
                    <a:cubicBezTo>
                      <a:pt x="587" y="521"/>
                      <a:pt x="592" y="516"/>
                      <a:pt x="595" y="512"/>
                    </a:cubicBezTo>
                    <a:cubicBezTo>
                      <a:pt x="599" y="509"/>
                      <a:pt x="600" y="514"/>
                      <a:pt x="605" y="515"/>
                    </a:cubicBezTo>
                    <a:cubicBezTo>
                      <a:pt x="609" y="515"/>
                      <a:pt x="608" y="509"/>
                      <a:pt x="611" y="510"/>
                    </a:cubicBezTo>
                    <a:cubicBezTo>
                      <a:pt x="613" y="511"/>
                      <a:pt x="606" y="517"/>
                      <a:pt x="604" y="521"/>
                    </a:cubicBezTo>
                    <a:cubicBezTo>
                      <a:pt x="602" y="525"/>
                      <a:pt x="607" y="527"/>
                      <a:pt x="610" y="525"/>
                    </a:cubicBezTo>
                    <a:cubicBezTo>
                      <a:pt x="614" y="523"/>
                      <a:pt x="612" y="517"/>
                      <a:pt x="613" y="513"/>
                    </a:cubicBezTo>
                    <a:cubicBezTo>
                      <a:pt x="615" y="510"/>
                      <a:pt x="619" y="511"/>
                      <a:pt x="619" y="511"/>
                    </a:cubicBezTo>
                    <a:cubicBezTo>
                      <a:pt x="620" y="494"/>
                      <a:pt x="620" y="494"/>
                      <a:pt x="620" y="494"/>
                    </a:cubicBezTo>
                    <a:cubicBezTo>
                      <a:pt x="620" y="494"/>
                      <a:pt x="629" y="494"/>
                      <a:pt x="630" y="493"/>
                    </a:cubicBezTo>
                    <a:cubicBezTo>
                      <a:pt x="631" y="491"/>
                      <a:pt x="627" y="487"/>
                      <a:pt x="627" y="487"/>
                    </a:cubicBezTo>
                    <a:cubicBezTo>
                      <a:pt x="627" y="487"/>
                      <a:pt x="628" y="486"/>
                      <a:pt x="629" y="486"/>
                    </a:cubicBezTo>
                    <a:cubicBezTo>
                      <a:pt x="630" y="486"/>
                      <a:pt x="635" y="483"/>
                      <a:pt x="635" y="477"/>
                    </a:cubicBezTo>
                    <a:cubicBezTo>
                      <a:pt x="635" y="471"/>
                      <a:pt x="629" y="475"/>
                      <a:pt x="626" y="477"/>
                    </a:cubicBezTo>
                    <a:cubicBezTo>
                      <a:pt x="624" y="478"/>
                      <a:pt x="622" y="485"/>
                      <a:pt x="622" y="485"/>
                    </a:cubicBezTo>
                    <a:cubicBezTo>
                      <a:pt x="619" y="481"/>
                      <a:pt x="619" y="481"/>
                      <a:pt x="619" y="481"/>
                    </a:cubicBezTo>
                    <a:cubicBezTo>
                      <a:pt x="613" y="478"/>
                      <a:pt x="613" y="478"/>
                      <a:pt x="613" y="478"/>
                    </a:cubicBezTo>
                    <a:cubicBezTo>
                      <a:pt x="613" y="478"/>
                      <a:pt x="615" y="477"/>
                      <a:pt x="615" y="475"/>
                    </a:cubicBezTo>
                    <a:cubicBezTo>
                      <a:pt x="615" y="473"/>
                      <a:pt x="609" y="467"/>
                      <a:pt x="609" y="467"/>
                    </a:cubicBezTo>
                    <a:cubicBezTo>
                      <a:pt x="607" y="445"/>
                      <a:pt x="607" y="445"/>
                      <a:pt x="607" y="445"/>
                    </a:cubicBezTo>
                    <a:cubicBezTo>
                      <a:pt x="607" y="445"/>
                      <a:pt x="609" y="444"/>
                      <a:pt x="605" y="442"/>
                    </a:cubicBezTo>
                    <a:cubicBezTo>
                      <a:pt x="601" y="440"/>
                      <a:pt x="602" y="429"/>
                      <a:pt x="602" y="429"/>
                    </a:cubicBezTo>
                    <a:cubicBezTo>
                      <a:pt x="602" y="429"/>
                      <a:pt x="603" y="430"/>
                      <a:pt x="598" y="426"/>
                    </a:cubicBezTo>
                    <a:cubicBezTo>
                      <a:pt x="593" y="422"/>
                      <a:pt x="597" y="411"/>
                      <a:pt x="597" y="411"/>
                    </a:cubicBezTo>
                    <a:cubicBezTo>
                      <a:pt x="601" y="407"/>
                      <a:pt x="601" y="407"/>
                      <a:pt x="601" y="407"/>
                    </a:cubicBezTo>
                    <a:cubicBezTo>
                      <a:pt x="601" y="401"/>
                      <a:pt x="601" y="401"/>
                      <a:pt x="601" y="401"/>
                    </a:cubicBezTo>
                    <a:cubicBezTo>
                      <a:pt x="605" y="398"/>
                      <a:pt x="605" y="398"/>
                      <a:pt x="605" y="398"/>
                    </a:cubicBezTo>
                    <a:cubicBezTo>
                      <a:pt x="606" y="391"/>
                      <a:pt x="606" y="391"/>
                      <a:pt x="606" y="391"/>
                    </a:cubicBezTo>
                    <a:cubicBezTo>
                      <a:pt x="615" y="390"/>
                      <a:pt x="615" y="390"/>
                      <a:pt x="615" y="390"/>
                    </a:cubicBezTo>
                    <a:cubicBezTo>
                      <a:pt x="613" y="378"/>
                      <a:pt x="613" y="378"/>
                      <a:pt x="613" y="378"/>
                    </a:cubicBezTo>
                    <a:cubicBezTo>
                      <a:pt x="613" y="378"/>
                      <a:pt x="620" y="385"/>
                      <a:pt x="622" y="389"/>
                    </a:cubicBezTo>
                    <a:cubicBezTo>
                      <a:pt x="623" y="392"/>
                      <a:pt x="631" y="397"/>
                      <a:pt x="631" y="397"/>
                    </a:cubicBezTo>
                    <a:cubicBezTo>
                      <a:pt x="635" y="392"/>
                      <a:pt x="635" y="392"/>
                      <a:pt x="635" y="392"/>
                    </a:cubicBezTo>
                    <a:cubicBezTo>
                      <a:pt x="641" y="399"/>
                      <a:pt x="641" y="399"/>
                      <a:pt x="641" y="399"/>
                    </a:cubicBezTo>
                    <a:cubicBezTo>
                      <a:pt x="641" y="399"/>
                      <a:pt x="639" y="374"/>
                      <a:pt x="639" y="374"/>
                    </a:cubicBezTo>
                    <a:cubicBezTo>
                      <a:pt x="639" y="372"/>
                      <a:pt x="636" y="354"/>
                      <a:pt x="636" y="354"/>
                    </a:cubicBezTo>
                    <a:cubicBezTo>
                      <a:pt x="639" y="354"/>
                      <a:pt x="639" y="354"/>
                      <a:pt x="639" y="354"/>
                    </a:cubicBezTo>
                    <a:cubicBezTo>
                      <a:pt x="640" y="350"/>
                      <a:pt x="640" y="350"/>
                      <a:pt x="640" y="350"/>
                    </a:cubicBezTo>
                    <a:cubicBezTo>
                      <a:pt x="635" y="350"/>
                      <a:pt x="635" y="350"/>
                      <a:pt x="635" y="350"/>
                    </a:cubicBezTo>
                    <a:cubicBezTo>
                      <a:pt x="635" y="350"/>
                      <a:pt x="619" y="334"/>
                      <a:pt x="619" y="333"/>
                    </a:cubicBezTo>
                    <a:cubicBezTo>
                      <a:pt x="619" y="331"/>
                      <a:pt x="621" y="331"/>
                      <a:pt x="621" y="331"/>
                    </a:cubicBezTo>
                    <a:cubicBezTo>
                      <a:pt x="621" y="331"/>
                      <a:pt x="621" y="323"/>
                      <a:pt x="623" y="321"/>
                    </a:cubicBezTo>
                    <a:cubicBezTo>
                      <a:pt x="625" y="319"/>
                      <a:pt x="627" y="321"/>
                      <a:pt x="627" y="321"/>
                    </a:cubicBezTo>
                    <a:cubicBezTo>
                      <a:pt x="627" y="321"/>
                      <a:pt x="632" y="317"/>
                      <a:pt x="634" y="318"/>
                    </a:cubicBezTo>
                    <a:cubicBezTo>
                      <a:pt x="636" y="319"/>
                      <a:pt x="631" y="324"/>
                      <a:pt x="632" y="329"/>
                    </a:cubicBezTo>
                    <a:cubicBezTo>
                      <a:pt x="633" y="333"/>
                      <a:pt x="637" y="335"/>
                      <a:pt x="640" y="337"/>
                    </a:cubicBezTo>
                    <a:cubicBezTo>
                      <a:pt x="643" y="338"/>
                      <a:pt x="647" y="345"/>
                      <a:pt x="648" y="346"/>
                    </a:cubicBezTo>
                    <a:cubicBezTo>
                      <a:pt x="648" y="346"/>
                      <a:pt x="652" y="346"/>
                      <a:pt x="652" y="346"/>
                    </a:cubicBezTo>
                    <a:cubicBezTo>
                      <a:pt x="652" y="346"/>
                      <a:pt x="653" y="350"/>
                      <a:pt x="655" y="353"/>
                    </a:cubicBezTo>
                    <a:cubicBezTo>
                      <a:pt x="656" y="356"/>
                      <a:pt x="661" y="355"/>
                      <a:pt x="661" y="355"/>
                    </a:cubicBezTo>
                    <a:cubicBezTo>
                      <a:pt x="660" y="382"/>
                      <a:pt x="660" y="382"/>
                      <a:pt x="660" y="382"/>
                    </a:cubicBezTo>
                    <a:cubicBezTo>
                      <a:pt x="663" y="384"/>
                      <a:pt x="663" y="384"/>
                      <a:pt x="663" y="384"/>
                    </a:cubicBezTo>
                    <a:cubicBezTo>
                      <a:pt x="663" y="384"/>
                      <a:pt x="666" y="393"/>
                      <a:pt x="670" y="398"/>
                    </a:cubicBezTo>
                    <a:cubicBezTo>
                      <a:pt x="673" y="402"/>
                      <a:pt x="671" y="409"/>
                      <a:pt x="671" y="412"/>
                    </a:cubicBezTo>
                    <a:cubicBezTo>
                      <a:pt x="671" y="414"/>
                      <a:pt x="673" y="416"/>
                      <a:pt x="673" y="416"/>
                    </a:cubicBezTo>
                    <a:cubicBezTo>
                      <a:pt x="673" y="416"/>
                      <a:pt x="674" y="423"/>
                      <a:pt x="674" y="425"/>
                    </a:cubicBezTo>
                    <a:cubicBezTo>
                      <a:pt x="674" y="427"/>
                      <a:pt x="676" y="427"/>
                      <a:pt x="680" y="432"/>
                    </a:cubicBezTo>
                    <a:cubicBezTo>
                      <a:pt x="685" y="438"/>
                      <a:pt x="688" y="461"/>
                      <a:pt x="688" y="461"/>
                    </a:cubicBezTo>
                    <a:cubicBezTo>
                      <a:pt x="688" y="461"/>
                      <a:pt x="684" y="465"/>
                      <a:pt x="684" y="469"/>
                    </a:cubicBezTo>
                    <a:cubicBezTo>
                      <a:pt x="683" y="472"/>
                      <a:pt x="686" y="475"/>
                      <a:pt x="686" y="475"/>
                    </a:cubicBezTo>
                    <a:cubicBezTo>
                      <a:pt x="686" y="476"/>
                      <a:pt x="680" y="481"/>
                      <a:pt x="680" y="481"/>
                    </a:cubicBezTo>
                    <a:cubicBezTo>
                      <a:pt x="679" y="482"/>
                      <a:pt x="687" y="484"/>
                      <a:pt x="691" y="486"/>
                    </a:cubicBezTo>
                    <a:cubicBezTo>
                      <a:pt x="696" y="488"/>
                      <a:pt x="696" y="508"/>
                      <a:pt x="696" y="508"/>
                    </a:cubicBezTo>
                    <a:cubicBezTo>
                      <a:pt x="715" y="530"/>
                      <a:pt x="715" y="530"/>
                      <a:pt x="715" y="530"/>
                    </a:cubicBezTo>
                    <a:cubicBezTo>
                      <a:pt x="715" y="530"/>
                      <a:pt x="726" y="542"/>
                      <a:pt x="728" y="542"/>
                    </a:cubicBezTo>
                    <a:cubicBezTo>
                      <a:pt x="730" y="543"/>
                      <a:pt x="786" y="573"/>
                      <a:pt x="787" y="574"/>
                    </a:cubicBezTo>
                    <a:cubicBezTo>
                      <a:pt x="788" y="574"/>
                      <a:pt x="792" y="574"/>
                      <a:pt x="796" y="574"/>
                    </a:cubicBezTo>
                    <a:cubicBezTo>
                      <a:pt x="799" y="575"/>
                      <a:pt x="816" y="587"/>
                      <a:pt x="820" y="590"/>
                    </a:cubicBezTo>
                    <a:cubicBezTo>
                      <a:pt x="823" y="593"/>
                      <a:pt x="832" y="591"/>
                      <a:pt x="832" y="591"/>
                    </a:cubicBezTo>
                    <a:cubicBezTo>
                      <a:pt x="828" y="573"/>
                      <a:pt x="828" y="573"/>
                      <a:pt x="828" y="573"/>
                    </a:cubicBezTo>
                    <a:close/>
                    <a:moveTo>
                      <a:pt x="546" y="757"/>
                    </a:moveTo>
                    <a:cubicBezTo>
                      <a:pt x="548" y="756"/>
                      <a:pt x="546" y="752"/>
                      <a:pt x="544" y="754"/>
                    </a:cubicBezTo>
                    <a:cubicBezTo>
                      <a:pt x="544" y="754"/>
                      <a:pt x="544" y="758"/>
                      <a:pt x="546" y="757"/>
                    </a:cubicBezTo>
                    <a:close/>
                    <a:moveTo>
                      <a:pt x="755" y="850"/>
                    </a:moveTo>
                    <a:cubicBezTo>
                      <a:pt x="751" y="848"/>
                      <a:pt x="747" y="843"/>
                      <a:pt x="742" y="843"/>
                    </a:cubicBezTo>
                    <a:cubicBezTo>
                      <a:pt x="737" y="843"/>
                      <a:pt x="738" y="848"/>
                      <a:pt x="731" y="842"/>
                    </a:cubicBezTo>
                    <a:cubicBezTo>
                      <a:pt x="724" y="836"/>
                      <a:pt x="714" y="818"/>
                      <a:pt x="714" y="816"/>
                    </a:cubicBezTo>
                    <a:cubicBezTo>
                      <a:pt x="714" y="815"/>
                      <a:pt x="706" y="805"/>
                      <a:pt x="710" y="800"/>
                    </a:cubicBezTo>
                    <a:cubicBezTo>
                      <a:pt x="714" y="796"/>
                      <a:pt x="722" y="791"/>
                      <a:pt x="725" y="792"/>
                    </a:cubicBezTo>
                    <a:cubicBezTo>
                      <a:pt x="728" y="792"/>
                      <a:pt x="738" y="794"/>
                      <a:pt x="738" y="794"/>
                    </a:cubicBezTo>
                    <a:cubicBezTo>
                      <a:pt x="738" y="794"/>
                      <a:pt x="728" y="790"/>
                      <a:pt x="720" y="786"/>
                    </a:cubicBezTo>
                    <a:cubicBezTo>
                      <a:pt x="713" y="781"/>
                      <a:pt x="696" y="774"/>
                      <a:pt x="692" y="771"/>
                    </a:cubicBezTo>
                    <a:cubicBezTo>
                      <a:pt x="688" y="768"/>
                      <a:pt x="676" y="758"/>
                      <a:pt x="672" y="756"/>
                    </a:cubicBezTo>
                    <a:cubicBezTo>
                      <a:pt x="669" y="754"/>
                      <a:pt x="667" y="754"/>
                      <a:pt x="667" y="754"/>
                    </a:cubicBezTo>
                    <a:cubicBezTo>
                      <a:pt x="661" y="748"/>
                      <a:pt x="661" y="748"/>
                      <a:pt x="661" y="748"/>
                    </a:cubicBezTo>
                    <a:cubicBezTo>
                      <a:pt x="657" y="748"/>
                      <a:pt x="657" y="748"/>
                      <a:pt x="657" y="748"/>
                    </a:cubicBezTo>
                    <a:cubicBezTo>
                      <a:pt x="647" y="738"/>
                      <a:pt x="647" y="738"/>
                      <a:pt x="647" y="738"/>
                    </a:cubicBezTo>
                    <a:cubicBezTo>
                      <a:pt x="648" y="734"/>
                      <a:pt x="648" y="734"/>
                      <a:pt x="648" y="734"/>
                    </a:cubicBezTo>
                    <a:cubicBezTo>
                      <a:pt x="621" y="713"/>
                      <a:pt x="621" y="713"/>
                      <a:pt x="621" y="713"/>
                    </a:cubicBezTo>
                    <a:cubicBezTo>
                      <a:pt x="616" y="706"/>
                      <a:pt x="616" y="706"/>
                      <a:pt x="616" y="706"/>
                    </a:cubicBezTo>
                    <a:cubicBezTo>
                      <a:pt x="607" y="704"/>
                      <a:pt x="607" y="704"/>
                      <a:pt x="607" y="704"/>
                    </a:cubicBezTo>
                    <a:cubicBezTo>
                      <a:pt x="607" y="712"/>
                      <a:pt x="607" y="712"/>
                      <a:pt x="607" y="712"/>
                    </a:cubicBezTo>
                    <a:cubicBezTo>
                      <a:pt x="607" y="712"/>
                      <a:pt x="613" y="711"/>
                      <a:pt x="616" y="715"/>
                    </a:cubicBezTo>
                    <a:cubicBezTo>
                      <a:pt x="619" y="719"/>
                      <a:pt x="620" y="724"/>
                      <a:pt x="620" y="724"/>
                    </a:cubicBezTo>
                    <a:cubicBezTo>
                      <a:pt x="621" y="729"/>
                      <a:pt x="621" y="729"/>
                      <a:pt x="621" y="729"/>
                    </a:cubicBezTo>
                    <a:cubicBezTo>
                      <a:pt x="617" y="731"/>
                      <a:pt x="617" y="731"/>
                      <a:pt x="617" y="731"/>
                    </a:cubicBezTo>
                    <a:cubicBezTo>
                      <a:pt x="616" y="738"/>
                      <a:pt x="616" y="738"/>
                      <a:pt x="616" y="738"/>
                    </a:cubicBezTo>
                    <a:cubicBezTo>
                      <a:pt x="616" y="738"/>
                      <a:pt x="629" y="745"/>
                      <a:pt x="631" y="750"/>
                    </a:cubicBezTo>
                    <a:cubicBezTo>
                      <a:pt x="632" y="755"/>
                      <a:pt x="633" y="764"/>
                      <a:pt x="637" y="764"/>
                    </a:cubicBezTo>
                    <a:cubicBezTo>
                      <a:pt x="641" y="765"/>
                      <a:pt x="660" y="770"/>
                      <a:pt x="661" y="774"/>
                    </a:cubicBezTo>
                    <a:cubicBezTo>
                      <a:pt x="662" y="778"/>
                      <a:pt x="665" y="786"/>
                      <a:pt x="667" y="788"/>
                    </a:cubicBezTo>
                    <a:cubicBezTo>
                      <a:pt x="669" y="789"/>
                      <a:pt x="681" y="796"/>
                      <a:pt x="685" y="801"/>
                    </a:cubicBezTo>
                    <a:cubicBezTo>
                      <a:pt x="688" y="807"/>
                      <a:pt x="702" y="831"/>
                      <a:pt x="702" y="831"/>
                    </a:cubicBezTo>
                    <a:cubicBezTo>
                      <a:pt x="713" y="832"/>
                      <a:pt x="713" y="832"/>
                      <a:pt x="713" y="832"/>
                    </a:cubicBezTo>
                    <a:cubicBezTo>
                      <a:pt x="713" y="832"/>
                      <a:pt x="718" y="849"/>
                      <a:pt x="724" y="853"/>
                    </a:cubicBezTo>
                    <a:cubicBezTo>
                      <a:pt x="731" y="856"/>
                      <a:pt x="736" y="862"/>
                      <a:pt x="736" y="862"/>
                    </a:cubicBezTo>
                    <a:cubicBezTo>
                      <a:pt x="736" y="862"/>
                      <a:pt x="735" y="870"/>
                      <a:pt x="743" y="875"/>
                    </a:cubicBezTo>
                    <a:cubicBezTo>
                      <a:pt x="750" y="879"/>
                      <a:pt x="761" y="886"/>
                      <a:pt x="760" y="885"/>
                    </a:cubicBezTo>
                    <a:cubicBezTo>
                      <a:pt x="759" y="883"/>
                      <a:pt x="748" y="860"/>
                      <a:pt x="748" y="860"/>
                    </a:cubicBezTo>
                    <a:cubicBezTo>
                      <a:pt x="748" y="860"/>
                      <a:pt x="752" y="865"/>
                      <a:pt x="756" y="861"/>
                    </a:cubicBezTo>
                    <a:cubicBezTo>
                      <a:pt x="761" y="858"/>
                      <a:pt x="763" y="855"/>
                      <a:pt x="763" y="855"/>
                    </a:cubicBezTo>
                    <a:cubicBezTo>
                      <a:pt x="772" y="860"/>
                      <a:pt x="772" y="860"/>
                      <a:pt x="772" y="860"/>
                    </a:cubicBezTo>
                    <a:cubicBezTo>
                      <a:pt x="762" y="849"/>
                      <a:pt x="762" y="849"/>
                      <a:pt x="762" y="849"/>
                    </a:cubicBezTo>
                    <a:cubicBezTo>
                      <a:pt x="762" y="849"/>
                      <a:pt x="758" y="852"/>
                      <a:pt x="755" y="850"/>
                    </a:cubicBezTo>
                    <a:close/>
                    <a:moveTo>
                      <a:pt x="597" y="534"/>
                    </a:moveTo>
                    <a:cubicBezTo>
                      <a:pt x="600" y="535"/>
                      <a:pt x="598" y="529"/>
                      <a:pt x="598" y="529"/>
                    </a:cubicBezTo>
                    <a:cubicBezTo>
                      <a:pt x="596" y="528"/>
                      <a:pt x="593" y="533"/>
                      <a:pt x="597" y="534"/>
                    </a:cubicBezTo>
                    <a:close/>
                    <a:moveTo>
                      <a:pt x="547" y="770"/>
                    </a:moveTo>
                    <a:cubicBezTo>
                      <a:pt x="547" y="767"/>
                      <a:pt x="550" y="759"/>
                      <a:pt x="547" y="759"/>
                    </a:cubicBezTo>
                    <a:cubicBezTo>
                      <a:pt x="547" y="759"/>
                      <a:pt x="542" y="766"/>
                      <a:pt x="542" y="768"/>
                    </a:cubicBezTo>
                    <a:cubicBezTo>
                      <a:pt x="542" y="770"/>
                      <a:pt x="547" y="773"/>
                      <a:pt x="547" y="770"/>
                    </a:cubicBezTo>
                    <a:close/>
                    <a:moveTo>
                      <a:pt x="533" y="741"/>
                    </a:moveTo>
                    <a:cubicBezTo>
                      <a:pt x="534" y="752"/>
                      <a:pt x="534" y="752"/>
                      <a:pt x="534" y="752"/>
                    </a:cubicBezTo>
                    <a:cubicBezTo>
                      <a:pt x="538" y="750"/>
                      <a:pt x="538" y="750"/>
                      <a:pt x="538" y="750"/>
                    </a:cubicBezTo>
                    <a:cubicBezTo>
                      <a:pt x="538" y="750"/>
                      <a:pt x="540" y="754"/>
                      <a:pt x="542" y="753"/>
                    </a:cubicBezTo>
                    <a:cubicBezTo>
                      <a:pt x="543" y="752"/>
                      <a:pt x="543" y="744"/>
                      <a:pt x="543" y="744"/>
                    </a:cubicBezTo>
                    <a:cubicBezTo>
                      <a:pt x="539" y="740"/>
                      <a:pt x="539" y="740"/>
                      <a:pt x="539" y="740"/>
                    </a:cubicBezTo>
                    <a:cubicBezTo>
                      <a:pt x="533" y="741"/>
                      <a:pt x="533" y="741"/>
                      <a:pt x="533" y="741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 w="6350" cap="flat" cmpd="sng">
                <a:solidFill>
                  <a:srgbClr val="56565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8"/>
              <p:cNvSpPr>
                <a:spLocks noEditPoints="1"/>
              </p:cNvSpPr>
              <p:nvPr/>
            </p:nvSpPr>
            <p:spPr bwMode="auto">
              <a:xfrm>
                <a:off x="-5065713" y="-661988"/>
                <a:ext cx="3030538" cy="3449638"/>
              </a:xfrm>
              <a:custGeom>
                <a:avLst/>
                <a:gdLst/>
                <a:ahLst/>
                <a:cxnLst>
                  <a:cxn ang="0">
                    <a:pos x="348" y="137"/>
                  </a:cxn>
                  <a:cxn ang="0">
                    <a:pos x="355" y="158"/>
                  </a:cxn>
                  <a:cxn ang="0">
                    <a:pos x="338" y="15"/>
                  </a:cxn>
                  <a:cxn ang="0">
                    <a:pos x="319" y="40"/>
                  </a:cxn>
                  <a:cxn ang="0">
                    <a:pos x="338" y="76"/>
                  </a:cxn>
                  <a:cxn ang="0">
                    <a:pos x="351" y="47"/>
                  </a:cxn>
                  <a:cxn ang="0">
                    <a:pos x="405" y="88"/>
                  </a:cxn>
                  <a:cxn ang="0">
                    <a:pos x="379" y="73"/>
                  </a:cxn>
                  <a:cxn ang="0">
                    <a:pos x="470" y="205"/>
                  </a:cxn>
                  <a:cxn ang="0">
                    <a:pos x="212" y="249"/>
                  </a:cxn>
                  <a:cxn ang="0">
                    <a:pos x="239" y="184"/>
                  </a:cxn>
                  <a:cxn ang="0">
                    <a:pos x="797" y="719"/>
                  </a:cxn>
                  <a:cxn ang="0">
                    <a:pos x="795" y="662"/>
                  </a:cxn>
                  <a:cxn ang="0">
                    <a:pos x="747" y="634"/>
                  </a:cxn>
                  <a:cxn ang="0">
                    <a:pos x="708" y="582"/>
                  </a:cxn>
                  <a:cxn ang="0">
                    <a:pos x="670" y="560"/>
                  </a:cxn>
                  <a:cxn ang="0">
                    <a:pos x="631" y="573"/>
                  </a:cxn>
                  <a:cxn ang="0">
                    <a:pos x="604" y="598"/>
                  </a:cxn>
                  <a:cxn ang="0">
                    <a:pos x="570" y="587"/>
                  </a:cxn>
                  <a:cxn ang="0">
                    <a:pos x="556" y="525"/>
                  </a:cxn>
                  <a:cxn ang="0">
                    <a:pos x="522" y="476"/>
                  </a:cxn>
                  <a:cxn ang="0">
                    <a:pos x="497" y="451"/>
                  </a:cxn>
                  <a:cxn ang="0">
                    <a:pos x="475" y="356"/>
                  </a:cxn>
                  <a:cxn ang="0">
                    <a:pos x="489" y="314"/>
                  </a:cxn>
                  <a:cxn ang="0">
                    <a:pos x="486" y="245"/>
                  </a:cxn>
                  <a:cxn ang="0">
                    <a:pos x="468" y="223"/>
                  </a:cxn>
                  <a:cxn ang="0">
                    <a:pos x="436" y="236"/>
                  </a:cxn>
                  <a:cxn ang="0">
                    <a:pos x="471" y="183"/>
                  </a:cxn>
                  <a:cxn ang="0">
                    <a:pos x="469" y="137"/>
                  </a:cxn>
                  <a:cxn ang="0">
                    <a:pos x="428" y="137"/>
                  </a:cxn>
                  <a:cxn ang="0">
                    <a:pos x="401" y="126"/>
                  </a:cxn>
                  <a:cxn ang="0">
                    <a:pos x="380" y="150"/>
                  </a:cxn>
                  <a:cxn ang="0">
                    <a:pos x="353" y="171"/>
                  </a:cxn>
                  <a:cxn ang="0">
                    <a:pos x="318" y="178"/>
                  </a:cxn>
                  <a:cxn ang="0">
                    <a:pos x="280" y="205"/>
                  </a:cxn>
                  <a:cxn ang="0">
                    <a:pos x="271" y="233"/>
                  </a:cxn>
                  <a:cxn ang="0">
                    <a:pos x="222" y="247"/>
                  </a:cxn>
                  <a:cxn ang="0">
                    <a:pos x="220" y="279"/>
                  </a:cxn>
                  <a:cxn ang="0">
                    <a:pos x="206" y="291"/>
                  </a:cxn>
                  <a:cxn ang="0">
                    <a:pos x="203" y="356"/>
                  </a:cxn>
                  <a:cxn ang="0">
                    <a:pos x="231" y="379"/>
                  </a:cxn>
                  <a:cxn ang="0">
                    <a:pos x="227" y="432"/>
                  </a:cxn>
                  <a:cxn ang="0">
                    <a:pos x="247" y="491"/>
                  </a:cxn>
                  <a:cxn ang="0">
                    <a:pos x="231" y="559"/>
                  </a:cxn>
                  <a:cxn ang="0">
                    <a:pos x="213" y="592"/>
                  </a:cxn>
                  <a:cxn ang="0">
                    <a:pos x="159" y="594"/>
                  </a:cxn>
                  <a:cxn ang="0">
                    <a:pos x="103" y="624"/>
                  </a:cxn>
                  <a:cxn ang="0">
                    <a:pos x="35" y="634"/>
                  </a:cxn>
                  <a:cxn ang="0">
                    <a:pos x="25" y="664"/>
                  </a:cxn>
                  <a:cxn ang="0">
                    <a:pos x="3" y="724"/>
                  </a:cxn>
                  <a:cxn ang="0">
                    <a:pos x="43" y="758"/>
                  </a:cxn>
                  <a:cxn ang="0">
                    <a:pos x="69" y="762"/>
                  </a:cxn>
                  <a:cxn ang="0">
                    <a:pos x="129" y="862"/>
                  </a:cxn>
                  <a:cxn ang="0">
                    <a:pos x="193" y="869"/>
                  </a:cxn>
                  <a:cxn ang="0">
                    <a:pos x="257" y="920"/>
                  </a:cxn>
                  <a:cxn ang="0">
                    <a:pos x="339" y="879"/>
                  </a:cxn>
                  <a:cxn ang="0">
                    <a:pos x="388" y="893"/>
                  </a:cxn>
                  <a:cxn ang="0">
                    <a:pos x="447" y="877"/>
                  </a:cxn>
                  <a:cxn ang="0">
                    <a:pos x="492" y="841"/>
                  </a:cxn>
                  <a:cxn ang="0">
                    <a:pos x="602" y="862"/>
                  </a:cxn>
                  <a:cxn ang="0">
                    <a:pos x="706" y="843"/>
                  </a:cxn>
                  <a:cxn ang="0">
                    <a:pos x="787" y="815"/>
                  </a:cxn>
                  <a:cxn ang="0">
                    <a:pos x="275" y="209"/>
                  </a:cxn>
                </a:cxnLst>
                <a:rect l="0" t="0" r="r" b="b"/>
                <a:pathLst>
                  <a:path w="808" h="920">
                    <a:moveTo>
                      <a:pt x="320" y="56"/>
                    </a:moveTo>
                    <a:cubicBezTo>
                      <a:pt x="320" y="56"/>
                      <a:pt x="320" y="56"/>
                      <a:pt x="309" y="50"/>
                    </a:cubicBezTo>
                    <a:cubicBezTo>
                      <a:pt x="309" y="50"/>
                      <a:pt x="309" y="50"/>
                      <a:pt x="309" y="45"/>
                    </a:cubicBezTo>
                    <a:cubicBezTo>
                      <a:pt x="309" y="45"/>
                      <a:pt x="312" y="45"/>
                      <a:pt x="315" y="45"/>
                    </a:cubicBezTo>
                    <a:cubicBezTo>
                      <a:pt x="319" y="45"/>
                      <a:pt x="321" y="44"/>
                      <a:pt x="326" y="49"/>
                    </a:cubicBezTo>
                    <a:cubicBezTo>
                      <a:pt x="330" y="53"/>
                      <a:pt x="320" y="56"/>
                      <a:pt x="320" y="56"/>
                    </a:cubicBezTo>
                    <a:close/>
                    <a:moveTo>
                      <a:pt x="348" y="137"/>
                    </a:moveTo>
                    <a:cubicBezTo>
                      <a:pt x="348" y="134"/>
                      <a:pt x="347" y="131"/>
                      <a:pt x="347" y="131"/>
                    </a:cubicBezTo>
                    <a:cubicBezTo>
                      <a:pt x="347" y="131"/>
                      <a:pt x="346" y="138"/>
                      <a:pt x="341" y="137"/>
                    </a:cubicBezTo>
                    <a:cubicBezTo>
                      <a:pt x="341" y="137"/>
                      <a:pt x="348" y="141"/>
                      <a:pt x="348" y="137"/>
                    </a:cubicBezTo>
                    <a:close/>
                    <a:moveTo>
                      <a:pt x="355" y="158"/>
                    </a:moveTo>
                    <a:cubicBezTo>
                      <a:pt x="352" y="156"/>
                      <a:pt x="345" y="158"/>
                      <a:pt x="345" y="158"/>
                    </a:cubicBezTo>
                    <a:cubicBezTo>
                      <a:pt x="345" y="158"/>
                      <a:pt x="345" y="160"/>
                      <a:pt x="348" y="163"/>
                    </a:cubicBezTo>
                    <a:cubicBezTo>
                      <a:pt x="352" y="166"/>
                      <a:pt x="355" y="158"/>
                      <a:pt x="355" y="158"/>
                    </a:cubicBezTo>
                    <a:close/>
                    <a:moveTo>
                      <a:pt x="319" y="40"/>
                    </a:moveTo>
                    <a:cubicBezTo>
                      <a:pt x="326" y="44"/>
                      <a:pt x="326" y="44"/>
                      <a:pt x="326" y="44"/>
                    </a:cubicBezTo>
                    <a:cubicBezTo>
                      <a:pt x="332" y="38"/>
                      <a:pt x="332" y="38"/>
                      <a:pt x="332" y="38"/>
                    </a:cubicBezTo>
                    <a:cubicBezTo>
                      <a:pt x="332" y="38"/>
                      <a:pt x="341" y="35"/>
                      <a:pt x="342" y="34"/>
                    </a:cubicBezTo>
                    <a:cubicBezTo>
                      <a:pt x="343" y="34"/>
                      <a:pt x="339" y="26"/>
                      <a:pt x="339" y="24"/>
                    </a:cubicBezTo>
                    <a:cubicBezTo>
                      <a:pt x="339" y="23"/>
                      <a:pt x="344" y="21"/>
                      <a:pt x="344" y="21"/>
                    </a:cubicBezTo>
                    <a:cubicBezTo>
                      <a:pt x="344" y="21"/>
                      <a:pt x="345" y="19"/>
                      <a:pt x="338" y="15"/>
                    </a:cubicBezTo>
                    <a:cubicBezTo>
                      <a:pt x="332" y="11"/>
                      <a:pt x="330" y="4"/>
                      <a:pt x="330" y="4"/>
                    </a:cubicBezTo>
                    <a:cubicBezTo>
                      <a:pt x="330" y="4"/>
                      <a:pt x="329" y="7"/>
                      <a:pt x="329" y="9"/>
                    </a:cubicBezTo>
                    <a:cubicBezTo>
                      <a:pt x="329" y="11"/>
                      <a:pt x="325" y="12"/>
                      <a:pt x="320" y="15"/>
                    </a:cubicBezTo>
                    <a:cubicBezTo>
                      <a:pt x="316" y="18"/>
                      <a:pt x="320" y="23"/>
                      <a:pt x="320" y="27"/>
                    </a:cubicBezTo>
                    <a:cubicBezTo>
                      <a:pt x="320" y="30"/>
                      <a:pt x="314" y="34"/>
                      <a:pt x="313" y="35"/>
                    </a:cubicBezTo>
                    <a:cubicBezTo>
                      <a:pt x="318" y="36"/>
                      <a:pt x="318" y="36"/>
                      <a:pt x="318" y="36"/>
                    </a:cubicBezTo>
                    <a:lnTo>
                      <a:pt x="319" y="40"/>
                    </a:lnTo>
                    <a:close/>
                    <a:moveTo>
                      <a:pt x="330" y="45"/>
                    </a:moveTo>
                    <a:cubicBezTo>
                      <a:pt x="330" y="53"/>
                      <a:pt x="330" y="53"/>
                      <a:pt x="330" y="53"/>
                    </a:cubicBezTo>
                    <a:cubicBezTo>
                      <a:pt x="323" y="60"/>
                      <a:pt x="323" y="60"/>
                      <a:pt x="323" y="60"/>
                    </a:cubicBezTo>
                    <a:cubicBezTo>
                      <a:pt x="323" y="60"/>
                      <a:pt x="324" y="60"/>
                      <a:pt x="327" y="63"/>
                    </a:cubicBezTo>
                    <a:cubicBezTo>
                      <a:pt x="331" y="67"/>
                      <a:pt x="332" y="74"/>
                      <a:pt x="332" y="74"/>
                    </a:cubicBezTo>
                    <a:cubicBezTo>
                      <a:pt x="336" y="74"/>
                      <a:pt x="336" y="74"/>
                      <a:pt x="336" y="74"/>
                    </a:cubicBezTo>
                    <a:cubicBezTo>
                      <a:pt x="338" y="76"/>
                      <a:pt x="338" y="76"/>
                      <a:pt x="338" y="76"/>
                    </a:cubicBezTo>
                    <a:cubicBezTo>
                      <a:pt x="343" y="76"/>
                      <a:pt x="343" y="76"/>
                      <a:pt x="343" y="76"/>
                    </a:cubicBezTo>
                    <a:cubicBezTo>
                      <a:pt x="349" y="81"/>
                      <a:pt x="349" y="81"/>
                      <a:pt x="349" y="81"/>
                    </a:cubicBezTo>
                    <a:cubicBezTo>
                      <a:pt x="349" y="81"/>
                      <a:pt x="361" y="77"/>
                      <a:pt x="362" y="75"/>
                    </a:cubicBezTo>
                    <a:cubicBezTo>
                      <a:pt x="362" y="72"/>
                      <a:pt x="357" y="67"/>
                      <a:pt x="358" y="65"/>
                    </a:cubicBezTo>
                    <a:cubicBezTo>
                      <a:pt x="359" y="63"/>
                      <a:pt x="359" y="50"/>
                      <a:pt x="359" y="50"/>
                    </a:cubicBezTo>
                    <a:cubicBezTo>
                      <a:pt x="359" y="50"/>
                      <a:pt x="354" y="42"/>
                      <a:pt x="352" y="41"/>
                    </a:cubicBezTo>
                    <a:cubicBezTo>
                      <a:pt x="349" y="40"/>
                      <a:pt x="351" y="47"/>
                      <a:pt x="351" y="47"/>
                    </a:cubicBezTo>
                    <a:cubicBezTo>
                      <a:pt x="351" y="47"/>
                      <a:pt x="347" y="50"/>
                      <a:pt x="346" y="50"/>
                    </a:cubicBezTo>
                    <a:cubicBezTo>
                      <a:pt x="344" y="50"/>
                      <a:pt x="345" y="39"/>
                      <a:pt x="345" y="39"/>
                    </a:cubicBezTo>
                    <a:lnTo>
                      <a:pt x="330" y="45"/>
                    </a:lnTo>
                    <a:close/>
                    <a:moveTo>
                      <a:pt x="411" y="93"/>
                    </a:moveTo>
                    <a:cubicBezTo>
                      <a:pt x="417" y="93"/>
                      <a:pt x="417" y="89"/>
                      <a:pt x="415" y="88"/>
                    </a:cubicBezTo>
                    <a:cubicBezTo>
                      <a:pt x="412" y="88"/>
                      <a:pt x="409" y="90"/>
                      <a:pt x="409" y="90"/>
                    </a:cubicBezTo>
                    <a:cubicBezTo>
                      <a:pt x="405" y="88"/>
                      <a:pt x="405" y="88"/>
                      <a:pt x="405" y="88"/>
                    </a:cubicBezTo>
                    <a:cubicBezTo>
                      <a:pt x="405" y="88"/>
                      <a:pt x="406" y="93"/>
                      <a:pt x="411" y="93"/>
                    </a:cubicBezTo>
                    <a:close/>
                    <a:moveTo>
                      <a:pt x="364" y="104"/>
                    </a:moveTo>
                    <a:cubicBezTo>
                      <a:pt x="368" y="104"/>
                      <a:pt x="373" y="97"/>
                      <a:pt x="376" y="97"/>
                    </a:cubicBezTo>
                    <a:cubicBezTo>
                      <a:pt x="379" y="97"/>
                      <a:pt x="400" y="90"/>
                      <a:pt x="397" y="83"/>
                    </a:cubicBezTo>
                    <a:cubicBezTo>
                      <a:pt x="395" y="76"/>
                      <a:pt x="390" y="74"/>
                      <a:pt x="390" y="74"/>
                    </a:cubicBezTo>
                    <a:cubicBezTo>
                      <a:pt x="383" y="65"/>
                      <a:pt x="383" y="65"/>
                      <a:pt x="383" y="65"/>
                    </a:cubicBezTo>
                    <a:cubicBezTo>
                      <a:pt x="379" y="73"/>
                      <a:pt x="379" y="73"/>
                      <a:pt x="379" y="73"/>
                    </a:cubicBezTo>
                    <a:cubicBezTo>
                      <a:pt x="376" y="57"/>
                      <a:pt x="376" y="57"/>
                      <a:pt x="376" y="57"/>
                    </a:cubicBezTo>
                    <a:cubicBezTo>
                      <a:pt x="376" y="57"/>
                      <a:pt x="371" y="63"/>
                      <a:pt x="369" y="66"/>
                    </a:cubicBezTo>
                    <a:cubicBezTo>
                      <a:pt x="368" y="69"/>
                      <a:pt x="370" y="80"/>
                      <a:pt x="370" y="80"/>
                    </a:cubicBezTo>
                    <a:cubicBezTo>
                      <a:pt x="367" y="80"/>
                      <a:pt x="367" y="80"/>
                      <a:pt x="367" y="80"/>
                    </a:cubicBezTo>
                    <a:cubicBezTo>
                      <a:pt x="367" y="80"/>
                      <a:pt x="367" y="93"/>
                      <a:pt x="365" y="97"/>
                    </a:cubicBezTo>
                    <a:cubicBezTo>
                      <a:pt x="364" y="100"/>
                      <a:pt x="359" y="104"/>
                      <a:pt x="364" y="104"/>
                    </a:cubicBezTo>
                    <a:close/>
                    <a:moveTo>
                      <a:pt x="470" y="205"/>
                    </a:moveTo>
                    <a:cubicBezTo>
                      <a:pt x="464" y="206"/>
                      <a:pt x="464" y="206"/>
                      <a:pt x="464" y="206"/>
                    </a:cubicBezTo>
                    <a:cubicBezTo>
                      <a:pt x="464" y="206"/>
                      <a:pt x="461" y="215"/>
                      <a:pt x="463" y="215"/>
                    </a:cubicBezTo>
                    <a:cubicBezTo>
                      <a:pt x="465" y="215"/>
                      <a:pt x="471" y="211"/>
                      <a:pt x="471" y="211"/>
                    </a:cubicBezTo>
                    <a:cubicBezTo>
                      <a:pt x="471" y="211"/>
                      <a:pt x="479" y="200"/>
                      <a:pt x="476" y="200"/>
                    </a:cubicBezTo>
                    <a:cubicBezTo>
                      <a:pt x="472" y="201"/>
                      <a:pt x="470" y="205"/>
                      <a:pt x="470" y="205"/>
                    </a:cubicBezTo>
                    <a:close/>
                    <a:moveTo>
                      <a:pt x="213" y="257"/>
                    </a:moveTo>
                    <a:cubicBezTo>
                      <a:pt x="212" y="249"/>
                      <a:pt x="212" y="249"/>
                      <a:pt x="212" y="249"/>
                    </a:cubicBezTo>
                    <a:cubicBezTo>
                      <a:pt x="207" y="254"/>
                      <a:pt x="207" y="254"/>
                      <a:pt x="207" y="254"/>
                    </a:cubicBezTo>
                    <a:cubicBezTo>
                      <a:pt x="209" y="263"/>
                      <a:pt x="213" y="257"/>
                      <a:pt x="213" y="257"/>
                    </a:cubicBezTo>
                    <a:close/>
                    <a:moveTo>
                      <a:pt x="312" y="10"/>
                    </a:moveTo>
                    <a:cubicBezTo>
                      <a:pt x="309" y="5"/>
                      <a:pt x="303" y="0"/>
                      <a:pt x="303" y="9"/>
                    </a:cubicBezTo>
                    <a:cubicBezTo>
                      <a:pt x="303" y="9"/>
                      <a:pt x="315" y="15"/>
                      <a:pt x="312" y="10"/>
                    </a:cubicBezTo>
                    <a:close/>
                    <a:moveTo>
                      <a:pt x="245" y="184"/>
                    </a:moveTo>
                    <a:cubicBezTo>
                      <a:pt x="242" y="180"/>
                      <a:pt x="243" y="181"/>
                      <a:pt x="239" y="184"/>
                    </a:cubicBezTo>
                    <a:cubicBezTo>
                      <a:pt x="243" y="190"/>
                      <a:pt x="243" y="190"/>
                      <a:pt x="243" y="190"/>
                    </a:cubicBezTo>
                    <a:cubicBezTo>
                      <a:pt x="243" y="190"/>
                      <a:pt x="249" y="188"/>
                      <a:pt x="245" y="184"/>
                    </a:cubicBezTo>
                    <a:close/>
                    <a:moveTo>
                      <a:pt x="798" y="781"/>
                    </a:moveTo>
                    <a:cubicBezTo>
                      <a:pt x="794" y="779"/>
                      <a:pt x="799" y="747"/>
                      <a:pt x="799" y="747"/>
                    </a:cubicBezTo>
                    <a:cubicBezTo>
                      <a:pt x="799" y="747"/>
                      <a:pt x="804" y="736"/>
                      <a:pt x="804" y="730"/>
                    </a:cubicBezTo>
                    <a:cubicBezTo>
                      <a:pt x="804" y="725"/>
                      <a:pt x="798" y="726"/>
                      <a:pt x="798" y="726"/>
                    </a:cubicBezTo>
                    <a:cubicBezTo>
                      <a:pt x="798" y="726"/>
                      <a:pt x="798" y="721"/>
                      <a:pt x="797" y="719"/>
                    </a:cubicBezTo>
                    <a:cubicBezTo>
                      <a:pt x="797" y="717"/>
                      <a:pt x="786" y="720"/>
                      <a:pt x="786" y="720"/>
                    </a:cubicBezTo>
                    <a:cubicBezTo>
                      <a:pt x="790" y="702"/>
                      <a:pt x="790" y="702"/>
                      <a:pt x="790" y="702"/>
                    </a:cubicBezTo>
                    <a:cubicBezTo>
                      <a:pt x="790" y="702"/>
                      <a:pt x="800" y="695"/>
                      <a:pt x="808" y="689"/>
                    </a:cubicBezTo>
                    <a:cubicBezTo>
                      <a:pt x="803" y="684"/>
                      <a:pt x="796" y="677"/>
                      <a:pt x="795" y="677"/>
                    </a:cubicBezTo>
                    <a:cubicBezTo>
                      <a:pt x="795" y="677"/>
                      <a:pt x="793" y="672"/>
                      <a:pt x="793" y="672"/>
                    </a:cubicBezTo>
                    <a:cubicBezTo>
                      <a:pt x="793" y="672"/>
                      <a:pt x="790" y="668"/>
                      <a:pt x="790" y="668"/>
                    </a:cubicBezTo>
                    <a:cubicBezTo>
                      <a:pt x="790" y="667"/>
                      <a:pt x="795" y="663"/>
                      <a:pt x="795" y="662"/>
                    </a:cubicBezTo>
                    <a:cubicBezTo>
                      <a:pt x="795" y="662"/>
                      <a:pt x="785" y="657"/>
                      <a:pt x="785" y="657"/>
                    </a:cubicBezTo>
                    <a:cubicBezTo>
                      <a:pt x="785" y="657"/>
                      <a:pt x="785" y="656"/>
                      <a:pt x="786" y="651"/>
                    </a:cubicBezTo>
                    <a:cubicBezTo>
                      <a:pt x="788" y="646"/>
                      <a:pt x="778" y="636"/>
                      <a:pt x="778" y="636"/>
                    </a:cubicBezTo>
                    <a:cubicBezTo>
                      <a:pt x="778" y="636"/>
                      <a:pt x="773" y="641"/>
                      <a:pt x="771" y="641"/>
                    </a:cubicBezTo>
                    <a:cubicBezTo>
                      <a:pt x="770" y="641"/>
                      <a:pt x="768" y="634"/>
                      <a:pt x="765" y="630"/>
                    </a:cubicBezTo>
                    <a:cubicBezTo>
                      <a:pt x="762" y="627"/>
                      <a:pt x="752" y="640"/>
                      <a:pt x="752" y="640"/>
                    </a:cubicBezTo>
                    <a:cubicBezTo>
                      <a:pt x="752" y="640"/>
                      <a:pt x="748" y="636"/>
                      <a:pt x="747" y="634"/>
                    </a:cubicBezTo>
                    <a:cubicBezTo>
                      <a:pt x="746" y="632"/>
                      <a:pt x="752" y="628"/>
                      <a:pt x="752" y="628"/>
                    </a:cubicBezTo>
                    <a:cubicBezTo>
                      <a:pt x="752" y="628"/>
                      <a:pt x="737" y="624"/>
                      <a:pt x="735" y="619"/>
                    </a:cubicBezTo>
                    <a:cubicBezTo>
                      <a:pt x="733" y="614"/>
                      <a:pt x="731" y="615"/>
                      <a:pt x="731" y="615"/>
                    </a:cubicBezTo>
                    <a:cubicBezTo>
                      <a:pt x="722" y="603"/>
                      <a:pt x="722" y="603"/>
                      <a:pt x="722" y="603"/>
                    </a:cubicBezTo>
                    <a:cubicBezTo>
                      <a:pt x="722" y="603"/>
                      <a:pt x="719" y="605"/>
                      <a:pt x="719" y="605"/>
                    </a:cubicBezTo>
                    <a:cubicBezTo>
                      <a:pt x="718" y="605"/>
                      <a:pt x="714" y="598"/>
                      <a:pt x="713" y="592"/>
                    </a:cubicBezTo>
                    <a:cubicBezTo>
                      <a:pt x="713" y="586"/>
                      <a:pt x="708" y="582"/>
                      <a:pt x="708" y="582"/>
                    </a:cubicBezTo>
                    <a:cubicBezTo>
                      <a:pt x="703" y="580"/>
                      <a:pt x="703" y="580"/>
                      <a:pt x="703" y="580"/>
                    </a:cubicBezTo>
                    <a:cubicBezTo>
                      <a:pt x="699" y="570"/>
                      <a:pt x="699" y="570"/>
                      <a:pt x="699" y="570"/>
                    </a:cubicBezTo>
                    <a:cubicBezTo>
                      <a:pt x="696" y="569"/>
                      <a:pt x="696" y="569"/>
                      <a:pt x="696" y="569"/>
                    </a:cubicBezTo>
                    <a:cubicBezTo>
                      <a:pt x="696" y="569"/>
                      <a:pt x="696" y="564"/>
                      <a:pt x="696" y="564"/>
                    </a:cubicBezTo>
                    <a:cubicBezTo>
                      <a:pt x="696" y="563"/>
                      <a:pt x="685" y="558"/>
                      <a:pt x="685" y="558"/>
                    </a:cubicBezTo>
                    <a:cubicBezTo>
                      <a:pt x="685" y="558"/>
                      <a:pt x="675" y="567"/>
                      <a:pt x="674" y="568"/>
                    </a:cubicBezTo>
                    <a:cubicBezTo>
                      <a:pt x="672" y="568"/>
                      <a:pt x="670" y="561"/>
                      <a:pt x="670" y="560"/>
                    </a:cubicBezTo>
                    <a:cubicBezTo>
                      <a:pt x="671" y="560"/>
                      <a:pt x="668" y="558"/>
                      <a:pt x="668" y="558"/>
                    </a:cubicBezTo>
                    <a:cubicBezTo>
                      <a:pt x="667" y="554"/>
                      <a:pt x="667" y="554"/>
                      <a:pt x="667" y="554"/>
                    </a:cubicBezTo>
                    <a:cubicBezTo>
                      <a:pt x="667" y="554"/>
                      <a:pt x="648" y="548"/>
                      <a:pt x="643" y="548"/>
                    </a:cubicBezTo>
                    <a:cubicBezTo>
                      <a:pt x="638" y="549"/>
                      <a:pt x="635" y="559"/>
                      <a:pt x="635" y="560"/>
                    </a:cubicBezTo>
                    <a:cubicBezTo>
                      <a:pt x="635" y="561"/>
                      <a:pt x="634" y="560"/>
                      <a:pt x="632" y="562"/>
                    </a:cubicBezTo>
                    <a:cubicBezTo>
                      <a:pt x="630" y="564"/>
                      <a:pt x="633" y="566"/>
                      <a:pt x="633" y="567"/>
                    </a:cubicBezTo>
                    <a:cubicBezTo>
                      <a:pt x="633" y="568"/>
                      <a:pt x="631" y="572"/>
                      <a:pt x="631" y="573"/>
                    </a:cubicBezTo>
                    <a:cubicBezTo>
                      <a:pt x="630" y="575"/>
                      <a:pt x="627" y="579"/>
                      <a:pt x="624" y="582"/>
                    </a:cubicBezTo>
                    <a:cubicBezTo>
                      <a:pt x="621" y="585"/>
                      <a:pt x="626" y="590"/>
                      <a:pt x="626" y="591"/>
                    </a:cubicBezTo>
                    <a:cubicBezTo>
                      <a:pt x="627" y="592"/>
                      <a:pt x="624" y="594"/>
                      <a:pt x="620" y="596"/>
                    </a:cubicBezTo>
                    <a:cubicBezTo>
                      <a:pt x="615" y="597"/>
                      <a:pt x="617" y="602"/>
                      <a:pt x="617" y="603"/>
                    </a:cubicBezTo>
                    <a:cubicBezTo>
                      <a:pt x="616" y="604"/>
                      <a:pt x="613" y="594"/>
                      <a:pt x="613" y="594"/>
                    </a:cubicBezTo>
                    <a:cubicBezTo>
                      <a:pt x="613" y="594"/>
                      <a:pt x="609" y="590"/>
                      <a:pt x="607" y="590"/>
                    </a:cubicBezTo>
                    <a:cubicBezTo>
                      <a:pt x="606" y="590"/>
                      <a:pt x="605" y="594"/>
                      <a:pt x="604" y="598"/>
                    </a:cubicBezTo>
                    <a:cubicBezTo>
                      <a:pt x="603" y="602"/>
                      <a:pt x="590" y="602"/>
                      <a:pt x="588" y="603"/>
                    </a:cubicBezTo>
                    <a:cubicBezTo>
                      <a:pt x="586" y="603"/>
                      <a:pt x="588" y="608"/>
                      <a:pt x="588" y="608"/>
                    </a:cubicBezTo>
                    <a:cubicBezTo>
                      <a:pt x="588" y="608"/>
                      <a:pt x="582" y="612"/>
                      <a:pt x="580" y="612"/>
                    </a:cubicBezTo>
                    <a:cubicBezTo>
                      <a:pt x="576" y="612"/>
                      <a:pt x="570" y="607"/>
                      <a:pt x="568" y="604"/>
                    </a:cubicBezTo>
                    <a:cubicBezTo>
                      <a:pt x="565" y="602"/>
                      <a:pt x="570" y="598"/>
                      <a:pt x="571" y="598"/>
                    </a:cubicBezTo>
                    <a:cubicBezTo>
                      <a:pt x="572" y="598"/>
                      <a:pt x="568" y="594"/>
                      <a:pt x="568" y="594"/>
                    </a:cubicBezTo>
                    <a:cubicBezTo>
                      <a:pt x="568" y="594"/>
                      <a:pt x="569" y="588"/>
                      <a:pt x="570" y="587"/>
                    </a:cubicBezTo>
                    <a:cubicBezTo>
                      <a:pt x="570" y="586"/>
                      <a:pt x="567" y="581"/>
                      <a:pt x="567" y="581"/>
                    </a:cubicBezTo>
                    <a:cubicBezTo>
                      <a:pt x="567" y="580"/>
                      <a:pt x="567" y="578"/>
                      <a:pt x="570" y="572"/>
                    </a:cubicBezTo>
                    <a:cubicBezTo>
                      <a:pt x="572" y="565"/>
                      <a:pt x="571" y="554"/>
                      <a:pt x="571" y="554"/>
                    </a:cubicBezTo>
                    <a:cubicBezTo>
                      <a:pt x="560" y="551"/>
                      <a:pt x="560" y="551"/>
                      <a:pt x="560" y="551"/>
                    </a:cubicBezTo>
                    <a:cubicBezTo>
                      <a:pt x="560" y="551"/>
                      <a:pt x="560" y="549"/>
                      <a:pt x="560" y="547"/>
                    </a:cubicBezTo>
                    <a:cubicBezTo>
                      <a:pt x="560" y="547"/>
                      <a:pt x="554" y="541"/>
                      <a:pt x="554" y="538"/>
                    </a:cubicBezTo>
                    <a:cubicBezTo>
                      <a:pt x="553" y="535"/>
                      <a:pt x="558" y="529"/>
                      <a:pt x="556" y="525"/>
                    </a:cubicBezTo>
                    <a:cubicBezTo>
                      <a:pt x="553" y="521"/>
                      <a:pt x="548" y="525"/>
                      <a:pt x="544" y="522"/>
                    </a:cubicBezTo>
                    <a:cubicBezTo>
                      <a:pt x="541" y="518"/>
                      <a:pt x="547" y="514"/>
                      <a:pt x="547" y="514"/>
                    </a:cubicBezTo>
                    <a:cubicBezTo>
                      <a:pt x="547" y="514"/>
                      <a:pt x="539" y="500"/>
                      <a:pt x="536" y="497"/>
                    </a:cubicBezTo>
                    <a:cubicBezTo>
                      <a:pt x="533" y="494"/>
                      <a:pt x="523" y="499"/>
                      <a:pt x="523" y="499"/>
                    </a:cubicBezTo>
                    <a:cubicBezTo>
                      <a:pt x="523" y="499"/>
                      <a:pt x="523" y="494"/>
                      <a:pt x="523" y="491"/>
                    </a:cubicBezTo>
                    <a:cubicBezTo>
                      <a:pt x="523" y="488"/>
                      <a:pt x="529" y="488"/>
                      <a:pt x="529" y="488"/>
                    </a:cubicBezTo>
                    <a:cubicBezTo>
                      <a:pt x="522" y="476"/>
                      <a:pt x="522" y="476"/>
                      <a:pt x="522" y="476"/>
                    </a:cubicBezTo>
                    <a:cubicBezTo>
                      <a:pt x="522" y="476"/>
                      <a:pt x="522" y="481"/>
                      <a:pt x="514" y="481"/>
                    </a:cubicBezTo>
                    <a:cubicBezTo>
                      <a:pt x="506" y="481"/>
                      <a:pt x="503" y="479"/>
                      <a:pt x="501" y="477"/>
                    </a:cubicBezTo>
                    <a:cubicBezTo>
                      <a:pt x="498" y="476"/>
                      <a:pt x="498" y="481"/>
                      <a:pt x="497" y="482"/>
                    </a:cubicBezTo>
                    <a:cubicBezTo>
                      <a:pt x="495" y="482"/>
                      <a:pt x="490" y="480"/>
                      <a:pt x="489" y="478"/>
                    </a:cubicBezTo>
                    <a:cubicBezTo>
                      <a:pt x="488" y="477"/>
                      <a:pt x="492" y="469"/>
                      <a:pt x="492" y="469"/>
                    </a:cubicBezTo>
                    <a:cubicBezTo>
                      <a:pt x="489" y="466"/>
                      <a:pt x="489" y="466"/>
                      <a:pt x="489" y="466"/>
                    </a:cubicBezTo>
                    <a:cubicBezTo>
                      <a:pt x="497" y="451"/>
                      <a:pt x="497" y="451"/>
                      <a:pt x="497" y="451"/>
                    </a:cubicBezTo>
                    <a:cubicBezTo>
                      <a:pt x="497" y="451"/>
                      <a:pt x="493" y="447"/>
                      <a:pt x="490" y="446"/>
                    </a:cubicBezTo>
                    <a:cubicBezTo>
                      <a:pt x="487" y="444"/>
                      <a:pt x="488" y="439"/>
                      <a:pt x="489" y="436"/>
                    </a:cubicBezTo>
                    <a:cubicBezTo>
                      <a:pt x="489" y="433"/>
                      <a:pt x="487" y="434"/>
                      <a:pt x="483" y="432"/>
                    </a:cubicBezTo>
                    <a:cubicBezTo>
                      <a:pt x="479" y="431"/>
                      <a:pt x="483" y="423"/>
                      <a:pt x="483" y="418"/>
                    </a:cubicBezTo>
                    <a:cubicBezTo>
                      <a:pt x="483" y="413"/>
                      <a:pt x="474" y="412"/>
                      <a:pt x="473" y="412"/>
                    </a:cubicBezTo>
                    <a:cubicBezTo>
                      <a:pt x="473" y="412"/>
                      <a:pt x="482" y="402"/>
                      <a:pt x="485" y="400"/>
                    </a:cubicBezTo>
                    <a:cubicBezTo>
                      <a:pt x="488" y="397"/>
                      <a:pt x="475" y="356"/>
                      <a:pt x="475" y="356"/>
                    </a:cubicBezTo>
                    <a:cubicBezTo>
                      <a:pt x="460" y="344"/>
                      <a:pt x="460" y="344"/>
                      <a:pt x="460" y="344"/>
                    </a:cubicBezTo>
                    <a:cubicBezTo>
                      <a:pt x="464" y="340"/>
                      <a:pt x="464" y="340"/>
                      <a:pt x="464" y="340"/>
                    </a:cubicBezTo>
                    <a:cubicBezTo>
                      <a:pt x="468" y="340"/>
                      <a:pt x="468" y="340"/>
                      <a:pt x="468" y="340"/>
                    </a:cubicBezTo>
                    <a:cubicBezTo>
                      <a:pt x="479" y="333"/>
                      <a:pt x="479" y="333"/>
                      <a:pt x="479" y="333"/>
                    </a:cubicBezTo>
                    <a:cubicBezTo>
                      <a:pt x="479" y="333"/>
                      <a:pt x="480" y="328"/>
                      <a:pt x="481" y="326"/>
                    </a:cubicBezTo>
                    <a:cubicBezTo>
                      <a:pt x="483" y="325"/>
                      <a:pt x="486" y="327"/>
                      <a:pt x="490" y="327"/>
                    </a:cubicBezTo>
                    <a:cubicBezTo>
                      <a:pt x="494" y="326"/>
                      <a:pt x="490" y="317"/>
                      <a:pt x="489" y="314"/>
                    </a:cubicBezTo>
                    <a:cubicBezTo>
                      <a:pt x="487" y="312"/>
                      <a:pt x="495" y="307"/>
                      <a:pt x="495" y="307"/>
                    </a:cubicBezTo>
                    <a:cubicBezTo>
                      <a:pt x="495" y="307"/>
                      <a:pt x="492" y="300"/>
                      <a:pt x="492" y="299"/>
                    </a:cubicBezTo>
                    <a:cubicBezTo>
                      <a:pt x="492" y="299"/>
                      <a:pt x="509" y="282"/>
                      <a:pt x="511" y="278"/>
                    </a:cubicBezTo>
                    <a:cubicBezTo>
                      <a:pt x="513" y="274"/>
                      <a:pt x="506" y="275"/>
                      <a:pt x="502" y="273"/>
                    </a:cubicBezTo>
                    <a:cubicBezTo>
                      <a:pt x="497" y="271"/>
                      <a:pt x="496" y="257"/>
                      <a:pt x="496" y="255"/>
                    </a:cubicBezTo>
                    <a:cubicBezTo>
                      <a:pt x="495" y="255"/>
                      <a:pt x="487" y="251"/>
                      <a:pt x="487" y="251"/>
                    </a:cubicBezTo>
                    <a:cubicBezTo>
                      <a:pt x="486" y="245"/>
                      <a:pt x="486" y="245"/>
                      <a:pt x="486" y="245"/>
                    </a:cubicBezTo>
                    <a:cubicBezTo>
                      <a:pt x="486" y="245"/>
                      <a:pt x="483" y="243"/>
                      <a:pt x="479" y="241"/>
                    </a:cubicBezTo>
                    <a:cubicBezTo>
                      <a:pt x="476" y="238"/>
                      <a:pt x="478" y="229"/>
                      <a:pt x="478" y="229"/>
                    </a:cubicBezTo>
                    <a:cubicBezTo>
                      <a:pt x="472" y="224"/>
                      <a:pt x="472" y="224"/>
                      <a:pt x="472" y="224"/>
                    </a:cubicBezTo>
                    <a:cubicBezTo>
                      <a:pt x="476" y="216"/>
                      <a:pt x="476" y="216"/>
                      <a:pt x="476" y="216"/>
                    </a:cubicBezTo>
                    <a:cubicBezTo>
                      <a:pt x="474" y="213"/>
                      <a:pt x="474" y="213"/>
                      <a:pt x="474" y="213"/>
                    </a:cubicBezTo>
                    <a:cubicBezTo>
                      <a:pt x="474" y="214"/>
                      <a:pt x="474" y="214"/>
                      <a:pt x="474" y="214"/>
                    </a:cubicBezTo>
                    <a:cubicBezTo>
                      <a:pt x="472" y="216"/>
                      <a:pt x="468" y="223"/>
                      <a:pt x="468" y="223"/>
                    </a:cubicBezTo>
                    <a:cubicBezTo>
                      <a:pt x="468" y="223"/>
                      <a:pt x="463" y="222"/>
                      <a:pt x="463" y="223"/>
                    </a:cubicBezTo>
                    <a:cubicBezTo>
                      <a:pt x="463" y="224"/>
                      <a:pt x="451" y="235"/>
                      <a:pt x="451" y="235"/>
                    </a:cubicBezTo>
                    <a:cubicBezTo>
                      <a:pt x="442" y="237"/>
                      <a:pt x="442" y="237"/>
                      <a:pt x="442" y="237"/>
                    </a:cubicBezTo>
                    <a:cubicBezTo>
                      <a:pt x="442" y="237"/>
                      <a:pt x="442" y="243"/>
                      <a:pt x="441" y="249"/>
                    </a:cubicBezTo>
                    <a:cubicBezTo>
                      <a:pt x="440" y="255"/>
                      <a:pt x="432" y="253"/>
                      <a:pt x="432" y="253"/>
                    </a:cubicBezTo>
                    <a:cubicBezTo>
                      <a:pt x="432" y="253"/>
                      <a:pt x="431" y="252"/>
                      <a:pt x="435" y="247"/>
                    </a:cubicBezTo>
                    <a:cubicBezTo>
                      <a:pt x="438" y="243"/>
                      <a:pt x="436" y="236"/>
                      <a:pt x="436" y="236"/>
                    </a:cubicBezTo>
                    <a:cubicBezTo>
                      <a:pt x="442" y="233"/>
                      <a:pt x="442" y="233"/>
                      <a:pt x="442" y="233"/>
                    </a:cubicBezTo>
                    <a:cubicBezTo>
                      <a:pt x="442" y="233"/>
                      <a:pt x="442" y="227"/>
                      <a:pt x="444" y="226"/>
                    </a:cubicBezTo>
                    <a:cubicBezTo>
                      <a:pt x="445" y="224"/>
                      <a:pt x="448" y="222"/>
                      <a:pt x="451" y="221"/>
                    </a:cubicBezTo>
                    <a:cubicBezTo>
                      <a:pt x="454" y="219"/>
                      <a:pt x="454" y="214"/>
                      <a:pt x="454" y="210"/>
                    </a:cubicBezTo>
                    <a:cubicBezTo>
                      <a:pt x="454" y="206"/>
                      <a:pt x="460" y="201"/>
                      <a:pt x="461" y="201"/>
                    </a:cubicBezTo>
                    <a:cubicBezTo>
                      <a:pt x="461" y="200"/>
                      <a:pt x="458" y="196"/>
                      <a:pt x="458" y="196"/>
                    </a:cubicBezTo>
                    <a:cubicBezTo>
                      <a:pt x="458" y="196"/>
                      <a:pt x="469" y="186"/>
                      <a:pt x="471" y="183"/>
                    </a:cubicBezTo>
                    <a:cubicBezTo>
                      <a:pt x="473" y="181"/>
                      <a:pt x="472" y="177"/>
                      <a:pt x="472" y="177"/>
                    </a:cubicBezTo>
                    <a:cubicBezTo>
                      <a:pt x="472" y="177"/>
                      <a:pt x="474" y="176"/>
                      <a:pt x="476" y="174"/>
                    </a:cubicBezTo>
                    <a:cubicBezTo>
                      <a:pt x="478" y="171"/>
                      <a:pt x="478" y="164"/>
                      <a:pt x="479" y="159"/>
                    </a:cubicBezTo>
                    <a:cubicBezTo>
                      <a:pt x="480" y="155"/>
                      <a:pt x="469" y="152"/>
                      <a:pt x="469" y="151"/>
                    </a:cubicBezTo>
                    <a:cubicBezTo>
                      <a:pt x="468" y="151"/>
                      <a:pt x="474" y="153"/>
                      <a:pt x="475" y="153"/>
                    </a:cubicBezTo>
                    <a:cubicBezTo>
                      <a:pt x="477" y="151"/>
                      <a:pt x="477" y="146"/>
                      <a:pt x="477" y="146"/>
                    </a:cubicBezTo>
                    <a:cubicBezTo>
                      <a:pt x="469" y="137"/>
                      <a:pt x="469" y="137"/>
                      <a:pt x="469" y="137"/>
                    </a:cubicBezTo>
                    <a:cubicBezTo>
                      <a:pt x="469" y="137"/>
                      <a:pt x="465" y="136"/>
                      <a:pt x="463" y="134"/>
                    </a:cubicBezTo>
                    <a:cubicBezTo>
                      <a:pt x="461" y="132"/>
                      <a:pt x="461" y="128"/>
                      <a:pt x="459" y="126"/>
                    </a:cubicBezTo>
                    <a:cubicBezTo>
                      <a:pt x="457" y="124"/>
                      <a:pt x="456" y="129"/>
                      <a:pt x="455" y="129"/>
                    </a:cubicBezTo>
                    <a:cubicBezTo>
                      <a:pt x="454" y="129"/>
                      <a:pt x="451" y="125"/>
                      <a:pt x="448" y="124"/>
                    </a:cubicBezTo>
                    <a:cubicBezTo>
                      <a:pt x="445" y="124"/>
                      <a:pt x="445" y="128"/>
                      <a:pt x="439" y="129"/>
                    </a:cubicBezTo>
                    <a:cubicBezTo>
                      <a:pt x="434" y="131"/>
                      <a:pt x="428" y="132"/>
                      <a:pt x="427" y="133"/>
                    </a:cubicBezTo>
                    <a:cubicBezTo>
                      <a:pt x="425" y="133"/>
                      <a:pt x="427" y="134"/>
                      <a:pt x="428" y="137"/>
                    </a:cubicBezTo>
                    <a:cubicBezTo>
                      <a:pt x="430" y="139"/>
                      <a:pt x="421" y="142"/>
                      <a:pt x="418" y="141"/>
                    </a:cubicBezTo>
                    <a:cubicBezTo>
                      <a:pt x="415" y="139"/>
                      <a:pt x="422" y="130"/>
                      <a:pt x="422" y="128"/>
                    </a:cubicBezTo>
                    <a:cubicBezTo>
                      <a:pt x="421" y="125"/>
                      <a:pt x="415" y="124"/>
                      <a:pt x="415" y="124"/>
                    </a:cubicBezTo>
                    <a:cubicBezTo>
                      <a:pt x="410" y="128"/>
                      <a:pt x="410" y="128"/>
                      <a:pt x="410" y="128"/>
                    </a:cubicBezTo>
                    <a:cubicBezTo>
                      <a:pt x="411" y="124"/>
                      <a:pt x="411" y="124"/>
                      <a:pt x="411" y="124"/>
                    </a:cubicBezTo>
                    <a:cubicBezTo>
                      <a:pt x="411" y="124"/>
                      <a:pt x="408" y="125"/>
                      <a:pt x="407" y="127"/>
                    </a:cubicBezTo>
                    <a:cubicBezTo>
                      <a:pt x="406" y="128"/>
                      <a:pt x="401" y="126"/>
                      <a:pt x="401" y="126"/>
                    </a:cubicBezTo>
                    <a:cubicBezTo>
                      <a:pt x="401" y="126"/>
                      <a:pt x="409" y="118"/>
                      <a:pt x="410" y="116"/>
                    </a:cubicBezTo>
                    <a:cubicBezTo>
                      <a:pt x="411" y="114"/>
                      <a:pt x="405" y="111"/>
                      <a:pt x="404" y="111"/>
                    </a:cubicBezTo>
                    <a:cubicBezTo>
                      <a:pt x="403" y="111"/>
                      <a:pt x="398" y="109"/>
                      <a:pt x="394" y="109"/>
                    </a:cubicBezTo>
                    <a:cubicBezTo>
                      <a:pt x="391" y="109"/>
                      <a:pt x="384" y="121"/>
                      <a:pt x="383" y="124"/>
                    </a:cubicBezTo>
                    <a:cubicBezTo>
                      <a:pt x="382" y="126"/>
                      <a:pt x="378" y="134"/>
                      <a:pt x="377" y="136"/>
                    </a:cubicBezTo>
                    <a:cubicBezTo>
                      <a:pt x="377" y="137"/>
                      <a:pt x="381" y="141"/>
                      <a:pt x="381" y="141"/>
                    </a:cubicBezTo>
                    <a:cubicBezTo>
                      <a:pt x="381" y="141"/>
                      <a:pt x="385" y="150"/>
                      <a:pt x="380" y="150"/>
                    </a:cubicBezTo>
                    <a:cubicBezTo>
                      <a:pt x="375" y="151"/>
                      <a:pt x="368" y="149"/>
                      <a:pt x="366" y="152"/>
                    </a:cubicBezTo>
                    <a:cubicBezTo>
                      <a:pt x="365" y="154"/>
                      <a:pt x="371" y="156"/>
                      <a:pt x="371" y="156"/>
                    </a:cubicBezTo>
                    <a:cubicBezTo>
                      <a:pt x="371" y="156"/>
                      <a:pt x="374" y="162"/>
                      <a:pt x="373" y="163"/>
                    </a:cubicBezTo>
                    <a:cubicBezTo>
                      <a:pt x="373" y="163"/>
                      <a:pt x="367" y="160"/>
                      <a:pt x="364" y="160"/>
                    </a:cubicBezTo>
                    <a:cubicBezTo>
                      <a:pt x="362" y="161"/>
                      <a:pt x="360" y="167"/>
                      <a:pt x="360" y="167"/>
                    </a:cubicBezTo>
                    <a:cubicBezTo>
                      <a:pt x="356" y="165"/>
                      <a:pt x="356" y="165"/>
                      <a:pt x="356" y="165"/>
                    </a:cubicBezTo>
                    <a:cubicBezTo>
                      <a:pt x="353" y="171"/>
                      <a:pt x="353" y="171"/>
                      <a:pt x="353" y="171"/>
                    </a:cubicBezTo>
                    <a:cubicBezTo>
                      <a:pt x="350" y="168"/>
                      <a:pt x="350" y="168"/>
                      <a:pt x="350" y="168"/>
                    </a:cubicBezTo>
                    <a:cubicBezTo>
                      <a:pt x="346" y="171"/>
                      <a:pt x="346" y="171"/>
                      <a:pt x="346" y="171"/>
                    </a:cubicBezTo>
                    <a:cubicBezTo>
                      <a:pt x="346" y="171"/>
                      <a:pt x="347" y="168"/>
                      <a:pt x="347" y="166"/>
                    </a:cubicBezTo>
                    <a:cubicBezTo>
                      <a:pt x="347" y="163"/>
                      <a:pt x="339" y="164"/>
                      <a:pt x="338" y="165"/>
                    </a:cubicBezTo>
                    <a:cubicBezTo>
                      <a:pt x="337" y="165"/>
                      <a:pt x="328" y="167"/>
                      <a:pt x="326" y="168"/>
                    </a:cubicBezTo>
                    <a:cubicBezTo>
                      <a:pt x="325" y="169"/>
                      <a:pt x="330" y="173"/>
                      <a:pt x="330" y="173"/>
                    </a:cubicBezTo>
                    <a:cubicBezTo>
                      <a:pt x="330" y="174"/>
                      <a:pt x="318" y="178"/>
                      <a:pt x="318" y="178"/>
                    </a:cubicBezTo>
                    <a:cubicBezTo>
                      <a:pt x="316" y="181"/>
                      <a:pt x="316" y="181"/>
                      <a:pt x="316" y="181"/>
                    </a:cubicBezTo>
                    <a:cubicBezTo>
                      <a:pt x="316" y="181"/>
                      <a:pt x="314" y="181"/>
                      <a:pt x="305" y="181"/>
                    </a:cubicBezTo>
                    <a:cubicBezTo>
                      <a:pt x="297" y="182"/>
                      <a:pt x="290" y="195"/>
                      <a:pt x="289" y="196"/>
                    </a:cubicBezTo>
                    <a:cubicBezTo>
                      <a:pt x="287" y="196"/>
                      <a:pt x="281" y="193"/>
                      <a:pt x="279" y="194"/>
                    </a:cubicBezTo>
                    <a:cubicBezTo>
                      <a:pt x="277" y="195"/>
                      <a:pt x="283" y="198"/>
                      <a:pt x="283" y="198"/>
                    </a:cubicBezTo>
                    <a:cubicBezTo>
                      <a:pt x="283" y="198"/>
                      <a:pt x="277" y="200"/>
                      <a:pt x="276" y="200"/>
                    </a:cubicBezTo>
                    <a:cubicBezTo>
                      <a:pt x="275" y="201"/>
                      <a:pt x="280" y="205"/>
                      <a:pt x="280" y="205"/>
                    </a:cubicBezTo>
                    <a:cubicBezTo>
                      <a:pt x="280" y="205"/>
                      <a:pt x="277" y="210"/>
                      <a:pt x="277" y="212"/>
                    </a:cubicBezTo>
                    <a:cubicBezTo>
                      <a:pt x="277" y="214"/>
                      <a:pt x="280" y="219"/>
                      <a:pt x="280" y="219"/>
                    </a:cubicBezTo>
                    <a:cubicBezTo>
                      <a:pt x="280" y="219"/>
                      <a:pt x="275" y="216"/>
                      <a:pt x="273" y="216"/>
                    </a:cubicBezTo>
                    <a:cubicBezTo>
                      <a:pt x="272" y="216"/>
                      <a:pt x="272" y="219"/>
                      <a:pt x="272" y="219"/>
                    </a:cubicBezTo>
                    <a:cubicBezTo>
                      <a:pt x="272" y="219"/>
                      <a:pt x="279" y="227"/>
                      <a:pt x="280" y="227"/>
                    </a:cubicBezTo>
                    <a:cubicBezTo>
                      <a:pt x="280" y="228"/>
                      <a:pt x="280" y="230"/>
                      <a:pt x="280" y="232"/>
                    </a:cubicBezTo>
                    <a:cubicBezTo>
                      <a:pt x="280" y="233"/>
                      <a:pt x="272" y="233"/>
                      <a:pt x="271" y="233"/>
                    </a:cubicBezTo>
                    <a:cubicBezTo>
                      <a:pt x="271" y="233"/>
                      <a:pt x="265" y="236"/>
                      <a:pt x="264" y="237"/>
                    </a:cubicBezTo>
                    <a:cubicBezTo>
                      <a:pt x="263" y="237"/>
                      <a:pt x="259" y="233"/>
                      <a:pt x="258" y="233"/>
                    </a:cubicBezTo>
                    <a:cubicBezTo>
                      <a:pt x="257" y="233"/>
                      <a:pt x="247" y="236"/>
                      <a:pt x="247" y="237"/>
                    </a:cubicBezTo>
                    <a:cubicBezTo>
                      <a:pt x="247" y="237"/>
                      <a:pt x="237" y="236"/>
                      <a:pt x="230" y="236"/>
                    </a:cubicBezTo>
                    <a:cubicBezTo>
                      <a:pt x="228" y="236"/>
                      <a:pt x="226" y="236"/>
                      <a:pt x="225" y="237"/>
                    </a:cubicBezTo>
                    <a:cubicBezTo>
                      <a:pt x="222" y="238"/>
                      <a:pt x="222" y="243"/>
                      <a:pt x="222" y="246"/>
                    </a:cubicBezTo>
                    <a:cubicBezTo>
                      <a:pt x="222" y="247"/>
                      <a:pt x="222" y="247"/>
                      <a:pt x="222" y="247"/>
                    </a:cubicBezTo>
                    <a:cubicBezTo>
                      <a:pt x="222" y="247"/>
                      <a:pt x="224" y="250"/>
                      <a:pt x="225" y="252"/>
                    </a:cubicBezTo>
                    <a:cubicBezTo>
                      <a:pt x="226" y="255"/>
                      <a:pt x="222" y="262"/>
                      <a:pt x="222" y="267"/>
                    </a:cubicBezTo>
                    <a:cubicBezTo>
                      <a:pt x="222" y="271"/>
                      <a:pt x="233" y="273"/>
                      <a:pt x="234" y="276"/>
                    </a:cubicBezTo>
                    <a:cubicBezTo>
                      <a:pt x="236" y="279"/>
                      <a:pt x="237" y="288"/>
                      <a:pt x="237" y="289"/>
                    </a:cubicBezTo>
                    <a:cubicBezTo>
                      <a:pt x="238" y="290"/>
                      <a:pt x="237" y="292"/>
                      <a:pt x="232" y="292"/>
                    </a:cubicBezTo>
                    <a:cubicBezTo>
                      <a:pt x="228" y="292"/>
                      <a:pt x="222" y="284"/>
                      <a:pt x="222" y="284"/>
                    </a:cubicBezTo>
                    <a:cubicBezTo>
                      <a:pt x="220" y="279"/>
                      <a:pt x="220" y="279"/>
                      <a:pt x="220" y="279"/>
                    </a:cubicBezTo>
                    <a:cubicBezTo>
                      <a:pt x="220" y="279"/>
                      <a:pt x="216" y="276"/>
                      <a:pt x="210" y="271"/>
                    </a:cubicBezTo>
                    <a:cubicBezTo>
                      <a:pt x="205" y="266"/>
                      <a:pt x="206" y="268"/>
                      <a:pt x="204" y="268"/>
                    </a:cubicBezTo>
                    <a:cubicBezTo>
                      <a:pt x="203" y="269"/>
                      <a:pt x="203" y="270"/>
                      <a:pt x="203" y="271"/>
                    </a:cubicBezTo>
                    <a:cubicBezTo>
                      <a:pt x="203" y="273"/>
                      <a:pt x="208" y="279"/>
                      <a:pt x="208" y="279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3" y="291"/>
                      <a:pt x="213" y="291"/>
                      <a:pt x="213" y="291"/>
                    </a:cubicBezTo>
                    <a:cubicBezTo>
                      <a:pt x="206" y="291"/>
                      <a:pt x="206" y="291"/>
                      <a:pt x="206" y="291"/>
                    </a:cubicBezTo>
                    <a:cubicBezTo>
                      <a:pt x="203" y="297"/>
                      <a:pt x="203" y="297"/>
                      <a:pt x="203" y="297"/>
                    </a:cubicBezTo>
                    <a:cubicBezTo>
                      <a:pt x="215" y="310"/>
                      <a:pt x="215" y="310"/>
                      <a:pt x="215" y="310"/>
                    </a:cubicBezTo>
                    <a:cubicBezTo>
                      <a:pt x="213" y="328"/>
                      <a:pt x="213" y="328"/>
                      <a:pt x="213" y="328"/>
                    </a:cubicBezTo>
                    <a:cubicBezTo>
                      <a:pt x="211" y="325"/>
                      <a:pt x="211" y="325"/>
                      <a:pt x="211" y="325"/>
                    </a:cubicBezTo>
                    <a:cubicBezTo>
                      <a:pt x="211" y="325"/>
                      <a:pt x="193" y="340"/>
                      <a:pt x="194" y="342"/>
                    </a:cubicBezTo>
                    <a:cubicBezTo>
                      <a:pt x="196" y="344"/>
                      <a:pt x="199" y="348"/>
                      <a:pt x="199" y="348"/>
                    </a:cubicBezTo>
                    <a:cubicBezTo>
                      <a:pt x="199" y="349"/>
                      <a:pt x="203" y="355"/>
                      <a:pt x="203" y="356"/>
                    </a:cubicBezTo>
                    <a:cubicBezTo>
                      <a:pt x="203" y="356"/>
                      <a:pt x="207" y="356"/>
                      <a:pt x="208" y="357"/>
                    </a:cubicBezTo>
                    <a:cubicBezTo>
                      <a:pt x="209" y="358"/>
                      <a:pt x="213" y="362"/>
                      <a:pt x="213" y="362"/>
                    </a:cubicBezTo>
                    <a:cubicBezTo>
                      <a:pt x="213" y="362"/>
                      <a:pt x="221" y="356"/>
                      <a:pt x="221" y="356"/>
                    </a:cubicBezTo>
                    <a:cubicBezTo>
                      <a:pt x="221" y="356"/>
                      <a:pt x="221" y="362"/>
                      <a:pt x="222" y="364"/>
                    </a:cubicBezTo>
                    <a:cubicBezTo>
                      <a:pt x="224" y="365"/>
                      <a:pt x="227" y="366"/>
                      <a:pt x="227" y="366"/>
                    </a:cubicBezTo>
                    <a:cubicBezTo>
                      <a:pt x="227" y="366"/>
                      <a:pt x="224" y="372"/>
                      <a:pt x="227" y="374"/>
                    </a:cubicBezTo>
                    <a:cubicBezTo>
                      <a:pt x="229" y="376"/>
                      <a:pt x="231" y="379"/>
                      <a:pt x="231" y="379"/>
                    </a:cubicBezTo>
                    <a:cubicBezTo>
                      <a:pt x="225" y="380"/>
                      <a:pt x="225" y="380"/>
                      <a:pt x="225" y="380"/>
                    </a:cubicBezTo>
                    <a:cubicBezTo>
                      <a:pt x="225" y="380"/>
                      <a:pt x="229" y="384"/>
                      <a:pt x="227" y="387"/>
                    </a:cubicBezTo>
                    <a:cubicBezTo>
                      <a:pt x="225" y="389"/>
                      <a:pt x="221" y="399"/>
                      <a:pt x="221" y="399"/>
                    </a:cubicBezTo>
                    <a:cubicBezTo>
                      <a:pt x="216" y="399"/>
                      <a:pt x="216" y="399"/>
                      <a:pt x="216" y="399"/>
                    </a:cubicBezTo>
                    <a:cubicBezTo>
                      <a:pt x="216" y="399"/>
                      <a:pt x="223" y="409"/>
                      <a:pt x="221" y="412"/>
                    </a:cubicBezTo>
                    <a:cubicBezTo>
                      <a:pt x="220" y="415"/>
                      <a:pt x="218" y="419"/>
                      <a:pt x="218" y="419"/>
                    </a:cubicBezTo>
                    <a:cubicBezTo>
                      <a:pt x="227" y="432"/>
                      <a:pt x="227" y="432"/>
                      <a:pt x="227" y="432"/>
                    </a:cubicBezTo>
                    <a:cubicBezTo>
                      <a:pt x="224" y="442"/>
                      <a:pt x="224" y="442"/>
                      <a:pt x="224" y="442"/>
                    </a:cubicBezTo>
                    <a:cubicBezTo>
                      <a:pt x="230" y="447"/>
                      <a:pt x="230" y="447"/>
                      <a:pt x="230" y="447"/>
                    </a:cubicBezTo>
                    <a:cubicBezTo>
                      <a:pt x="230" y="447"/>
                      <a:pt x="224" y="454"/>
                      <a:pt x="228" y="457"/>
                    </a:cubicBezTo>
                    <a:cubicBezTo>
                      <a:pt x="232" y="461"/>
                      <a:pt x="237" y="459"/>
                      <a:pt x="239" y="466"/>
                    </a:cubicBezTo>
                    <a:cubicBezTo>
                      <a:pt x="240" y="472"/>
                      <a:pt x="233" y="483"/>
                      <a:pt x="235" y="485"/>
                    </a:cubicBezTo>
                    <a:cubicBezTo>
                      <a:pt x="237" y="486"/>
                      <a:pt x="242" y="487"/>
                      <a:pt x="242" y="487"/>
                    </a:cubicBezTo>
                    <a:cubicBezTo>
                      <a:pt x="242" y="487"/>
                      <a:pt x="246" y="492"/>
                      <a:pt x="247" y="491"/>
                    </a:cubicBezTo>
                    <a:cubicBezTo>
                      <a:pt x="248" y="491"/>
                      <a:pt x="252" y="489"/>
                      <a:pt x="252" y="489"/>
                    </a:cubicBezTo>
                    <a:cubicBezTo>
                      <a:pt x="252" y="489"/>
                      <a:pt x="256" y="507"/>
                      <a:pt x="254" y="509"/>
                    </a:cubicBezTo>
                    <a:cubicBezTo>
                      <a:pt x="252" y="511"/>
                      <a:pt x="242" y="524"/>
                      <a:pt x="242" y="524"/>
                    </a:cubicBezTo>
                    <a:cubicBezTo>
                      <a:pt x="242" y="524"/>
                      <a:pt x="250" y="530"/>
                      <a:pt x="247" y="531"/>
                    </a:cubicBezTo>
                    <a:cubicBezTo>
                      <a:pt x="245" y="533"/>
                      <a:pt x="244" y="536"/>
                      <a:pt x="244" y="536"/>
                    </a:cubicBezTo>
                    <a:cubicBezTo>
                      <a:pt x="247" y="539"/>
                      <a:pt x="247" y="539"/>
                      <a:pt x="247" y="539"/>
                    </a:cubicBezTo>
                    <a:cubicBezTo>
                      <a:pt x="231" y="559"/>
                      <a:pt x="231" y="559"/>
                      <a:pt x="231" y="559"/>
                    </a:cubicBezTo>
                    <a:cubicBezTo>
                      <a:pt x="232" y="570"/>
                      <a:pt x="232" y="570"/>
                      <a:pt x="232" y="570"/>
                    </a:cubicBezTo>
                    <a:cubicBezTo>
                      <a:pt x="249" y="581"/>
                      <a:pt x="249" y="581"/>
                      <a:pt x="249" y="581"/>
                    </a:cubicBezTo>
                    <a:cubicBezTo>
                      <a:pt x="243" y="584"/>
                      <a:pt x="243" y="584"/>
                      <a:pt x="243" y="584"/>
                    </a:cubicBezTo>
                    <a:cubicBezTo>
                      <a:pt x="244" y="588"/>
                      <a:pt x="244" y="588"/>
                      <a:pt x="244" y="588"/>
                    </a:cubicBezTo>
                    <a:cubicBezTo>
                      <a:pt x="227" y="598"/>
                      <a:pt x="227" y="598"/>
                      <a:pt x="227" y="598"/>
                    </a:cubicBezTo>
                    <a:cubicBezTo>
                      <a:pt x="227" y="598"/>
                      <a:pt x="223" y="599"/>
                      <a:pt x="221" y="598"/>
                    </a:cubicBezTo>
                    <a:cubicBezTo>
                      <a:pt x="219" y="597"/>
                      <a:pt x="219" y="590"/>
                      <a:pt x="213" y="592"/>
                    </a:cubicBezTo>
                    <a:cubicBezTo>
                      <a:pt x="208" y="593"/>
                      <a:pt x="206" y="596"/>
                      <a:pt x="203" y="597"/>
                    </a:cubicBezTo>
                    <a:cubicBezTo>
                      <a:pt x="200" y="599"/>
                      <a:pt x="197" y="604"/>
                      <a:pt x="196" y="603"/>
                    </a:cubicBezTo>
                    <a:cubicBezTo>
                      <a:pt x="195" y="602"/>
                      <a:pt x="193" y="599"/>
                      <a:pt x="191" y="600"/>
                    </a:cubicBezTo>
                    <a:cubicBezTo>
                      <a:pt x="189" y="600"/>
                      <a:pt x="186" y="603"/>
                      <a:pt x="185" y="601"/>
                    </a:cubicBezTo>
                    <a:cubicBezTo>
                      <a:pt x="183" y="599"/>
                      <a:pt x="177" y="594"/>
                      <a:pt x="177" y="594"/>
                    </a:cubicBezTo>
                    <a:cubicBezTo>
                      <a:pt x="169" y="597"/>
                      <a:pt x="169" y="597"/>
                      <a:pt x="169" y="597"/>
                    </a:cubicBezTo>
                    <a:cubicBezTo>
                      <a:pt x="169" y="597"/>
                      <a:pt x="159" y="595"/>
                      <a:pt x="159" y="594"/>
                    </a:cubicBezTo>
                    <a:cubicBezTo>
                      <a:pt x="158" y="594"/>
                      <a:pt x="160" y="590"/>
                      <a:pt x="156" y="590"/>
                    </a:cubicBezTo>
                    <a:cubicBezTo>
                      <a:pt x="152" y="590"/>
                      <a:pt x="135" y="587"/>
                      <a:pt x="132" y="586"/>
                    </a:cubicBezTo>
                    <a:cubicBezTo>
                      <a:pt x="129" y="586"/>
                      <a:pt x="130" y="590"/>
                      <a:pt x="128" y="592"/>
                    </a:cubicBezTo>
                    <a:cubicBezTo>
                      <a:pt x="126" y="594"/>
                      <a:pt x="123" y="596"/>
                      <a:pt x="123" y="596"/>
                    </a:cubicBezTo>
                    <a:cubicBezTo>
                      <a:pt x="116" y="618"/>
                      <a:pt x="116" y="618"/>
                      <a:pt x="116" y="618"/>
                    </a:cubicBezTo>
                    <a:cubicBezTo>
                      <a:pt x="111" y="619"/>
                      <a:pt x="111" y="619"/>
                      <a:pt x="111" y="619"/>
                    </a:cubicBezTo>
                    <a:cubicBezTo>
                      <a:pt x="111" y="619"/>
                      <a:pt x="103" y="624"/>
                      <a:pt x="103" y="624"/>
                    </a:cubicBezTo>
                    <a:cubicBezTo>
                      <a:pt x="103" y="624"/>
                      <a:pt x="101" y="632"/>
                      <a:pt x="101" y="632"/>
                    </a:cubicBezTo>
                    <a:cubicBezTo>
                      <a:pt x="101" y="632"/>
                      <a:pt x="77" y="649"/>
                      <a:pt x="76" y="649"/>
                    </a:cubicBezTo>
                    <a:cubicBezTo>
                      <a:pt x="75" y="649"/>
                      <a:pt x="60" y="645"/>
                      <a:pt x="59" y="645"/>
                    </a:cubicBezTo>
                    <a:cubicBezTo>
                      <a:pt x="57" y="646"/>
                      <a:pt x="54" y="650"/>
                      <a:pt x="54" y="650"/>
                    </a:cubicBezTo>
                    <a:cubicBezTo>
                      <a:pt x="53" y="650"/>
                      <a:pt x="42" y="642"/>
                      <a:pt x="42" y="642"/>
                    </a:cubicBezTo>
                    <a:cubicBezTo>
                      <a:pt x="42" y="642"/>
                      <a:pt x="32" y="642"/>
                      <a:pt x="32" y="639"/>
                    </a:cubicBezTo>
                    <a:cubicBezTo>
                      <a:pt x="32" y="637"/>
                      <a:pt x="35" y="635"/>
                      <a:pt x="35" y="634"/>
                    </a:cubicBezTo>
                    <a:cubicBezTo>
                      <a:pt x="35" y="633"/>
                      <a:pt x="32" y="629"/>
                      <a:pt x="32" y="629"/>
                    </a:cubicBezTo>
                    <a:cubicBezTo>
                      <a:pt x="20" y="642"/>
                      <a:pt x="20" y="642"/>
                      <a:pt x="20" y="642"/>
                    </a:cubicBezTo>
                    <a:cubicBezTo>
                      <a:pt x="20" y="642"/>
                      <a:pt x="20" y="651"/>
                      <a:pt x="20" y="652"/>
                    </a:cubicBezTo>
                    <a:cubicBezTo>
                      <a:pt x="20" y="652"/>
                      <a:pt x="13" y="656"/>
                      <a:pt x="15" y="658"/>
                    </a:cubicBezTo>
                    <a:cubicBezTo>
                      <a:pt x="18" y="661"/>
                      <a:pt x="20" y="661"/>
                      <a:pt x="20" y="661"/>
                    </a:cubicBezTo>
                    <a:cubicBezTo>
                      <a:pt x="20" y="661"/>
                      <a:pt x="26" y="657"/>
                      <a:pt x="27" y="656"/>
                    </a:cubicBezTo>
                    <a:cubicBezTo>
                      <a:pt x="26" y="658"/>
                      <a:pt x="24" y="662"/>
                      <a:pt x="25" y="664"/>
                    </a:cubicBezTo>
                    <a:cubicBezTo>
                      <a:pt x="26" y="666"/>
                      <a:pt x="31" y="671"/>
                      <a:pt x="29" y="674"/>
                    </a:cubicBezTo>
                    <a:cubicBezTo>
                      <a:pt x="27" y="676"/>
                      <a:pt x="19" y="677"/>
                      <a:pt x="17" y="682"/>
                    </a:cubicBezTo>
                    <a:cubicBezTo>
                      <a:pt x="15" y="686"/>
                      <a:pt x="14" y="691"/>
                      <a:pt x="13" y="691"/>
                    </a:cubicBezTo>
                    <a:cubicBezTo>
                      <a:pt x="13" y="691"/>
                      <a:pt x="6" y="695"/>
                      <a:pt x="5" y="699"/>
                    </a:cubicBezTo>
                    <a:cubicBezTo>
                      <a:pt x="5" y="701"/>
                      <a:pt x="1" y="709"/>
                      <a:pt x="0" y="713"/>
                    </a:cubicBezTo>
                    <a:cubicBezTo>
                      <a:pt x="2" y="712"/>
                      <a:pt x="5" y="712"/>
                      <a:pt x="6" y="714"/>
                    </a:cubicBezTo>
                    <a:cubicBezTo>
                      <a:pt x="10" y="717"/>
                      <a:pt x="3" y="724"/>
                      <a:pt x="3" y="724"/>
                    </a:cubicBezTo>
                    <a:cubicBezTo>
                      <a:pt x="3" y="724"/>
                      <a:pt x="7" y="729"/>
                      <a:pt x="8" y="731"/>
                    </a:cubicBezTo>
                    <a:cubicBezTo>
                      <a:pt x="9" y="733"/>
                      <a:pt x="1" y="738"/>
                      <a:pt x="5" y="745"/>
                    </a:cubicBezTo>
                    <a:cubicBezTo>
                      <a:pt x="9" y="752"/>
                      <a:pt x="14" y="741"/>
                      <a:pt x="19" y="743"/>
                    </a:cubicBezTo>
                    <a:cubicBezTo>
                      <a:pt x="24" y="744"/>
                      <a:pt x="20" y="753"/>
                      <a:pt x="21" y="756"/>
                    </a:cubicBezTo>
                    <a:cubicBezTo>
                      <a:pt x="22" y="758"/>
                      <a:pt x="22" y="753"/>
                      <a:pt x="29" y="751"/>
                    </a:cubicBezTo>
                    <a:cubicBezTo>
                      <a:pt x="36" y="749"/>
                      <a:pt x="32" y="754"/>
                      <a:pt x="34" y="757"/>
                    </a:cubicBezTo>
                    <a:cubicBezTo>
                      <a:pt x="35" y="759"/>
                      <a:pt x="42" y="756"/>
                      <a:pt x="43" y="758"/>
                    </a:cubicBezTo>
                    <a:cubicBezTo>
                      <a:pt x="44" y="760"/>
                      <a:pt x="31" y="764"/>
                      <a:pt x="30" y="765"/>
                    </a:cubicBezTo>
                    <a:cubicBezTo>
                      <a:pt x="30" y="766"/>
                      <a:pt x="30" y="768"/>
                      <a:pt x="33" y="772"/>
                    </a:cubicBezTo>
                    <a:cubicBezTo>
                      <a:pt x="36" y="776"/>
                      <a:pt x="41" y="768"/>
                      <a:pt x="41" y="768"/>
                    </a:cubicBezTo>
                    <a:cubicBezTo>
                      <a:pt x="42" y="768"/>
                      <a:pt x="48" y="774"/>
                      <a:pt x="48" y="774"/>
                    </a:cubicBezTo>
                    <a:cubicBezTo>
                      <a:pt x="49" y="774"/>
                      <a:pt x="56" y="768"/>
                      <a:pt x="57" y="767"/>
                    </a:cubicBezTo>
                    <a:cubicBezTo>
                      <a:pt x="58" y="767"/>
                      <a:pt x="62" y="768"/>
                      <a:pt x="62" y="768"/>
                    </a:cubicBezTo>
                    <a:cubicBezTo>
                      <a:pt x="62" y="768"/>
                      <a:pt x="68" y="762"/>
                      <a:pt x="69" y="762"/>
                    </a:cubicBezTo>
                    <a:cubicBezTo>
                      <a:pt x="70" y="762"/>
                      <a:pt x="75" y="762"/>
                      <a:pt x="76" y="762"/>
                    </a:cubicBezTo>
                    <a:cubicBezTo>
                      <a:pt x="78" y="762"/>
                      <a:pt x="83" y="756"/>
                      <a:pt x="83" y="756"/>
                    </a:cubicBezTo>
                    <a:cubicBezTo>
                      <a:pt x="83" y="756"/>
                      <a:pt x="87" y="757"/>
                      <a:pt x="88" y="757"/>
                    </a:cubicBezTo>
                    <a:cubicBezTo>
                      <a:pt x="88" y="757"/>
                      <a:pt x="96" y="757"/>
                      <a:pt x="96" y="760"/>
                    </a:cubicBezTo>
                    <a:cubicBezTo>
                      <a:pt x="97" y="763"/>
                      <a:pt x="85" y="767"/>
                      <a:pt x="85" y="767"/>
                    </a:cubicBezTo>
                    <a:cubicBezTo>
                      <a:pt x="102" y="788"/>
                      <a:pt x="102" y="788"/>
                      <a:pt x="102" y="788"/>
                    </a:cubicBezTo>
                    <a:cubicBezTo>
                      <a:pt x="129" y="862"/>
                      <a:pt x="129" y="862"/>
                      <a:pt x="129" y="862"/>
                    </a:cubicBezTo>
                    <a:cubicBezTo>
                      <a:pt x="129" y="862"/>
                      <a:pt x="131" y="863"/>
                      <a:pt x="136" y="862"/>
                    </a:cubicBezTo>
                    <a:cubicBezTo>
                      <a:pt x="140" y="861"/>
                      <a:pt x="142" y="851"/>
                      <a:pt x="145" y="853"/>
                    </a:cubicBezTo>
                    <a:cubicBezTo>
                      <a:pt x="149" y="855"/>
                      <a:pt x="148" y="862"/>
                      <a:pt x="148" y="862"/>
                    </a:cubicBezTo>
                    <a:cubicBezTo>
                      <a:pt x="153" y="863"/>
                      <a:pt x="153" y="863"/>
                      <a:pt x="153" y="863"/>
                    </a:cubicBezTo>
                    <a:cubicBezTo>
                      <a:pt x="153" y="863"/>
                      <a:pt x="155" y="868"/>
                      <a:pt x="155" y="869"/>
                    </a:cubicBezTo>
                    <a:cubicBezTo>
                      <a:pt x="156" y="870"/>
                      <a:pt x="173" y="871"/>
                      <a:pt x="173" y="871"/>
                    </a:cubicBezTo>
                    <a:cubicBezTo>
                      <a:pt x="177" y="866"/>
                      <a:pt x="187" y="864"/>
                      <a:pt x="193" y="869"/>
                    </a:cubicBezTo>
                    <a:cubicBezTo>
                      <a:pt x="200" y="874"/>
                      <a:pt x="200" y="887"/>
                      <a:pt x="200" y="888"/>
                    </a:cubicBezTo>
                    <a:cubicBezTo>
                      <a:pt x="201" y="889"/>
                      <a:pt x="203" y="890"/>
                      <a:pt x="211" y="893"/>
                    </a:cubicBezTo>
                    <a:cubicBezTo>
                      <a:pt x="218" y="896"/>
                      <a:pt x="216" y="904"/>
                      <a:pt x="218" y="906"/>
                    </a:cubicBezTo>
                    <a:cubicBezTo>
                      <a:pt x="220" y="907"/>
                      <a:pt x="221" y="906"/>
                      <a:pt x="224" y="906"/>
                    </a:cubicBezTo>
                    <a:cubicBezTo>
                      <a:pt x="228" y="906"/>
                      <a:pt x="226" y="908"/>
                      <a:pt x="230" y="909"/>
                    </a:cubicBezTo>
                    <a:cubicBezTo>
                      <a:pt x="232" y="911"/>
                      <a:pt x="243" y="902"/>
                      <a:pt x="243" y="902"/>
                    </a:cubicBezTo>
                    <a:cubicBezTo>
                      <a:pt x="243" y="909"/>
                      <a:pt x="251" y="920"/>
                      <a:pt x="257" y="920"/>
                    </a:cubicBezTo>
                    <a:cubicBezTo>
                      <a:pt x="263" y="920"/>
                      <a:pt x="269" y="912"/>
                      <a:pt x="269" y="912"/>
                    </a:cubicBezTo>
                    <a:cubicBezTo>
                      <a:pt x="282" y="913"/>
                      <a:pt x="282" y="913"/>
                      <a:pt x="282" y="913"/>
                    </a:cubicBezTo>
                    <a:cubicBezTo>
                      <a:pt x="282" y="913"/>
                      <a:pt x="296" y="906"/>
                      <a:pt x="296" y="904"/>
                    </a:cubicBezTo>
                    <a:cubicBezTo>
                      <a:pt x="296" y="903"/>
                      <a:pt x="309" y="892"/>
                      <a:pt x="315" y="887"/>
                    </a:cubicBezTo>
                    <a:cubicBezTo>
                      <a:pt x="320" y="883"/>
                      <a:pt x="325" y="887"/>
                      <a:pt x="326" y="887"/>
                    </a:cubicBezTo>
                    <a:cubicBezTo>
                      <a:pt x="326" y="887"/>
                      <a:pt x="327" y="882"/>
                      <a:pt x="330" y="878"/>
                    </a:cubicBezTo>
                    <a:cubicBezTo>
                      <a:pt x="334" y="875"/>
                      <a:pt x="339" y="879"/>
                      <a:pt x="339" y="879"/>
                    </a:cubicBezTo>
                    <a:cubicBezTo>
                      <a:pt x="342" y="874"/>
                      <a:pt x="342" y="874"/>
                      <a:pt x="342" y="874"/>
                    </a:cubicBezTo>
                    <a:cubicBezTo>
                      <a:pt x="345" y="876"/>
                      <a:pt x="345" y="876"/>
                      <a:pt x="345" y="876"/>
                    </a:cubicBezTo>
                    <a:cubicBezTo>
                      <a:pt x="345" y="876"/>
                      <a:pt x="350" y="876"/>
                      <a:pt x="351" y="876"/>
                    </a:cubicBezTo>
                    <a:cubicBezTo>
                      <a:pt x="351" y="876"/>
                      <a:pt x="354" y="879"/>
                      <a:pt x="355" y="880"/>
                    </a:cubicBezTo>
                    <a:cubicBezTo>
                      <a:pt x="356" y="880"/>
                      <a:pt x="377" y="880"/>
                      <a:pt x="377" y="881"/>
                    </a:cubicBezTo>
                    <a:cubicBezTo>
                      <a:pt x="378" y="881"/>
                      <a:pt x="382" y="893"/>
                      <a:pt x="382" y="894"/>
                    </a:cubicBezTo>
                    <a:cubicBezTo>
                      <a:pt x="382" y="895"/>
                      <a:pt x="384" y="893"/>
                      <a:pt x="388" y="893"/>
                    </a:cubicBezTo>
                    <a:cubicBezTo>
                      <a:pt x="391" y="893"/>
                      <a:pt x="397" y="897"/>
                      <a:pt x="397" y="897"/>
                    </a:cubicBezTo>
                    <a:cubicBezTo>
                      <a:pt x="397" y="897"/>
                      <a:pt x="403" y="894"/>
                      <a:pt x="406" y="894"/>
                    </a:cubicBezTo>
                    <a:cubicBezTo>
                      <a:pt x="409" y="894"/>
                      <a:pt x="412" y="896"/>
                      <a:pt x="412" y="896"/>
                    </a:cubicBezTo>
                    <a:cubicBezTo>
                      <a:pt x="412" y="896"/>
                      <a:pt x="420" y="895"/>
                      <a:pt x="421" y="895"/>
                    </a:cubicBezTo>
                    <a:cubicBezTo>
                      <a:pt x="421" y="895"/>
                      <a:pt x="427" y="899"/>
                      <a:pt x="427" y="899"/>
                    </a:cubicBezTo>
                    <a:cubicBezTo>
                      <a:pt x="427" y="899"/>
                      <a:pt x="440" y="891"/>
                      <a:pt x="443" y="890"/>
                    </a:cubicBezTo>
                    <a:cubicBezTo>
                      <a:pt x="445" y="889"/>
                      <a:pt x="447" y="877"/>
                      <a:pt x="447" y="877"/>
                    </a:cubicBezTo>
                    <a:cubicBezTo>
                      <a:pt x="447" y="877"/>
                      <a:pt x="439" y="869"/>
                      <a:pt x="438" y="864"/>
                    </a:cubicBezTo>
                    <a:cubicBezTo>
                      <a:pt x="436" y="858"/>
                      <a:pt x="441" y="846"/>
                      <a:pt x="441" y="846"/>
                    </a:cubicBezTo>
                    <a:cubicBezTo>
                      <a:pt x="441" y="846"/>
                      <a:pt x="446" y="841"/>
                      <a:pt x="448" y="840"/>
                    </a:cubicBezTo>
                    <a:cubicBezTo>
                      <a:pt x="450" y="839"/>
                      <a:pt x="451" y="829"/>
                      <a:pt x="451" y="829"/>
                    </a:cubicBezTo>
                    <a:cubicBezTo>
                      <a:pt x="466" y="838"/>
                      <a:pt x="466" y="838"/>
                      <a:pt x="466" y="838"/>
                    </a:cubicBezTo>
                    <a:cubicBezTo>
                      <a:pt x="466" y="838"/>
                      <a:pt x="470" y="836"/>
                      <a:pt x="479" y="836"/>
                    </a:cubicBezTo>
                    <a:cubicBezTo>
                      <a:pt x="488" y="837"/>
                      <a:pt x="492" y="841"/>
                      <a:pt x="492" y="841"/>
                    </a:cubicBezTo>
                    <a:cubicBezTo>
                      <a:pt x="492" y="841"/>
                      <a:pt x="506" y="843"/>
                      <a:pt x="508" y="844"/>
                    </a:cubicBezTo>
                    <a:cubicBezTo>
                      <a:pt x="511" y="845"/>
                      <a:pt x="512" y="856"/>
                      <a:pt x="516" y="862"/>
                    </a:cubicBezTo>
                    <a:cubicBezTo>
                      <a:pt x="521" y="869"/>
                      <a:pt x="540" y="870"/>
                      <a:pt x="544" y="870"/>
                    </a:cubicBezTo>
                    <a:cubicBezTo>
                      <a:pt x="548" y="870"/>
                      <a:pt x="565" y="856"/>
                      <a:pt x="565" y="856"/>
                    </a:cubicBezTo>
                    <a:cubicBezTo>
                      <a:pt x="565" y="856"/>
                      <a:pt x="581" y="858"/>
                      <a:pt x="582" y="858"/>
                    </a:cubicBezTo>
                    <a:cubicBezTo>
                      <a:pt x="584" y="858"/>
                      <a:pt x="588" y="855"/>
                      <a:pt x="592" y="856"/>
                    </a:cubicBezTo>
                    <a:cubicBezTo>
                      <a:pt x="597" y="856"/>
                      <a:pt x="601" y="861"/>
                      <a:pt x="602" y="862"/>
                    </a:cubicBezTo>
                    <a:cubicBezTo>
                      <a:pt x="604" y="862"/>
                      <a:pt x="614" y="860"/>
                      <a:pt x="616" y="863"/>
                    </a:cubicBezTo>
                    <a:cubicBezTo>
                      <a:pt x="618" y="866"/>
                      <a:pt x="626" y="872"/>
                      <a:pt x="626" y="872"/>
                    </a:cubicBezTo>
                    <a:cubicBezTo>
                      <a:pt x="640" y="870"/>
                      <a:pt x="640" y="870"/>
                      <a:pt x="640" y="870"/>
                    </a:cubicBezTo>
                    <a:cubicBezTo>
                      <a:pt x="640" y="870"/>
                      <a:pt x="644" y="871"/>
                      <a:pt x="652" y="872"/>
                    </a:cubicBezTo>
                    <a:cubicBezTo>
                      <a:pt x="660" y="872"/>
                      <a:pt x="665" y="868"/>
                      <a:pt x="669" y="868"/>
                    </a:cubicBezTo>
                    <a:cubicBezTo>
                      <a:pt x="672" y="868"/>
                      <a:pt x="695" y="848"/>
                      <a:pt x="695" y="848"/>
                    </a:cubicBezTo>
                    <a:cubicBezTo>
                      <a:pt x="695" y="848"/>
                      <a:pt x="703" y="846"/>
                      <a:pt x="706" y="843"/>
                    </a:cubicBezTo>
                    <a:cubicBezTo>
                      <a:pt x="709" y="840"/>
                      <a:pt x="712" y="828"/>
                      <a:pt x="714" y="826"/>
                    </a:cubicBezTo>
                    <a:cubicBezTo>
                      <a:pt x="717" y="824"/>
                      <a:pt x="716" y="821"/>
                      <a:pt x="716" y="821"/>
                    </a:cubicBezTo>
                    <a:cubicBezTo>
                      <a:pt x="716" y="821"/>
                      <a:pt x="726" y="815"/>
                      <a:pt x="728" y="815"/>
                    </a:cubicBezTo>
                    <a:cubicBezTo>
                      <a:pt x="729" y="815"/>
                      <a:pt x="737" y="820"/>
                      <a:pt x="741" y="821"/>
                    </a:cubicBezTo>
                    <a:cubicBezTo>
                      <a:pt x="746" y="822"/>
                      <a:pt x="752" y="814"/>
                      <a:pt x="757" y="812"/>
                    </a:cubicBezTo>
                    <a:cubicBezTo>
                      <a:pt x="761" y="810"/>
                      <a:pt x="764" y="814"/>
                      <a:pt x="767" y="816"/>
                    </a:cubicBezTo>
                    <a:cubicBezTo>
                      <a:pt x="770" y="817"/>
                      <a:pt x="787" y="815"/>
                      <a:pt x="787" y="815"/>
                    </a:cubicBezTo>
                    <a:cubicBezTo>
                      <a:pt x="787" y="815"/>
                      <a:pt x="790" y="807"/>
                      <a:pt x="792" y="803"/>
                    </a:cubicBezTo>
                    <a:cubicBezTo>
                      <a:pt x="794" y="799"/>
                      <a:pt x="803" y="793"/>
                      <a:pt x="804" y="789"/>
                    </a:cubicBezTo>
                    <a:cubicBezTo>
                      <a:pt x="805" y="785"/>
                      <a:pt x="802" y="784"/>
                      <a:pt x="798" y="781"/>
                    </a:cubicBezTo>
                    <a:close/>
                    <a:moveTo>
                      <a:pt x="275" y="209"/>
                    </a:moveTo>
                    <a:cubicBezTo>
                      <a:pt x="275" y="207"/>
                      <a:pt x="273" y="204"/>
                      <a:pt x="273" y="204"/>
                    </a:cubicBezTo>
                    <a:cubicBezTo>
                      <a:pt x="273" y="204"/>
                      <a:pt x="267" y="206"/>
                      <a:pt x="268" y="212"/>
                    </a:cubicBezTo>
                    <a:cubicBezTo>
                      <a:pt x="268" y="212"/>
                      <a:pt x="275" y="212"/>
                      <a:pt x="275" y="209"/>
                    </a:cubicBezTo>
                    <a:close/>
                    <a:moveTo>
                      <a:pt x="254" y="17"/>
                    </a:moveTo>
                    <a:cubicBezTo>
                      <a:pt x="256" y="14"/>
                      <a:pt x="253" y="11"/>
                      <a:pt x="250" y="11"/>
                    </a:cubicBezTo>
                    <a:cubicBezTo>
                      <a:pt x="244" y="12"/>
                      <a:pt x="253" y="20"/>
                      <a:pt x="254" y="17"/>
                    </a:cubicBezTo>
                    <a:close/>
                    <a:moveTo>
                      <a:pt x="242" y="222"/>
                    </a:moveTo>
                    <a:cubicBezTo>
                      <a:pt x="251" y="223"/>
                      <a:pt x="251" y="223"/>
                      <a:pt x="251" y="223"/>
                    </a:cubicBezTo>
                    <a:cubicBezTo>
                      <a:pt x="247" y="210"/>
                      <a:pt x="242" y="222"/>
                      <a:pt x="242" y="222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 w="6350" cap="flat" cmpd="sng">
                <a:solidFill>
                  <a:srgbClr val="56565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9"/>
              <p:cNvSpPr>
                <a:spLocks noEditPoints="1"/>
              </p:cNvSpPr>
              <p:nvPr/>
            </p:nvSpPr>
            <p:spPr bwMode="auto">
              <a:xfrm>
                <a:off x="-5828641" y="164178"/>
                <a:ext cx="1725613" cy="1940505"/>
              </a:xfrm>
              <a:custGeom>
                <a:avLst/>
                <a:gdLst/>
                <a:ahLst/>
                <a:cxnLst>
                  <a:cxn ang="0">
                    <a:pos x="339" y="12"/>
                  </a:cxn>
                  <a:cxn ang="0">
                    <a:pos x="395" y="12"/>
                  </a:cxn>
                  <a:cxn ang="0">
                    <a:pos x="392" y="47"/>
                  </a:cxn>
                  <a:cxn ang="0">
                    <a:pos x="378" y="21"/>
                  </a:cxn>
                  <a:cxn ang="0">
                    <a:pos x="443" y="246"/>
                  </a:cxn>
                  <a:cxn ang="0">
                    <a:pos x="422" y="200"/>
                  </a:cxn>
                  <a:cxn ang="0">
                    <a:pos x="429" y="161"/>
                  </a:cxn>
                  <a:cxn ang="0">
                    <a:pos x="425" y="136"/>
                  </a:cxn>
                  <a:cxn ang="0">
                    <a:pos x="398" y="122"/>
                  </a:cxn>
                  <a:cxn ang="0">
                    <a:pos x="410" y="71"/>
                  </a:cxn>
                  <a:cxn ang="0">
                    <a:pos x="407" y="47"/>
                  </a:cxn>
                  <a:cxn ang="0">
                    <a:pos x="401" y="61"/>
                  </a:cxn>
                  <a:cxn ang="0">
                    <a:pos x="399" y="83"/>
                  </a:cxn>
                  <a:cxn ang="0">
                    <a:pos x="376" y="63"/>
                  </a:cxn>
                  <a:cxn ang="0">
                    <a:pos x="377" y="45"/>
                  </a:cxn>
                  <a:cxn ang="0">
                    <a:pos x="355" y="70"/>
                  </a:cxn>
                  <a:cxn ang="0">
                    <a:pos x="343" y="130"/>
                  </a:cxn>
                  <a:cxn ang="0">
                    <a:pos x="382" y="164"/>
                  </a:cxn>
                  <a:cxn ang="0">
                    <a:pos x="369" y="176"/>
                  </a:cxn>
                  <a:cxn ang="0">
                    <a:pos x="370" y="148"/>
                  </a:cxn>
                  <a:cxn ang="0">
                    <a:pos x="347" y="169"/>
                  </a:cxn>
                  <a:cxn ang="0">
                    <a:pos x="313" y="197"/>
                  </a:cxn>
                  <a:cxn ang="0">
                    <a:pos x="283" y="191"/>
                  </a:cxn>
                  <a:cxn ang="0">
                    <a:pos x="288" y="186"/>
                  </a:cxn>
                  <a:cxn ang="0">
                    <a:pos x="303" y="185"/>
                  </a:cxn>
                  <a:cxn ang="0">
                    <a:pos x="337" y="146"/>
                  </a:cxn>
                  <a:cxn ang="0">
                    <a:pos x="346" y="71"/>
                  </a:cxn>
                  <a:cxn ang="0">
                    <a:pos x="337" y="16"/>
                  </a:cxn>
                  <a:cxn ang="0">
                    <a:pos x="290" y="64"/>
                  </a:cxn>
                  <a:cxn ang="0">
                    <a:pos x="280" y="98"/>
                  </a:cxn>
                  <a:cxn ang="0">
                    <a:pos x="296" y="124"/>
                  </a:cxn>
                  <a:cxn ang="0">
                    <a:pos x="270" y="115"/>
                  </a:cxn>
                  <a:cxn ang="0">
                    <a:pos x="253" y="108"/>
                  </a:cxn>
                  <a:cxn ang="0">
                    <a:pos x="253" y="148"/>
                  </a:cxn>
                  <a:cxn ang="0">
                    <a:pos x="202" y="182"/>
                  </a:cxn>
                  <a:cxn ang="0">
                    <a:pos x="150" y="215"/>
                  </a:cxn>
                  <a:cxn ang="0">
                    <a:pos x="130" y="252"/>
                  </a:cxn>
                  <a:cxn ang="0">
                    <a:pos x="110" y="281"/>
                  </a:cxn>
                  <a:cxn ang="0">
                    <a:pos x="82" y="350"/>
                  </a:cxn>
                  <a:cxn ang="0">
                    <a:pos x="48" y="369"/>
                  </a:cxn>
                  <a:cxn ang="0">
                    <a:pos x="34" y="405"/>
                  </a:cxn>
                  <a:cxn ang="0">
                    <a:pos x="44" y="419"/>
                  </a:cxn>
                  <a:cxn ang="0">
                    <a:pos x="6" y="432"/>
                  </a:cxn>
                  <a:cxn ang="0">
                    <a:pos x="26" y="444"/>
                  </a:cxn>
                  <a:cxn ang="0">
                    <a:pos x="37" y="452"/>
                  </a:cxn>
                  <a:cxn ang="0">
                    <a:pos x="7" y="485"/>
                  </a:cxn>
                  <a:cxn ang="0">
                    <a:pos x="16" y="504"/>
                  </a:cxn>
                  <a:cxn ang="0">
                    <a:pos x="32" y="505"/>
                  </a:cxn>
                  <a:cxn ang="0">
                    <a:pos x="48" y="484"/>
                  </a:cxn>
                  <a:cxn ang="0">
                    <a:pos x="114" y="493"/>
                  </a:cxn>
                  <a:cxn ang="0">
                    <a:pos x="203" y="494"/>
                  </a:cxn>
                  <a:cxn ang="0">
                    <a:pos x="228" y="446"/>
                  </a:cxn>
                  <a:cxn ang="0">
                    <a:pos x="223" y="424"/>
                  </a:cxn>
                  <a:cxn ang="0">
                    <a:pos x="257" y="431"/>
                  </a:cxn>
                  <a:cxn ang="0">
                    <a:pos x="314" y="400"/>
                  </a:cxn>
                  <a:cxn ang="0">
                    <a:pos x="360" y="371"/>
                  </a:cxn>
                  <a:cxn ang="0">
                    <a:pos x="395" y="381"/>
                  </a:cxn>
                  <a:cxn ang="0">
                    <a:pos x="431" y="379"/>
                  </a:cxn>
                  <a:cxn ang="0">
                    <a:pos x="435" y="340"/>
                  </a:cxn>
                  <a:cxn ang="0">
                    <a:pos x="458" y="290"/>
                  </a:cxn>
                </a:cxnLst>
                <a:rect l="0" t="0" r="r" b="b"/>
                <a:pathLst>
                  <a:path w="460" h="520">
                    <a:moveTo>
                      <a:pt x="349" y="7"/>
                    </a:moveTo>
                    <a:cubicBezTo>
                      <a:pt x="349" y="7"/>
                      <a:pt x="356" y="3"/>
                      <a:pt x="351" y="2"/>
                    </a:cubicBezTo>
                    <a:cubicBezTo>
                      <a:pt x="346" y="0"/>
                      <a:pt x="341" y="0"/>
                      <a:pt x="341" y="0"/>
                    </a:cubicBezTo>
                    <a:cubicBezTo>
                      <a:pt x="340" y="9"/>
                      <a:pt x="340" y="9"/>
                      <a:pt x="340" y="9"/>
                    </a:cubicBezTo>
                    <a:cubicBezTo>
                      <a:pt x="339" y="12"/>
                      <a:pt x="339" y="12"/>
                      <a:pt x="339" y="12"/>
                    </a:cubicBezTo>
                    <a:cubicBezTo>
                      <a:pt x="353" y="11"/>
                      <a:pt x="353" y="11"/>
                      <a:pt x="353" y="11"/>
                    </a:cubicBezTo>
                    <a:cubicBezTo>
                      <a:pt x="349" y="7"/>
                      <a:pt x="349" y="7"/>
                      <a:pt x="349" y="7"/>
                    </a:cubicBezTo>
                    <a:close/>
                    <a:moveTo>
                      <a:pt x="390" y="6"/>
                    </a:moveTo>
                    <a:cubicBezTo>
                      <a:pt x="386" y="6"/>
                      <a:pt x="384" y="11"/>
                      <a:pt x="384" y="11"/>
                    </a:cubicBezTo>
                    <a:cubicBezTo>
                      <a:pt x="395" y="12"/>
                      <a:pt x="395" y="12"/>
                      <a:pt x="395" y="12"/>
                    </a:cubicBezTo>
                    <a:cubicBezTo>
                      <a:pt x="395" y="12"/>
                      <a:pt x="393" y="6"/>
                      <a:pt x="390" y="6"/>
                    </a:cubicBezTo>
                    <a:close/>
                    <a:moveTo>
                      <a:pt x="392" y="47"/>
                    </a:moveTo>
                    <a:cubicBezTo>
                      <a:pt x="405" y="46"/>
                      <a:pt x="405" y="46"/>
                      <a:pt x="405" y="46"/>
                    </a:cubicBezTo>
                    <a:cubicBezTo>
                      <a:pt x="405" y="46"/>
                      <a:pt x="403" y="35"/>
                      <a:pt x="399" y="39"/>
                    </a:cubicBezTo>
                    <a:cubicBezTo>
                      <a:pt x="395" y="42"/>
                      <a:pt x="389" y="43"/>
                      <a:pt x="392" y="47"/>
                    </a:cubicBezTo>
                    <a:close/>
                    <a:moveTo>
                      <a:pt x="378" y="21"/>
                    </a:moveTo>
                    <a:cubicBezTo>
                      <a:pt x="378" y="21"/>
                      <a:pt x="378" y="19"/>
                      <a:pt x="375" y="18"/>
                    </a:cubicBezTo>
                    <a:cubicBezTo>
                      <a:pt x="373" y="21"/>
                      <a:pt x="373" y="21"/>
                      <a:pt x="373" y="21"/>
                    </a:cubicBezTo>
                    <a:cubicBezTo>
                      <a:pt x="376" y="25"/>
                      <a:pt x="376" y="25"/>
                      <a:pt x="376" y="25"/>
                    </a:cubicBezTo>
                    <a:cubicBezTo>
                      <a:pt x="378" y="21"/>
                      <a:pt x="378" y="21"/>
                      <a:pt x="378" y="21"/>
                    </a:cubicBezTo>
                    <a:close/>
                    <a:moveTo>
                      <a:pt x="455" y="270"/>
                    </a:moveTo>
                    <a:cubicBezTo>
                      <a:pt x="455" y="270"/>
                      <a:pt x="451" y="272"/>
                      <a:pt x="451" y="272"/>
                    </a:cubicBezTo>
                    <a:cubicBezTo>
                      <a:pt x="450" y="273"/>
                      <a:pt x="446" y="268"/>
                      <a:pt x="446" y="268"/>
                    </a:cubicBezTo>
                    <a:cubicBezTo>
                      <a:pt x="446" y="268"/>
                      <a:pt x="441" y="267"/>
                      <a:pt x="439" y="266"/>
                    </a:cubicBezTo>
                    <a:cubicBezTo>
                      <a:pt x="437" y="264"/>
                      <a:pt x="444" y="253"/>
                      <a:pt x="443" y="246"/>
                    </a:cubicBezTo>
                    <a:cubicBezTo>
                      <a:pt x="441" y="240"/>
                      <a:pt x="435" y="241"/>
                      <a:pt x="432" y="238"/>
                    </a:cubicBezTo>
                    <a:cubicBezTo>
                      <a:pt x="428" y="234"/>
                      <a:pt x="433" y="228"/>
                      <a:pt x="433" y="228"/>
                    </a:cubicBezTo>
                    <a:cubicBezTo>
                      <a:pt x="428" y="222"/>
                      <a:pt x="428" y="222"/>
                      <a:pt x="428" y="222"/>
                    </a:cubicBezTo>
                    <a:cubicBezTo>
                      <a:pt x="431" y="212"/>
                      <a:pt x="431" y="212"/>
                      <a:pt x="431" y="212"/>
                    </a:cubicBezTo>
                    <a:cubicBezTo>
                      <a:pt x="422" y="200"/>
                      <a:pt x="422" y="200"/>
                      <a:pt x="422" y="200"/>
                    </a:cubicBezTo>
                    <a:cubicBezTo>
                      <a:pt x="422" y="200"/>
                      <a:pt x="424" y="196"/>
                      <a:pt x="425" y="193"/>
                    </a:cubicBezTo>
                    <a:cubicBezTo>
                      <a:pt x="426" y="189"/>
                      <a:pt x="419" y="179"/>
                      <a:pt x="419" y="179"/>
                    </a:cubicBezTo>
                    <a:cubicBezTo>
                      <a:pt x="425" y="179"/>
                      <a:pt x="425" y="179"/>
                      <a:pt x="425" y="179"/>
                    </a:cubicBezTo>
                    <a:cubicBezTo>
                      <a:pt x="425" y="179"/>
                      <a:pt x="429" y="169"/>
                      <a:pt x="431" y="167"/>
                    </a:cubicBezTo>
                    <a:cubicBezTo>
                      <a:pt x="433" y="165"/>
                      <a:pt x="429" y="161"/>
                      <a:pt x="429" y="161"/>
                    </a:cubicBezTo>
                    <a:cubicBezTo>
                      <a:pt x="435" y="159"/>
                      <a:pt x="435" y="159"/>
                      <a:pt x="435" y="159"/>
                    </a:cubicBezTo>
                    <a:cubicBezTo>
                      <a:pt x="435" y="159"/>
                      <a:pt x="433" y="156"/>
                      <a:pt x="431" y="154"/>
                    </a:cubicBezTo>
                    <a:cubicBezTo>
                      <a:pt x="428" y="152"/>
                      <a:pt x="431" y="146"/>
                      <a:pt x="431" y="146"/>
                    </a:cubicBezTo>
                    <a:cubicBezTo>
                      <a:pt x="431" y="146"/>
                      <a:pt x="428" y="145"/>
                      <a:pt x="426" y="144"/>
                    </a:cubicBezTo>
                    <a:cubicBezTo>
                      <a:pt x="424" y="142"/>
                      <a:pt x="425" y="136"/>
                      <a:pt x="425" y="136"/>
                    </a:cubicBezTo>
                    <a:cubicBezTo>
                      <a:pt x="425" y="136"/>
                      <a:pt x="417" y="142"/>
                      <a:pt x="417" y="142"/>
                    </a:cubicBezTo>
                    <a:cubicBezTo>
                      <a:pt x="416" y="142"/>
                      <a:pt x="412" y="138"/>
                      <a:pt x="411" y="137"/>
                    </a:cubicBezTo>
                    <a:cubicBezTo>
                      <a:pt x="411" y="136"/>
                      <a:pt x="407" y="136"/>
                      <a:pt x="407" y="136"/>
                    </a:cubicBezTo>
                    <a:cubicBezTo>
                      <a:pt x="407" y="136"/>
                      <a:pt x="403" y="129"/>
                      <a:pt x="403" y="128"/>
                    </a:cubicBezTo>
                    <a:cubicBezTo>
                      <a:pt x="403" y="128"/>
                      <a:pt x="400" y="124"/>
                      <a:pt x="398" y="122"/>
                    </a:cubicBezTo>
                    <a:cubicBezTo>
                      <a:pt x="396" y="120"/>
                      <a:pt x="415" y="105"/>
                      <a:pt x="415" y="105"/>
                    </a:cubicBezTo>
                    <a:cubicBezTo>
                      <a:pt x="417" y="108"/>
                      <a:pt x="417" y="108"/>
                      <a:pt x="417" y="108"/>
                    </a:cubicBezTo>
                    <a:cubicBezTo>
                      <a:pt x="418" y="89"/>
                      <a:pt x="418" y="89"/>
                      <a:pt x="418" y="89"/>
                    </a:cubicBezTo>
                    <a:cubicBezTo>
                      <a:pt x="407" y="77"/>
                      <a:pt x="407" y="77"/>
                      <a:pt x="407" y="77"/>
                    </a:cubicBezTo>
                    <a:cubicBezTo>
                      <a:pt x="410" y="71"/>
                      <a:pt x="410" y="71"/>
                      <a:pt x="410" y="71"/>
                    </a:cubicBezTo>
                    <a:cubicBezTo>
                      <a:pt x="416" y="71"/>
                      <a:pt x="416" y="71"/>
                      <a:pt x="416" y="71"/>
                    </a:cubicBezTo>
                    <a:cubicBezTo>
                      <a:pt x="419" y="62"/>
                      <a:pt x="419" y="62"/>
                      <a:pt x="419" y="62"/>
                    </a:cubicBezTo>
                    <a:cubicBezTo>
                      <a:pt x="412" y="59"/>
                      <a:pt x="412" y="59"/>
                      <a:pt x="412" y="59"/>
                    </a:cubicBezTo>
                    <a:cubicBezTo>
                      <a:pt x="412" y="59"/>
                      <a:pt x="407" y="53"/>
                      <a:pt x="407" y="51"/>
                    </a:cubicBezTo>
                    <a:cubicBezTo>
                      <a:pt x="407" y="50"/>
                      <a:pt x="407" y="49"/>
                      <a:pt x="407" y="47"/>
                    </a:cubicBezTo>
                    <a:cubicBezTo>
                      <a:pt x="407" y="47"/>
                      <a:pt x="407" y="47"/>
                      <a:pt x="407" y="47"/>
                    </a:cubicBezTo>
                    <a:cubicBezTo>
                      <a:pt x="403" y="47"/>
                      <a:pt x="401" y="49"/>
                      <a:pt x="399" y="50"/>
                    </a:cubicBezTo>
                    <a:cubicBezTo>
                      <a:pt x="398" y="51"/>
                      <a:pt x="396" y="53"/>
                      <a:pt x="396" y="53"/>
                    </a:cubicBezTo>
                    <a:cubicBezTo>
                      <a:pt x="396" y="53"/>
                      <a:pt x="401" y="55"/>
                      <a:pt x="401" y="55"/>
                    </a:cubicBezTo>
                    <a:cubicBezTo>
                      <a:pt x="401" y="55"/>
                      <a:pt x="402" y="58"/>
                      <a:pt x="401" y="61"/>
                    </a:cubicBezTo>
                    <a:cubicBezTo>
                      <a:pt x="401" y="63"/>
                      <a:pt x="399" y="62"/>
                      <a:pt x="396" y="62"/>
                    </a:cubicBezTo>
                    <a:cubicBezTo>
                      <a:pt x="394" y="61"/>
                      <a:pt x="386" y="54"/>
                      <a:pt x="384" y="55"/>
                    </a:cubicBezTo>
                    <a:cubicBezTo>
                      <a:pt x="382" y="55"/>
                      <a:pt x="382" y="66"/>
                      <a:pt x="382" y="67"/>
                    </a:cubicBezTo>
                    <a:cubicBezTo>
                      <a:pt x="382" y="67"/>
                      <a:pt x="392" y="76"/>
                      <a:pt x="392" y="76"/>
                    </a:cubicBezTo>
                    <a:cubicBezTo>
                      <a:pt x="392" y="76"/>
                      <a:pt x="396" y="79"/>
                      <a:pt x="399" y="83"/>
                    </a:cubicBezTo>
                    <a:cubicBezTo>
                      <a:pt x="403" y="86"/>
                      <a:pt x="403" y="90"/>
                      <a:pt x="400" y="90"/>
                    </a:cubicBezTo>
                    <a:cubicBezTo>
                      <a:pt x="398" y="91"/>
                      <a:pt x="394" y="84"/>
                      <a:pt x="392" y="81"/>
                    </a:cubicBezTo>
                    <a:cubicBezTo>
                      <a:pt x="392" y="79"/>
                      <a:pt x="390" y="81"/>
                      <a:pt x="386" y="80"/>
                    </a:cubicBezTo>
                    <a:cubicBezTo>
                      <a:pt x="383" y="80"/>
                      <a:pt x="372" y="71"/>
                      <a:pt x="372" y="71"/>
                    </a:cubicBezTo>
                    <a:cubicBezTo>
                      <a:pt x="376" y="63"/>
                      <a:pt x="376" y="63"/>
                      <a:pt x="376" y="63"/>
                    </a:cubicBezTo>
                    <a:cubicBezTo>
                      <a:pt x="376" y="63"/>
                      <a:pt x="374" y="61"/>
                      <a:pt x="373" y="60"/>
                    </a:cubicBezTo>
                    <a:cubicBezTo>
                      <a:pt x="372" y="59"/>
                      <a:pt x="379" y="50"/>
                      <a:pt x="381" y="47"/>
                    </a:cubicBezTo>
                    <a:cubicBezTo>
                      <a:pt x="383" y="45"/>
                      <a:pt x="382" y="31"/>
                      <a:pt x="382" y="31"/>
                    </a:cubicBezTo>
                    <a:cubicBezTo>
                      <a:pt x="382" y="30"/>
                      <a:pt x="378" y="29"/>
                      <a:pt x="378" y="29"/>
                    </a:cubicBezTo>
                    <a:cubicBezTo>
                      <a:pt x="378" y="29"/>
                      <a:pt x="377" y="42"/>
                      <a:pt x="377" y="45"/>
                    </a:cubicBezTo>
                    <a:cubicBezTo>
                      <a:pt x="377" y="48"/>
                      <a:pt x="372" y="50"/>
                      <a:pt x="370" y="52"/>
                    </a:cubicBezTo>
                    <a:cubicBezTo>
                      <a:pt x="367" y="54"/>
                      <a:pt x="362" y="53"/>
                      <a:pt x="361" y="53"/>
                    </a:cubicBezTo>
                    <a:cubicBezTo>
                      <a:pt x="360" y="53"/>
                      <a:pt x="359" y="59"/>
                      <a:pt x="359" y="59"/>
                    </a:cubicBezTo>
                    <a:cubicBezTo>
                      <a:pt x="359" y="59"/>
                      <a:pt x="352" y="63"/>
                      <a:pt x="352" y="64"/>
                    </a:cubicBezTo>
                    <a:cubicBezTo>
                      <a:pt x="352" y="64"/>
                      <a:pt x="355" y="70"/>
                      <a:pt x="355" y="70"/>
                    </a:cubicBezTo>
                    <a:cubicBezTo>
                      <a:pt x="355" y="70"/>
                      <a:pt x="356" y="77"/>
                      <a:pt x="357" y="81"/>
                    </a:cubicBezTo>
                    <a:cubicBezTo>
                      <a:pt x="359" y="86"/>
                      <a:pt x="358" y="92"/>
                      <a:pt x="358" y="92"/>
                    </a:cubicBezTo>
                    <a:cubicBezTo>
                      <a:pt x="358" y="92"/>
                      <a:pt x="347" y="107"/>
                      <a:pt x="346" y="113"/>
                    </a:cubicBezTo>
                    <a:cubicBezTo>
                      <a:pt x="344" y="119"/>
                      <a:pt x="346" y="116"/>
                      <a:pt x="348" y="120"/>
                    </a:cubicBezTo>
                    <a:cubicBezTo>
                      <a:pt x="349" y="124"/>
                      <a:pt x="343" y="130"/>
                      <a:pt x="343" y="130"/>
                    </a:cubicBezTo>
                    <a:cubicBezTo>
                      <a:pt x="343" y="131"/>
                      <a:pt x="349" y="131"/>
                      <a:pt x="351" y="131"/>
                    </a:cubicBezTo>
                    <a:cubicBezTo>
                      <a:pt x="352" y="131"/>
                      <a:pt x="352" y="134"/>
                      <a:pt x="355" y="135"/>
                    </a:cubicBezTo>
                    <a:cubicBezTo>
                      <a:pt x="358" y="136"/>
                      <a:pt x="361" y="130"/>
                      <a:pt x="362" y="130"/>
                    </a:cubicBezTo>
                    <a:cubicBezTo>
                      <a:pt x="364" y="130"/>
                      <a:pt x="381" y="146"/>
                      <a:pt x="381" y="146"/>
                    </a:cubicBezTo>
                    <a:cubicBezTo>
                      <a:pt x="381" y="146"/>
                      <a:pt x="383" y="155"/>
                      <a:pt x="382" y="164"/>
                    </a:cubicBezTo>
                    <a:cubicBezTo>
                      <a:pt x="376" y="165"/>
                      <a:pt x="376" y="169"/>
                      <a:pt x="374" y="172"/>
                    </a:cubicBezTo>
                    <a:cubicBezTo>
                      <a:pt x="372" y="175"/>
                      <a:pt x="375" y="176"/>
                      <a:pt x="377" y="178"/>
                    </a:cubicBezTo>
                    <a:cubicBezTo>
                      <a:pt x="379" y="181"/>
                      <a:pt x="385" y="183"/>
                      <a:pt x="385" y="183"/>
                    </a:cubicBezTo>
                    <a:cubicBezTo>
                      <a:pt x="385" y="183"/>
                      <a:pt x="383" y="184"/>
                      <a:pt x="378" y="184"/>
                    </a:cubicBezTo>
                    <a:cubicBezTo>
                      <a:pt x="374" y="184"/>
                      <a:pt x="370" y="178"/>
                      <a:pt x="369" y="176"/>
                    </a:cubicBezTo>
                    <a:cubicBezTo>
                      <a:pt x="368" y="174"/>
                      <a:pt x="371" y="169"/>
                      <a:pt x="371" y="168"/>
                    </a:cubicBezTo>
                    <a:cubicBezTo>
                      <a:pt x="372" y="166"/>
                      <a:pt x="376" y="164"/>
                      <a:pt x="376" y="164"/>
                    </a:cubicBezTo>
                    <a:cubicBezTo>
                      <a:pt x="372" y="160"/>
                      <a:pt x="372" y="160"/>
                      <a:pt x="372" y="160"/>
                    </a:cubicBezTo>
                    <a:cubicBezTo>
                      <a:pt x="372" y="160"/>
                      <a:pt x="375" y="158"/>
                      <a:pt x="375" y="156"/>
                    </a:cubicBezTo>
                    <a:cubicBezTo>
                      <a:pt x="375" y="153"/>
                      <a:pt x="370" y="148"/>
                      <a:pt x="370" y="148"/>
                    </a:cubicBezTo>
                    <a:cubicBezTo>
                      <a:pt x="370" y="148"/>
                      <a:pt x="368" y="141"/>
                      <a:pt x="368" y="140"/>
                    </a:cubicBezTo>
                    <a:cubicBezTo>
                      <a:pt x="368" y="140"/>
                      <a:pt x="351" y="142"/>
                      <a:pt x="348" y="143"/>
                    </a:cubicBezTo>
                    <a:cubicBezTo>
                      <a:pt x="346" y="144"/>
                      <a:pt x="345" y="151"/>
                      <a:pt x="345" y="153"/>
                    </a:cubicBezTo>
                    <a:cubicBezTo>
                      <a:pt x="344" y="155"/>
                      <a:pt x="345" y="156"/>
                      <a:pt x="347" y="157"/>
                    </a:cubicBezTo>
                    <a:cubicBezTo>
                      <a:pt x="348" y="159"/>
                      <a:pt x="347" y="167"/>
                      <a:pt x="347" y="169"/>
                    </a:cubicBezTo>
                    <a:cubicBezTo>
                      <a:pt x="347" y="172"/>
                      <a:pt x="342" y="174"/>
                      <a:pt x="339" y="175"/>
                    </a:cubicBezTo>
                    <a:cubicBezTo>
                      <a:pt x="337" y="176"/>
                      <a:pt x="334" y="181"/>
                      <a:pt x="334" y="184"/>
                    </a:cubicBezTo>
                    <a:cubicBezTo>
                      <a:pt x="334" y="187"/>
                      <a:pt x="330" y="191"/>
                      <a:pt x="326" y="193"/>
                    </a:cubicBezTo>
                    <a:cubicBezTo>
                      <a:pt x="322" y="194"/>
                      <a:pt x="320" y="196"/>
                      <a:pt x="320" y="196"/>
                    </a:cubicBezTo>
                    <a:cubicBezTo>
                      <a:pt x="313" y="197"/>
                      <a:pt x="313" y="197"/>
                      <a:pt x="313" y="197"/>
                    </a:cubicBezTo>
                    <a:cubicBezTo>
                      <a:pt x="313" y="197"/>
                      <a:pt x="310" y="203"/>
                      <a:pt x="306" y="205"/>
                    </a:cubicBezTo>
                    <a:cubicBezTo>
                      <a:pt x="302" y="207"/>
                      <a:pt x="299" y="199"/>
                      <a:pt x="299" y="199"/>
                    </a:cubicBezTo>
                    <a:cubicBezTo>
                      <a:pt x="299" y="199"/>
                      <a:pt x="291" y="200"/>
                      <a:pt x="287" y="198"/>
                    </a:cubicBezTo>
                    <a:cubicBezTo>
                      <a:pt x="282" y="196"/>
                      <a:pt x="286" y="191"/>
                      <a:pt x="286" y="191"/>
                    </a:cubicBezTo>
                    <a:cubicBezTo>
                      <a:pt x="283" y="191"/>
                      <a:pt x="283" y="191"/>
                      <a:pt x="283" y="191"/>
                    </a:cubicBezTo>
                    <a:cubicBezTo>
                      <a:pt x="281" y="188"/>
                      <a:pt x="281" y="188"/>
                      <a:pt x="281" y="188"/>
                    </a:cubicBezTo>
                    <a:cubicBezTo>
                      <a:pt x="281" y="188"/>
                      <a:pt x="280" y="189"/>
                      <a:pt x="277" y="187"/>
                    </a:cubicBezTo>
                    <a:cubicBezTo>
                      <a:pt x="273" y="185"/>
                      <a:pt x="276" y="181"/>
                      <a:pt x="278" y="179"/>
                    </a:cubicBezTo>
                    <a:cubicBezTo>
                      <a:pt x="279" y="178"/>
                      <a:pt x="280" y="181"/>
                      <a:pt x="282" y="183"/>
                    </a:cubicBezTo>
                    <a:cubicBezTo>
                      <a:pt x="284" y="184"/>
                      <a:pt x="288" y="185"/>
                      <a:pt x="288" y="186"/>
                    </a:cubicBezTo>
                    <a:cubicBezTo>
                      <a:pt x="289" y="186"/>
                      <a:pt x="293" y="190"/>
                      <a:pt x="294" y="190"/>
                    </a:cubicBezTo>
                    <a:cubicBezTo>
                      <a:pt x="294" y="190"/>
                      <a:pt x="294" y="194"/>
                      <a:pt x="296" y="193"/>
                    </a:cubicBezTo>
                    <a:cubicBezTo>
                      <a:pt x="298" y="192"/>
                      <a:pt x="303" y="191"/>
                      <a:pt x="303" y="191"/>
                    </a:cubicBezTo>
                    <a:cubicBezTo>
                      <a:pt x="297" y="188"/>
                      <a:pt x="297" y="188"/>
                      <a:pt x="297" y="188"/>
                    </a:cubicBezTo>
                    <a:cubicBezTo>
                      <a:pt x="297" y="188"/>
                      <a:pt x="300" y="187"/>
                      <a:pt x="303" y="185"/>
                    </a:cubicBezTo>
                    <a:cubicBezTo>
                      <a:pt x="306" y="184"/>
                      <a:pt x="310" y="184"/>
                      <a:pt x="310" y="184"/>
                    </a:cubicBezTo>
                    <a:cubicBezTo>
                      <a:pt x="312" y="179"/>
                      <a:pt x="323" y="170"/>
                      <a:pt x="323" y="170"/>
                    </a:cubicBezTo>
                    <a:cubicBezTo>
                      <a:pt x="323" y="170"/>
                      <a:pt x="325" y="170"/>
                      <a:pt x="328" y="168"/>
                    </a:cubicBezTo>
                    <a:cubicBezTo>
                      <a:pt x="331" y="165"/>
                      <a:pt x="328" y="159"/>
                      <a:pt x="330" y="156"/>
                    </a:cubicBezTo>
                    <a:cubicBezTo>
                      <a:pt x="331" y="153"/>
                      <a:pt x="337" y="148"/>
                      <a:pt x="337" y="146"/>
                    </a:cubicBezTo>
                    <a:cubicBezTo>
                      <a:pt x="338" y="144"/>
                      <a:pt x="330" y="133"/>
                      <a:pt x="330" y="129"/>
                    </a:cubicBezTo>
                    <a:cubicBezTo>
                      <a:pt x="330" y="126"/>
                      <a:pt x="334" y="114"/>
                      <a:pt x="337" y="110"/>
                    </a:cubicBezTo>
                    <a:cubicBezTo>
                      <a:pt x="339" y="106"/>
                      <a:pt x="338" y="95"/>
                      <a:pt x="339" y="93"/>
                    </a:cubicBezTo>
                    <a:cubicBezTo>
                      <a:pt x="340" y="90"/>
                      <a:pt x="344" y="85"/>
                      <a:pt x="345" y="84"/>
                    </a:cubicBezTo>
                    <a:cubicBezTo>
                      <a:pt x="346" y="83"/>
                      <a:pt x="346" y="71"/>
                      <a:pt x="346" y="71"/>
                    </a:cubicBezTo>
                    <a:cubicBezTo>
                      <a:pt x="346" y="71"/>
                      <a:pt x="339" y="63"/>
                      <a:pt x="342" y="61"/>
                    </a:cubicBezTo>
                    <a:cubicBezTo>
                      <a:pt x="344" y="59"/>
                      <a:pt x="355" y="43"/>
                      <a:pt x="356" y="41"/>
                    </a:cubicBezTo>
                    <a:cubicBezTo>
                      <a:pt x="357" y="39"/>
                      <a:pt x="357" y="36"/>
                      <a:pt x="357" y="36"/>
                    </a:cubicBezTo>
                    <a:cubicBezTo>
                      <a:pt x="357" y="36"/>
                      <a:pt x="358" y="32"/>
                      <a:pt x="358" y="27"/>
                    </a:cubicBezTo>
                    <a:cubicBezTo>
                      <a:pt x="359" y="21"/>
                      <a:pt x="341" y="17"/>
                      <a:pt x="337" y="16"/>
                    </a:cubicBezTo>
                    <a:cubicBezTo>
                      <a:pt x="333" y="15"/>
                      <a:pt x="334" y="13"/>
                      <a:pt x="334" y="13"/>
                    </a:cubicBezTo>
                    <a:cubicBezTo>
                      <a:pt x="334" y="13"/>
                      <a:pt x="332" y="15"/>
                      <a:pt x="332" y="15"/>
                    </a:cubicBezTo>
                    <a:cubicBezTo>
                      <a:pt x="328" y="17"/>
                      <a:pt x="316" y="41"/>
                      <a:pt x="314" y="45"/>
                    </a:cubicBezTo>
                    <a:cubicBezTo>
                      <a:pt x="311" y="48"/>
                      <a:pt x="298" y="53"/>
                      <a:pt x="297" y="54"/>
                    </a:cubicBezTo>
                    <a:cubicBezTo>
                      <a:pt x="295" y="55"/>
                      <a:pt x="291" y="61"/>
                      <a:pt x="290" y="64"/>
                    </a:cubicBezTo>
                    <a:cubicBezTo>
                      <a:pt x="290" y="67"/>
                      <a:pt x="296" y="66"/>
                      <a:pt x="297" y="67"/>
                    </a:cubicBezTo>
                    <a:cubicBezTo>
                      <a:pt x="298" y="69"/>
                      <a:pt x="294" y="71"/>
                      <a:pt x="292" y="75"/>
                    </a:cubicBezTo>
                    <a:cubicBezTo>
                      <a:pt x="289" y="79"/>
                      <a:pt x="290" y="88"/>
                      <a:pt x="290" y="88"/>
                    </a:cubicBezTo>
                    <a:cubicBezTo>
                      <a:pt x="290" y="88"/>
                      <a:pt x="285" y="88"/>
                      <a:pt x="282" y="89"/>
                    </a:cubicBezTo>
                    <a:cubicBezTo>
                      <a:pt x="280" y="91"/>
                      <a:pt x="280" y="98"/>
                      <a:pt x="280" y="98"/>
                    </a:cubicBezTo>
                    <a:cubicBezTo>
                      <a:pt x="283" y="96"/>
                      <a:pt x="283" y="96"/>
                      <a:pt x="283" y="96"/>
                    </a:cubicBezTo>
                    <a:cubicBezTo>
                      <a:pt x="283" y="96"/>
                      <a:pt x="290" y="103"/>
                      <a:pt x="291" y="105"/>
                    </a:cubicBezTo>
                    <a:cubicBezTo>
                      <a:pt x="292" y="107"/>
                      <a:pt x="290" y="109"/>
                      <a:pt x="290" y="109"/>
                    </a:cubicBezTo>
                    <a:cubicBezTo>
                      <a:pt x="290" y="109"/>
                      <a:pt x="289" y="114"/>
                      <a:pt x="289" y="120"/>
                    </a:cubicBezTo>
                    <a:cubicBezTo>
                      <a:pt x="289" y="126"/>
                      <a:pt x="296" y="124"/>
                      <a:pt x="296" y="124"/>
                    </a:cubicBezTo>
                    <a:cubicBezTo>
                      <a:pt x="296" y="124"/>
                      <a:pt x="289" y="139"/>
                      <a:pt x="283" y="139"/>
                    </a:cubicBezTo>
                    <a:cubicBezTo>
                      <a:pt x="277" y="138"/>
                      <a:pt x="282" y="135"/>
                      <a:pt x="282" y="135"/>
                    </a:cubicBezTo>
                    <a:cubicBezTo>
                      <a:pt x="282" y="135"/>
                      <a:pt x="281" y="131"/>
                      <a:pt x="278" y="129"/>
                    </a:cubicBezTo>
                    <a:cubicBezTo>
                      <a:pt x="275" y="127"/>
                      <a:pt x="276" y="120"/>
                      <a:pt x="276" y="120"/>
                    </a:cubicBezTo>
                    <a:cubicBezTo>
                      <a:pt x="276" y="120"/>
                      <a:pt x="271" y="116"/>
                      <a:pt x="270" y="115"/>
                    </a:cubicBezTo>
                    <a:cubicBezTo>
                      <a:pt x="269" y="113"/>
                      <a:pt x="266" y="109"/>
                      <a:pt x="266" y="109"/>
                    </a:cubicBezTo>
                    <a:cubicBezTo>
                      <a:pt x="266" y="109"/>
                      <a:pt x="263" y="106"/>
                      <a:pt x="262" y="104"/>
                    </a:cubicBezTo>
                    <a:cubicBezTo>
                      <a:pt x="261" y="103"/>
                      <a:pt x="259" y="99"/>
                      <a:pt x="257" y="96"/>
                    </a:cubicBezTo>
                    <a:cubicBezTo>
                      <a:pt x="258" y="99"/>
                      <a:pt x="259" y="101"/>
                      <a:pt x="259" y="101"/>
                    </a:cubicBezTo>
                    <a:cubicBezTo>
                      <a:pt x="253" y="108"/>
                      <a:pt x="253" y="108"/>
                      <a:pt x="253" y="108"/>
                    </a:cubicBezTo>
                    <a:cubicBezTo>
                      <a:pt x="257" y="114"/>
                      <a:pt x="257" y="114"/>
                      <a:pt x="257" y="114"/>
                    </a:cubicBezTo>
                    <a:cubicBezTo>
                      <a:pt x="257" y="114"/>
                      <a:pt x="259" y="122"/>
                      <a:pt x="259" y="122"/>
                    </a:cubicBezTo>
                    <a:cubicBezTo>
                      <a:pt x="259" y="123"/>
                      <a:pt x="251" y="133"/>
                      <a:pt x="251" y="136"/>
                    </a:cubicBezTo>
                    <a:cubicBezTo>
                      <a:pt x="250" y="138"/>
                      <a:pt x="257" y="141"/>
                      <a:pt x="257" y="144"/>
                    </a:cubicBezTo>
                    <a:cubicBezTo>
                      <a:pt x="258" y="146"/>
                      <a:pt x="253" y="148"/>
                      <a:pt x="253" y="148"/>
                    </a:cubicBezTo>
                    <a:cubicBezTo>
                      <a:pt x="252" y="148"/>
                      <a:pt x="253" y="152"/>
                      <a:pt x="253" y="152"/>
                    </a:cubicBezTo>
                    <a:cubicBezTo>
                      <a:pt x="253" y="152"/>
                      <a:pt x="248" y="155"/>
                      <a:pt x="241" y="158"/>
                    </a:cubicBezTo>
                    <a:cubicBezTo>
                      <a:pt x="233" y="161"/>
                      <a:pt x="238" y="165"/>
                      <a:pt x="238" y="165"/>
                    </a:cubicBezTo>
                    <a:cubicBezTo>
                      <a:pt x="238" y="165"/>
                      <a:pt x="226" y="168"/>
                      <a:pt x="219" y="168"/>
                    </a:cubicBezTo>
                    <a:cubicBezTo>
                      <a:pt x="212" y="169"/>
                      <a:pt x="202" y="182"/>
                      <a:pt x="202" y="182"/>
                    </a:cubicBezTo>
                    <a:cubicBezTo>
                      <a:pt x="202" y="182"/>
                      <a:pt x="193" y="183"/>
                      <a:pt x="189" y="183"/>
                    </a:cubicBezTo>
                    <a:cubicBezTo>
                      <a:pt x="185" y="182"/>
                      <a:pt x="176" y="195"/>
                      <a:pt x="171" y="195"/>
                    </a:cubicBezTo>
                    <a:cubicBezTo>
                      <a:pt x="166" y="195"/>
                      <a:pt x="166" y="189"/>
                      <a:pt x="166" y="189"/>
                    </a:cubicBezTo>
                    <a:cubicBezTo>
                      <a:pt x="166" y="189"/>
                      <a:pt x="153" y="197"/>
                      <a:pt x="152" y="199"/>
                    </a:cubicBezTo>
                    <a:cubicBezTo>
                      <a:pt x="151" y="201"/>
                      <a:pt x="150" y="214"/>
                      <a:pt x="150" y="215"/>
                    </a:cubicBezTo>
                    <a:cubicBezTo>
                      <a:pt x="150" y="215"/>
                      <a:pt x="147" y="215"/>
                      <a:pt x="146" y="216"/>
                    </a:cubicBezTo>
                    <a:cubicBezTo>
                      <a:pt x="144" y="217"/>
                      <a:pt x="132" y="236"/>
                      <a:pt x="132" y="237"/>
                    </a:cubicBezTo>
                    <a:cubicBezTo>
                      <a:pt x="132" y="238"/>
                      <a:pt x="133" y="242"/>
                      <a:pt x="133" y="242"/>
                    </a:cubicBezTo>
                    <a:cubicBezTo>
                      <a:pt x="133" y="243"/>
                      <a:pt x="130" y="245"/>
                      <a:pt x="130" y="246"/>
                    </a:cubicBezTo>
                    <a:cubicBezTo>
                      <a:pt x="130" y="247"/>
                      <a:pt x="130" y="252"/>
                      <a:pt x="130" y="252"/>
                    </a:cubicBezTo>
                    <a:cubicBezTo>
                      <a:pt x="122" y="260"/>
                      <a:pt x="122" y="260"/>
                      <a:pt x="122" y="260"/>
                    </a:cubicBezTo>
                    <a:cubicBezTo>
                      <a:pt x="122" y="260"/>
                      <a:pt x="122" y="265"/>
                      <a:pt x="122" y="265"/>
                    </a:cubicBezTo>
                    <a:cubicBezTo>
                      <a:pt x="121" y="266"/>
                      <a:pt x="117" y="270"/>
                      <a:pt x="117" y="270"/>
                    </a:cubicBezTo>
                    <a:cubicBezTo>
                      <a:pt x="117" y="270"/>
                      <a:pt x="117" y="272"/>
                      <a:pt x="117" y="275"/>
                    </a:cubicBezTo>
                    <a:cubicBezTo>
                      <a:pt x="117" y="278"/>
                      <a:pt x="110" y="281"/>
                      <a:pt x="110" y="281"/>
                    </a:cubicBezTo>
                    <a:cubicBezTo>
                      <a:pt x="112" y="290"/>
                      <a:pt x="105" y="296"/>
                      <a:pt x="98" y="304"/>
                    </a:cubicBezTo>
                    <a:cubicBezTo>
                      <a:pt x="92" y="312"/>
                      <a:pt x="82" y="318"/>
                      <a:pt x="79" y="320"/>
                    </a:cubicBezTo>
                    <a:cubicBezTo>
                      <a:pt x="76" y="321"/>
                      <a:pt x="84" y="330"/>
                      <a:pt x="85" y="334"/>
                    </a:cubicBezTo>
                    <a:cubicBezTo>
                      <a:pt x="85" y="337"/>
                      <a:pt x="80" y="340"/>
                      <a:pt x="80" y="341"/>
                    </a:cubicBezTo>
                    <a:cubicBezTo>
                      <a:pt x="79" y="342"/>
                      <a:pt x="81" y="344"/>
                      <a:pt x="82" y="350"/>
                    </a:cubicBezTo>
                    <a:cubicBezTo>
                      <a:pt x="83" y="357"/>
                      <a:pt x="70" y="355"/>
                      <a:pt x="69" y="355"/>
                    </a:cubicBezTo>
                    <a:cubicBezTo>
                      <a:pt x="67" y="355"/>
                      <a:pt x="64" y="359"/>
                      <a:pt x="64" y="360"/>
                    </a:cubicBezTo>
                    <a:cubicBezTo>
                      <a:pt x="64" y="360"/>
                      <a:pt x="65" y="365"/>
                      <a:pt x="64" y="367"/>
                    </a:cubicBezTo>
                    <a:cubicBezTo>
                      <a:pt x="63" y="368"/>
                      <a:pt x="53" y="365"/>
                      <a:pt x="53" y="365"/>
                    </a:cubicBezTo>
                    <a:cubicBezTo>
                      <a:pt x="48" y="369"/>
                      <a:pt x="48" y="369"/>
                      <a:pt x="48" y="369"/>
                    </a:cubicBezTo>
                    <a:cubicBezTo>
                      <a:pt x="48" y="369"/>
                      <a:pt x="45" y="379"/>
                      <a:pt x="40" y="380"/>
                    </a:cubicBezTo>
                    <a:cubicBezTo>
                      <a:pt x="36" y="381"/>
                      <a:pt x="36" y="377"/>
                      <a:pt x="34" y="377"/>
                    </a:cubicBezTo>
                    <a:cubicBezTo>
                      <a:pt x="31" y="377"/>
                      <a:pt x="32" y="383"/>
                      <a:pt x="31" y="385"/>
                    </a:cubicBezTo>
                    <a:cubicBezTo>
                      <a:pt x="31" y="389"/>
                      <a:pt x="24" y="393"/>
                      <a:pt x="24" y="393"/>
                    </a:cubicBezTo>
                    <a:cubicBezTo>
                      <a:pt x="24" y="394"/>
                      <a:pt x="34" y="404"/>
                      <a:pt x="34" y="405"/>
                    </a:cubicBezTo>
                    <a:cubicBezTo>
                      <a:pt x="34" y="406"/>
                      <a:pt x="38" y="404"/>
                      <a:pt x="40" y="404"/>
                    </a:cubicBezTo>
                    <a:cubicBezTo>
                      <a:pt x="41" y="404"/>
                      <a:pt x="42" y="405"/>
                      <a:pt x="44" y="407"/>
                    </a:cubicBezTo>
                    <a:cubicBezTo>
                      <a:pt x="46" y="409"/>
                      <a:pt x="49" y="407"/>
                      <a:pt x="49" y="407"/>
                    </a:cubicBezTo>
                    <a:cubicBezTo>
                      <a:pt x="48" y="413"/>
                      <a:pt x="48" y="413"/>
                      <a:pt x="48" y="413"/>
                    </a:cubicBezTo>
                    <a:cubicBezTo>
                      <a:pt x="48" y="413"/>
                      <a:pt x="46" y="417"/>
                      <a:pt x="44" y="419"/>
                    </a:cubicBezTo>
                    <a:cubicBezTo>
                      <a:pt x="42" y="420"/>
                      <a:pt x="47" y="425"/>
                      <a:pt x="48" y="427"/>
                    </a:cubicBezTo>
                    <a:cubicBezTo>
                      <a:pt x="48" y="429"/>
                      <a:pt x="32" y="431"/>
                      <a:pt x="32" y="431"/>
                    </a:cubicBezTo>
                    <a:cubicBezTo>
                      <a:pt x="32" y="431"/>
                      <a:pt x="26" y="425"/>
                      <a:pt x="25" y="424"/>
                    </a:cubicBezTo>
                    <a:cubicBezTo>
                      <a:pt x="25" y="424"/>
                      <a:pt x="15" y="416"/>
                      <a:pt x="15" y="416"/>
                    </a:cubicBezTo>
                    <a:cubicBezTo>
                      <a:pt x="15" y="416"/>
                      <a:pt x="5" y="429"/>
                      <a:pt x="6" y="432"/>
                    </a:cubicBezTo>
                    <a:cubicBezTo>
                      <a:pt x="7" y="435"/>
                      <a:pt x="7" y="440"/>
                      <a:pt x="7" y="440"/>
                    </a:cubicBezTo>
                    <a:cubicBezTo>
                      <a:pt x="11" y="443"/>
                      <a:pt x="11" y="443"/>
                      <a:pt x="11" y="443"/>
                    </a:cubicBezTo>
                    <a:cubicBezTo>
                      <a:pt x="11" y="443"/>
                      <a:pt x="14" y="443"/>
                      <a:pt x="17" y="443"/>
                    </a:cubicBezTo>
                    <a:cubicBezTo>
                      <a:pt x="19" y="443"/>
                      <a:pt x="21" y="446"/>
                      <a:pt x="22" y="446"/>
                    </a:cubicBezTo>
                    <a:cubicBezTo>
                      <a:pt x="23" y="446"/>
                      <a:pt x="26" y="444"/>
                      <a:pt x="26" y="444"/>
                    </a:cubicBezTo>
                    <a:cubicBezTo>
                      <a:pt x="27" y="444"/>
                      <a:pt x="28" y="444"/>
                      <a:pt x="31" y="446"/>
                    </a:cubicBezTo>
                    <a:cubicBezTo>
                      <a:pt x="35" y="447"/>
                      <a:pt x="40" y="443"/>
                      <a:pt x="40" y="443"/>
                    </a:cubicBezTo>
                    <a:cubicBezTo>
                      <a:pt x="46" y="446"/>
                      <a:pt x="46" y="446"/>
                      <a:pt x="46" y="446"/>
                    </a:cubicBezTo>
                    <a:cubicBezTo>
                      <a:pt x="42" y="451"/>
                      <a:pt x="42" y="451"/>
                      <a:pt x="42" y="451"/>
                    </a:cubicBezTo>
                    <a:cubicBezTo>
                      <a:pt x="37" y="452"/>
                      <a:pt x="37" y="452"/>
                      <a:pt x="37" y="452"/>
                    </a:cubicBezTo>
                    <a:cubicBezTo>
                      <a:pt x="34" y="462"/>
                      <a:pt x="34" y="462"/>
                      <a:pt x="34" y="462"/>
                    </a:cubicBezTo>
                    <a:cubicBezTo>
                      <a:pt x="31" y="459"/>
                      <a:pt x="31" y="459"/>
                      <a:pt x="31" y="459"/>
                    </a:cubicBezTo>
                    <a:cubicBezTo>
                      <a:pt x="31" y="459"/>
                      <a:pt x="19" y="463"/>
                      <a:pt x="17" y="467"/>
                    </a:cubicBezTo>
                    <a:cubicBezTo>
                      <a:pt x="15" y="470"/>
                      <a:pt x="11" y="485"/>
                      <a:pt x="11" y="485"/>
                    </a:cubicBezTo>
                    <a:cubicBezTo>
                      <a:pt x="7" y="485"/>
                      <a:pt x="7" y="485"/>
                      <a:pt x="7" y="485"/>
                    </a:cubicBezTo>
                    <a:cubicBezTo>
                      <a:pt x="7" y="485"/>
                      <a:pt x="0" y="497"/>
                      <a:pt x="0" y="499"/>
                    </a:cubicBezTo>
                    <a:cubicBezTo>
                      <a:pt x="0" y="501"/>
                      <a:pt x="4" y="503"/>
                      <a:pt x="4" y="503"/>
                    </a:cubicBezTo>
                    <a:cubicBezTo>
                      <a:pt x="4" y="503"/>
                      <a:pt x="6" y="501"/>
                      <a:pt x="8" y="500"/>
                    </a:cubicBezTo>
                    <a:cubicBezTo>
                      <a:pt x="11" y="500"/>
                      <a:pt x="12" y="504"/>
                      <a:pt x="12" y="504"/>
                    </a:cubicBezTo>
                    <a:cubicBezTo>
                      <a:pt x="16" y="504"/>
                      <a:pt x="16" y="504"/>
                      <a:pt x="16" y="504"/>
                    </a:cubicBezTo>
                    <a:cubicBezTo>
                      <a:pt x="16" y="504"/>
                      <a:pt x="19" y="508"/>
                      <a:pt x="20" y="510"/>
                    </a:cubicBezTo>
                    <a:cubicBezTo>
                      <a:pt x="21" y="512"/>
                      <a:pt x="15" y="514"/>
                      <a:pt x="12" y="515"/>
                    </a:cubicBezTo>
                    <a:cubicBezTo>
                      <a:pt x="11" y="516"/>
                      <a:pt x="13" y="518"/>
                      <a:pt x="15" y="519"/>
                    </a:cubicBezTo>
                    <a:cubicBezTo>
                      <a:pt x="17" y="520"/>
                      <a:pt x="26" y="520"/>
                      <a:pt x="31" y="517"/>
                    </a:cubicBezTo>
                    <a:cubicBezTo>
                      <a:pt x="37" y="512"/>
                      <a:pt x="32" y="505"/>
                      <a:pt x="32" y="505"/>
                    </a:cubicBezTo>
                    <a:cubicBezTo>
                      <a:pt x="32" y="505"/>
                      <a:pt x="40" y="502"/>
                      <a:pt x="43" y="502"/>
                    </a:cubicBezTo>
                    <a:cubicBezTo>
                      <a:pt x="45" y="502"/>
                      <a:pt x="56" y="509"/>
                      <a:pt x="60" y="506"/>
                    </a:cubicBezTo>
                    <a:cubicBezTo>
                      <a:pt x="64" y="504"/>
                      <a:pt x="49" y="493"/>
                      <a:pt x="49" y="493"/>
                    </a:cubicBezTo>
                    <a:cubicBezTo>
                      <a:pt x="55" y="490"/>
                      <a:pt x="55" y="490"/>
                      <a:pt x="55" y="490"/>
                    </a:cubicBezTo>
                    <a:cubicBezTo>
                      <a:pt x="48" y="484"/>
                      <a:pt x="48" y="484"/>
                      <a:pt x="48" y="484"/>
                    </a:cubicBezTo>
                    <a:cubicBezTo>
                      <a:pt x="48" y="484"/>
                      <a:pt x="51" y="476"/>
                      <a:pt x="51" y="476"/>
                    </a:cubicBezTo>
                    <a:cubicBezTo>
                      <a:pt x="52" y="476"/>
                      <a:pt x="56" y="475"/>
                      <a:pt x="56" y="475"/>
                    </a:cubicBezTo>
                    <a:cubicBezTo>
                      <a:pt x="71" y="485"/>
                      <a:pt x="71" y="485"/>
                      <a:pt x="71" y="485"/>
                    </a:cubicBezTo>
                    <a:cubicBezTo>
                      <a:pt x="71" y="485"/>
                      <a:pt x="98" y="488"/>
                      <a:pt x="105" y="486"/>
                    </a:cubicBezTo>
                    <a:cubicBezTo>
                      <a:pt x="112" y="484"/>
                      <a:pt x="114" y="493"/>
                      <a:pt x="114" y="493"/>
                    </a:cubicBezTo>
                    <a:cubicBezTo>
                      <a:pt x="121" y="485"/>
                      <a:pt x="121" y="485"/>
                      <a:pt x="121" y="485"/>
                    </a:cubicBezTo>
                    <a:cubicBezTo>
                      <a:pt x="121" y="485"/>
                      <a:pt x="165" y="490"/>
                      <a:pt x="167" y="490"/>
                    </a:cubicBezTo>
                    <a:cubicBezTo>
                      <a:pt x="169" y="490"/>
                      <a:pt x="175" y="483"/>
                      <a:pt x="183" y="482"/>
                    </a:cubicBezTo>
                    <a:cubicBezTo>
                      <a:pt x="191" y="482"/>
                      <a:pt x="199" y="496"/>
                      <a:pt x="199" y="496"/>
                    </a:cubicBezTo>
                    <a:cubicBezTo>
                      <a:pt x="199" y="496"/>
                      <a:pt x="201" y="495"/>
                      <a:pt x="203" y="494"/>
                    </a:cubicBezTo>
                    <a:cubicBezTo>
                      <a:pt x="205" y="490"/>
                      <a:pt x="208" y="483"/>
                      <a:pt x="209" y="480"/>
                    </a:cubicBezTo>
                    <a:cubicBezTo>
                      <a:pt x="210" y="477"/>
                      <a:pt x="216" y="473"/>
                      <a:pt x="217" y="473"/>
                    </a:cubicBezTo>
                    <a:cubicBezTo>
                      <a:pt x="217" y="473"/>
                      <a:pt x="219" y="468"/>
                      <a:pt x="220" y="463"/>
                    </a:cubicBezTo>
                    <a:cubicBezTo>
                      <a:pt x="222" y="459"/>
                      <a:pt x="231" y="458"/>
                      <a:pt x="233" y="456"/>
                    </a:cubicBezTo>
                    <a:cubicBezTo>
                      <a:pt x="235" y="453"/>
                      <a:pt x="229" y="448"/>
                      <a:pt x="228" y="446"/>
                    </a:cubicBezTo>
                    <a:cubicBezTo>
                      <a:pt x="227" y="444"/>
                      <a:pt x="230" y="439"/>
                      <a:pt x="231" y="438"/>
                    </a:cubicBezTo>
                    <a:cubicBezTo>
                      <a:pt x="229" y="439"/>
                      <a:pt x="223" y="443"/>
                      <a:pt x="223" y="443"/>
                    </a:cubicBezTo>
                    <a:cubicBezTo>
                      <a:pt x="223" y="443"/>
                      <a:pt x="221" y="442"/>
                      <a:pt x="219" y="440"/>
                    </a:cubicBezTo>
                    <a:cubicBezTo>
                      <a:pt x="216" y="437"/>
                      <a:pt x="223" y="433"/>
                      <a:pt x="223" y="433"/>
                    </a:cubicBezTo>
                    <a:cubicBezTo>
                      <a:pt x="224" y="433"/>
                      <a:pt x="223" y="424"/>
                      <a:pt x="223" y="424"/>
                    </a:cubicBezTo>
                    <a:cubicBezTo>
                      <a:pt x="235" y="411"/>
                      <a:pt x="235" y="411"/>
                      <a:pt x="235" y="411"/>
                    </a:cubicBezTo>
                    <a:cubicBezTo>
                      <a:pt x="235" y="411"/>
                      <a:pt x="239" y="415"/>
                      <a:pt x="239" y="415"/>
                    </a:cubicBezTo>
                    <a:cubicBezTo>
                      <a:pt x="239" y="416"/>
                      <a:pt x="236" y="418"/>
                      <a:pt x="236" y="421"/>
                    </a:cubicBezTo>
                    <a:cubicBezTo>
                      <a:pt x="236" y="423"/>
                      <a:pt x="246" y="424"/>
                      <a:pt x="246" y="424"/>
                    </a:cubicBezTo>
                    <a:cubicBezTo>
                      <a:pt x="246" y="424"/>
                      <a:pt x="257" y="431"/>
                      <a:pt x="257" y="431"/>
                    </a:cubicBezTo>
                    <a:cubicBezTo>
                      <a:pt x="258" y="432"/>
                      <a:pt x="261" y="427"/>
                      <a:pt x="262" y="427"/>
                    </a:cubicBezTo>
                    <a:cubicBezTo>
                      <a:pt x="264" y="426"/>
                      <a:pt x="279" y="431"/>
                      <a:pt x="279" y="431"/>
                    </a:cubicBezTo>
                    <a:cubicBezTo>
                      <a:pt x="280" y="431"/>
                      <a:pt x="304" y="413"/>
                      <a:pt x="304" y="413"/>
                    </a:cubicBezTo>
                    <a:cubicBezTo>
                      <a:pt x="304" y="413"/>
                      <a:pt x="306" y="405"/>
                      <a:pt x="307" y="405"/>
                    </a:cubicBezTo>
                    <a:cubicBezTo>
                      <a:pt x="307" y="405"/>
                      <a:pt x="314" y="400"/>
                      <a:pt x="314" y="400"/>
                    </a:cubicBezTo>
                    <a:cubicBezTo>
                      <a:pt x="320" y="399"/>
                      <a:pt x="320" y="399"/>
                      <a:pt x="320" y="399"/>
                    </a:cubicBezTo>
                    <a:cubicBezTo>
                      <a:pt x="326" y="377"/>
                      <a:pt x="326" y="377"/>
                      <a:pt x="326" y="377"/>
                    </a:cubicBezTo>
                    <a:cubicBezTo>
                      <a:pt x="326" y="377"/>
                      <a:pt x="330" y="375"/>
                      <a:pt x="332" y="373"/>
                    </a:cubicBezTo>
                    <a:cubicBezTo>
                      <a:pt x="333" y="372"/>
                      <a:pt x="333" y="367"/>
                      <a:pt x="336" y="368"/>
                    </a:cubicBezTo>
                    <a:cubicBezTo>
                      <a:pt x="339" y="368"/>
                      <a:pt x="356" y="372"/>
                      <a:pt x="360" y="371"/>
                    </a:cubicBezTo>
                    <a:cubicBezTo>
                      <a:pt x="364" y="371"/>
                      <a:pt x="362" y="375"/>
                      <a:pt x="362" y="375"/>
                    </a:cubicBezTo>
                    <a:cubicBezTo>
                      <a:pt x="363" y="376"/>
                      <a:pt x="373" y="378"/>
                      <a:pt x="373" y="378"/>
                    </a:cubicBezTo>
                    <a:cubicBezTo>
                      <a:pt x="381" y="375"/>
                      <a:pt x="381" y="375"/>
                      <a:pt x="381" y="375"/>
                    </a:cubicBezTo>
                    <a:cubicBezTo>
                      <a:pt x="381" y="375"/>
                      <a:pt x="387" y="380"/>
                      <a:pt x="388" y="383"/>
                    </a:cubicBezTo>
                    <a:cubicBezTo>
                      <a:pt x="390" y="385"/>
                      <a:pt x="393" y="382"/>
                      <a:pt x="395" y="381"/>
                    </a:cubicBezTo>
                    <a:cubicBezTo>
                      <a:pt x="396" y="381"/>
                      <a:pt x="399" y="384"/>
                      <a:pt x="400" y="385"/>
                    </a:cubicBezTo>
                    <a:cubicBezTo>
                      <a:pt x="401" y="386"/>
                      <a:pt x="404" y="380"/>
                      <a:pt x="407" y="379"/>
                    </a:cubicBezTo>
                    <a:cubicBezTo>
                      <a:pt x="409" y="377"/>
                      <a:pt x="412" y="374"/>
                      <a:pt x="417" y="373"/>
                    </a:cubicBezTo>
                    <a:cubicBezTo>
                      <a:pt x="423" y="371"/>
                      <a:pt x="423" y="378"/>
                      <a:pt x="425" y="379"/>
                    </a:cubicBezTo>
                    <a:cubicBezTo>
                      <a:pt x="426" y="380"/>
                      <a:pt x="431" y="379"/>
                      <a:pt x="431" y="379"/>
                    </a:cubicBezTo>
                    <a:cubicBezTo>
                      <a:pt x="448" y="369"/>
                      <a:pt x="448" y="369"/>
                      <a:pt x="448" y="369"/>
                    </a:cubicBezTo>
                    <a:cubicBezTo>
                      <a:pt x="447" y="365"/>
                      <a:pt x="447" y="365"/>
                      <a:pt x="447" y="365"/>
                    </a:cubicBezTo>
                    <a:cubicBezTo>
                      <a:pt x="453" y="362"/>
                      <a:pt x="453" y="362"/>
                      <a:pt x="453" y="362"/>
                    </a:cubicBezTo>
                    <a:cubicBezTo>
                      <a:pt x="436" y="351"/>
                      <a:pt x="436" y="351"/>
                      <a:pt x="436" y="351"/>
                    </a:cubicBezTo>
                    <a:cubicBezTo>
                      <a:pt x="435" y="340"/>
                      <a:pt x="435" y="340"/>
                      <a:pt x="435" y="340"/>
                    </a:cubicBezTo>
                    <a:cubicBezTo>
                      <a:pt x="451" y="320"/>
                      <a:pt x="451" y="320"/>
                      <a:pt x="451" y="320"/>
                    </a:cubicBezTo>
                    <a:cubicBezTo>
                      <a:pt x="448" y="317"/>
                      <a:pt x="448" y="317"/>
                      <a:pt x="448" y="317"/>
                    </a:cubicBezTo>
                    <a:cubicBezTo>
                      <a:pt x="448" y="317"/>
                      <a:pt x="449" y="314"/>
                      <a:pt x="451" y="312"/>
                    </a:cubicBezTo>
                    <a:cubicBezTo>
                      <a:pt x="453" y="311"/>
                      <a:pt x="446" y="305"/>
                      <a:pt x="446" y="305"/>
                    </a:cubicBezTo>
                    <a:cubicBezTo>
                      <a:pt x="446" y="305"/>
                      <a:pt x="456" y="292"/>
                      <a:pt x="458" y="290"/>
                    </a:cubicBezTo>
                    <a:cubicBezTo>
                      <a:pt x="460" y="288"/>
                      <a:pt x="455" y="270"/>
                      <a:pt x="455" y="27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 w="6350" cap="flat" cmpd="sng">
                <a:solidFill>
                  <a:srgbClr val="56565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10"/>
              <p:cNvSpPr>
                <a:spLocks/>
              </p:cNvSpPr>
              <p:nvPr/>
            </p:nvSpPr>
            <p:spPr bwMode="auto">
              <a:xfrm>
                <a:off x="-6755346" y="934892"/>
                <a:ext cx="1365250" cy="1319213"/>
              </a:xfrm>
              <a:custGeom>
                <a:avLst/>
                <a:gdLst/>
                <a:ahLst/>
                <a:cxnLst>
                  <a:cxn ang="0">
                    <a:pos x="317" y="56"/>
                  </a:cxn>
                  <a:cxn ang="0">
                    <a:pos x="301" y="59"/>
                  </a:cxn>
                  <a:cxn ang="0">
                    <a:pos x="281" y="41"/>
                  </a:cxn>
                  <a:cxn ang="0">
                    <a:pos x="271" y="43"/>
                  </a:cxn>
                  <a:cxn ang="0">
                    <a:pos x="263" y="55"/>
                  </a:cxn>
                  <a:cxn ang="0">
                    <a:pos x="244" y="52"/>
                  </a:cxn>
                  <a:cxn ang="0">
                    <a:pos x="217" y="62"/>
                  </a:cxn>
                  <a:cxn ang="0">
                    <a:pos x="213" y="50"/>
                  </a:cxn>
                  <a:cxn ang="0">
                    <a:pos x="216" y="30"/>
                  </a:cxn>
                  <a:cxn ang="0">
                    <a:pos x="223" y="12"/>
                  </a:cxn>
                  <a:cxn ang="0">
                    <a:pos x="201" y="12"/>
                  </a:cxn>
                  <a:cxn ang="0">
                    <a:pos x="194" y="26"/>
                  </a:cxn>
                  <a:cxn ang="0">
                    <a:pos x="189" y="51"/>
                  </a:cxn>
                  <a:cxn ang="0">
                    <a:pos x="149" y="57"/>
                  </a:cxn>
                  <a:cxn ang="0">
                    <a:pos x="129" y="54"/>
                  </a:cxn>
                  <a:cxn ang="0">
                    <a:pos x="98" y="56"/>
                  </a:cxn>
                  <a:cxn ang="0">
                    <a:pos x="69" y="73"/>
                  </a:cxn>
                  <a:cxn ang="0">
                    <a:pos x="49" y="105"/>
                  </a:cxn>
                  <a:cxn ang="0">
                    <a:pos x="31" y="135"/>
                  </a:cxn>
                  <a:cxn ang="0">
                    <a:pos x="3" y="165"/>
                  </a:cxn>
                  <a:cxn ang="0">
                    <a:pos x="1" y="175"/>
                  </a:cxn>
                  <a:cxn ang="0">
                    <a:pos x="17" y="191"/>
                  </a:cxn>
                  <a:cxn ang="0">
                    <a:pos x="27" y="206"/>
                  </a:cxn>
                  <a:cxn ang="0">
                    <a:pos x="29" y="219"/>
                  </a:cxn>
                  <a:cxn ang="0">
                    <a:pos x="39" y="228"/>
                  </a:cxn>
                  <a:cxn ang="0">
                    <a:pos x="46" y="234"/>
                  </a:cxn>
                  <a:cxn ang="0">
                    <a:pos x="52" y="243"/>
                  </a:cxn>
                  <a:cxn ang="0">
                    <a:pos x="68" y="250"/>
                  </a:cxn>
                  <a:cxn ang="0">
                    <a:pos x="106" y="249"/>
                  </a:cxn>
                  <a:cxn ang="0">
                    <a:pos x="130" y="258"/>
                  </a:cxn>
                  <a:cxn ang="0">
                    <a:pos x="153" y="270"/>
                  </a:cxn>
                  <a:cxn ang="0">
                    <a:pos x="160" y="305"/>
                  </a:cxn>
                  <a:cxn ang="0">
                    <a:pos x="187" y="308"/>
                  </a:cxn>
                  <a:cxn ang="0">
                    <a:pos x="209" y="320"/>
                  </a:cxn>
                  <a:cxn ang="0">
                    <a:pos x="235" y="339"/>
                  </a:cxn>
                  <a:cxn ang="0">
                    <a:pos x="255" y="349"/>
                  </a:cxn>
                  <a:cxn ang="0">
                    <a:pos x="271" y="332"/>
                  </a:cxn>
                  <a:cxn ang="0">
                    <a:pos x="261" y="311"/>
                  </a:cxn>
                  <a:cxn ang="0">
                    <a:pos x="268" y="302"/>
                  </a:cxn>
                  <a:cxn ang="0">
                    <a:pos x="256" y="293"/>
                  </a:cxn>
                  <a:cxn ang="0">
                    <a:pos x="255" y="277"/>
                  </a:cxn>
                  <a:cxn ang="0">
                    <a:pos x="279" y="252"/>
                  </a:cxn>
                  <a:cxn ang="0">
                    <a:pos x="290" y="243"/>
                  </a:cxn>
                  <a:cxn ang="0">
                    <a:pos x="279" y="238"/>
                  </a:cxn>
                  <a:cxn ang="0">
                    <a:pos x="264" y="235"/>
                  </a:cxn>
                  <a:cxn ang="0">
                    <a:pos x="254" y="225"/>
                  </a:cxn>
                  <a:cxn ang="0">
                    <a:pos x="279" y="224"/>
                  </a:cxn>
                  <a:cxn ang="0">
                    <a:pos x="296" y="206"/>
                  </a:cxn>
                  <a:cxn ang="0">
                    <a:pos x="287" y="197"/>
                  </a:cxn>
                  <a:cxn ang="0">
                    <a:pos x="279" y="179"/>
                  </a:cxn>
                  <a:cxn ang="0">
                    <a:pos x="295" y="162"/>
                  </a:cxn>
                  <a:cxn ang="0">
                    <a:pos x="311" y="153"/>
                  </a:cxn>
                  <a:cxn ang="0">
                    <a:pos x="327" y="135"/>
                  </a:cxn>
                  <a:cxn ang="0">
                    <a:pos x="346" y="98"/>
                  </a:cxn>
                  <a:cxn ang="0">
                    <a:pos x="364" y="67"/>
                  </a:cxn>
                </a:cxnLst>
                <a:rect l="0" t="0" r="r" b="b"/>
                <a:pathLst>
                  <a:path w="364" h="352">
                    <a:moveTo>
                      <a:pt x="329" y="54"/>
                    </a:moveTo>
                    <a:cubicBezTo>
                      <a:pt x="322" y="52"/>
                      <a:pt x="321" y="59"/>
                      <a:pt x="321" y="59"/>
                    </a:cubicBezTo>
                    <a:cubicBezTo>
                      <a:pt x="320" y="59"/>
                      <a:pt x="318" y="57"/>
                      <a:pt x="317" y="56"/>
                    </a:cubicBezTo>
                    <a:cubicBezTo>
                      <a:pt x="316" y="56"/>
                      <a:pt x="314" y="58"/>
                      <a:pt x="314" y="58"/>
                    </a:cubicBezTo>
                    <a:cubicBezTo>
                      <a:pt x="314" y="58"/>
                      <a:pt x="310" y="55"/>
                      <a:pt x="309" y="55"/>
                    </a:cubicBezTo>
                    <a:cubicBezTo>
                      <a:pt x="309" y="54"/>
                      <a:pt x="301" y="59"/>
                      <a:pt x="301" y="59"/>
                    </a:cubicBezTo>
                    <a:cubicBezTo>
                      <a:pt x="292" y="50"/>
                      <a:pt x="292" y="50"/>
                      <a:pt x="292" y="50"/>
                    </a:cubicBezTo>
                    <a:cubicBezTo>
                      <a:pt x="292" y="50"/>
                      <a:pt x="289" y="52"/>
                      <a:pt x="287" y="51"/>
                    </a:cubicBezTo>
                    <a:cubicBezTo>
                      <a:pt x="285" y="50"/>
                      <a:pt x="286" y="43"/>
                      <a:pt x="281" y="41"/>
                    </a:cubicBezTo>
                    <a:cubicBezTo>
                      <a:pt x="277" y="39"/>
                      <a:pt x="280" y="44"/>
                      <a:pt x="280" y="44"/>
                    </a:cubicBezTo>
                    <a:cubicBezTo>
                      <a:pt x="273" y="41"/>
                      <a:pt x="273" y="41"/>
                      <a:pt x="273" y="41"/>
                    </a:cubicBezTo>
                    <a:cubicBezTo>
                      <a:pt x="271" y="43"/>
                      <a:pt x="271" y="43"/>
                      <a:pt x="271" y="43"/>
                    </a:cubicBezTo>
                    <a:cubicBezTo>
                      <a:pt x="267" y="38"/>
                      <a:pt x="267" y="38"/>
                      <a:pt x="267" y="38"/>
                    </a:cubicBezTo>
                    <a:cubicBezTo>
                      <a:pt x="260" y="44"/>
                      <a:pt x="260" y="44"/>
                      <a:pt x="260" y="44"/>
                    </a:cubicBezTo>
                    <a:cubicBezTo>
                      <a:pt x="260" y="44"/>
                      <a:pt x="265" y="53"/>
                      <a:pt x="263" y="55"/>
                    </a:cubicBezTo>
                    <a:cubicBezTo>
                      <a:pt x="262" y="56"/>
                      <a:pt x="259" y="52"/>
                      <a:pt x="259" y="52"/>
                    </a:cubicBezTo>
                    <a:cubicBezTo>
                      <a:pt x="259" y="52"/>
                      <a:pt x="249" y="57"/>
                      <a:pt x="249" y="58"/>
                    </a:cubicBezTo>
                    <a:cubicBezTo>
                      <a:pt x="249" y="58"/>
                      <a:pt x="244" y="52"/>
                      <a:pt x="244" y="52"/>
                    </a:cubicBezTo>
                    <a:cubicBezTo>
                      <a:pt x="244" y="52"/>
                      <a:pt x="242" y="54"/>
                      <a:pt x="239" y="54"/>
                    </a:cubicBezTo>
                    <a:cubicBezTo>
                      <a:pt x="236" y="54"/>
                      <a:pt x="232" y="51"/>
                      <a:pt x="227" y="51"/>
                    </a:cubicBezTo>
                    <a:cubicBezTo>
                      <a:pt x="222" y="51"/>
                      <a:pt x="218" y="62"/>
                      <a:pt x="217" y="62"/>
                    </a:cubicBezTo>
                    <a:cubicBezTo>
                      <a:pt x="216" y="62"/>
                      <a:pt x="215" y="60"/>
                      <a:pt x="215" y="60"/>
                    </a:cubicBezTo>
                    <a:cubicBezTo>
                      <a:pt x="215" y="60"/>
                      <a:pt x="216" y="58"/>
                      <a:pt x="217" y="57"/>
                    </a:cubicBezTo>
                    <a:cubicBezTo>
                      <a:pt x="218" y="56"/>
                      <a:pt x="213" y="50"/>
                      <a:pt x="213" y="50"/>
                    </a:cubicBezTo>
                    <a:cubicBezTo>
                      <a:pt x="215" y="45"/>
                      <a:pt x="215" y="45"/>
                      <a:pt x="215" y="45"/>
                    </a:cubicBezTo>
                    <a:cubicBezTo>
                      <a:pt x="210" y="40"/>
                      <a:pt x="210" y="40"/>
                      <a:pt x="210" y="40"/>
                    </a:cubicBezTo>
                    <a:cubicBezTo>
                      <a:pt x="216" y="30"/>
                      <a:pt x="216" y="30"/>
                      <a:pt x="216" y="30"/>
                    </a:cubicBezTo>
                    <a:cubicBezTo>
                      <a:pt x="216" y="30"/>
                      <a:pt x="222" y="31"/>
                      <a:pt x="222" y="28"/>
                    </a:cubicBezTo>
                    <a:cubicBezTo>
                      <a:pt x="222" y="26"/>
                      <a:pt x="227" y="15"/>
                      <a:pt x="227" y="15"/>
                    </a:cubicBezTo>
                    <a:cubicBezTo>
                      <a:pt x="227" y="15"/>
                      <a:pt x="224" y="12"/>
                      <a:pt x="223" y="12"/>
                    </a:cubicBezTo>
                    <a:cubicBezTo>
                      <a:pt x="222" y="11"/>
                      <a:pt x="225" y="7"/>
                      <a:pt x="225" y="7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201" y="12"/>
                      <a:pt x="201" y="12"/>
                      <a:pt x="201" y="12"/>
                    </a:cubicBezTo>
                    <a:cubicBezTo>
                      <a:pt x="201" y="12"/>
                      <a:pt x="195" y="11"/>
                      <a:pt x="193" y="12"/>
                    </a:cubicBezTo>
                    <a:cubicBezTo>
                      <a:pt x="191" y="12"/>
                      <a:pt x="199" y="21"/>
                      <a:pt x="199" y="21"/>
                    </a:cubicBezTo>
                    <a:cubicBezTo>
                      <a:pt x="194" y="26"/>
                      <a:pt x="194" y="26"/>
                      <a:pt x="194" y="26"/>
                    </a:cubicBezTo>
                    <a:cubicBezTo>
                      <a:pt x="196" y="30"/>
                      <a:pt x="196" y="30"/>
                      <a:pt x="196" y="30"/>
                    </a:cubicBezTo>
                    <a:cubicBezTo>
                      <a:pt x="196" y="30"/>
                      <a:pt x="190" y="35"/>
                      <a:pt x="189" y="36"/>
                    </a:cubicBezTo>
                    <a:cubicBezTo>
                      <a:pt x="188" y="37"/>
                      <a:pt x="189" y="50"/>
                      <a:pt x="189" y="51"/>
                    </a:cubicBezTo>
                    <a:cubicBezTo>
                      <a:pt x="189" y="51"/>
                      <a:pt x="170" y="52"/>
                      <a:pt x="170" y="52"/>
                    </a:cubicBezTo>
                    <a:cubicBezTo>
                      <a:pt x="170" y="52"/>
                      <a:pt x="160" y="60"/>
                      <a:pt x="160" y="59"/>
                    </a:cubicBezTo>
                    <a:cubicBezTo>
                      <a:pt x="160" y="59"/>
                      <a:pt x="149" y="57"/>
                      <a:pt x="149" y="57"/>
                    </a:cubicBezTo>
                    <a:cubicBezTo>
                      <a:pt x="149" y="57"/>
                      <a:pt x="142" y="50"/>
                      <a:pt x="140" y="48"/>
                    </a:cubicBezTo>
                    <a:cubicBezTo>
                      <a:pt x="138" y="47"/>
                      <a:pt x="137" y="53"/>
                      <a:pt x="137" y="53"/>
                    </a:cubicBezTo>
                    <a:cubicBezTo>
                      <a:pt x="137" y="53"/>
                      <a:pt x="135" y="54"/>
                      <a:pt x="129" y="54"/>
                    </a:cubicBezTo>
                    <a:cubicBezTo>
                      <a:pt x="123" y="54"/>
                      <a:pt x="116" y="51"/>
                      <a:pt x="115" y="52"/>
                    </a:cubicBezTo>
                    <a:cubicBezTo>
                      <a:pt x="114" y="52"/>
                      <a:pt x="110" y="58"/>
                      <a:pt x="109" y="59"/>
                    </a:cubicBezTo>
                    <a:cubicBezTo>
                      <a:pt x="109" y="61"/>
                      <a:pt x="103" y="57"/>
                      <a:pt x="98" y="56"/>
                    </a:cubicBezTo>
                    <a:cubicBezTo>
                      <a:pt x="92" y="55"/>
                      <a:pt x="89" y="65"/>
                      <a:pt x="89" y="67"/>
                    </a:cubicBezTo>
                    <a:cubicBezTo>
                      <a:pt x="88" y="69"/>
                      <a:pt x="79" y="72"/>
                      <a:pt x="77" y="73"/>
                    </a:cubicBezTo>
                    <a:cubicBezTo>
                      <a:pt x="76" y="73"/>
                      <a:pt x="69" y="73"/>
                      <a:pt x="69" y="73"/>
                    </a:cubicBezTo>
                    <a:cubicBezTo>
                      <a:pt x="69" y="73"/>
                      <a:pt x="58" y="80"/>
                      <a:pt x="56" y="81"/>
                    </a:cubicBezTo>
                    <a:cubicBezTo>
                      <a:pt x="54" y="82"/>
                      <a:pt x="61" y="93"/>
                      <a:pt x="61" y="94"/>
                    </a:cubicBezTo>
                    <a:cubicBezTo>
                      <a:pt x="61" y="95"/>
                      <a:pt x="50" y="103"/>
                      <a:pt x="49" y="105"/>
                    </a:cubicBezTo>
                    <a:cubicBezTo>
                      <a:pt x="48" y="108"/>
                      <a:pt x="43" y="112"/>
                      <a:pt x="41" y="114"/>
                    </a:cubicBezTo>
                    <a:cubicBezTo>
                      <a:pt x="39" y="116"/>
                      <a:pt x="35" y="115"/>
                      <a:pt x="32" y="116"/>
                    </a:cubicBezTo>
                    <a:cubicBezTo>
                      <a:pt x="28" y="118"/>
                      <a:pt x="30" y="130"/>
                      <a:pt x="31" y="135"/>
                    </a:cubicBezTo>
                    <a:cubicBezTo>
                      <a:pt x="32" y="140"/>
                      <a:pt x="31" y="146"/>
                      <a:pt x="31" y="149"/>
                    </a:cubicBezTo>
                    <a:cubicBezTo>
                      <a:pt x="31" y="151"/>
                      <a:pt x="26" y="149"/>
                      <a:pt x="26" y="149"/>
                    </a:cubicBezTo>
                    <a:cubicBezTo>
                      <a:pt x="3" y="165"/>
                      <a:pt x="3" y="165"/>
                      <a:pt x="3" y="165"/>
                    </a:cubicBezTo>
                    <a:cubicBezTo>
                      <a:pt x="3" y="172"/>
                      <a:pt x="3" y="172"/>
                      <a:pt x="3" y="172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1" y="175"/>
                      <a:pt x="1" y="175"/>
                      <a:pt x="1" y="175"/>
                    </a:cubicBezTo>
                    <a:cubicBezTo>
                      <a:pt x="6" y="187"/>
                      <a:pt x="6" y="187"/>
                      <a:pt x="6" y="187"/>
                    </a:cubicBezTo>
                    <a:cubicBezTo>
                      <a:pt x="13" y="186"/>
                      <a:pt x="13" y="186"/>
                      <a:pt x="13" y="186"/>
                    </a:cubicBezTo>
                    <a:cubicBezTo>
                      <a:pt x="13" y="186"/>
                      <a:pt x="14" y="191"/>
                      <a:pt x="17" y="191"/>
                    </a:cubicBezTo>
                    <a:cubicBezTo>
                      <a:pt x="20" y="191"/>
                      <a:pt x="22" y="193"/>
                      <a:pt x="22" y="193"/>
                    </a:cubicBezTo>
                    <a:cubicBezTo>
                      <a:pt x="22" y="193"/>
                      <a:pt x="29" y="202"/>
                      <a:pt x="29" y="204"/>
                    </a:cubicBezTo>
                    <a:cubicBezTo>
                      <a:pt x="29" y="204"/>
                      <a:pt x="27" y="206"/>
                      <a:pt x="27" y="206"/>
                    </a:cubicBezTo>
                    <a:cubicBezTo>
                      <a:pt x="27" y="206"/>
                      <a:pt x="32" y="209"/>
                      <a:pt x="30" y="210"/>
                    </a:cubicBezTo>
                    <a:cubicBezTo>
                      <a:pt x="28" y="210"/>
                      <a:pt x="24" y="214"/>
                      <a:pt x="24" y="214"/>
                    </a:cubicBezTo>
                    <a:cubicBezTo>
                      <a:pt x="29" y="219"/>
                      <a:pt x="29" y="219"/>
                      <a:pt x="29" y="219"/>
                    </a:cubicBezTo>
                    <a:cubicBezTo>
                      <a:pt x="29" y="219"/>
                      <a:pt x="32" y="211"/>
                      <a:pt x="34" y="215"/>
                    </a:cubicBezTo>
                    <a:cubicBezTo>
                      <a:pt x="36" y="220"/>
                      <a:pt x="34" y="223"/>
                      <a:pt x="34" y="223"/>
                    </a:cubicBezTo>
                    <a:cubicBezTo>
                      <a:pt x="39" y="228"/>
                      <a:pt x="39" y="228"/>
                      <a:pt x="39" y="228"/>
                    </a:cubicBezTo>
                    <a:cubicBezTo>
                      <a:pt x="42" y="224"/>
                      <a:pt x="42" y="224"/>
                      <a:pt x="42" y="224"/>
                    </a:cubicBezTo>
                    <a:cubicBezTo>
                      <a:pt x="42" y="224"/>
                      <a:pt x="45" y="225"/>
                      <a:pt x="45" y="227"/>
                    </a:cubicBezTo>
                    <a:cubicBezTo>
                      <a:pt x="46" y="229"/>
                      <a:pt x="46" y="234"/>
                      <a:pt x="46" y="234"/>
                    </a:cubicBezTo>
                    <a:cubicBezTo>
                      <a:pt x="50" y="238"/>
                      <a:pt x="50" y="238"/>
                      <a:pt x="50" y="238"/>
                    </a:cubicBezTo>
                    <a:cubicBezTo>
                      <a:pt x="50" y="244"/>
                      <a:pt x="50" y="244"/>
                      <a:pt x="50" y="244"/>
                    </a:cubicBezTo>
                    <a:cubicBezTo>
                      <a:pt x="51" y="243"/>
                      <a:pt x="52" y="242"/>
                      <a:pt x="52" y="243"/>
                    </a:cubicBezTo>
                    <a:cubicBezTo>
                      <a:pt x="54" y="243"/>
                      <a:pt x="56" y="259"/>
                      <a:pt x="57" y="262"/>
                    </a:cubicBezTo>
                    <a:cubicBezTo>
                      <a:pt x="59" y="266"/>
                      <a:pt x="64" y="264"/>
                      <a:pt x="64" y="264"/>
                    </a:cubicBezTo>
                    <a:cubicBezTo>
                      <a:pt x="68" y="250"/>
                      <a:pt x="68" y="250"/>
                      <a:pt x="68" y="250"/>
                    </a:cubicBezTo>
                    <a:cubicBezTo>
                      <a:pt x="68" y="250"/>
                      <a:pt x="88" y="251"/>
                      <a:pt x="89" y="251"/>
                    </a:cubicBezTo>
                    <a:cubicBezTo>
                      <a:pt x="89" y="251"/>
                      <a:pt x="91" y="244"/>
                      <a:pt x="91" y="244"/>
                    </a:cubicBezTo>
                    <a:cubicBezTo>
                      <a:pt x="91" y="244"/>
                      <a:pt x="99" y="247"/>
                      <a:pt x="106" y="249"/>
                    </a:cubicBezTo>
                    <a:cubicBezTo>
                      <a:pt x="114" y="251"/>
                      <a:pt x="119" y="245"/>
                      <a:pt x="124" y="247"/>
                    </a:cubicBezTo>
                    <a:cubicBezTo>
                      <a:pt x="128" y="248"/>
                      <a:pt x="124" y="253"/>
                      <a:pt x="124" y="253"/>
                    </a:cubicBezTo>
                    <a:cubicBezTo>
                      <a:pt x="130" y="258"/>
                      <a:pt x="130" y="258"/>
                      <a:pt x="130" y="258"/>
                    </a:cubicBezTo>
                    <a:cubicBezTo>
                      <a:pt x="130" y="258"/>
                      <a:pt x="138" y="254"/>
                      <a:pt x="141" y="254"/>
                    </a:cubicBezTo>
                    <a:cubicBezTo>
                      <a:pt x="144" y="255"/>
                      <a:pt x="141" y="261"/>
                      <a:pt x="141" y="261"/>
                    </a:cubicBezTo>
                    <a:cubicBezTo>
                      <a:pt x="141" y="261"/>
                      <a:pt x="149" y="268"/>
                      <a:pt x="153" y="270"/>
                    </a:cubicBezTo>
                    <a:cubicBezTo>
                      <a:pt x="156" y="272"/>
                      <a:pt x="155" y="278"/>
                      <a:pt x="155" y="282"/>
                    </a:cubicBezTo>
                    <a:cubicBezTo>
                      <a:pt x="155" y="285"/>
                      <a:pt x="161" y="293"/>
                      <a:pt x="161" y="293"/>
                    </a:cubicBezTo>
                    <a:cubicBezTo>
                      <a:pt x="161" y="293"/>
                      <a:pt x="158" y="302"/>
                      <a:pt x="160" y="305"/>
                    </a:cubicBezTo>
                    <a:cubicBezTo>
                      <a:pt x="163" y="308"/>
                      <a:pt x="169" y="297"/>
                      <a:pt x="170" y="299"/>
                    </a:cubicBezTo>
                    <a:cubicBezTo>
                      <a:pt x="171" y="301"/>
                      <a:pt x="176" y="311"/>
                      <a:pt x="183" y="313"/>
                    </a:cubicBezTo>
                    <a:cubicBezTo>
                      <a:pt x="190" y="314"/>
                      <a:pt x="187" y="308"/>
                      <a:pt x="187" y="308"/>
                    </a:cubicBezTo>
                    <a:cubicBezTo>
                      <a:pt x="187" y="308"/>
                      <a:pt x="193" y="308"/>
                      <a:pt x="195" y="307"/>
                    </a:cubicBezTo>
                    <a:cubicBezTo>
                      <a:pt x="197" y="307"/>
                      <a:pt x="204" y="311"/>
                      <a:pt x="204" y="311"/>
                    </a:cubicBezTo>
                    <a:cubicBezTo>
                      <a:pt x="204" y="311"/>
                      <a:pt x="205" y="318"/>
                      <a:pt x="209" y="320"/>
                    </a:cubicBezTo>
                    <a:cubicBezTo>
                      <a:pt x="214" y="322"/>
                      <a:pt x="222" y="318"/>
                      <a:pt x="226" y="320"/>
                    </a:cubicBezTo>
                    <a:cubicBezTo>
                      <a:pt x="231" y="322"/>
                      <a:pt x="226" y="331"/>
                      <a:pt x="228" y="332"/>
                    </a:cubicBezTo>
                    <a:cubicBezTo>
                      <a:pt x="229" y="334"/>
                      <a:pt x="232" y="337"/>
                      <a:pt x="235" y="339"/>
                    </a:cubicBezTo>
                    <a:cubicBezTo>
                      <a:pt x="238" y="341"/>
                      <a:pt x="240" y="345"/>
                      <a:pt x="241" y="345"/>
                    </a:cubicBezTo>
                    <a:cubicBezTo>
                      <a:pt x="241" y="345"/>
                      <a:pt x="247" y="340"/>
                      <a:pt x="247" y="340"/>
                    </a:cubicBezTo>
                    <a:cubicBezTo>
                      <a:pt x="247" y="340"/>
                      <a:pt x="249" y="344"/>
                      <a:pt x="255" y="349"/>
                    </a:cubicBezTo>
                    <a:cubicBezTo>
                      <a:pt x="259" y="352"/>
                      <a:pt x="270" y="348"/>
                      <a:pt x="270" y="348"/>
                    </a:cubicBezTo>
                    <a:cubicBezTo>
                      <a:pt x="279" y="337"/>
                      <a:pt x="279" y="337"/>
                      <a:pt x="279" y="337"/>
                    </a:cubicBezTo>
                    <a:cubicBezTo>
                      <a:pt x="271" y="332"/>
                      <a:pt x="271" y="332"/>
                      <a:pt x="271" y="332"/>
                    </a:cubicBezTo>
                    <a:cubicBezTo>
                      <a:pt x="273" y="326"/>
                      <a:pt x="273" y="326"/>
                      <a:pt x="273" y="326"/>
                    </a:cubicBezTo>
                    <a:cubicBezTo>
                      <a:pt x="264" y="322"/>
                      <a:pt x="264" y="322"/>
                      <a:pt x="264" y="322"/>
                    </a:cubicBezTo>
                    <a:cubicBezTo>
                      <a:pt x="261" y="311"/>
                      <a:pt x="261" y="311"/>
                      <a:pt x="261" y="311"/>
                    </a:cubicBezTo>
                    <a:cubicBezTo>
                      <a:pt x="261" y="311"/>
                      <a:pt x="262" y="311"/>
                      <a:pt x="262" y="311"/>
                    </a:cubicBezTo>
                    <a:cubicBezTo>
                      <a:pt x="260" y="310"/>
                      <a:pt x="259" y="308"/>
                      <a:pt x="260" y="307"/>
                    </a:cubicBezTo>
                    <a:cubicBezTo>
                      <a:pt x="262" y="306"/>
                      <a:pt x="269" y="304"/>
                      <a:pt x="268" y="302"/>
                    </a:cubicBezTo>
                    <a:cubicBezTo>
                      <a:pt x="267" y="301"/>
                      <a:pt x="264" y="297"/>
                      <a:pt x="264" y="297"/>
                    </a:cubicBezTo>
                    <a:cubicBezTo>
                      <a:pt x="259" y="297"/>
                      <a:pt x="259" y="297"/>
                      <a:pt x="259" y="297"/>
                    </a:cubicBezTo>
                    <a:cubicBezTo>
                      <a:pt x="259" y="297"/>
                      <a:pt x="259" y="293"/>
                      <a:pt x="256" y="293"/>
                    </a:cubicBezTo>
                    <a:cubicBezTo>
                      <a:pt x="253" y="293"/>
                      <a:pt x="252" y="295"/>
                      <a:pt x="252" y="295"/>
                    </a:cubicBezTo>
                    <a:cubicBezTo>
                      <a:pt x="252" y="295"/>
                      <a:pt x="248" y="293"/>
                      <a:pt x="248" y="291"/>
                    </a:cubicBezTo>
                    <a:cubicBezTo>
                      <a:pt x="248" y="289"/>
                      <a:pt x="255" y="277"/>
                      <a:pt x="255" y="277"/>
                    </a:cubicBezTo>
                    <a:cubicBezTo>
                      <a:pt x="258" y="278"/>
                      <a:pt x="258" y="278"/>
                      <a:pt x="258" y="278"/>
                    </a:cubicBezTo>
                    <a:cubicBezTo>
                      <a:pt x="258" y="278"/>
                      <a:pt x="262" y="263"/>
                      <a:pt x="264" y="259"/>
                    </a:cubicBezTo>
                    <a:cubicBezTo>
                      <a:pt x="266" y="256"/>
                      <a:pt x="279" y="252"/>
                      <a:pt x="279" y="252"/>
                    </a:cubicBezTo>
                    <a:cubicBezTo>
                      <a:pt x="282" y="255"/>
                      <a:pt x="282" y="255"/>
                      <a:pt x="282" y="255"/>
                    </a:cubicBezTo>
                    <a:cubicBezTo>
                      <a:pt x="285" y="245"/>
                      <a:pt x="285" y="245"/>
                      <a:pt x="285" y="245"/>
                    </a:cubicBezTo>
                    <a:cubicBezTo>
                      <a:pt x="290" y="243"/>
                      <a:pt x="290" y="243"/>
                      <a:pt x="290" y="243"/>
                    </a:cubicBezTo>
                    <a:cubicBezTo>
                      <a:pt x="293" y="239"/>
                      <a:pt x="293" y="239"/>
                      <a:pt x="293" y="239"/>
                    </a:cubicBezTo>
                    <a:cubicBezTo>
                      <a:pt x="288" y="235"/>
                      <a:pt x="288" y="235"/>
                      <a:pt x="288" y="235"/>
                    </a:cubicBezTo>
                    <a:cubicBezTo>
                      <a:pt x="288" y="235"/>
                      <a:pt x="282" y="240"/>
                      <a:pt x="279" y="238"/>
                    </a:cubicBezTo>
                    <a:cubicBezTo>
                      <a:pt x="275" y="237"/>
                      <a:pt x="275" y="236"/>
                      <a:pt x="274" y="236"/>
                    </a:cubicBezTo>
                    <a:cubicBezTo>
                      <a:pt x="273" y="236"/>
                      <a:pt x="270" y="239"/>
                      <a:pt x="269" y="239"/>
                    </a:cubicBezTo>
                    <a:cubicBezTo>
                      <a:pt x="269" y="239"/>
                      <a:pt x="267" y="235"/>
                      <a:pt x="264" y="235"/>
                    </a:cubicBezTo>
                    <a:cubicBezTo>
                      <a:pt x="261" y="235"/>
                      <a:pt x="259" y="235"/>
                      <a:pt x="259" y="235"/>
                    </a:cubicBezTo>
                    <a:cubicBezTo>
                      <a:pt x="254" y="232"/>
                      <a:pt x="254" y="232"/>
                      <a:pt x="254" y="232"/>
                    </a:cubicBezTo>
                    <a:cubicBezTo>
                      <a:pt x="254" y="232"/>
                      <a:pt x="255" y="228"/>
                      <a:pt x="254" y="225"/>
                    </a:cubicBezTo>
                    <a:cubicBezTo>
                      <a:pt x="253" y="221"/>
                      <a:pt x="263" y="209"/>
                      <a:pt x="263" y="209"/>
                    </a:cubicBezTo>
                    <a:cubicBezTo>
                      <a:pt x="263" y="209"/>
                      <a:pt x="272" y="217"/>
                      <a:pt x="273" y="217"/>
                    </a:cubicBezTo>
                    <a:cubicBezTo>
                      <a:pt x="273" y="218"/>
                      <a:pt x="279" y="224"/>
                      <a:pt x="279" y="224"/>
                    </a:cubicBezTo>
                    <a:cubicBezTo>
                      <a:pt x="279" y="224"/>
                      <a:pt x="296" y="222"/>
                      <a:pt x="295" y="220"/>
                    </a:cubicBezTo>
                    <a:cubicBezTo>
                      <a:pt x="294" y="218"/>
                      <a:pt x="290" y="213"/>
                      <a:pt x="292" y="212"/>
                    </a:cubicBezTo>
                    <a:cubicBezTo>
                      <a:pt x="293" y="210"/>
                      <a:pt x="296" y="206"/>
                      <a:pt x="296" y="206"/>
                    </a:cubicBezTo>
                    <a:cubicBezTo>
                      <a:pt x="296" y="200"/>
                      <a:pt x="296" y="200"/>
                      <a:pt x="296" y="200"/>
                    </a:cubicBezTo>
                    <a:cubicBezTo>
                      <a:pt x="296" y="200"/>
                      <a:pt x="293" y="202"/>
                      <a:pt x="291" y="200"/>
                    </a:cubicBezTo>
                    <a:cubicBezTo>
                      <a:pt x="289" y="198"/>
                      <a:pt x="289" y="197"/>
                      <a:pt x="287" y="197"/>
                    </a:cubicBezTo>
                    <a:cubicBezTo>
                      <a:pt x="285" y="197"/>
                      <a:pt x="282" y="199"/>
                      <a:pt x="282" y="198"/>
                    </a:cubicBezTo>
                    <a:cubicBezTo>
                      <a:pt x="282" y="197"/>
                      <a:pt x="271" y="187"/>
                      <a:pt x="271" y="187"/>
                    </a:cubicBezTo>
                    <a:cubicBezTo>
                      <a:pt x="271" y="186"/>
                      <a:pt x="278" y="182"/>
                      <a:pt x="279" y="179"/>
                    </a:cubicBezTo>
                    <a:cubicBezTo>
                      <a:pt x="279" y="176"/>
                      <a:pt x="279" y="171"/>
                      <a:pt x="281" y="170"/>
                    </a:cubicBezTo>
                    <a:cubicBezTo>
                      <a:pt x="284" y="170"/>
                      <a:pt x="283" y="174"/>
                      <a:pt x="288" y="173"/>
                    </a:cubicBezTo>
                    <a:cubicBezTo>
                      <a:pt x="292" y="172"/>
                      <a:pt x="295" y="162"/>
                      <a:pt x="295" y="162"/>
                    </a:cubicBezTo>
                    <a:cubicBezTo>
                      <a:pt x="301" y="159"/>
                      <a:pt x="301" y="159"/>
                      <a:pt x="301" y="159"/>
                    </a:cubicBezTo>
                    <a:cubicBezTo>
                      <a:pt x="301" y="159"/>
                      <a:pt x="310" y="161"/>
                      <a:pt x="312" y="160"/>
                    </a:cubicBezTo>
                    <a:cubicBezTo>
                      <a:pt x="313" y="159"/>
                      <a:pt x="311" y="154"/>
                      <a:pt x="311" y="153"/>
                    </a:cubicBezTo>
                    <a:cubicBezTo>
                      <a:pt x="311" y="153"/>
                      <a:pt x="314" y="148"/>
                      <a:pt x="316" y="148"/>
                    </a:cubicBezTo>
                    <a:cubicBezTo>
                      <a:pt x="318" y="148"/>
                      <a:pt x="330" y="150"/>
                      <a:pt x="329" y="144"/>
                    </a:cubicBezTo>
                    <a:cubicBezTo>
                      <a:pt x="328" y="137"/>
                      <a:pt x="327" y="136"/>
                      <a:pt x="327" y="135"/>
                    </a:cubicBezTo>
                    <a:cubicBezTo>
                      <a:pt x="328" y="134"/>
                      <a:pt x="333" y="131"/>
                      <a:pt x="332" y="128"/>
                    </a:cubicBezTo>
                    <a:cubicBezTo>
                      <a:pt x="331" y="124"/>
                      <a:pt x="324" y="115"/>
                      <a:pt x="326" y="113"/>
                    </a:cubicBezTo>
                    <a:cubicBezTo>
                      <a:pt x="329" y="112"/>
                      <a:pt x="340" y="106"/>
                      <a:pt x="346" y="98"/>
                    </a:cubicBezTo>
                    <a:cubicBezTo>
                      <a:pt x="352" y="90"/>
                      <a:pt x="359" y="84"/>
                      <a:pt x="357" y="75"/>
                    </a:cubicBezTo>
                    <a:cubicBezTo>
                      <a:pt x="357" y="75"/>
                      <a:pt x="364" y="73"/>
                      <a:pt x="364" y="69"/>
                    </a:cubicBezTo>
                    <a:cubicBezTo>
                      <a:pt x="364" y="68"/>
                      <a:pt x="364" y="67"/>
                      <a:pt x="364" y="67"/>
                    </a:cubicBezTo>
                    <a:cubicBezTo>
                      <a:pt x="361" y="67"/>
                      <a:pt x="356" y="67"/>
                      <a:pt x="356" y="67"/>
                    </a:cubicBezTo>
                    <a:cubicBezTo>
                      <a:pt x="356" y="67"/>
                      <a:pt x="337" y="57"/>
                      <a:pt x="329" y="54"/>
                    </a:cubicBezTo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 w="6350" cap="flat" cmpd="sng">
                <a:solidFill>
                  <a:srgbClr val="56565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11"/>
              <p:cNvSpPr>
                <a:spLocks noEditPoints="1"/>
              </p:cNvSpPr>
              <p:nvPr/>
            </p:nvSpPr>
            <p:spPr bwMode="auto">
              <a:xfrm>
                <a:off x="-7466013" y="-842963"/>
                <a:ext cx="3090863" cy="2025650"/>
              </a:xfrm>
              <a:custGeom>
                <a:avLst/>
                <a:gdLst/>
                <a:ahLst/>
                <a:cxnLst>
                  <a:cxn ang="0">
                    <a:pos x="727" y="10"/>
                  </a:cxn>
                  <a:cxn ang="0">
                    <a:pos x="626" y="295"/>
                  </a:cxn>
                  <a:cxn ang="0">
                    <a:pos x="644" y="264"/>
                  </a:cxn>
                  <a:cxn ang="0">
                    <a:pos x="663" y="224"/>
                  </a:cxn>
                  <a:cxn ang="0">
                    <a:pos x="610" y="254"/>
                  </a:cxn>
                  <a:cxn ang="0">
                    <a:pos x="740" y="22"/>
                  </a:cxn>
                  <a:cxn ang="0">
                    <a:pos x="733" y="16"/>
                  </a:cxn>
                  <a:cxn ang="0">
                    <a:pos x="740" y="39"/>
                  </a:cxn>
                  <a:cxn ang="0">
                    <a:pos x="789" y="10"/>
                  </a:cxn>
                  <a:cxn ang="0">
                    <a:pos x="758" y="35"/>
                  </a:cxn>
                  <a:cxn ang="0">
                    <a:pos x="782" y="32"/>
                  </a:cxn>
                  <a:cxn ang="0">
                    <a:pos x="773" y="22"/>
                  </a:cxn>
                  <a:cxn ang="0">
                    <a:pos x="769" y="171"/>
                  </a:cxn>
                  <a:cxn ang="0">
                    <a:pos x="707" y="182"/>
                  </a:cxn>
                  <a:cxn ang="0">
                    <a:pos x="689" y="199"/>
                  </a:cxn>
                  <a:cxn ang="0">
                    <a:pos x="683" y="225"/>
                  </a:cxn>
                  <a:cxn ang="0">
                    <a:pos x="711" y="206"/>
                  </a:cxn>
                  <a:cxn ang="0">
                    <a:pos x="788" y="45"/>
                  </a:cxn>
                  <a:cxn ang="0">
                    <a:pos x="810" y="38"/>
                  </a:cxn>
                  <a:cxn ang="0">
                    <a:pos x="665" y="338"/>
                  </a:cxn>
                  <a:cxn ang="0">
                    <a:pos x="635" y="363"/>
                  </a:cxn>
                  <a:cxn ang="0">
                    <a:pos x="589" y="352"/>
                  </a:cxn>
                  <a:cxn ang="0">
                    <a:pos x="569" y="335"/>
                  </a:cxn>
                  <a:cxn ang="0">
                    <a:pos x="521" y="328"/>
                  </a:cxn>
                  <a:cxn ang="0">
                    <a:pos x="512" y="310"/>
                  </a:cxn>
                  <a:cxn ang="0">
                    <a:pos x="497" y="281"/>
                  </a:cxn>
                  <a:cxn ang="0">
                    <a:pos x="457" y="327"/>
                  </a:cxn>
                  <a:cxn ang="0">
                    <a:pos x="398" y="344"/>
                  </a:cxn>
                  <a:cxn ang="0">
                    <a:pos x="375" y="307"/>
                  </a:cxn>
                  <a:cxn ang="0">
                    <a:pos x="347" y="302"/>
                  </a:cxn>
                  <a:cxn ang="0">
                    <a:pos x="381" y="232"/>
                  </a:cxn>
                  <a:cxn ang="0">
                    <a:pos x="392" y="270"/>
                  </a:cxn>
                  <a:cxn ang="0">
                    <a:pos x="459" y="273"/>
                  </a:cxn>
                  <a:cxn ang="0">
                    <a:pos x="432" y="177"/>
                  </a:cxn>
                  <a:cxn ang="0">
                    <a:pos x="411" y="164"/>
                  </a:cxn>
                  <a:cxn ang="0">
                    <a:pos x="375" y="201"/>
                  </a:cxn>
                  <a:cxn ang="0">
                    <a:pos x="307" y="269"/>
                  </a:cxn>
                  <a:cxn ang="0">
                    <a:pos x="213" y="320"/>
                  </a:cxn>
                  <a:cxn ang="0">
                    <a:pos x="182" y="330"/>
                  </a:cxn>
                  <a:cxn ang="0">
                    <a:pos x="118" y="395"/>
                  </a:cxn>
                  <a:cxn ang="0">
                    <a:pos x="152" y="424"/>
                  </a:cxn>
                  <a:cxn ang="0">
                    <a:pos x="194" y="420"/>
                  </a:cxn>
                  <a:cxn ang="0">
                    <a:pos x="247" y="433"/>
                  </a:cxn>
                  <a:cxn ang="0">
                    <a:pos x="298" y="475"/>
                  </a:cxn>
                  <a:cxn ang="0">
                    <a:pos x="383" y="505"/>
                  </a:cxn>
                  <a:cxn ang="0">
                    <a:pos x="413" y="485"/>
                  </a:cxn>
                  <a:cxn ang="0">
                    <a:pos x="405" y="534"/>
                  </a:cxn>
                  <a:cxn ang="0">
                    <a:pos x="450" y="518"/>
                  </a:cxn>
                  <a:cxn ang="0">
                    <a:pos x="491" y="533"/>
                  </a:cxn>
                  <a:cxn ang="0">
                    <a:pos x="554" y="538"/>
                  </a:cxn>
                  <a:cxn ang="0">
                    <a:pos x="587" y="483"/>
                  </a:cxn>
                  <a:cxn ang="0">
                    <a:pos x="677" y="427"/>
                  </a:cxn>
                  <a:cxn ang="0">
                    <a:pos x="695" y="370"/>
                  </a:cxn>
                  <a:cxn ang="0">
                    <a:pos x="16" y="305"/>
                  </a:cxn>
                  <a:cxn ang="0">
                    <a:pos x="562" y="306"/>
                  </a:cxn>
                  <a:cxn ang="0">
                    <a:pos x="652" y="319"/>
                  </a:cxn>
                </a:cxnLst>
                <a:rect l="0" t="0" r="r" b="b"/>
                <a:pathLst>
                  <a:path w="824" h="540">
                    <a:moveTo>
                      <a:pt x="727" y="10"/>
                    </a:moveTo>
                    <a:cubicBezTo>
                      <a:pt x="727" y="10"/>
                      <a:pt x="727" y="10"/>
                      <a:pt x="726" y="1"/>
                    </a:cubicBezTo>
                    <a:cubicBezTo>
                      <a:pt x="726" y="1"/>
                      <a:pt x="726" y="1"/>
                      <a:pt x="730" y="3"/>
                    </a:cubicBezTo>
                    <a:cubicBezTo>
                      <a:pt x="730" y="3"/>
                      <a:pt x="735" y="2"/>
                      <a:pt x="737" y="2"/>
                    </a:cubicBezTo>
                    <a:cubicBezTo>
                      <a:pt x="740" y="2"/>
                      <a:pt x="739" y="6"/>
                      <a:pt x="742" y="7"/>
                    </a:cubicBezTo>
                    <a:cubicBezTo>
                      <a:pt x="745" y="9"/>
                      <a:pt x="739" y="11"/>
                      <a:pt x="739" y="11"/>
                    </a:cubicBezTo>
                    <a:cubicBezTo>
                      <a:pt x="739" y="11"/>
                      <a:pt x="739" y="11"/>
                      <a:pt x="736" y="8"/>
                    </a:cubicBezTo>
                    <a:lnTo>
                      <a:pt x="727" y="10"/>
                    </a:lnTo>
                    <a:close/>
                    <a:moveTo>
                      <a:pt x="616" y="259"/>
                    </a:moveTo>
                    <a:cubicBezTo>
                      <a:pt x="622" y="261"/>
                      <a:pt x="622" y="261"/>
                      <a:pt x="622" y="261"/>
                    </a:cubicBezTo>
                    <a:cubicBezTo>
                      <a:pt x="625" y="267"/>
                      <a:pt x="625" y="267"/>
                      <a:pt x="625" y="267"/>
                    </a:cubicBezTo>
                    <a:cubicBezTo>
                      <a:pt x="621" y="270"/>
                      <a:pt x="621" y="270"/>
                      <a:pt x="621" y="270"/>
                    </a:cubicBezTo>
                    <a:cubicBezTo>
                      <a:pt x="621" y="270"/>
                      <a:pt x="624" y="274"/>
                      <a:pt x="624" y="276"/>
                    </a:cubicBezTo>
                    <a:cubicBezTo>
                      <a:pt x="624" y="278"/>
                      <a:pt x="616" y="278"/>
                      <a:pt x="616" y="281"/>
                    </a:cubicBezTo>
                    <a:cubicBezTo>
                      <a:pt x="616" y="283"/>
                      <a:pt x="620" y="287"/>
                      <a:pt x="623" y="288"/>
                    </a:cubicBezTo>
                    <a:cubicBezTo>
                      <a:pt x="625" y="290"/>
                      <a:pt x="626" y="295"/>
                      <a:pt x="626" y="295"/>
                    </a:cubicBezTo>
                    <a:cubicBezTo>
                      <a:pt x="629" y="290"/>
                      <a:pt x="629" y="290"/>
                      <a:pt x="629" y="290"/>
                    </a:cubicBezTo>
                    <a:cubicBezTo>
                      <a:pt x="631" y="295"/>
                      <a:pt x="631" y="295"/>
                      <a:pt x="631" y="295"/>
                    </a:cubicBezTo>
                    <a:cubicBezTo>
                      <a:pt x="636" y="296"/>
                      <a:pt x="636" y="296"/>
                      <a:pt x="636" y="296"/>
                    </a:cubicBezTo>
                    <a:cubicBezTo>
                      <a:pt x="635" y="300"/>
                      <a:pt x="635" y="300"/>
                      <a:pt x="635" y="300"/>
                    </a:cubicBezTo>
                    <a:cubicBezTo>
                      <a:pt x="639" y="300"/>
                      <a:pt x="639" y="300"/>
                      <a:pt x="639" y="300"/>
                    </a:cubicBezTo>
                    <a:cubicBezTo>
                      <a:pt x="639" y="304"/>
                      <a:pt x="639" y="304"/>
                      <a:pt x="639" y="304"/>
                    </a:cubicBezTo>
                    <a:cubicBezTo>
                      <a:pt x="645" y="304"/>
                      <a:pt x="645" y="304"/>
                      <a:pt x="645" y="304"/>
                    </a:cubicBezTo>
                    <a:cubicBezTo>
                      <a:pt x="639" y="294"/>
                      <a:pt x="644" y="264"/>
                      <a:pt x="644" y="264"/>
                    </a:cubicBezTo>
                    <a:cubicBezTo>
                      <a:pt x="642" y="260"/>
                      <a:pt x="642" y="260"/>
                      <a:pt x="642" y="260"/>
                    </a:cubicBezTo>
                    <a:cubicBezTo>
                      <a:pt x="652" y="247"/>
                      <a:pt x="652" y="247"/>
                      <a:pt x="652" y="247"/>
                    </a:cubicBezTo>
                    <a:cubicBezTo>
                      <a:pt x="652" y="247"/>
                      <a:pt x="655" y="246"/>
                      <a:pt x="659" y="245"/>
                    </a:cubicBezTo>
                    <a:cubicBezTo>
                      <a:pt x="663" y="244"/>
                      <a:pt x="657" y="239"/>
                      <a:pt x="657" y="239"/>
                    </a:cubicBezTo>
                    <a:cubicBezTo>
                      <a:pt x="657" y="239"/>
                      <a:pt x="662" y="241"/>
                      <a:pt x="663" y="241"/>
                    </a:cubicBezTo>
                    <a:cubicBezTo>
                      <a:pt x="665" y="241"/>
                      <a:pt x="663" y="236"/>
                      <a:pt x="663" y="236"/>
                    </a:cubicBezTo>
                    <a:cubicBezTo>
                      <a:pt x="663" y="236"/>
                      <a:pt x="671" y="234"/>
                      <a:pt x="671" y="233"/>
                    </a:cubicBezTo>
                    <a:cubicBezTo>
                      <a:pt x="671" y="231"/>
                      <a:pt x="663" y="224"/>
                      <a:pt x="663" y="224"/>
                    </a:cubicBezTo>
                    <a:cubicBezTo>
                      <a:pt x="657" y="220"/>
                      <a:pt x="657" y="220"/>
                      <a:pt x="657" y="220"/>
                    </a:cubicBezTo>
                    <a:cubicBezTo>
                      <a:pt x="657" y="220"/>
                      <a:pt x="650" y="219"/>
                      <a:pt x="647" y="219"/>
                    </a:cubicBezTo>
                    <a:cubicBezTo>
                      <a:pt x="644" y="220"/>
                      <a:pt x="646" y="224"/>
                      <a:pt x="643" y="227"/>
                    </a:cubicBezTo>
                    <a:cubicBezTo>
                      <a:pt x="640" y="229"/>
                      <a:pt x="632" y="227"/>
                      <a:pt x="632" y="227"/>
                    </a:cubicBezTo>
                    <a:cubicBezTo>
                      <a:pt x="636" y="233"/>
                      <a:pt x="636" y="233"/>
                      <a:pt x="636" y="233"/>
                    </a:cubicBezTo>
                    <a:cubicBezTo>
                      <a:pt x="636" y="233"/>
                      <a:pt x="625" y="245"/>
                      <a:pt x="622" y="245"/>
                    </a:cubicBezTo>
                    <a:cubicBezTo>
                      <a:pt x="619" y="245"/>
                      <a:pt x="621" y="241"/>
                      <a:pt x="620" y="240"/>
                    </a:cubicBezTo>
                    <a:cubicBezTo>
                      <a:pt x="619" y="239"/>
                      <a:pt x="612" y="249"/>
                      <a:pt x="610" y="254"/>
                    </a:cubicBezTo>
                    <a:cubicBezTo>
                      <a:pt x="609" y="260"/>
                      <a:pt x="616" y="259"/>
                      <a:pt x="616" y="259"/>
                    </a:cubicBezTo>
                    <a:close/>
                    <a:moveTo>
                      <a:pt x="805" y="5"/>
                    </a:moveTo>
                    <a:cubicBezTo>
                      <a:pt x="803" y="2"/>
                      <a:pt x="800" y="0"/>
                      <a:pt x="800" y="6"/>
                    </a:cubicBezTo>
                    <a:cubicBezTo>
                      <a:pt x="800" y="6"/>
                      <a:pt x="807" y="8"/>
                      <a:pt x="805" y="5"/>
                    </a:cubicBezTo>
                    <a:close/>
                    <a:moveTo>
                      <a:pt x="729" y="24"/>
                    </a:moveTo>
                    <a:cubicBezTo>
                      <a:pt x="735" y="28"/>
                      <a:pt x="735" y="28"/>
                      <a:pt x="735" y="28"/>
                    </a:cubicBezTo>
                    <a:cubicBezTo>
                      <a:pt x="737" y="21"/>
                      <a:pt x="737" y="21"/>
                      <a:pt x="737" y="21"/>
                    </a:cubicBezTo>
                    <a:cubicBezTo>
                      <a:pt x="740" y="22"/>
                      <a:pt x="740" y="22"/>
                      <a:pt x="740" y="22"/>
                    </a:cubicBezTo>
                    <a:cubicBezTo>
                      <a:pt x="745" y="21"/>
                      <a:pt x="745" y="21"/>
                      <a:pt x="745" y="21"/>
                    </a:cubicBezTo>
                    <a:cubicBezTo>
                      <a:pt x="745" y="21"/>
                      <a:pt x="749" y="25"/>
                      <a:pt x="751" y="22"/>
                    </a:cubicBezTo>
                    <a:cubicBezTo>
                      <a:pt x="752" y="19"/>
                      <a:pt x="751" y="13"/>
                      <a:pt x="751" y="13"/>
                    </a:cubicBezTo>
                    <a:cubicBezTo>
                      <a:pt x="751" y="13"/>
                      <a:pt x="761" y="14"/>
                      <a:pt x="754" y="11"/>
                    </a:cubicBezTo>
                    <a:cubicBezTo>
                      <a:pt x="747" y="8"/>
                      <a:pt x="746" y="9"/>
                      <a:pt x="745" y="10"/>
                    </a:cubicBezTo>
                    <a:cubicBezTo>
                      <a:pt x="743" y="12"/>
                      <a:pt x="744" y="15"/>
                      <a:pt x="744" y="15"/>
                    </a:cubicBezTo>
                    <a:cubicBezTo>
                      <a:pt x="735" y="13"/>
                      <a:pt x="735" y="13"/>
                      <a:pt x="735" y="13"/>
                    </a:cubicBezTo>
                    <a:cubicBezTo>
                      <a:pt x="735" y="13"/>
                      <a:pt x="735" y="17"/>
                      <a:pt x="733" y="16"/>
                    </a:cubicBezTo>
                    <a:cubicBezTo>
                      <a:pt x="732" y="15"/>
                      <a:pt x="726" y="14"/>
                      <a:pt x="726" y="14"/>
                    </a:cubicBezTo>
                    <a:cubicBezTo>
                      <a:pt x="725" y="18"/>
                      <a:pt x="725" y="18"/>
                      <a:pt x="725" y="18"/>
                    </a:cubicBezTo>
                    <a:cubicBezTo>
                      <a:pt x="729" y="18"/>
                      <a:pt x="729" y="18"/>
                      <a:pt x="729" y="18"/>
                    </a:cubicBezTo>
                    <a:lnTo>
                      <a:pt x="729" y="24"/>
                    </a:lnTo>
                    <a:close/>
                    <a:moveTo>
                      <a:pt x="740" y="39"/>
                    </a:moveTo>
                    <a:cubicBezTo>
                      <a:pt x="742" y="35"/>
                      <a:pt x="742" y="35"/>
                      <a:pt x="742" y="35"/>
                    </a:cubicBezTo>
                    <a:cubicBezTo>
                      <a:pt x="735" y="35"/>
                      <a:pt x="735" y="35"/>
                      <a:pt x="735" y="35"/>
                    </a:cubicBezTo>
                    <a:lnTo>
                      <a:pt x="740" y="39"/>
                    </a:lnTo>
                    <a:close/>
                    <a:moveTo>
                      <a:pt x="778" y="39"/>
                    </a:moveTo>
                    <a:cubicBezTo>
                      <a:pt x="774" y="51"/>
                      <a:pt x="774" y="51"/>
                      <a:pt x="774" y="51"/>
                    </a:cubicBezTo>
                    <a:cubicBezTo>
                      <a:pt x="778" y="49"/>
                      <a:pt x="781" y="46"/>
                      <a:pt x="783" y="46"/>
                    </a:cubicBezTo>
                    <a:cubicBezTo>
                      <a:pt x="785" y="46"/>
                      <a:pt x="778" y="39"/>
                      <a:pt x="778" y="39"/>
                    </a:cubicBezTo>
                    <a:close/>
                    <a:moveTo>
                      <a:pt x="788" y="14"/>
                    </a:moveTo>
                    <a:cubicBezTo>
                      <a:pt x="792" y="15"/>
                      <a:pt x="797" y="18"/>
                      <a:pt x="797" y="18"/>
                    </a:cubicBezTo>
                    <a:cubicBezTo>
                      <a:pt x="797" y="18"/>
                      <a:pt x="797" y="9"/>
                      <a:pt x="793" y="8"/>
                    </a:cubicBezTo>
                    <a:cubicBezTo>
                      <a:pt x="790" y="7"/>
                      <a:pt x="789" y="10"/>
                      <a:pt x="789" y="10"/>
                    </a:cubicBezTo>
                    <a:cubicBezTo>
                      <a:pt x="780" y="12"/>
                      <a:pt x="780" y="12"/>
                      <a:pt x="780" y="12"/>
                    </a:cubicBezTo>
                    <a:cubicBezTo>
                      <a:pt x="788" y="20"/>
                      <a:pt x="788" y="20"/>
                      <a:pt x="788" y="20"/>
                    </a:cubicBezTo>
                    <a:cubicBezTo>
                      <a:pt x="788" y="20"/>
                      <a:pt x="784" y="12"/>
                      <a:pt x="788" y="14"/>
                    </a:cubicBezTo>
                    <a:close/>
                    <a:moveTo>
                      <a:pt x="781" y="61"/>
                    </a:moveTo>
                    <a:cubicBezTo>
                      <a:pt x="785" y="63"/>
                      <a:pt x="784" y="57"/>
                      <a:pt x="784" y="57"/>
                    </a:cubicBezTo>
                    <a:cubicBezTo>
                      <a:pt x="774" y="56"/>
                      <a:pt x="778" y="59"/>
                      <a:pt x="781" y="61"/>
                    </a:cubicBezTo>
                    <a:close/>
                    <a:moveTo>
                      <a:pt x="751" y="34"/>
                    </a:moveTo>
                    <a:cubicBezTo>
                      <a:pt x="751" y="34"/>
                      <a:pt x="758" y="38"/>
                      <a:pt x="758" y="35"/>
                    </a:cubicBezTo>
                    <a:cubicBezTo>
                      <a:pt x="758" y="32"/>
                      <a:pt x="757" y="30"/>
                      <a:pt x="757" y="30"/>
                    </a:cubicBezTo>
                    <a:cubicBezTo>
                      <a:pt x="757" y="30"/>
                      <a:pt x="754" y="34"/>
                      <a:pt x="751" y="34"/>
                    </a:cubicBezTo>
                    <a:close/>
                    <a:moveTo>
                      <a:pt x="774" y="44"/>
                    </a:moveTo>
                    <a:cubicBezTo>
                      <a:pt x="772" y="41"/>
                      <a:pt x="765" y="40"/>
                      <a:pt x="763" y="46"/>
                    </a:cubicBezTo>
                    <a:cubicBezTo>
                      <a:pt x="770" y="49"/>
                      <a:pt x="770" y="49"/>
                      <a:pt x="770" y="49"/>
                    </a:cubicBezTo>
                    <a:cubicBezTo>
                      <a:pt x="770" y="49"/>
                      <a:pt x="775" y="47"/>
                      <a:pt x="774" y="44"/>
                    </a:cubicBezTo>
                    <a:close/>
                    <a:moveTo>
                      <a:pt x="775" y="32"/>
                    </a:moveTo>
                    <a:cubicBezTo>
                      <a:pt x="778" y="35"/>
                      <a:pt x="782" y="32"/>
                      <a:pt x="782" y="32"/>
                    </a:cubicBezTo>
                    <a:cubicBezTo>
                      <a:pt x="782" y="32"/>
                      <a:pt x="788" y="33"/>
                      <a:pt x="790" y="32"/>
                    </a:cubicBezTo>
                    <a:cubicBezTo>
                      <a:pt x="791" y="31"/>
                      <a:pt x="787" y="29"/>
                      <a:pt x="787" y="29"/>
                    </a:cubicBezTo>
                    <a:cubicBezTo>
                      <a:pt x="791" y="25"/>
                      <a:pt x="791" y="25"/>
                      <a:pt x="791" y="25"/>
                    </a:cubicBezTo>
                    <a:cubicBezTo>
                      <a:pt x="787" y="25"/>
                      <a:pt x="787" y="25"/>
                      <a:pt x="787" y="25"/>
                    </a:cubicBezTo>
                    <a:cubicBezTo>
                      <a:pt x="781" y="19"/>
                      <a:pt x="781" y="19"/>
                      <a:pt x="781" y="19"/>
                    </a:cubicBezTo>
                    <a:cubicBezTo>
                      <a:pt x="777" y="19"/>
                      <a:pt x="777" y="19"/>
                      <a:pt x="777" y="19"/>
                    </a:cubicBezTo>
                    <a:cubicBezTo>
                      <a:pt x="774" y="16"/>
                      <a:pt x="774" y="16"/>
                      <a:pt x="774" y="16"/>
                    </a:cubicBezTo>
                    <a:cubicBezTo>
                      <a:pt x="773" y="22"/>
                      <a:pt x="773" y="22"/>
                      <a:pt x="773" y="22"/>
                    </a:cubicBezTo>
                    <a:cubicBezTo>
                      <a:pt x="766" y="21"/>
                      <a:pt x="766" y="21"/>
                      <a:pt x="766" y="21"/>
                    </a:cubicBezTo>
                    <a:cubicBezTo>
                      <a:pt x="766" y="25"/>
                      <a:pt x="775" y="32"/>
                      <a:pt x="775" y="32"/>
                    </a:cubicBezTo>
                    <a:close/>
                    <a:moveTo>
                      <a:pt x="804" y="29"/>
                    </a:moveTo>
                    <a:cubicBezTo>
                      <a:pt x="798" y="27"/>
                      <a:pt x="798" y="33"/>
                      <a:pt x="798" y="33"/>
                    </a:cubicBezTo>
                    <a:cubicBezTo>
                      <a:pt x="802" y="34"/>
                      <a:pt x="811" y="30"/>
                      <a:pt x="804" y="29"/>
                    </a:cubicBezTo>
                    <a:close/>
                    <a:moveTo>
                      <a:pt x="794" y="163"/>
                    </a:moveTo>
                    <a:cubicBezTo>
                      <a:pt x="787" y="163"/>
                      <a:pt x="777" y="172"/>
                      <a:pt x="777" y="172"/>
                    </a:cubicBezTo>
                    <a:cubicBezTo>
                      <a:pt x="769" y="171"/>
                      <a:pt x="769" y="171"/>
                      <a:pt x="769" y="171"/>
                    </a:cubicBezTo>
                    <a:cubicBezTo>
                      <a:pt x="766" y="174"/>
                      <a:pt x="766" y="174"/>
                      <a:pt x="766" y="174"/>
                    </a:cubicBezTo>
                    <a:cubicBezTo>
                      <a:pt x="753" y="173"/>
                      <a:pt x="753" y="173"/>
                      <a:pt x="753" y="173"/>
                    </a:cubicBezTo>
                    <a:cubicBezTo>
                      <a:pt x="753" y="173"/>
                      <a:pt x="746" y="163"/>
                      <a:pt x="744" y="166"/>
                    </a:cubicBezTo>
                    <a:cubicBezTo>
                      <a:pt x="741" y="170"/>
                      <a:pt x="738" y="172"/>
                      <a:pt x="738" y="172"/>
                    </a:cubicBezTo>
                    <a:cubicBezTo>
                      <a:pt x="725" y="172"/>
                      <a:pt x="725" y="172"/>
                      <a:pt x="725" y="172"/>
                    </a:cubicBezTo>
                    <a:cubicBezTo>
                      <a:pt x="725" y="172"/>
                      <a:pt x="726" y="170"/>
                      <a:pt x="724" y="170"/>
                    </a:cubicBezTo>
                    <a:cubicBezTo>
                      <a:pt x="723" y="170"/>
                      <a:pt x="712" y="173"/>
                      <a:pt x="712" y="173"/>
                    </a:cubicBezTo>
                    <a:cubicBezTo>
                      <a:pt x="707" y="182"/>
                      <a:pt x="707" y="182"/>
                      <a:pt x="707" y="182"/>
                    </a:cubicBezTo>
                    <a:cubicBezTo>
                      <a:pt x="703" y="179"/>
                      <a:pt x="703" y="179"/>
                      <a:pt x="703" y="179"/>
                    </a:cubicBezTo>
                    <a:cubicBezTo>
                      <a:pt x="697" y="184"/>
                      <a:pt x="697" y="184"/>
                      <a:pt x="697" y="184"/>
                    </a:cubicBezTo>
                    <a:cubicBezTo>
                      <a:pt x="693" y="179"/>
                      <a:pt x="693" y="179"/>
                      <a:pt x="693" y="179"/>
                    </a:cubicBezTo>
                    <a:cubicBezTo>
                      <a:pt x="692" y="188"/>
                      <a:pt x="692" y="188"/>
                      <a:pt x="692" y="188"/>
                    </a:cubicBezTo>
                    <a:cubicBezTo>
                      <a:pt x="687" y="189"/>
                      <a:pt x="687" y="189"/>
                      <a:pt x="687" y="189"/>
                    </a:cubicBezTo>
                    <a:cubicBezTo>
                      <a:pt x="693" y="196"/>
                      <a:pt x="693" y="196"/>
                      <a:pt x="693" y="196"/>
                    </a:cubicBezTo>
                    <a:cubicBezTo>
                      <a:pt x="685" y="192"/>
                      <a:pt x="685" y="192"/>
                      <a:pt x="685" y="192"/>
                    </a:cubicBezTo>
                    <a:cubicBezTo>
                      <a:pt x="689" y="199"/>
                      <a:pt x="689" y="199"/>
                      <a:pt x="689" y="199"/>
                    </a:cubicBezTo>
                    <a:cubicBezTo>
                      <a:pt x="689" y="199"/>
                      <a:pt x="685" y="196"/>
                      <a:pt x="679" y="200"/>
                    </a:cubicBezTo>
                    <a:cubicBezTo>
                      <a:pt x="673" y="203"/>
                      <a:pt x="667" y="206"/>
                      <a:pt x="667" y="206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66" y="214"/>
                      <a:pt x="666" y="214"/>
                      <a:pt x="666" y="214"/>
                    </a:cubicBezTo>
                    <a:cubicBezTo>
                      <a:pt x="666" y="214"/>
                      <a:pt x="658" y="213"/>
                      <a:pt x="659" y="215"/>
                    </a:cubicBezTo>
                    <a:cubicBezTo>
                      <a:pt x="659" y="218"/>
                      <a:pt x="669" y="228"/>
                      <a:pt x="675" y="232"/>
                    </a:cubicBezTo>
                    <a:cubicBezTo>
                      <a:pt x="675" y="232"/>
                      <a:pt x="678" y="227"/>
                      <a:pt x="678" y="225"/>
                    </a:cubicBezTo>
                    <a:cubicBezTo>
                      <a:pt x="678" y="223"/>
                      <a:pt x="683" y="225"/>
                      <a:pt x="683" y="225"/>
                    </a:cubicBezTo>
                    <a:cubicBezTo>
                      <a:pt x="685" y="219"/>
                      <a:pt x="685" y="219"/>
                      <a:pt x="685" y="219"/>
                    </a:cubicBezTo>
                    <a:cubicBezTo>
                      <a:pt x="685" y="219"/>
                      <a:pt x="689" y="226"/>
                      <a:pt x="689" y="223"/>
                    </a:cubicBezTo>
                    <a:cubicBezTo>
                      <a:pt x="689" y="221"/>
                      <a:pt x="691" y="210"/>
                      <a:pt x="691" y="210"/>
                    </a:cubicBezTo>
                    <a:cubicBezTo>
                      <a:pt x="691" y="210"/>
                      <a:pt x="692" y="219"/>
                      <a:pt x="693" y="219"/>
                    </a:cubicBezTo>
                    <a:cubicBezTo>
                      <a:pt x="694" y="219"/>
                      <a:pt x="700" y="215"/>
                      <a:pt x="700" y="214"/>
                    </a:cubicBezTo>
                    <a:cubicBezTo>
                      <a:pt x="700" y="212"/>
                      <a:pt x="697" y="203"/>
                      <a:pt x="700" y="205"/>
                    </a:cubicBezTo>
                    <a:cubicBezTo>
                      <a:pt x="704" y="208"/>
                      <a:pt x="702" y="211"/>
                      <a:pt x="707" y="208"/>
                    </a:cubicBezTo>
                    <a:cubicBezTo>
                      <a:pt x="711" y="206"/>
                      <a:pt x="711" y="206"/>
                      <a:pt x="711" y="206"/>
                    </a:cubicBezTo>
                    <a:cubicBezTo>
                      <a:pt x="711" y="206"/>
                      <a:pt x="716" y="211"/>
                      <a:pt x="718" y="205"/>
                    </a:cubicBezTo>
                    <a:cubicBezTo>
                      <a:pt x="721" y="200"/>
                      <a:pt x="722" y="198"/>
                      <a:pt x="722" y="198"/>
                    </a:cubicBezTo>
                    <a:cubicBezTo>
                      <a:pt x="722" y="198"/>
                      <a:pt x="733" y="190"/>
                      <a:pt x="745" y="191"/>
                    </a:cubicBezTo>
                    <a:cubicBezTo>
                      <a:pt x="757" y="193"/>
                      <a:pt x="790" y="186"/>
                      <a:pt x="794" y="179"/>
                    </a:cubicBezTo>
                    <a:cubicBezTo>
                      <a:pt x="799" y="173"/>
                      <a:pt x="801" y="162"/>
                      <a:pt x="794" y="163"/>
                    </a:cubicBezTo>
                    <a:close/>
                    <a:moveTo>
                      <a:pt x="795" y="37"/>
                    </a:moveTo>
                    <a:cubicBezTo>
                      <a:pt x="794" y="34"/>
                      <a:pt x="794" y="34"/>
                      <a:pt x="794" y="34"/>
                    </a:cubicBezTo>
                    <a:cubicBezTo>
                      <a:pt x="794" y="34"/>
                      <a:pt x="786" y="38"/>
                      <a:pt x="788" y="45"/>
                    </a:cubicBezTo>
                    <a:cubicBezTo>
                      <a:pt x="793" y="48"/>
                      <a:pt x="793" y="48"/>
                      <a:pt x="793" y="48"/>
                    </a:cubicBezTo>
                    <a:cubicBezTo>
                      <a:pt x="793" y="48"/>
                      <a:pt x="806" y="45"/>
                      <a:pt x="804" y="41"/>
                    </a:cubicBezTo>
                    <a:cubicBezTo>
                      <a:pt x="803" y="37"/>
                      <a:pt x="795" y="37"/>
                      <a:pt x="795" y="37"/>
                    </a:cubicBezTo>
                    <a:close/>
                    <a:moveTo>
                      <a:pt x="816" y="14"/>
                    </a:moveTo>
                    <a:cubicBezTo>
                      <a:pt x="815" y="14"/>
                      <a:pt x="821" y="22"/>
                      <a:pt x="823" y="18"/>
                    </a:cubicBezTo>
                    <a:cubicBezTo>
                      <a:pt x="824" y="14"/>
                      <a:pt x="821" y="9"/>
                      <a:pt x="816" y="14"/>
                    </a:cubicBezTo>
                    <a:close/>
                    <a:moveTo>
                      <a:pt x="815" y="38"/>
                    </a:moveTo>
                    <a:cubicBezTo>
                      <a:pt x="815" y="38"/>
                      <a:pt x="813" y="35"/>
                      <a:pt x="810" y="38"/>
                    </a:cubicBezTo>
                    <a:cubicBezTo>
                      <a:pt x="807" y="40"/>
                      <a:pt x="806" y="44"/>
                      <a:pt x="809" y="47"/>
                    </a:cubicBezTo>
                    <a:cubicBezTo>
                      <a:pt x="814" y="52"/>
                      <a:pt x="823" y="46"/>
                      <a:pt x="823" y="43"/>
                    </a:cubicBezTo>
                    <a:cubicBezTo>
                      <a:pt x="823" y="40"/>
                      <a:pt x="821" y="33"/>
                      <a:pt x="821" y="33"/>
                    </a:cubicBezTo>
                    <a:lnTo>
                      <a:pt x="815" y="38"/>
                    </a:lnTo>
                    <a:close/>
                    <a:moveTo>
                      <a:pt x="693" y="364"/>
                    </a:moveTo>
                    <a:cubicBezTo>
                      <a:pt x="692" y="361"/>
                      <a:pt x="690" y="358"/>
                      <a:pt x="689" y="356"/>
                    </a:cubicBezTo>
                    <a:cubicBezTo>
                      <a:pt x="687" y="352"/>
                      <a:pt x="675" y="346"/>
                      <a:pt x="670" y="344"/>
                    </a:cubicBezTo>
                    <a:cubicBezTo>
                      <a:pt x="666" y="343"/>
                      <a:pt x="665" y="338"/>
                      <a:pt x="665" y="338"/>
                    </a:cubicBezTo>
                    <a:cubicBezTo>
                      <a:pt x="665" y="338"/>
                      <a:pt x="661" y="340"/>
                      <a:pt x="660" y="341"/>
                    </a:cubicBezTo>
                    <a:cubicBezTo>
                      <a:pt x="658" y="342"/>
                      <a:pt x="656" y="340"/>
                      <a:pt x="656" y="340"/>
                    </a:cubicBezTo>
                    <a:cubicBezTo>
                      <a:pt x="656" y="340"/>
                      <a:pt x="655" y="347"/>
                      <a:pt x="655" y="351"/>
                    </a:cubicBezTo>
                    <a:cubicBezTo>
                      <a:pt x="655" y="354"/>
                      <a:pt x="656" y="356"/>
                      <a:pt x="655" y="359"/>
                    </a:cubicBezTo>
                    <a:cubicBezTo>
                      <a:pt x="654" y="362"/>
                      <a:pt x="648" y="366"/>
                      <a:pt x="648" y="366"/>
                    </a:cubicBezTo>
                    <a:cubicBezTo>
                      <a:pt x="647" y="366"/>
                      <a:pt x="643" y="364"/>
                      <a:pt x="642" y="364"/>
                    </a:cubicBezTo>
                    <a:cubicBezTo>
                      <a:pt x="640" y="364"/>
                      <a:pt x="638" y="369"/>
                      <a:pt x="638" y="369"/>
                    </a:cubicBezTo>
                    <a:cubicBezTo>
                      <a:pt x="638" y="369"/>
                      <a:pt x="634" y="365"/>
                      <a:pt x="635" y="363"/>
                    </a:cubicBezTo>
                    <a:cubicBezTo>
                      <a:pt x="635" y="362"/>
                      <a:pt x="639" y="361"/>
                      <a:pt x="640" y="360"/>
                    </a:cubicBezTo>
                    <a:cubicBezTo>
                      <a:pt x="640" y="359"/>
                      <a:pt x="638" y="358"/>
                      <a:pt x="638" y="358"/>
                    </a:cubicBezTo>
                    <a:cubicBezTo>
                      <a:pt x="638" y="358"/>
                      <a:pt x="639" y="353"/>
                      <a:pt x="636" y="352"/>
                    </a:cubicBezTo>
                    <a:cubicBezTo>
                      <a:pt x="633" y="350"/>
                      <a:pt x="628" y="353"/>
                      <a:pt x="624" y="353"/>
                    </a:cubicBezTo>
                    <a:cubicBezTo>
                      <a:pt x="620" y="353"/>
                      <a:pt x="618" y="356"/>
                      <a:pt x="616" y="356"/>
                    </a:cubicBezTo>
                    <a:cubicBezTo>
                      <a:pt x="614" y="356"/>
                      <a:pt x="608" y="349"/>
                      <a:pt x="607" y="348"/>
                    </a:cubicBezTo>
                    <a:cubicBezTo>
                      <a:pt x="605" y="347"/>
                      <a:pt x="598" y="347"/>
                      <a:pt x="595" y="348"/>
                    </a:cubicBezTo>
                    <a:cubicBezTo>
                      <a:pt x="592" y="348"/>
                      <a:pt x="592" y="352"/>
                      <a:pt x="589" y="352"/>
                    </a:cubicBezTo>
                    <a:cubicBezTo>
                      <a:pt x="585" y="353"/>
                      <a:pt x="576" y="344"/>
                      <a:pt x="576" y="344"/>
                    </a:cubicBezTo>
                    <a:cubicBezTo>
                      <a:pt x="576" y="344"/>
                      <a:pt x="576" y="342"/>
                      <a:pt x="577" y="341"/>
                    </a:cubicBezTo>
                    <a:cubicBezTo>
                      <a:pt x="579" y="341"/>
                      <a:pt x="584" y="343"/>
                      <a:pt x="584" y="343"/>
                    </a:cubicBezTo>
                    <a:cubicBezTo>
                      <a:pt x="584" y="343"/>
                      <a:pt x="585" y="338"/>
                      <a:pt x="585" y="336"/>
                    </a:cubicBezTo>
                    <a:cubicBezTo>
                      <a:pt x="585" y="334"/>
                      <a:pt x="597" y="332"/>
                      <a:pt x="597" y="332"/>
                    </a:cubicBezTo>
                    <a:cubicBezTo>
                      <a:pt x="597" y="332"/>
                      <a:pt x="591" y="329"/>
                      <a:pt x="589" y="328"/>
                    </a:cubicBezTo>
                    <a:cubicBezTo>
                      <a:pt x="587" y="328"/>
                      <a:pt x="575" y="330"/>
                      <a:pt x="574" y="330"/>
                    </a:cubicBezTo>
                    <a:cubicBezTo>
                      <a:pt x="574" y="330"/>
                      <a:pt x="571" y="336"/>
                      <a:pt x="569" y="335"/>
                    </a:cubicBezTo>
                    <a:cubicBezTo>
                      <a:pt x="567" y="335"/>
                      <a:pt x="570" y="333"/>
                      <a:pt x="569" y="330"/>
                    </a:cubicBezTo>
                    <a:cubicBezTo>
                      <a:pt x="569" y="328"/>
                      <a:pt x="562" y="330"/>
                      <a:pt x="562" y="330"/>
                    </a:cubicBezTo>
                    <a:cubicBezTo>
                      <a:pt x="558" y="326"/>
                      <a:pt x="558" y="326"/>
                      <a:pt x="558" y="326"/>
                    </a:cubicBezTo>
                    <a:cubicBezTo>
                      <a:pt x="558" y="326"/>
                      <a:pt x="554" y="328"/>
                      <a:pt x="553" y="328"/>
                    </a:cubicBezTo>
                    <a:cubicBezTo>
                      <a:pt x="553" y="328"/>
                      <a:pt x="532" y="330"/>
                      <a:pt x="532" y="330"/>
                    </a:cubicBezTo>
                    <a:cubicBezTo>
                      <a:pt x="529" y="327"/>
                      <a:pt x="529" y="327"/>
                      <a:pt x="529" y="327"/>
                    </a:cubicBezTo>
                    <a:cubicBezTo>
                      <a:pt x="527" y="333"/>
                      <a:pt x="527" y="333"/>
                      <a:pt x="527" y="333"/>
                    </a:cubicBezTo>
                    <a:cubicBezTo>
                      <a:pt x="521" y="328"/>
                      <a:pt x="521" y="328"/>
                      <a:pt x="521" y="328"/>
                    </a:cubicBezTo>
                    <a:cubicBezTo>
                      <a:pt x="516" y="328"/>
                      <a:pt x="516" y="328"/>
                      <a:pt x="516" y="328"/>
                    </a:cubicBezTo>
                    <a:cubicBezTo>
                      <a:pt x="516" y="328"/>
                      <a:pt x="508" y="343"/>
                      <a:pt x="503" y="343"/>
                    </a:cubicBezTo>
                    <a:cubicBezTo>
                      <a:pt x="499" y="343"/>
                      <a:pt x="490" y="336"/>
                      <a:pt x="488" y="334"/>
                    </a:cubicBezTo>
                    <a:cubicBezTo>
                      <a:pt x="486" y="331"/>
                      <a:pt x="489" y="325"/>
                      <a:pt x="490" y="324"/>
                    </a:cubicBezTo>
                    <a:cubicBezTo>
                      <a:pt x="491" y="322"/>
                      <a:pt x="488" y="320"/>
                      <a:pt x="487" y="315"/>
                    </a:cubicBezTo>
                    <a:cubicBezTo>
                      <a:pt x="486" y="310"/>
                      <a:pt x="498" y="310"/>
                      <a:pt x="498" y="310"/>
                    </a:cubicBezTo>
                    <a:cubicBezTo>
                      <a:pt x="498" y="310"/>
                      <a:pt x="508" y="316"/>
                      <a:pt x="511" y="316"/>
                    </a:cubicBezTo>
                    <a:cubicBezTo>
                      <a:pt x="513" y="316"/>
                      <a:pt x="512" y="310"/>
                      <a:pt x="512" y="310"/>
                    </a:cubicBezTo>
                    <a:cubicBezTo>
                      <a:pt x="512" y="310"/>
                      <a:pt x="514" y="308"/>
                      <a:pt x="514" y="305"/>
                    </a:cubicBezTo>
                    <a:cubicBezTo>
                      <a:pt x="515" y="302"/>
                      <a:pt x="512" y="301"/>
                      <a:pt x="512" y="301"/>
                    </a:cubicBezTo>
                    <a:cubicBezTo>
                      <a:pt x="512" y="301"/>
                      <a:pt x="514" y="297"/>
                      <a:pt x="513" y="292"/>
                    </a:cubicBezTo>
                    <a:cubicBezTo>
                      <a:pt x="512" y="286"/>
                      <a:pt x="502" y="284"/>
                      <a:pt x="500" y="284"/>
                    </a:cubicBezTo>
                    <a:cubicBezTo>
                      <a:pt x="499" y="283"/>
                      <a:pt x="500" y="282"/>
                      <a:pt x="500" y="279"/>
                    </a:cubicBezTo>
                    <a:cubicBezTo>
                      <a:pt x="500" y="277"/>
                      <a:pt x="497" y="276"/>
                      <a:pt x="497" y="276"/>
                    </a:cubicBezTo>
                    <a:cubicBezTo>
                      <a:pt x="497" y="276"/>
                      <a:pt x="495" y="278"/>
                      <a:pt x="496" y="279"/>
                    </a:cubicBezTo>
                    <a:cubicBezTo>
                      <a:pt x="496" y="280"/>
                      <a:pt x="497" y="281"/>
                      <a:pt x="497" y="281"/>
                    </a:cubicBezTo>
                    <a:cubicBezTo>
                      <a:pt x="497" y="281"/>
                      <a:pt x="497" y="288"/>
                      <a:pt x="497" y="291"/>
                    </a:cubicBezTo>
                    <a:cubicBezTo>
                      <a:pt x="497" y="294"/>
                      <a:pt x="495" y="295"/>
                      <a:pt x="490" y="300"/>
                    </a:cubicBezTo>
                    <a:cubicBezTo>
                      <a:pt x="484" y="305"/>
                      <a:pt x="477" y="310"/>
                      <a:pt x="477" y="310"/>
                    </a:cubicBezTo>
                    <a:cubicBezTo>
                      <a:pt x="477" y="310"/>
                      <a:pt x="476" y="319"/>
                      <a:pt x="476" y="323"/>
                    </a:cubicBezTo>
                    <a:cubicBezTo>
                      <a:pt x="476" y="326"/>
                      <a:pt x="465" y="332"/>
                      <a:pt x="464" y="333"/>
                    </a:cubicBezTo>
                    <a:cubicBezTo>
                      <a:pt x="462" y="335"/>
                      <a:pt x="456" y="341"/>
                      <a:pt x="456" y="341"/>
                    </a:cubicBezTo>
                    <a:cubicBezTo>
                      <a:pt x="459" y="335"/>
                      <a:pt x="454" y="334"/>
                      <a:pt x="454" y="334"/>
                    </a:cubicBezTo>
                    <a:cubicBezTo>
                      <a:pt x="454" y="334"/>
                      <a:pt x="457" y="330"/>
                      <a:pt x="457" y="327"/>
                    </a:cubicBezTo>
                    <a:cubicBezTo>
                      <a:pt x="458" y="325"/>
                      <a:pt x="457" y="324"/>
                      <a:pt x="453" y="323"/>
                    </a:cubicBezTo>
                    <a:cubicBezTo>
                      <a:pt x="450" y="322"/>
                      <a:pt x="451" y="316"/>
                      <a:pt x="448" y="315"/>
                    </a:cubicBezTo>
                    <a:cubicBezTo>
                      <a:pt x="444" y="314"/>
                      <a:pt x="438" y="319"/>
                      <a:pt x="435" y="319"/>
                    </a:cubicBezTo>
                    <a:cubicBezTo>
                      <a:pt x="433" y="319"/>
                      <a:pt x="429" y="318"/>
                      <a:pt x="426" y="317"/>
                    </a:cubicBezTo>
                    <a:cubicBezTo>
                      <a:pt x="423" y="316"/>
                      <a:pt x="420" y="319"/>
                      <a:pt x="420" y="319"/>
                    </a:cubicBezTo>
                    <a:cubicBezTo>
                      <a:pt x="420" y="319"/>
                      <a:pt x="412" y="318"/>
                      <a:pt x="408" y="318"/>
                    </a:cubicBezTo>
                    <a:cubicBezTo>
                      <a:pt x="405" y="318"/>
                      <a:pt x="405" y="333"/>
                      <a:pt x="404" y="337"/>
                    </a:cubicBezTo>
                    <a:cubicBezTo>
                      <a:pt x="404" y="340"/>
                      <a:pt x="398" y="344"/>
                      <a:pt x="398" y="344"/>
                    </a:cubicBezTo>
                    <a:cubicBezTo>
                      <a:pt x="390" y="337"/>
                      <a:pt x="390" y="337"/>
                      <a:pt x="390" y="337"/>
                    </a:cubicBezTo>
                    <a:cubicBezTo>
                      <a:pt x="390" y="337"/>
                      <a:pt x="390" y="331"/>
                      <a:pt x="389" y="329"/>
                    </a:cubicBezTo>
                    <a:cubicBezTo>
                      <a:pt x="388" y="327"/>
                      <a:pt x="382" y="324"/>
                      <a:pt x="382" y="324"/>
                    </a:cubicBezTo>
                    <a:cubicBezTo>
                      <a:pt x="385" y="322"/>
                      <a:pt x="385" y="322"/>
                      <a:pt x="385" y="322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382" y="318"/>
                      <a:pt x="383" y="316"/>
                      <a:pt x="384" y="313"/>
                    </a:cubicBezTo>
                    <a:cubicBezTo>
                      <a:pt x="385" y="309"/>
                      <a:pt x="382" y="305"/>
                      <a:pt x="380" y="304"/>
                    </a:cubicBezTo>
                    <a:cubicBezTo>
                      <a:pt x="378" y="303"/>
                      <a:pt x="376" y="306"/>
                      <a:pt x="375" y="307"/>
                    </a:cubicBezTo>
                    <a:cubicBezTo>
                      <a:pt x="374" y="308"/>
                      <a:pt x="371" y="304"/>
                      <a:pt x="371" y="304"/>
                    </a:cubicBezTo>
                    <a:cubicBezTo>
                      <a:pt x="371" y="304"/>
                      <a:pt x="370" y="306"/>
                      <a:pt x="368" y="308"/>
                    </a:cubicBezTo>
                    <a:cubicBezTo>
                      <a:pt x="367" y="311"/>
                      <a:pt x="368" y="315"/>
                      <a:pt x="365" y="320"/>
                    </a:cubicBezTo>
                    <a:cubicBezTo>
                      <a:pt x="363" y="326"/>
                      <a:pt x="372" y="326"/>
                      <a:pt x="373" y="328"/>
                    </a:cubicBezTo>
                    <a:cubicBezTo>
                      <a:pt x="373" y="329"/>
                      <a:pt x="372" y="336"/>
                      <a:pt x="364" y="338"/>
                    </a:cubicBezTo>
                    <a:cubicBezTo>
                      <a:pt x="357" y="339"/>
                      <a:pt x="351" y="325"/>
                      <a:pt x="351" y="324"/>
                    </a:cubicBezTo>
                    <a:cubicBezTo>
                      <a:pt x="351" y="322"/>
                      <a:pt x="352" y="315"/>
                      <a:pt x="353" y="312"/>
                    </a:cubicBezTo>
                    <a:cubicBezTo>
                      <a:pt x="353" y="308"/>
                      <a:pt x="348" y="306"/>
                      <a:pt x="347" y="302"/>
                    </a:cubicBezTo>
                    <a:cubicBezTo>
                      <a:pt x="347" y="297"/>
                      <a:pt x="355" y="294"/>
                      <a:pt x="357" y="292"/>
                    </a:cubicBezTo>
                    <a:cubicBezTo>
                      <a:pt x="360" y="289"/>
                      <a:pt x="361" y="281"/>
                      <a:pt x="363" y="279"/>
                    </a:cubicBezTo>
                    <a:cubicBezTo>
                      <a:pt x="365" y="277"/>
                      <a:pt x="373" y="275"/>
                      <a:pt x="377" y="270"/>
                    </a:cubicBezTo>
                    <a:cubicBezTo>
                      <a:pt x="380" y="265"/>
                      <a:pt x="373" y="253"/>
                      <a:pt x="373" y="253"/>
                    </a:cubicBezTo>
                    <a:cubicBezTo>
                      <a:pt x="373" y="252"/>
                      <a:pt x="373" y="253"/>
                      <a:pt x="377" y="253"/>
                    </a:cubicBezTo>
                    <a:cubicBezTo>
                      <a:pt x="381" y="252"/>
                      <a:pt x="375" y="243"/>
                      <a:pt x="375" y="243"/>
                    </a:cubicBezTo>
                    <a:cubicBezTo>
                      <a:pt x="377" y="235"/>
                      <a:pt x="377" y="235"/>
                      <a:pt x="377" y="235"/>
                    </a:cubicBezTo>
                    <a:cubicBezTo>
                      <a:pt x="377" y="235"/>
                      <a:pt x="379" y="234"/>
                      <a:pt x="381" y="232"/>
                    </a:cubicBezTo>
                    <a:cubicBezTo>
                      <a:pt x="382" y="231"/>
                      <a:pt x="380" y="225"/>
                      <a:pt x="380" y="225"/>
                    </a:cubicBezTo>
                    <a:cubicBezTo>
                      <a:pt x="380" y="225"/>
                      <a:pt x="383" y="230"/>
                      <a:pt x="384" y="232"/>
                    </a:cubicBezTo>
                    <a:cubicBezTo>
                      <a:pt x="385" y="234"/>
                      <a:pt x="382" y="236"/>
                      <a:pt x="382" y="236"/>
                    </a:cubicBezTo>
                    <a:cubicBezTo>
                      <a:pt x="382" y="237"/>
                      <a:pt x="382" y="242"/>
                      <a:pt x="383" y="243"/>
                    </a:cubicBezTo>
                    <a:cubicBezTo>
                      <a:pt x="383" y="243"/>
                      <a:pt x="386" y="249"/>
                      <a:pt x="387" y="251"/>
                    </a:cubicBezTo>
                    <a:cubicBezTo>
                      <a:pt x="388" y="253"/>
                      <a:pt x="386" y="256"/>
                      <a:pt x="386" y="257"/>
                    </a:cubicBezTo>
                    <a:cubicBezTo>
                      <a:pt x="386" y="257"/>
                      <a:pt x="388" y="258"/>
                      <a:pt x="390" y="260"/>
                    </a:cubicBezTo>
                    <a:cubicBezTo>
                      <a:pt x="391" y="262"/>
                      <a:pt x="392" y="268"/>
                      <a:pt x="392" y="270"/>
                    </a:cubicBezTo>
                    <a:cubicBezTo>
                      <a:pt x="392" y="273"/>
                      <a:pt x="401" y="282"/>
                      <a:pt x="402" y="284"/>
                    </a:cubicBezTo>
                    <a:cubicBezTo>
                      <a:pt x="403" y="286"/>
                      <a:pt x="402" y="287"/>
                      <a:pt x="406" y="295"/>
                    </a:cubicBezTo>
                    <a:cubicBezTo>
                      <a:pt x="410" y="304"/>
                      <a:pt x="425" y="305"/>
                      <a:pt x="436" y="305"/>
                    </a:cubicBezTo>
                    <a:cubicBezTo>
                      <a:pt x="448" y="305"/>
                      <a:pt x="453" y="295"/>
                      <a:pt x="454" y="294"/>
                    </a:cubicBezTo>
                    <a:cubicBezTo>
                      <a:pt x="455" y="294"/>
                      <a:pt x="453" y="291"/>
                      <a:pt x="453" y="291"/>
                    </a:cubicBezTo>
                    <a:cubicBezTo>
                      <a:pt x="453" y="291"/>
                      <a:pt x="459" y="283"/>
                      <a:pt x="460" y="281"/>
                    </a:cubicBezTo>
                    <a:cubicBezTo>
                      <a:pt x="461" y="280"/>
                      <a:pt x="458" y="278"/>
                      <a:pt x="457" y="277"/>
                    </a:cubicBezTo>
                    <a:cubicBezTo>
                      <a:pt x="455" y="276"/>
                      <a:pt x="459" y="273"/>
                      <a:pt x="459" y="273"/>
                    </a:cubicBezTo>
                    <a:cubicBezTo>
                      <a:pt x="459" y="265"/>
                      <a:pt x="459" y="265"/>
                      <a:pt x="459" y="265"/>
                    </a:cubicBezTo>
                    <a:cubicBezTo>
                      <a:pt x="456" y="265"/>
                      <a:pt x="456" y="265"/>
                      <a:pt x="456" y="265"/>
                    </a:cubicBezTo>
                    <a:cubicBezTo>
                      <a:pt x="451" y="214"/>
                      <a:pt x="451" y="214"/>
                      <a:pt x="451" y="214"/>
                    </a:cubicBezTo>
                    <a:cubicBezTo>
                      <a:pt x="451" y="214"/>
                      <a:pt x="448" y="211"/>
                      <a:pt x="444" y="209"/>
                    </a:cubicBezTo>
                    <a:cubicBezTo>
                      <a:pt x="439" y="206"/>
                      <a:pt x="440" y="199"/>
                      <a:pt x="440" y="199"/>
                    </a:cubicBezTo>
                    <a:cubicBezTo>
                      <a:pt x="440" y="199"/>
                      <a:pt x="438" y="199"/>
                      <a:pt x="436" y="198"/>
                    </a:cubicBezTo>
                    <a:cubicBezTo>
                      <a:pt x="434" y="198"/>
                      <a:pt x="432" y="189"/>
                      <a:pt x="431" y="188"/>
                    </a:cubicBezTo>
                    <a:cubicBezTo>
                      <a:pt x="431" y="186"/>
                      <a:pt x="431" y="177"/>
                      <a:pt x="432" y="177"/>
                    </a:cubicBezTo>
                    <a:cubicBezTo>
                      <a:pt x="433" y="177"/>
                      <a:pt x="437" y="186"/>
                      <a:pt x="437" y="186"/>
                    </a:cubicBezTo>
                    <a:cubicBezTo>
                      <a:pt x="437" y="186"/>
                      <a:pt x="440" y="184"/>
                      <a:pt x="442" y="183"/>
                    </a:cubicBezTo>
                    <a:cubicBezTo>
                      <a:pt x="443" y="182"/>
                      <a:pt x="439" y="179"/>
                      <a:pt x="439" y="179"/>
                    </a:cubicBezTo>
                    <a:cubicBezTo>
                      <a:pt x="437" y="172"/>
                      <a:pt x="437" y="172"/>
                      <a:pt x="437" y="172"/>
                    </a:cubicBezTo>
                    <a:cubicBezTo>
                      <a:pt x="431" y="174"/>
                      <a:pt x="431" y="174"/>
                      <a:pt x="431" y="174"/>
                    </a:cubicBezTo>
                    <a:cubicBezTo>
                      <a:pt x="428" y="170"/>
                      <a:pt x="428" y="170"/>
                      <a:pt x="428" y="170"/>
                    </a:cubicBezTo>
                    <a:cubicBezTo>
                      <a:pt x="423" y="172"/>
                      <a:pt x="423" y="172"/>
                      <a:pt x="423" y="172"/>
                    </a:cubicBezTo>
                    <a:cubicBezTo>
                      <a:pt x="423" y="172"/>
                      <a:pt x="417" y="167"/>
                      <a:pt x="411" y="164"/>
                    </a:cubicBezTo>
                    <a:cubicBezTo>
                      <a:pt x="406" y="162"/>
                      <a:pt x="402" y="167"/>
                      <a:pt x="402" y="167"/>
                    </a:cubicBezTo>
                    <a:cubicBezTo>
                      <a:pt x="401" y="167"/>
                      <a:pt x="393" y="166"/>
                      <a:pt x="393" y="166"/>
                    </a:cubicBezTo>
                    <a:cubicBezTo>
                      <a:pt x="393" y="166"/>
                      <a:pt x="392" y="169"/>
                      <a:pt x="392" y="170"/>
                    </a:cubicBezTo>
                    <a:cubicBezTo>
                      <a:pt x="392" y="170"/>
                      <a:pt x="387" y="170"/>
                      <a:pt x="387" y="170"/>
                    </a:cubicBezTo>
                    <a:cubicBezTo>
                      <a:pt x="387" y="171"/>
                      <a:pt x="381" y="176"/>
                      <a:pt x="378" y="180"/>
                    </a:cubicBezTo>
                    <a:cubicBezTo>
                      <a:pt x="375" y="184"/>
                      <a:pt x="381" y="184"/>
                      <a:pt x="381" y="188"/>
                    </a:cubicBezTo>
                    <a:cubicBezTo>
                      <a:pt x="381" y="190"/>
                      <a:pt x="378" y="191"/>
                      <a:pt x="378" y="192"/>
                    </a:cubicBezTo>
                    <a:cubicBezTo>
                      <a:pt x="378" y="194"/>
                      <a:pt x="378" y="198"/>
                      <a:pt x="375" y="201"/>
                    </a:cubicBezTo>
                    <a:cubicBezTo>
                      <a:pt x="373" y="203"/>
                      <a:pt x="363" y="204"/>
                      <a:pt x="357" y="205"/>
                    </a:cubicBezTo>
                    <a:cubicBezTo>
                      <a:pt x="350" y="205"/>
                      <a:pt x="349" y="214"/>
                      <a:pt x="349" y="214"/>
                    </a:cubicBezTo>
                    <a:cubicBezTo>
                      <a:pt x="336" y="237"/>
                      <a:pt x="336" y="237"/>
                      <a:pt x="336" y="237"/>
                    </a:cubicBezTo>
                    <a:cubicBezTo>
                      <a:pt x="336" y="237"/>
                      <a:pt x="331" y="235"/>
                      <a:pt x="329" y="236"/>
                    </a:cubicBezTo>
                    <a:cubicBezTo>
                      <a:pt x="328" y="237"/>
                      <a:pt x="320" y="245"/>
                      <a:pt x="316" y="246"/>
                    </a:cubicBezTo>
                    <a:cubicBezTo>
                      <a:pt x="313" y="247"/>
                      <a:pt x="315" y="251"/>
                      <a:pt x="315" y="255"/>
                    </a:cubicBezTo>
                    <a:cubicBezTo>
                      <a:pt x="315" y="259"/>
                      <a:pt x="309" y="257"/>
                      <a:pt x="307" y="259"/>
                    </a:cubicBezTo>
                    <a:cubicBezTo>
                      <a:pt x="306" y="261"/>
                      <a:pt x="308" y="267"/>
                      <a:pt x="307" y="269"/>
                    </a:cubicBezTo>
                    <a:cubicBezTo>
                      <a:pt x="306" y="272"/>
                      <a:pt x="294" y="272"/>
                      <a:pt x="292" y="274"/>
                    </a:cubicBezTo>
                    <a:cubicBezTo>
                      <a:pt x="290" y="276"/>
                      <a:pt x="291" y="296"/>
                      <a:pt x="291" y="300"/>
                    </a:cubicBezTo>
                    <a:cubicBezTo>
                      <a:pt x="291" y="304"/>
                      <a:pt x="279" y="305"/>
                      <a:pt x="276" y="306"/>
                    </a:cubicBezTo>
                    <a:cubicBezTo>
                      <a:pt x="273" y="307"/>
                      <a:pt x="228" y="309"/>
                      <a:pt x="228" y="309"/>
                    </a:cubicBezTo>
                    <a:cubicBezTo>
                      <a:pt x="212" y="308"/>
                      <a:pt x="212" y="308"/>
                      <a:pt x="212" y="308"/>
                    </a:cubicBezTo>
                    <a:cubicBezTo>
                      <a:pt x="219" y="314"/>
                      <a:pt x="219" y="314"/>
                      <a:pt x="219" y="314"/>
                    </a:cubicBezTo>
                    <a:cubicBezTo>
                      <a:pt x="219" y="314"/>
                      <a:pt x="214" y="314"/>
                      <a:pt x="212" y="316"/>
                    </a:cubicBezTo>
                    <a:cubicBezTo>
                      <a:pt x="210" y="317"/>
                      <a:pt x="213" y="320"/>
                      <a:pt x="213" y="320"/>
                    </a:cubicBezTo>
                    <a:cubicBezTo>
                      <a:pt x="213" y="320"/>
                      <a:pt x="210" y="324"/>
                      <a:pt x="210" y="325"/>
                    </a:cubicBezTo>
                    <a:cubicBezTo>
                      <a:pt x="210" y="326"/>
                      <a:pt x="217" y="333"/>
                      <a:pt x="217" y="333"/>
                    </a:cubicBezTo>
                    <a:cubicBezTo>
                      <a:pt x="217" y="333"/>
                      <a:pt x="213" y="341"/>
                      <a:pt x="213" y="341"/>
                    </a:cubicBezTo>
                    <a:cubicBezTo>
                      <a:pt x="213" y="341"/>
                      <a:pt x="208" y="330"/>
                      <a:pt x="208" y="330"/>
                    </a:cubicBezTo>
                    <a:cubicBezTo>
                      <a:pt x="199" y="330"/>
                      <a:pt x="199" y="330"/>
                      <a:pt x="199" y="330"/>
                    </a:cubicBezTo>
                    <a:cubicBezTo>
                      <a:pt x="191" y="323"/>
                      <a:pt x="191" y="323"/>
                      <a:pt x="191" y="323"/>
                    </a:cubicBezTo>
                    <a:cubicBezTo>
                      <a:pt x="188" y="326"/>
                      <a:pt x="188" y="326"/>
                      <a:pt x="188" y="326"/>
                    </a:cubicBezTo>
                    <a:cubicBezTo>
                      <a:pt x="182" y="330"/>
                      <a:pt x="182" y="330"/>
                      <a:pt x="182" y="330"/>
                    </a:cubicBezTo>
                    <a:cubicBezTo>
                      <a:pt x="181" y="332"/>
                      <a:pt x="169" y="332"/>
                      <a:pt x="169" y="332"/>
                    </a:cubicBezTo>
                    <a:cubicBezTo>
                      <a:pt x="169" y="332"/>
                      <a:pt x="156" y="342"/>
                      <a:pt x="156" y="343"/>
                    </a:cubicBezTo>
                    <a:cubicBezTo>
                      <a:pt x="156" y="343"/>
                      <a:pt x="153" y="347"/>
                      <a:pt x="153" y="350"/>
                    </a:cubicBezTo>
                    <a:cubicBezTo>
                      <a:pt x="152" y="352"/>
                      <a:pt x="142" y="353"/>
                      <a:pt x="142" y="353"/>
                    </a:cubicBezTo>
                    <a:cubicBezTo>
                      <a:pt x="142" y="353"/>
                      <a:pt x="137" y="362"/>
                      <a:pt x="134" y="365"/>
                    </a:cubicBezTo>
                    <a:cubicBezTo>
                      <a:pt x="131" y="368"/>
                      <a:pt x="127" y="371"/>
                      <a:pt x="127" y="373"/>
                    </a:cubicBezTo>
                    <a:cubicBezTo>
                      <a:pt x="127" y="374"/>
                      <a:pt x="121" y="384"/>
                      <a:pt x="120" y="386"/>
                    </a:cubicBezTo>
                    <a:cubicBezTo>
                      <a:pt x="118" y="388"/>
                      <a:pt x="118" y="395"/>
                      <a:pt x="118" y="395"/>
                    </a:cubicBezTo>
                    <a:cubicBezTo>
                      <a:pt x="118" y="395"/>
                      <a:pt x="124" y="401"/>
                      <a:pt x="125" y="402"/>
                    </a:cubicBezTo>
                    <a:cubicBezTo>
                      <a:pt x="127" y="404"/>
                      <a:pt x="120" y="410"/>
                      <a:pt x="120" y="411"/>
                    </a:cubicBezTo>
                    <a:cubicBezTo>
                      <a:pt x="121" y="412"/>
                      <a:pt x="129" y="414"/>
                      <a:pt x="132" y="419"/>
                    </a:cubicBezTo>
                    <a:cubicBezTo>
                      <a:pt x="134" y="421"/>
                      <a:pt x="133" y="424"/>
                      <a:pt x="132" y="427"/>
                    </a:cubicBezTo>
                    <a:cubicBezTo>
                      <a:pt x="135" y="427"/>
                      <a:pt x="138" y="427"/>
                      <a:pt x="138" y="427"/>
                    </a:cubicBezTo>
                    <a:cubicBezTo>
                      <a:pt x="142" y="431"/>
                      <a:pt x="142" y="431"/>
                      <a:pt x="142" y="431"/>
                    </a:cubicBezTo>
                    <a:cubicBezTo>
                      <a:pt x="142" y="431"/>
                      <a:pt x="144" y="427"/>
                      <a:pt x="145" y="427"/>
                    </a:cubicBezTo>
                    <a:cubicBezTo>
                      <a:pt x="146" y="427"/>
                      <a:pt x="153" y="427"/>
                      <a:pt x="152" y="424"/>
                    </a:cubicBezTo>
                    <a:cubicBezTo>
                      <a:pt x="152" y="421"/>
                      <a:pt x="152" y="418"/>
                      <a:pt x="152" y="418"/>
                    </a:cubicBezTo>
                    <a:cubicBezTo>
                      <a:pt x="152" y="414"/>
                      <a:pt x="152" y="414"/>
                      <a:pt x="152" y="414"/>
                    </a:cubicBezTo>
                    <a:cubicBezTo>
                      <a:pt x="155" y="412"/>
                      <a:pt x="155" y="412"/>
                      <a:pt x="155" y="412"/>
                    </a:cubicBezTo>
                    <a:cubicBezTo>
                      <a:pt x="155" y="408"/>
                      <a:pt x="155" y="408"/>
                      <a:pt x="155" y="408"/>
                    </a:cubicBezTo>
                    <a:cubicBezTo>
                      <a:pt x="160" y="404"/>
                      <a:pt x="160" y="404"/>
                      <a:pt x="160" y="404"/>
                    </a:cubicBezTo>
                    <a:cubicBezTo>
                      <a:pt x="160" y="404"/>
                      <a:pt x="163" y="410"/>
                      <a:pt x="168" y="411"/>
                    </a:cubicBezTo>
                    <a:cubicBezTo>
                      <a:pt x="172" y="413"/>
                      <a:pt x="190" y="415"/>
                      <a:pt x="190" y="415"/>
                    </a:cubicBezTo>
                    <a:cubicBezTo>
                      <a:pt x="194" y="420"/>
                      <a:pt x="194" y="420"/>
                      <a:pt x="194" y="420"/>
                    </a:cubicBezTo>
                    <a:cubicBezTo>
                      <a:pt x="208" y="417"/>
                      <a:pt x="208" y="417"/>
                      <a:pt x="208" y="417"/>
                    </a:cubicBezTo>
                    <a:cubicBezTo>
                      <a:pt x="208" y="417"/>
                      <a:pt x="209" y="412"/>
                      <a:pt x="210" y="412"/>
                    </a:cubicBezTo>
                    <a:cubicBezTo>
                      <a:pt x="211" y="412"/>
                      <a:pt x="219" y="414"/>
                      <a:pt x="220" y="417"/>
                    </a:cubicBezTo>
                    <a:cubicBezTo>
                      <a:pt x="220" y="420"/>
                      <a:pt x="220" y="422"/>
                      <a:pt x="221" y="422"/>
                    </a:cubicBezTo>
                    <a:cubicBezTo>
                      <a:pt x="221" y="422"/>
                      <a:pt x="226" y="422"/>
                      <a:pt x="226" y="422"/>
                    </a:cubicBezTo>
                    <a:cubicBezTo>
                      <a:pt x="226" y="422"/>
                      <a:pt x="229" y="426"/>
                      <a:pt x="231" y="426"/>
                    </a:cubicBezTo>
                    <a:cubicBezTo>
                      <a:pt x="232" y="426"/>
                      <a:pt x="232" y="423"/>
                      <a:pt x="234" y="424"/>
                    </a:cubicBezTo>
                    <a:cubicBezTo>
                      <a:pt x="236" y="424"/>
                      <a:pt x="247" y="433"/>
                      <a:pt x="247" y="433"/>
                    </a:cubicBezTo>
                    <a:cubicBezTo>
                      <a:pt x="247" y="433"/>
                      <a:pt x="258" y="429"/>
                      <a:pt x="260" y="432"/>
                    </a:cubicBezTo>
                    <a:cubicBezTo>
                      <a:pt x="261" y="434"/>
                      <a:pt x="260" y="444"/>
                      <a:pt x="260" y="444"/>
                    </a:cubicBezTo>
                    <a:cubicBezTo>
                      <a:pt x="260" y="444"/>
                      <a:pt x="262" y="440"/>
                      <a:pt x="267" y="444"/>
                    </a:cubicBezTo>
                    <a:cubicBezTo>
                      <a:pt x="271" y="448"/>
                      <a:pt x="275" y="452"/>
                      <a:pt x="277" y="452"/>
                    </a:cubicBezTo>
                    <a:cubicBezTo>
                      <a:pt x="279" y="452"/>
                      <a:pt x="282" y="449"/>
                      <a:pt x="282" y="449"/>
                    </a:cubicBezTo>
                    <a:cubicBezTo>
                      <a:pt x="282" y="449"/>
                      <a:pt x="287" y="453"/>
                      <a:pt x="287" y="455"/>
                    </a:cubicBezTo>
                    <a:cubicBezTo>
                      <a:pt x="287" y="457"/>
                      <a:pt x="289" y="471"/>
                      <a:pt x="289" y="471"/>
                    </a:cubicBezTo>
                    <a:cubicBezTo>
                      <a:pt x="298" y="475"/>
                      <a:pt x="298" y="475"/>
                      <a:pt x="298" y="475"/>
                    </a:cubicBezTo>
                    <a:cubicBezTo>
                      <a:pt x="298" y="475"/>
                      <a:pt x="299" y="468"/>
                      <a:pt x="306" y="470"/>
                    </a:cubicBezTo>
                    <a:cubicBezTo>
                      <a:pt x="312" y="472"/>
                      <a:pt x="315" y="473"/>
                      <a:pt x="316" y="473"/>
                    </a:cubicBezTo>
                    <a:cubicBezTo>
                      <a:pt x="316" y="473"/>
                      <a:pt x="319" y="467"/>
                      <a:pt x="319" y="467"/>
                    </a:cubicBezTo>
                    <a:cubicBezTo>
                      <a:pt x="319" y="467"/>
                      <a:pt x="325" y="477"/>
                      <a:pt x="329" y="479"/>
                    </a:cubicBezTo>
                    <a:cubicBezTo>
                      <a:pt x="333" y="481"/>
                      <a:pt x="342" y="492"/>
                      <a:pt x="345" y="494"/>
                    </a:cubicBezTo>
                    <a:cubicBezTo>
                      <a:pt x="347" y="496"/>
                      <a:pt x="369" y="509"/>
                      <a:pt x="371" y="507"/>
                    </a:cubicBezTo>
                    <a:cubicBezTo>
                      <a:pt x="374" y="504"/>
                      <a:pt x="375" y="501"/>
                      <a:pt x="375" y="501"/>
                    </a:cubicBezTo>
                    <a:cubicBezTo>
                      <a:pt x="383" y="505"/>
                      <a:pt x="383" y="505"/>
                      <a:pt x="383" y="505"/>
                    </a:cubicBezTo>
                    <a:cubicBezTo>
                      <a:pt x="384" y="505"/>
                      <a:pt x="386" y="504"/>
                      <a:pt x="386" y="504"/>
                    </a:cubicBezTo>
                    <a:cubicBezTo>
                      <a:pt x="384" y="499"/>
                      <a:pt x="384" y="499"/>
                      <a:pt x="384" y="499"/>
                    </a:cubicBezTo>
                    <a:cubicBezTo>
                      <a:pt x="389" y="495"/>
                      <a:pt x="389" y="495"/>
                      <a:pt x="389" y="495"/>
                    </a:cubicBezTo>
                    <a:cubicBezTo>
                      <a:pt x="389" y="495"/>
                      <a:pt x="381" y="486"/>
                      <a:pt x="383" y="485"/>
                    </a:cubicBezTo>
                    <a:cubicBezTo>
                      <a:pt x="385" y="485"/>
                      <a:pt x="391" y="486"/>
                      <a:pt x="391" y="486"/>
                    </a:cubicBezTo>
                    <a:cubicBezTo>
                      <a:pt x="406" y="474"/>
                      <a:pt x="406" y="474"/>
                      <a:pt x="406" y="474"/>
                    </a:cubicBezTo>
                    <a:cubicBezTo>
                      <a:pt x="415" y="481"/>
                      <a:pt x="415" y="481"/>
                      <a:pt x="415" y="481"/>
                    </a:cubicBezTo>
                    <a:cubicBezTo>
                      <a:pt x="415" y="481"/>
                      <a:pt x="412" y="485"/>
                      <a:pt x="413" y="485"/>
                    </a:cubicBezTo>
                    <a:cubicBezTo>
                      <a:pt x="414" y="486"/>
                      <a:pt x="416" y="489"/>
                      <a:pt x="416" y="489"/>
                    </a:cubicBezTo>
                    <a:cubicBezTo>
                      <a:pt x="416" y="489"/>
                      <a:pt x="412" y="500"/>
                      <a:pt x="412" y="502"/>
                    </a:cubicBezTo>
                    <a:cubicBezTo>
                      <a:pt x="412" y="505"/>
                      <a:pt x="406" y="504"/>
                      <a:pt x="406" y="504"/>
                    </a:cubicBezTo>
                    <a:cubicBezTo>
                      <a:pt x="400" y="514"/>
                      <a:pt x="400" y="514"/>
                      <a:pt x="400" y="514"/>
                    </a:cubicBezTo>
                    <a:cubicBezTo>
                      <a:pt x="405" y="519"/>
                      <a:pt x="405" y="519"/>
                      <a:pt x="405" y="519"/>
                    </a:cubicBezTo>
                    <a:cubicBezTo>
                      <a:pt x="403" y="524"/>
                      <a:pt x="403" y="524"/>
                      <a:pt x="403" y="524"/>
                    </a:cubicBezTo>
                    <a:cubicBezTo>
                      <a:pt x="403" y="524"/>
                      <a:pt x="408" y="530"/>
                      <a:pt x="407" y="531"/>
                    </a:cubicBezTo>
                    <a:cubicBezTo>
                      <a:pt x="406" y="532"/>
                      <a:pt x="405" y="534"/>
                      <a:pt x="405" y="534"/>
                    </a:cubicBezTo>
                    <a:cubicBezTo>
                      <a:pt x="405" y="534"/>
                      <a:pt x="406" y="536"/>
                      <a:pt x="407" y="536"/>
                    </a:cubicBezTo>
                    <a:cubicBezTo>
                      <a:pt x="408" y="536"/>
                      <a:pt x="411" y="525"/>
                      <a:pt x="416" y="525"/>
                    </a:cubicBezTo>
                    <a:cubicBezTo>
                      <a:pt x="422" y="525"/>
                      <a:pt x="426" y="528"/>
                      <a:pt x="429" y="528"/>
                    </a:cubicBezTo>
                    <a:cubicBezTo>
                      <a:pt x="431" y="528"/>
                      <a:pt x="434" y="526"/>
                      <a:pt x="434" y="526"/>
                    </a:cubicBezTo>
                    <a:cubicBezTo>
                      <a:pt x="434" y="526"/>
                      <a:pt x="438" y="532"/>
                      <a:pt x="439" y="532"/>
                    </a:cubicBezTo>
                    <a:cubicBezTo>
                      <a:pt x="439" y="531"/>
                      <a:pt x="448" y="525"/>
                      <a:pt x="448" y="525"/>
                    </a:cubicBezTo>
                    <a:cubicBezTo>
                      <a:pt x="448" y="525"/>
                      <a:pt x="451" y="530"/>
                      <a:pt x="453" y="529"/>
                    </a:cubicBezTo>
                    <a:cubicBezTo>
                      <a:pt x="455" y="527"/>
                      <a:pt x="450" y="518"/>
                      <a:pt x="450" y="518"/>
                    </a:cubicBezTo>
                    <a:cubicBezTo>
                      <a:pt x="456" y="512"/>
                      <a:pt x="456" y="512"/>
                      <a:pt x="456" y="512"/>
                    </a:cubicBezTo>
                    <a:cubicBezTo>
                      <a:pt x="461" y="517"/>
                      <a:pt x="461" y="517"/>
                      <a:pt x="461" y="517"/>
                    </a:cubicBezTo>
                    <a:cubicBezTo>
                      <a:pt x="463" y="515"/>
                      <a:pt x="463" y="515"/>
                      <a:pt x="463" y="515"/>
                    </a:cubicBezTo>
                    <a:cubicBezTo>
                      <a:pt x="469" y="517"/>
                      <a:pt x="469" y="517"/>
                      <a:pt x="469" y="517"/>
                    </a:cubicBezTo>
                    <a:cubicBezTo>
                      <a:pt x="469" y="517"/>
                      <a:pt x="466" y="513"/>
                      <a:pt x="471" y="515"/>
                    </a:cubicBezTo>
                    <a:cubicBezTo>
                      <a:pt x="476" y="517"/>
                      <a:pt x="475" y="524"/>
                      <a:pt x="477" y="525"/>
                    </a:cubicBezTo>
                    <a:cubicBezTo>
                      <a:pt x="479" y="526"/>
                      <a:pt x="481" y="524"/>
                      <a:pt x="481" y="524"/>
                    </a:cubicBezTo>
                    <a:cubicBezTo>
                      <a:pt x="491" y="533"/>
                      <a:pt x="491" y="533"/>
                      <a:pt x="491" y="533"/>
                    </a:cubicBezTo>
                    <a:cubicBezTo>
                      <a:pt x="491" y="533"/>
                      <a:pt x="498" y="528"/>
                      <a:pt x="499" y="529"/>
                    </a:cubicBezTo>
                    <a:cubicBezTo>
                      <a:pt x="500" y="529"/>
                      <a:pt x="504" y="532"/>
                      <a:pt x="504" y="532"/>
                    </a:cubicBezTo>
                    <a:cubicBezTo>
                      <a:pt x="504" y="532"/>
                      <a:pt x="506" y="530"/>
                      <a:pt x="507" y="530"/>
                    </a:cubicBezTo>
                    <a:cubicBezTo>
                      <a:pt x="508" y="531"/>
                      <a:pt x="509" y="533"/>
                      <a:pt x="510" y="533"/>
                    </a:cubicBezTo>
                    <a:cubicBezTo>
                      <a:pt x="511" y="533"/>
                      <a:pt x="512" y="525"/>
                      <a:pt x="519" y="528"/>
                    </a:cubicBezTo>
                    <a:cubicBezTo>
                      <a:pt x="527" y="531"/>
                      <a:pt x="546" y="540"/>
                      <a:pt x="546" y="540"/>
                    </a:cubicBezTo>
                    <a:cubicBezTo>
                      <a:pt x="546" y="540"/>
                      <a:pt x="550" y="540"/>
                      <a:pt x="554" y="540"/>
                    </a:cubicBezTo>
                    <a:cubicBezTo>
                      <a:pt x="554" y="539"/>
                      <a:pt x="554" y="538"/>
                      <a:pt x="554" y="538"/>
                    </a:cubicBezTo>
                    <a:cubicBezTo>
                      <a:pt x="554" y="538"/>
                      <a:pt x="558" y="534"/>
                      <a:pt x="558" y="533"/>
                    </a:cubicBezTo>
                    <a:cubicBezTo>
                      <a:pt x="559" y="533"/>
                      <a:pt x="559" y="528"/>
                      <a:pt x="559" y="528"/>
                    </a:cubicBezTo>
                    <a:cubicBezTo>
                      <a:pt x="567" y="520"/>
                      <a:pt x="567" y="520"/>
                      <a:pt x="567" y="520"/>
                    </a:cubicBezTo>
                    <a:cubicBezTo>
                      <a:pt x="567" y="520"/>
                      <a:pt x="567" y="516"/>
                      <a:pt x="567" y="515"/>
                    </a:cubicBezTo>
                    <a:cubicBezTo>
                      <a:pt x="567" y="513"/>
                      <a:pt x="570" y="511"/>
                      <a:pt x="570" y="511"/>
                    </a:cubicBezTo>
                    <a:cubicBezTo>
                      <a:pt x="570" y="510"/>
                      <a:pt x="568" y="507"/>
                      <a:pt x="568" y="505"/>
                    </a:cubicBezTo>
                    <a:cubicBezTo>
                      <a:pt x="568" y="504"/>
                      <a:pt x="581" y="485"/>
                      <a:pt x="583" y="485"/>
                    </a:cubicBezTo>
                    <a:cubicBezTo>
                      <a:pt x="584" y="484"/>
                      <a:pt x="587" y="484"/>
                      <a:pt x="587" y="483"/>
                    </a:cubicBezTo>
                    <a:cubicBezTo>
                      <a:pt x="587" y="482"/>
                      <a:pt x="588" y="469"/>
                      <a:pt x="589" y="468"/>
                    </a:cubicBezTo>
                    <a:cubicBezTo>
                      <a:pt x="590" y="466"/>
                      <a:pt x="603" y="458"/>
                      <a:pt x="603" y="458"/>
                    </a:cubicBezTo>
                    <a:cubicBezTo>
                      <a:pt x="603" y="458"/>
                      <a:pt x="603" y="464"/>
                      <a:pt x="608" y="464"/>
                    </a:cubicBezTo>
                    <a:cubicBezTo>
                      <a:pt x="613" y="463"/>
                      <a:pt x="621" y="451"/>
                      <a:pt x="625" y="451"/>
                    </a:cubicBezTo>
                    <a:cubicBezTo>
                      <a:pt x="629" y="452"/>
                      <a:pt x="639" y="451"/>
                      <a:pt x="639" y="451"/>
                    </a:cubicBezTo>
                    <a:cubicBezTo>
                      <a:pt x="639" y="451"/>
                      <a:pt x="648" y="438"/>
                      <a:pt x="655" y="437"/>
                    </a:cubicBezTo>
                    <a:cubicBezTo>
                      <a:pt x="663" y="436"/>
                      <a:pt x="675" y="434"/>
                      <a:pt x="675" y="434"/>
                    </a:cubicBezTo>
                    <a:cubicBezTo>
                      <a:pt x="675" y="434"/>
                      <a:pt x="670" y="430"/>
                      <a:pt x="677" y="427"/>
                    </a:cubicBezTo>
                    <a:cubicBezTo>
                      <a:pt x="685" y="424"/>
                      <a:pt x="689" y="420"/>
                      <a:pt x="689" y="420"/>
                    </a:cubicBezTo>
                    <a:cubicBezTo>
                      <a:pt x="689" y="420"/>
                      <a:pt x="689" y="417"/>
                      <a:pt x="689" y="416"/>
                    </a:cubicBezTo>
                    <a:cubicBezTo>
                      <a:pt x="690" y="416"/>
                      <a:pt x="695" y="414"/>
                      <a:pt x="694" y="412"/>
                    </a:cubicBezTo>
                    <a:cubicBezTo>
                      <a:pt x="693" y="410"/>
                      <a:pt x="687" y="407"/>
                      <a:pt x="687" y="404"/>
                    </a:cubicBezTo>
                    <a:cubicBezTo>
                      <a:pt x="687" y="402"/>
                      <a:pt x="695" y="392"/>
                      <a:pt x="695" y="391"/>
                    </a:cubicBezTo>
                    <a:cubicBezTo>
                      <a:pt x="695" y="390"/>
                      <a:pt x="694" y="383"/>
                      <a:pt x="694" y="383"/>
                    </a:cubicBezTo>
                    <a:cubicBezTo>
                      <a:pt x="689" y="377"/>
                      <a:pt x="689" y="377"/>
                      <a:pt x="689" y="377"/>
                    </a:cubicBezTo>
                    <a:cubicBezTo>
                      <a:pt x="695" y="370"/>
                      <a:pt x="695" y="370"/>
                      <a:pt x="695" y="370"/>
                    </a:cubicBezTo>
                    <a:cubicBezTo>
                      <a:pt x="695" y="370"/>
                      <a:pt x="694" y="368"/>
                      <a:pt x="693" y="364"/>
                    </a:cubicBezTo>
                    <a:close/>
                    <a:moveTo>
                      <a:pt x="367" y="292"/>
                    </a:moveTo>
                    <a:cubicBezTo>
                      <a:pt x="367" y="292"/>
                      <a:pt x="365" y="299"/>
                      <a:pt x="369" y="297"/>
                    </a:cubicBezTo>
                    <a:cubicBezTo>
                      <a:pt x="373" y="294"/>
                      <a:pt x="372" y="287"/>
                      <a:pt x="367" y="292"/>
                    </a:cubicBezTo>
                    <a:close/>
                    <a:moveTo>
                      <a:pt x="36" y="320"/>
                    </a:moveTo>
                    <a:cubicBezTo>
                      <a:pt x="36" y="318"/>
                      <a:pt x="32" y="312"/>
                      <a:pt x="32" y="312"/>
                    </a:cubicBezTo>
                    <a:cubicBezTo>
                      <a:pt x="32" y="312"/>
                      <a:pt x="30" y="318"/>
                      <a:pt x="27" y="318"/>
                    </a:cubicBezTo>
                    <a:cubicBezTo>
                      <a:pt x="25" y="319"/>
                      <a:pt x="16" y="305"/>
                      <a:pt x="16" y="305"/>
                    </a:cubicBezTo>
                    <a:cubicBezTo>
                      <a:pt x="16" y="305"/>
                      <a:pt x="10" y="307"/>
                      <a:pt x="8" y="308"/>
                    </a:cubicBezTo>
                    <a:cubicBezTo>
                      <a:pt x="6" y="308"/>
                      <a:pt x="0" y="306"/>
                      <a:pt x="0" y="306"/>
                    </a:cubicBezTo>
                    <a:cubicBezTo>
                      <a:pt x="26" y="348"/>
                      <a:pt x="26" y="348"/>
                      <a:pt x="26" y="348"/>
                    </a:cubicBezTo>
                    <a:cubicBezTo>
                      <a:pt x="41" y="342"/>
                      <a:pt x="41" y="342"/>
                      <a:pt x="41" y="342"/>
                    </a:cubicBezTo>
                    <a:cubicBezTo>
                      <a:pt x="41" y="342"/>
                      <a:pt x="36" y="330"/>
                      <a:pt x="35" y="328"/>
                    </a:cubicBezTo>
                    <a:cubicBezTo>
                      <a:pt x="33" y="327"/>
                      <a:pt x="36" y="322"/>
                      <a:pt x="36" y="320"/>
                    </a:cubicBezTo>
                    <a:close/>
                    <a:moveTo>
                      <a:pt x="556" y="306"/>
                    </a:moveTo>
                    <a:cubicBezTo>
                      <a:pt x="562" y="306"/>
                      <a:pt x="562" y="306"/>
                      <a:pt x="562" y="306"/>
                    </a:cubicBezTo>
                    <a:cubicBezTo>
                      <a:pt x="562" y="306"/>
                      <a:pt x="562" y="291"/>
                      <a:pt x="557" y="290"/>
                    </a:cubicBezTo>
                    <a:cubicBezTo>
                      <a:pt x="553" y="290"/>
                      <a:pt x="532" y="293"/>
                      <a:pt x="544" y="306"/>
                    </a:cubicBezTo>
                    <a:cubicBezTo>
                      <a:pt x="549" y="312"/>
                      <a:pt x="556" y="306"/>
                      <a:pt x="556" y="306"/>
                    </a:cubicBezTo>
                    <a:close/>
                    <a:moveTo>
                      <a:pt x="659" y="338"/>
                    </a:moveTo>
                    <a:cubicBezTo>
                      <a:pt x="662" y="334"/>
                      <a:pt x="662" y="334"/>
                      <a:pt x="662" y="334"/>
                    </a:cubicBezTo>
                    <a:cubicBezTo>
                      <a:pt x="662" y="334"/>
                      <a:pt x="656" y="330"/>
                      <a:pt x="656" y="326"/>
                    </a:cubicBezTo>
                    <a:cubicBezTo>
                      <a:pt x="656" y="323"/>
                      <a:pt x="653" y="315"/>
                      <a:pt x="653" y="315"/>
                    </a:cubicBezTo>
                    <a:cubicBezTo>
                      <a:pt x="652" y="319"/>
                      <a:pt x="652" y="319"/>
                      <a:pt x="652" y="319"/>
                    </a:cubicBezTo>
                    <a:cubicBezTo>
                      <a:pt x="649" y="318"/>
                      <a:pt x="649" y="318"/>
                      <a:pt x="649" y="318"/>
                    </a:cubicBezTo>
                    <a:cubicBezTo>
                      <a:pt x="648" y="328"/>
                      <a:pt x="648" y="328"/>
                      <a:pt x="648" y="328"/>
                    </a:cubicBezTo>
                    <a:cubicBezTo>
                      <a:pt x="653" y="333"/>
                      <a:pt x="653" y="333"/>
                      <a:pt x="653" y="333"/>
                    </a:cubicBezTo>
                    <a:cubicBezTo>
                      <a:pt x="652" y="338"/>
                      <a:pt x="652" y="338"/>
                      <a:pt x="652" y="338"/>
                    </a:cubicBezTo>
                    <a:cubicBezTo>
                      <a:pt x="653" y="337"/>
                      <a:pt x="653" y="336"/>
                      <a:pt x="659" y="338"/>
                    </a:cubicBezTo>
                    <a:close/>
                  </a:path>
                </a:pathLst>
              </a:custGeom>
              <a:noFill/>
              <a:ln w="6350" cap="flat" cmpd="sng">
                <a:solidFill>
                  <a:srgbClr val="56565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12"/>
              <p:cNvSpPr>
                <a:spLocks/>
              </p:cNvSpPr>
              <p:nvPr/>
            </p:nvSpPr>
            <p:spPr bwMode="auto">
              <a:xfrm>
                <a:off x="-7203165" y="668596"/>
                <a:ext cx="1177016" cy="974725"/>
              </a:xfrm>
              <a:custGeom>
                <a:avLst/>
                <a:gdLst/>
                <a:ahLst/>
                <a:cxnLst>
                  <a:cxn ang="0">
                    <a:pos x="277" y="91"/>
                  </a:cxn>
                  <a:cxn ang="0">
                    <a:pos x="251" y="63"/>
                  </a:cxn>
                  <a:cxn ang="0">
                    <a:pos x="238" y="66"/>
                  </a:cxn>
                  <a:cxn ang="0">
                    <a:pos x="221" y="67"/>
                  </a:cxn>
                  <a:cxn ang="0">
                    <a:pos x="214" y="46"/>
                  </a:cxn>
                  <a:cxn ang="0">
                    <a:pos x="198" y="41"/>
                  </a:cxn>
                  <a:cxn ang="0">
                    <a:pos x="191" y="28"/>
                  </a:cxn>
                  <a:cxn ang="0">
                    <a:pos x="165" y="20"/>
                  </a:cxn>
                  <a:cxn ang="0">
                    <a:pos x="157" y="19"/>
                  </a:cxn>
                  <a:cxn ang="0">
                    <a:pos x="151" y="13"/>
                  </a:cxn>
                  <a:cxn ang="0">
                    <a:pos x="139" y="13"/>
                  </a:cxn>
                  <a:cxn ang="0">
                    <a:pos x="120" y="11"/>
                  </a:cxn>
                  <a:cxn ang="0">
                    <a:pos x="90" y="0"/>
                  </a:cxn>
                  <a:cxn ang="0">
                    <a:pos x="86" y="9"/>
                  </a:cxn>
                  <a:cxn ang="0">
                    <a:pos x="82" y="14"/>
                  </a:cxn>
                  <a:cxn ang="0">
                    <a:pos x="75" y="24"/>
                  </a:cxn>
                  <a:cxn ang="0">
                    <a:pos x="68" y="23"/>
                  </a:cxn>
                  <a:cxn ang="0">
                    <a:pos x="58" y="30"/>
                  </a:cxn>
                  <a:cxn ang="0">
                    <a:pos x="45" y="38"/>
                  </a:cxn>
                  <a:cxn ang="0">
                    <a:pos x="38" y="65"/>
                  </a:cxn>
                  <a:cxn ang="0">
                    <a:pos x="37" y="79"/>
                  </a:cxn>
                  <a:cxn ang="0">
                    <a:pos x="28" y="89"/>
                  </a:cxn>
                  <a:cxn ang="0">
                    <a:pos x="0" y="98"/>
                  </a:cxn>
                  <a:cxn ang="0">
                    <a:pos x="13" y="105"/>
                  </a:cxn>
                  <a:cxn ang="0">
                    <a:pos x="29" y="120"/>
                  </a:cxn>
                  <a:cxn ang="0">
                    <a:pos x="26" y="139"/>
                  </a:cxn>
                  <a:cxn ang="0">
                    <a:pos x="11" y="145"/>
                  </a:cxn>
                  <a:cxn ang="0">
                    <a:pos x="17" y="169"/>
                  </a:cxn>
                  <a:cxn ang="0">
                    <a:pos x="17" y="185"/>
                  </a:cxn>
                  <a:cxn ang="0">
                    <a:pos x="34" y="202"/>
                  </a:cxn>
                  <a:cxn ang="0">
                    <a:pos x="45" y="232"/>
                  </a:cxn>
                  <a:cxn ang="0">
                    <a:pos x="51" y="251"/>
                  </a:cxn>
                  <a:cxn ang="0">
                    <a:pos x="70" y="258"/>
                  </a:cxn>
                  <a:cxn ang="0">
                    <a:pos x="83" y="254"/>
                  </a:cxn>
                  <a:cxn ang="0">
                    <a:pos x="92" y="240"/>
                  </a:cxn>
                  <a:cxn ang="0">
                    <a:pos x="104" y="240"/>
                  </a:cxn>
                  <a:cxn ang="0">
                    <a:pos x="111" y="241"/>
                  </a:cxn>
                  <a:cxn ang="0">
                    <a:pos x="124" y="244"/>
                  </a:cxn>
                  <a:cxn ang="0">
                    <a:pos x="147" y="221"/>
                  </a:cxn>
                  <a:cxn ang="0">
                    <a:pos x="151" y="206"/>
                  </a:cxn>
                  <a:cxn ang="0">
                    <a:pos x="162" y="185"/>
                  </a:cxn>
                  <a:cxn ang="0">
                    <a:pos x="182" y="165"/>
                  </a:cxn>
                  <a:cxn ang="0">
                    <a:pos x="190" y="144"/>
                  </a:cxn>
                  <a:cxn ang="0">
                    <a:pos x="210" y="138"/>
                  </a:cxn>
                  <a:cxn ang="0">
                    <a:pos x="231" y="130"/>
                  </a:cxn>
                  <a:cxn ang="0">
                    <a:pos x="251" y="124"/>
                  </a:cxn>
                  <a:cxn ang="0">
                    <a:pos x="262" y="119"/>
                  </a:cxn>
                  <a:cxn ang="0">
                    <a:pos x="282" y="130"/>
                  </a:cxn>
                  <a:cxn ang="0">
                    <a:pos x="312" y="121"/>
                  </a:cxn>
                  <a:cxn ang="0">
                    <a:pos x="316" y="102"/>
                  </a:cxn>
                  <a:cxn ang="0">
                    <a:pos x="304" y="103"/>
                  </a:cxn>
                </a:cxnLst>
                <a:rect l="0" t="0" r="r" b="b"/>
                <a:pathLst>
                  <a:path w="316" h="260">
                    <a:moveTo>
                      <a:pt x="304" y="103"/>
                    </a:moveTo>
                    <a:cubicBezTo>
                      <a:pt x="302" y="106"/>
                      <a:pt x="280" y="93"/>
                      <a:pt x="277" y="91"/>
                    </a:cubicBezTo>
                    <a:cubicBezTo>
                      <a:pt x="275" y="88"/>
                      <a:pt x="265" y="78"/>
                      <a:pt x="261" y="76"/>
                    </a:cubicBezTo>
                    <a:cubicBezTo>
                      <a:pt x="257" y="74"/>
                      <a:pt x="251" y="63"/>
                      <a:pt x="251" y="63"/>
                    </a:cubicBezTo>
                    <a:cubicBezTo>
                      <a:pt x="251" y="63"/>
                      <a:pt x="248" y="70"/>
                      <a:pt x="248" y="70"/>
                    </a:cubicBezTo>
                    <a:cubicBezTo>
                      <a:pt x="247" y="70"/>
                      <a:pt x="244" y="68"/>
                      <a:pt x="238" y="66"/>
                    </a:cubicBezTo>
                    <a:cubicBezTo>
                      <a:pt x="231" y="64"/>
                      <a:pt x="230" y="72"/>
                      <a:pt x="230" y="72"/>
                    </a:cubicBezTo>
                    <a:cubicBezTo>
                      <a:pt x="221" y="67"/>
                      <a:pt x="221" y="67"/>
                      <a:pt x="221" y="67"/>
                    </a:cubicBezTo>
                    <a:cubicBezTo>
                      <a:pt x="221" y="67"/>
                      <a:pt x="219" y="53"/>
                      <a:pt x="218" y="51"/>
                    </a:cubicBezTo>
                    <a:cubicBezTo>
                      <a:pt x="218" y="49"/>
                      <a:pt x="214" y="46"/>
                      <a:pt x="214" y="46"/>
                    </a:cubicBezTo>
                    <a:cubicBezTo>
                      <a:pt x="214" y="46"/>
                      <a:pt x="211" y="48"/>
                      <a:pt x="209" y="48"/>
                    </a:cubicBezTo>
                    <a:cubicBezTo>
                      <a:pt x="207" y="48"/>
                      <a:pt x="203" y="44"/>
                      <a:pt x="198" y="41"/>
                    </a:cubicBezTo>
                    <a:cubicBezTo>
                      <a:pt x="194" y="37"/>
                      <a:pt x="191" y="41"/>
                      <a:pt x="191" y="41"/>
                    </a:cubicBezTo>
                    <a:cubicBezTo>
                      <a:pt x="191" y="41"/>
                      <a:pt x="192" y="31"/>
                      <a:pt x="191" y="28"/>
                    </a:cubicBezTo>
                    <a:cubicBezTo>
                      <a:pt x="190" y="25"/>
                      <a:pt x="178" y="30"/>
                      <a:pt x="178" y="30"/>
                    </a:cubicBezTo>
                    <a:cubicBezTo>
                      <a:pt x="178" y="30"/>
                      <a:pt x="167" y="20"/>
                      <a:pt x="165" y="20"/>
                    </a:cubicBezTo>
                    <a:cubicBezTo>
                      <a:pt x="164" y="20"/>
                      <a:pt x="163" y="22"/>
                      <a:pt x="162" y="23"/>
                    </a:cubicBezTo>
                    <a:cubicBezTo>
                      <a:pt x="160" y="23"/>
                      <a:pt x="157" y="19"/>
                      <a:pt x="157" y="19"/>
                    </a:cubicBezTo>
                    <a:cubicBezTo>
                      <a:pt x="157" y="19"/>
                      <a:pt x="152" y="19"/>
                      <a:pt x="152" y="19"/>
                    </a:cubicBezTo>
                    <a:cubicBezTo>
                      <a:pt x="151" y="19"/>
                      <a:pt x="151" y="16"/>
                      <a:pt x="151" y="13"/>
                    </a:cubicBezTo>
                    <a:cubicBezTo>
                      <a:pt x="150" y="10"/>
                      <a:pt x="141" y="8"/>
                      <a:pt x="141" y="8"/>
                    </a:cubicBezTo>
                    <a:cubicBezTo>
                      <a:pt x="140" y="8"/>
                      <a:pt x="139" y="13"/>
                      <a:pt x="139" y="13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02" y="9"/>
                      <a:pt x="98" y="8"/>
                    </a:cubicBezTo>
                    <a:cubicBezTo>
                      <a:pt x="94" y="6"/>
                      <a:pt x="90" y="0"/>
                      <a:pt x="90" y="0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2" y="10"/>
                      <a:pt x="82" y="10"/>
                      <a:pt x="82" y="10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2" y="17"/>
                      <a:pt x="82" y="20"/>
                    </a:cubicBezTo>
                    <a:cubicBezTo>
                      <a:pt x="83" y="24"/>
                      <a:pt x="76" y="24"/>
                      <a:pt x="75" y="24"/>
                    </a:cubicBezTo>
                    <a:cubicBezTo>
                      <a:pt x="74" y="24"/>
                      <a:pt x="72" y="27"/>
                      <a:pt x="72" y="27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23"/>
                      <a:pt x="65" y="24"/>
                      <a:pt x="62" y="24"/>
                    </a:cubicBezTo>
                    <a:cubicBezTo>
                      <a:pt x="61" y="27"/>
                      <a:pt x="59" y="29"/>
                      <a:pt x="58" y="30"/>
                    </a:cubicBezTo>
                    <a:cubicBezTo>
                      <a:pt x="56" y="31"/>
                      <a:pt x="55" y="34"/>
                      <a:pt x="53" y="35"/>
                    </a:cubicBezTo>
                    <a:cubicBezTo>
                      <a:pt x="51" y="37"/>
                      <a:pt x="45" y="38"/>
                      <a:pt x="45" y="38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4"/>
                      <a:pt x="39" y="62"/>
                      <a:pt x="38" y="65"/>
                    </a:cubicBezTo>
                    <a:cubicBezTo>
                      <a:pt x="38" y="68"/>
                      <a:pt x="41" y="73"/>
                      <a:pt x="42" y="76"/>
                    </a:cubicBezTo>
                    <a:cubicBezTo>
                      <a:pt x="44" y="78"/>
                      <a:pt x="37" y="79"/>
                      <a:pt x="37" y="79"/>
                    </a:cubicBezTo>
                    <a:cubicBezTo>
                      <a:pt x="37" y="79"/>
                      <a:pt x="37" y="86"/>
                      <a:pt x="39" y="86"/>
                    </a:cubicBezTo>
                    <a:cubicBezTo>
                      <a:pt x="40" y="85"/>
                      <a:pt x="33" y="88"/>
                      <a:pt x="28" y="89"/>
                    </a:cubicBezTo>
                    <a:cubicBezTo>
                      <a:pt x="23" y="89"/>
                      <a:pt x="22" y="77"/>
                      <a:pt x="18" y="75"/>
                    </a:cubicBezTo>
                    <a:cubicBezTo>
                      <a:pt x="15" y="74"/>
                      <a:pt x="0" y="98"/>
                      <a:pt x="0" y="98"/>
                    </a:cubicBezTo>
                    <a:cubicBezTo>
                      <a:pt x="3" y="106"/>
                      <a:pt x="3" y="106"/>
                      <a:pt x="3" y="106"/>
                    </a:cubicBezTo>
                    <a:cubicBezTo>
                      <a:pt x="13" y="105"/>
                      <a:pt x="13" y="105"/>
                      <a:pt x="13" y="105"/>
                    </a:cubicBezTo>
                    <a:cubicBezTo>
                      <a:pt x="13" y="105"/>
                      <a:pt x="13" y="112"/>
                      <a:pt x="15" y="117"/>
                    </a:cubicBezTo>
                    <a:cubicBezTo>
                      <a:pt x="16" y="122"/>
                      <a:pt x="29" y="120"/>
                      <a:pt x="29" y="120"/>
                    </a:cubicBezTo>
                    <a:cubicBezTo>
                      <a:pt x="29" y="120"/>
                      <a:pt x="29" y="125"/>
                      <a:pt x="27" y="129"/>
                    </a:cubicBezTo>
                    <a:cubicBezTo>
                      <a:pt x="24" y="134"/>
                      <a:pt x="26" y="138"/>
                      <a:pt x="26" y="139"/>
                    </a:cubicBezTo>
                    <a:cubicBezTo>
                      <a:pt x="26" y="140"/>
                      <a:pt x="20" y="139"/>
                      <a:pt x="20" y="139"/>
                    </a:cubicBezTo>
                    <a:cubicBezTo>
                      <a:pt x="11" y="145"/>
                      <a:pt x="11" y="145"/>
                      <a:pt x="11" y="145"/>
                    </a:cubicBezTo>
                    <a:cubicBezTo>
                      <a:pt x="11" y="145"/>
                      <a:pt x="15" y="151"/>
                      <a:pt x="15" y="151"/>
                    </a:cubicBezTo>
                    <a:cubicBezTo>
                      <a:pt x="15" y="152"/>
                      <a:pt x="20" y="165"/>
                      <a:pt x="17" y="169"/>
                    </a:cubicBezTo>
                    <a:cubicBezTo>
                      <a:pt x="15" y="174"/>
                      <a:pt x="12" y="176"/>
                      <a:pt x="11" y="181"/>
                    </a:cubicBezTo>
                    <a:cubicBezTo>
                      <a:pt x="10" y="186"/>
                      <a:pt x="17" y="184"/>
                      <a:pt x="17" y="185"/>
                    </a:cubicBezTo>
                    <a:cubicBezTo>
                      <a:pt x="18" y="185"/>
                      <a:pt x="18" y="188"/>
                      <a:pt x="19" y="194"/>
                    </a:cubicBezTo>
                    <a:cubicBezTo>
                      <a:pt x="20" y="201"/>
                      <a:pt x="32" y="199"/>
                      <a:pt x="34" y="202"/>
                    </a:cubicBezTo>
                    <a:cubicBezTo>
                      <a:pt x="36" y="204"/>
                      <a:pt x="36" y="207"/>
                      <a:pt x="34" y="214"/>
                    </a:cubicBezTo>
                    <a:cubicBezTo>
                      <a:pt x="32" y="221"/>
                      <a:pt x="41" y="227"/>
                      <a:pt x="45" y="232"/>
                    </a:cubicBezTo>
                    <a:cubicBezTo>
                      <a:pt x="48" y="238"/>
                      <a:pt x="49" y="241"/>
                      <a:pt x="50" y="246"/>
                    </a:cubicBezTo>
                    <a:cubicBezTo>
                      <a:pt x="50" y="249"/>
                      <a:pt x="51" y="250"/>
                      <a:pt x="51" y="251"/>
                    </a:cubicBezTo>
                    <a:cubicBezTo>
                      <a:pt x="55" y="249"/>
                      <a:pt x="55" y="249"/>
                      <a:pt x="55" y="249"/>
                    </a:cubicBezTo>
                    <a:cubicBezTo>
                      <a:pt x="55" y="249"/>
                      <a:pt x="67" y="260"/>
                      <a:pt x="70" y="258"/>
                    </a:cubicBezTo>
                    <a:cubicBezTo>
                      <a:pt x="73" y="256"/>
                      <a:pt x="73" y="254"/>
                      <a:pt x="74" y="254"/>
                    </a:cubicBezTo>
                    <a:cubicBezTo>
                      <a:pt x="75" y="254"/>
                      <a:pt x="79" y="256"/>
                      <a:pt x="83" y="254"/>
                    </a:cubicBezTo>
                    <a:cubicBezTo>
                      <a:pt x="87" y="251"/>
                      <a:pt x="92" y="246"/>
                      <a:pt x="92" y="246"/>
                    </a:cubicBezTo>
                    <a:cubicBezTo>
                      <a:pt x="92" y="240"/>
                      <a:pt x="92" y="240"/>
                      <a:pt x="92" y="240"/>
                    </a:cubicBezTo>
                    <a:cubicBezTo>
                      <a:pt x="98" y="238"/>
                      <a:pt x="98" y="238"/>
                      <a:pt x="98" y="238"/>
                    </a:cubicBezTo>
                    <a:cubicBezTo>
                      <a:pt x="104" y="240"/>
                      <a:pt x="104" y="240"/>
                      <a:pt x="104" y="240"/>
                    </a:cubicBezTo>
                    <a:cubicBezTo>
                      <a:pt x="104" y="240"/>
                      <a:pt x="106" y="236"/>
                      <a:pt x="108" y="237"/>
                    </a:cubicBezTo>
                    <a:cubicBezTo>
                      <a:pt x="109" y="238"/>
                      <a:pt x="111" y="241"/>
                      <a:pt x="111" y="241"/>
                    </a:cubicBezTo>
                    <a:cubicBezTo>
                      <a:pt x="121" y="246"/>
                      <a:pt x="121" y="246"/>
                      <a:pt x="121" y="246"/>
                    </a:cubicBezTo>
                    <a:cubicBezTo>
                      <a:pt x="124" y="244"/>
                      <a:pt x="124" y="244"/>
                      <a:pt x="124" y="244"/>
                    </a:cubicBezTo>
                    <a:cubicBezTo>
                      <a:pt x="124" y="237"/>
                      <a:pt x="124" y="237"/>
                      <a:pt x="124" y="237"/>
                    </a:cubicBezTo>
                    <a:cubicBezTo>
                      <a:pt x="147" y="221"/>
                      <a:pt x="147" y="221"/>
                      <a:pt x="147" y="221"/>
                    </a:cubicBezTo>
                    <a:cubicBezTo>
                      <a:pt x="147" y="221"/>
                      <a:pt x="152" y="223"/>
                      <a:pt x="152" y="220"/>
                    </a:cubicBezTo>
                    <a:cubicBezTo>
                      <a:pt x="152" y="217"/>
                      <a:pt x="153" y="212"/>
                      <a:pt x="151" y="206"/>
                    </a:cubicBezTo>
                    <a:cubicBezTo>
                      <a:pt x="150" y="202"/>
                      <a:pt x="149" y="189"/>
                      <a:pt x="153" y="187"/>
                    </a:cubicBezTo>
                    <a:cubicBezTo>
                      <a:pt x="156" y="186"/>
                      <a:pt x="160" y="187"/>
                      <a:pt x="162" y="185"/>
                    </a:cubicBezTo>
                    <a:cubicBezTo>
                      <a:pt x="164" y="183"/>
                      <a:pt x="169" y="179"/>
                      <a:pt x="170" y="177"/>
                    </a:cubicBezTo>
                    <a:cubicBezTo>
                      <a:pt x="171" y="174"/>
                      <a:pt x="182" y="166"/>
                      <a:pt x="182" y="165"/>
                    </a:cubicBezTo>
                    <a:cubicBezTo>
                      <a:pt x="182" y="164"/>
                      <a:pt x="175" y="153"/>
                      <a:pt x="177" y="152"/>
                    </a:cubicBezTo>
                    <a:cubicBezTo>
                      <a:pt x="179" y="151"/>
                      <a:pt x="190" y="144"/>
                      <a:pt x="190" y="144"/>
                    </a:cubicBezTo>
                    <a:cubicBezTo>
                      <a:pt x="190" y="144"/>
                      <a:pt x="198" y="144"/>
                      <a:pt x="199" y="143"/>
                    </a:cubicBezTo>
                    <a:cubicBezTo>
                      <a:pt x="200" y="143"/>
                      <a:pt x="210" y="139"/>
                      <a:pt x="210" y="138"/>
                    </a:cubicBezTo>
                    <a:cubicBezTo>
                      <a:pt x="211" y="136"/>
                      <a:pt x="213" y="125"/>
                      <a:pt x="219" y="127"/>
                    </a:cubicBezTo>
                    <a:cubicBezTo>
                      <a:pt x="225" y="128"/>
                      <a:pt x="231" y="131"/>
                      <a:pt x="231" y="130"/>
                    </a:cubicBezTo>
                    <a:cubicBezTo>
                      <a:pt x="231" y="129"/>
                      <a:pt x="236" y="122"/>
                      <a:pt x="237" y="122"/>
                    </a:cubicBezTo>
                    <a:cubicBezTo>
                      <a:pt x="238" y="122"/>
                      <a:pt x="245" y="125"/>
                      <a:pt x="251" y="124"/>
                    </a:cubicBezTo>
                    <a:cubicBezTo>
                      <a:pt x="257" y="124"/>
                      <a:pt x="259" y="124"/>
                      <a:pt x="259" y="124"/>
                    </a:cubicBezTo>
                    <a:cubicBezTo>
                      <a:pt x="259" y="124"/>
                      <a:pt x="260" y="118"/>
                      <a:pt x="262" y="119"/>
                    </a:cubicBezTo>
                    <a:cubicBezTo>
                      <a:pt x="264" y="120"/>
                      <a:pt x="271" y="128"/>
                      <a:pt x="271" y="128"/>
                    </a:cubicBezTo>
                    <a:cubicBezTo>
                      <a:pt x="271" y="128"/>
                      <a:pt x="282" y="130"/>
                      <a:pt x="282" y="130"/>
                    </a:cubicBezTo>
                    <a:cubicBezTo>
                      <a:pt x="282" y="131"/>
                      <a:pt x="292" y="122"/>
                      <a:pt x="292" y="122"/>
                    </a:cubicBezTo>
                    <a:cubicBezTo>
                      <a:pt x="292" y="122"/>
                      <a:pt x="312" y="122"/>
                      <a:pt x="312" y="121"/>
                    </a:cubicBezTo>
                    <a:cubicBezTo>
                      <a:pt x="312" y="121"/>
                      <a:pt x="310" y="108"/>
                      <a:pt x="311" y="107"/>
                    </a:cubicBezTo>
                    <a:cubicBezTo>
                      <a:pt x="312" y="106"/>
                      <a:pt x="314" y="104"/>
                      <a:pt x="316" y="102"/>
                    </a:cubicBezTo>
                    <a:cubicBezTo>
                      <a:pt x="308" y="98"/>
                      <a:pt x="308" y="98"/>
                      <a:pt x="308" y="98"/>
                    </a:cubicBezTo>
                    <a:cubicBezTo>
                      <a:pt x="308" y="98"/>
                      <a:pt x="307" y="100"/>
                      <a:pt x="304" y="103"/>
                    </a:cubicBezTo>
                  </a:path>
                </a:pathLst>
              </a:custGeom>
              <a:solidFill>
                <a:srgbClr val="2A79FF"/>
              </a:solidFill>
              <a:ln w="6350" cap="flat" cmpd="sng">
                <a:solidFill>
                  <a:srgbClr val="56565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13"/>
              <p:cNvSpPr>
                <a:spLocks/>
              </p:cNvSpPr>
              <p:nvPr/>
            </p:nvSpPr>
            <p:spPr bwMode="auto">
              <a:xfrm>
                <a:off x="-7377772" y="1988732"/>
                <a:ext cx="434975" cy="657225"/>
              </a:xfrm>
              <a:custGeom>
                <a:avLst/>
                <a:gdLst/>
                <a:ahLst/>
                <a:cxnLst>
                  <a:cxn ang="0">
                    <a:pos x="107" y="79"/>
                  </a:cxn>
                  <a:cxn ang="0">
                    <a:pos x="102" y="71"/>
                  </a:cxn>
                  <a:cxn ang="0">
                    <a:pos x="94" y="64"/>
                  </a:cxn>
                  <a:cxn ang="0">
                    <a:pos x="90" y="45"/>
                  </a:cxn>
                  <a:cxn ang="0">
                    <a:pos x="87" y="35"/>
                  </a:cxn>
                  <a:cxn ang="0">
                    <a:pos x="86" y="28"/>
                  </a:cxn>
                  <a:cxn ang="0">
                    <a:pos x="80" y="15"/>
                  </a:cxn>
                  <a:cxn ang="0">
                    <a:pos x="68" y="13"/>
                  </a:cxn>
                  <a:cxn ang="0">
                    <a:pos x="71" y="11"/>
                  </a:cxn>
                  <a:cxn ang="0">
                    <a:pos x="67" y="11"/>
                  </a:cxn>
                  <a:cxn ang="0">
                    <a:pos x="61" y="6"/>
                  </a:cxn>
                  <a:cxn ang="0">
                    <a:pos x="52" y="1"/>
                  </a:cxn>
                  <a:cxn ang="0">
                    <a:pos x="51" y="5"/>
                  </a:cxn>
                  <a:cxn ang="0">
                    <a:pos x="44" y="1"/>
                  </a:cxn>
                  <a:cxn ang="0">
                    <a:pos x="37" y="10"/>
                  </a:cxn>
                  <a:cxn ang="0">
                    <a:pos x="38" y="18"/>
                  </a:cxn>
                  <a:cxn ang="0">
                    <a:pos x="39" y="21"/>
                  </a:cxn>
                  <a:cxn ang="0">
                    <a:pos x="31" y="22"/>
                  </a:cxn>
                  <a:cxn ang="0">
                    <a:pos x="28" y="28"/>
                  </a:cxn>
                  <a:cxn ang="0">
                    <a:pos x="17" y="31"/>
                  </a:cxn>
                  <a:cxn ang="0">
                    <a:pos x="14" y="24"/>
                  </a:cxn>
                  <a:cxn ang="0">
                    <a:pos x="10" y="26"/>
                  </a:cxn>
                  <a:cxn ang="0">
                    <a:pos x="7" y="26"/>
                  </a:cxn>
                  <a:cxn ang="0">
                    <a:pos x="0" y="32"/>
                  </a:cxn>
                  <a:cxn ang="0">
                    <a:pos x="2" y="33"/>
                  </a:cxn>
                  <a:cxn ang="0">
                    <a:pos x="3" y="41"/>
                  </a:cxn>
                  <a:cxn ang="0">
                    <a:pos x="9" y="49"/>
                  </a:cxn>
                  <a:cxn ang="0">
                    <a:pos x="20" y="62"/>
                  </a:cxn>
                  <a:cxn ang="0">
                    <a:pos x="28" y="68"/>
                  </a:cxn>
                  <a:cxn ang="0">
                    <a:pos x="30" y="78"/>
                  </a:cxn>
                  <a:cxn ang="0">
                    <a:pos x="35" y="83"/>
                  </a:cxn>
                  <a:cxn ang="0">
                    <a:pos x="35" y="95"/>
                  </a:cxn>
                  <a:cxn ang="0">
                    <a:pos x="49" y="99"/>
                  </a:cxn>
                  <a:cxn ang="0">
                    <a:pos x="52" y="105"/>
                  </a:cxn>
                  <a:cxn ang="0">
                    <a:pos x="57" y="108"/>
                  </a:cxn>
                  <a:cxn ang="0">
                    <a:pos x="58" y="114"/>
                  </a:cxn>
                  <a:cxn ang="0">
                    <a:pos x="64" y="121"/>
                  </a:cxn>
                  <a:cxn ang="0">
                    <a:pos x="58" y="126"/>
                  </a:cxn>
                  <a:cxn ang="0">
                    <a:pos x="70" y="151"/>
                  </a:cxn>
                  <a:cxn ang="0">
                    <a:pos x="72" y="168"/>
                  </a:cxn>
                  <a:cxn ang="0">
                    <a:pos x="79" y="175"/>
                  </a:cxn>
                  <a:cxn ang="0">
                    <a:pos x="85" y="172"/>
                  </a:cxn>
                  <a:cxn ang="0">
                    <a:pos x="93" y="172"/>
                  </a:cxn>
                  <a:cxn ang="0">
                    <a:pos x="102" y="169"/>
                  </a:cxn>
                  <a:cxn ang="0">
                    <a:pos x="101" y="127"/>
                  </a:cxn>
                  <a:cxn ang="0">
                    <a:pos x="107" y="122"/>
                  </a:cxn>
                  <a:cxn ang="0">
                    <a:pos x="112" y="111"/>
                  </a:cxn>
                  <a:cxn ang="0">
                    <a:pos x="116" y="97"/>
                  </a:cxn>
                  <a:cxn ang="0">
                    <a:pos x="113" y="84"/>
                  </a:cxn>
                  <a:cxn ang="0">
                    <a:pos x="114" y="83"/>
                  </a:cxn>
                  <a:cxn ang="0">
                    <a:pos x="107" y="79"/>
                  </a:cxn>
                </a:cxnLst>
                <a:rect l="0" t="0" r="r" b="b"/>
                <a:pathLst>
                  <a:path w="116" h="175">
                    <a:moveTo>
                      <a:pt x="107" y="79"/>
                    </a:moveTo>
                    <a:cubicBezTo>
                      <a:pt x="104" y="77"/>
                      <a:pt x="105" y="73"/>
                      <a:pt x="102" y="71"/>
                    </a:cubicBezTo>
                    <a:cubicBezTo>
                      <a:pt x="100" y="69"/>
                      <a:pt x="95" y="66"/>
                      <a:pt x="94" y="64"/>
                    </a:cubicBezTo>
                    <a:cubicBezTo>
                      <a:pt x="98" y="64"/>
                      <a:pt x="91" y="46"/>
                      <a:pt x="90" y="45"/>
                    </a:cubicBezTo>
                    <a:cubicBezTo>
                      <a:pt x="87" y="42"/>
                      <a:pt x="84" y="39"/>
                      <a:pt x="87" y="35"/>
                    </a:cubicBezTo>
                    <a:cubicBezTo>
                      <a:pt x="88" y="33"/>
                      <a:pt x="88" y="29"/>
                      <a:pt x="86" y="28"/>
                    </a:cubicBezTo>
                    <a:cubicBezTo>
                      <a:pt x="84" y="26"/>
                      <a:pt x="81" y="15"/>
                      <a:pt x="80" y="15"/>
                    </a:cubicBezTo>
                    <a:cubicBezTo>
                      <a:pt x="77" y="15"/>
                      <a:pt x="70" y="16"/>
                      <a:pt x="68" y="13"/>
                    </a:cubicBezTo>
                    <a:cubicBezTo>
                      <a:pt x="69" y="12"/>
                      <a:pt x="70" y="12"/>
                      <a:pt x="71" y="11"/>
                    </a:cubicBezTo>
                    <a:cubicBezTo>
                      <a:pt x="71" y="9"/>
                      <a:pt x="68" y="10"/>
                      <a:pt x="67" y="11"/>
                    </a:cubicBezTo>
                    <a:cubicBezTo>
                      <a:pt x="64" y="13"/>
                      <a:pt x="62" y="8"/>
                      <a:pt x="61" y="6"/>
                    </a:cubicBezTo>
                    <a:cubicBezTo>
                      <a:pt x="60" y="6"/>
                      <a:pt x="53" y="0"/>
                      <a:pt x="52" y="1"/>
                    </a:cubicBezTo>
                    <a:cubicBezTo>
                      <a:pt x="52" y="1"/>
                      <a:pt x="52" y="5"/>
                      <a:pt x="51" y="5"/>
                    </a:cubicBezTo>
                    <a:cubicBezTo>
                      <a:pt x="49" y="4"/>
                      <a:pt x="46" y="1"/>
                      <a:pt x="44" y="1"/>
                    </a:cubicBezTo>
                    <a:cubicBezTo>
                      <a:pt x="40" y="1"/>
                      <a:pt x="41" y="9"/>
                      <a:pt x="37" y="10"/>
                    </a:cubicBezTo>
                    <a:cubicBezTo>
                      <a:pt x="43" y="15"/>
                      <a:pt x="38" y="13"/>
                      <a:pt x="38" y="18"/>
                    </a:cubicBezTo>
                    <a:cubicBezTo>
                      <a:pt x="38" y="19"/>
                      <a:pt x="43" y="20"/>
                      <a:pt x="39" y="21"/>
                    </a:cubicBezTo>
                    <a:cubicBezTo>
                      <a:pt x="37" y="22"/>
                      <a:pt x="32" y="21"/>
                      <a:pt x="31" y="22"/>
                    </a:cubicBezTo>
                    <a:cubicBezTo>
                      <a:pt x="30" y="24"/>
                      <a:pt x="33" y="31"/>
                      <a:pt x="28" y="28"/>
                    </a:cubicBezTo>
                    <a:cubicBezTo>
                      <a:pt x="25" y="33"/>
                      <a:pt x="22" y="32"/>
                      <a:pt x="17" y="31"/>
                    </a:cubicBezTo>
                    <a:cubicBezTo>
                      <a:pt x="17" y="30"/>
                      <a:pt x="17" y="25"/>
                      <a:pt x="14" y="24"/>
                    </a:cubicBezTo>
                    <a:cubicBezTo>
                      <a:pt x="12" y="23"/>
                      <a:pt x="13" y="28"/>
                      <a:pt x="10" y="26"/>
                    </a:cubicBezTo>
                    <a:cubicBezTo>
                      <a:pt x="10" y="25"/>
                      <a:pt x="8" y="26"/>
                      <a:pt x="7" y="26"/>
                    </a:cubicBezTo>
                    <a:cubicBezTo>
                      <a:pt x="3" y="27"/>
                      <a:pt x="0" y="29"/>
                      <a:pt x="0" y="32"/>
                    </a:cubicBezTo>
                    <a:cubicBezTo>
                      <a:pt x="1" y="33"/>
                      <a:pt x="2" y="33"/>
                      <a:pt x="2" y="33"/>
                    </a:cubicBezTo>
                    <a:cubicBezTo>
                      <a:pt x="3" y="34"/>
                      <a:pt x="3" y="41"/>
                      <a:pt x="3" y="41"/>
                    </a:cubicBezTo>
                    <a:cubicBezTo>
                      <a:pt x="3" y="41"/>
                      <a:pt x="6" y="45"/>
                      <a:pt x="9" y="49"/>
                    </a:cubicBezTo>
                    <a:cubicBezTo>
                      <a:pt x="11" y="52"/>
                      <a:pt x="20" y="62"/>
                      <a:pt x="20" y="62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8"/>
                      <a:pt x="30" y="77"/>
                      <a:pt x="30" y="78"/>
                    </a:cubicBezTo>
                    <a:cubicBezTo>
                      <a:pt x="30" y="79"/>
                      <a:pt x="33" y="79"/>
                      <a:pt x="35" y="83"/>
                    </a:cubicBezTo>
                    <a:cubicBezTo>
                      <a:pt x="37" y="87"/>
                      <a:pt x="35" y="95"/>
                      <a:pt x="35" y="95"/>
                    </a:cubicBezTo>
                    <a:cubicBezTo>
                      <a:pt x="35" y="95"/>
                      <a:pt x="48" y="99"/>
                      <a:pt x="49" y="99"/>
                    </a:cubicBezTo>
                    <a:cubicBezTo>
                      <a:pt x="49" y="99"/>
                      <a:pt x="52" y="105"/>
                      <a:pt x="52" y="105"/>
                    </a:cubicBezTo>
                    <a:cubicBezTo>
                      <a:pt x="57" y="108"/>
                      <a:pt x="57" y="108"/>
                      <a:pt x="57" y="108"/>
                    </a:cubicBezTo>
                    <a:cubicBezTo>
                      <a:pt x="58" y="114"/>
                      <a:pt x="58" y="114"/>
                      <a:pt x="58" y="114"/>
                    </a:cubicBezTo>
                    <a:cubicBezTo>
                      <a:pt x="64" y="121"/>
                      <a:pt x="64" y="121"/>
                      <a:pt x="64" y="121"/>
                    </a:cubicBezTo>
                    <a:cubicBezTo>
                      <a:pt x="64" y="121"/>
                      <a:pt x="58" y="125"/>
                      <a:pt x="58" y="126"/>
                    </a:cubicBezTo>
                    <a:cubicBezTo>
                      <a:pt x="58" y="128"/>
                      <a:pt x="64" y="141"/>
                      <a:pt x="70" y="151"/>
                    </a:cubicBezTo>
                    <a:cubicBezTo>
                      <a:pt x="77" y="160"/>
                      <a:pt x="72" y="168"/>
                      <a:pt x="72" y="168"/>
                    </a:cubicBezTo>
                    <a:cubicBezTo>
                      <a:pt x="79" y="175"/>
                      <a:pt x="79" y="175"/>
                      <a:pt x="79" y="175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93" y="172"/>
                      <a:pt x="93" y="172"/>
                    </a:cubicBezTo>
                    <a:cubicBezTo>
                      <a:pt x="94" y="172"/>
                      <a:pt x="102" y="169"/>
                      <a:pt x="102" y="169"/>
                    </a:cubicBezTo>
                    <a:cubicBezTo>
                      <a:pt x="101" y="127"/>
                      <a:pt x="101" y="127"/>
                      <a:pt x="101" y="127"/>
                    </a:cubicBezTo>
                    <a:cubicBezTo>
                      <a:pt x="101" y="127"/>
                      <a:pt x="107" y="122"/>
                      <a:pt x="107" y="122"/>
                    </a:cubicBezTo>
                    <a:cubicBezTo>
                      <a:pt x="108" y="122"/>
                      <a:pt x="110" y="113"/>
                      <a:pt x="112" y="111"/>
                    </a:cubicBezTo>
                    <a:cubicBezTo>
                      <a:pt x="114" y="110"/>
                      <a:pt x="116" y="100"/>
                      <a:pt x="116" y="97"/>
                    </a:cubicBezTo>
                    <a:cubicBezTo>
                      <a:pt x="116" y="94"/>
                      <a:pt x="111" y="90"/>
                      <a:pt x="113" y="84"/>
                    </a:cubicBezTo>
                    <a:cubicBezTo>
                      <a:pt x="113" y="84"/>
                      <a:pt x="113" y="83"/>
                      <a:pt x="114" y="83"/>
                    </a:cubicBezTo>
                    <a:cubicBezTo>
                      <a:pt x="111" y="81"/>
                      <a:pt x="107" y="79"/>
                      <a:pt x="107" y="79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 w="6350" cap="flat" cmpd="sng">
                <a:solidFill>
                  <a:srgbClr val="56565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14"/>
              <p:cNvSpPr>
                <a:spLocks/>
              </p:cNvSpPr>
              <p:nvPr/>
            </p:nvSpPr>
            <p:spPr bwMode="auto">
              <a:xfrm>
                <a:off x="-7482547" y="1550582"/>
                <a:ext cx="914400" cy="749300"/>
              </a:xfrm>
              <a:custGeom>
                <a:avLst/>
                <a:gdLst/>
                <a:ahLst/>
                <a:cxnLst>
                  <a:cxn ang="0">
                    <a:pos x="239" y="70"/>
                  </a:cxn>
                  <a:cxn ang="0">
                    <a:pos x="236" y="61"/>
                  </a:cxn>
                  <a:cxn ang="0">
                    <a:pos x="228" y="60"/>
                  </a:cxn>
                  <a:cxn ang="0">
                    <a:pos x="223" y="55"/>
                  </a:cxn>
                  <a:cxn ang="0">
                    <a:pos x="224" y="46"/>
                  </a:cxn>
                  <a:cxn ang="0">
                    <a:pos x="223" y="40"/>
                  </a:cxn>
                  <a:cxn ang="0">
                    <a:pos x="211" y="27"/>
                  </a:cxn>
                  <a:cxn ang="0">
                    <a:pos x="200" y="23"/>
                  </a:cxn>
                  <a:cxn ang="0">
                    <a:pos x="184" y="6"/>
                  </a:cxn>
                  <a:cxn ang="0">
                    <a:pos x="178" y="5"/>
                  </a:cxn>
                  <a:cxn ang="0">
                    <a:pos x="167" y="4"/>
                  </a:cxn>
                  <a:cxn ang="0">
                    <a:pos x="158" y="18"/>
                  </a:cxn>
                  <a:cxn ang="0">
                    <a:pos x="145" y="22"/>
                  </a:cxn>
                  <a:cxn ang="0">
                    <a:pos x="126" y="15"/>
                  </a:cxn>
                  <a:cxn ang="0">
                    <a:pos x="115" y="25"/>
                  </a:cxn>
                  <a:cxn ang="0">
                    <a:pos x="107" y="32"/>
                  </a:cxn>
                  <a:cxn ang="0">
                    <a:pos x="94" y="47"/>
                  </a:cxn>
                  <a:cxn ang="0">
                    <a:pos x="76" y="38"/>
                  </a:cxn>
                  <a:cxn ang="0">
                    <a:pos x="61" y="43"/>
                  </a:cxn>
                  <a:cxn ang="0">
                    <a:pos x="75" y="57"/>
                  </a:cxn>
                  <a:cxn ang="0">
                    <a:pos x="58" y="52"/>
                  </a:cxn>
                  <a:cxn ang="0">
                    <a:pos x="53" y="52"/>
                  </a:cxn>
                  <a:cxn ang="0">
                    <a:pos x="42" y="55"/>
                  </a:cxn>
                  <a:cxn ang="0">
                    <a:pos x="45" y="69"/>
                  </a:cxn>
                  <a:cxn ang="0">
                    <a:pos x="29" y="67"/>
                  </a:cxn>
                  <a:cxn ang="0">
                    <a:pos x="20" y="74"/>
                  </a:cxn>
                  <a:cxn ang="0">
                    <a:pos x="8" y="60"/>
                  </a:cxn>
                  <a:cxn ang="0">
                    <a:pos x="5" y="73"/>
                  </a:cxn>
                  <a:cxn ang="0">
                    <a:pos x="8" y="89"/>
                  </a:cxn>
                  <a:cxn ang="0">
                    <a:pos x="15" y="109"/>
                  </a:cxn>
                  <a:cxn ang="0">
                    <a:pos x="23" y="142"/>
                  </a:cxn>
                  <a:cxn ang="0">
                    <a:pos x="28" y="149"/>
                  </a:cxn>
                  <a:cxn ang="0">
                    <a:pos x="38" y="143"/>
                  </a:cxn>
                  <a:cxn ang="0">
                    <a:pos x="45" y="148"/>
                  </a:cxn>
                  <a:cxn ang="0">
                    <a:pos x="59" y="139"/>
                  </a:cxn>
                  <a:cxn ang="0">
                    <a:pos x="66" y="135"/>
                  </a:cxn>
                  <a:cxn ang="0">
                    <a:pos x="72" y="118"/>
                  </a:cxn>
                  <a:cxn ang="0">
                    <a:pos x="80" y="118"/>
                  </a:cxn>
                  <a:cxn ang="0">
                    <a:pos x="95" y="128"/>
                  </a:cxn>
                  <a:cxn ang="0">
                    <a:pos x="96" y="130"/>
                  </a:cxn>
                  <a:cxn ang="0">
                    <a:pos x="114" y="145"/>
                  </a:cxn>
                  <a:cxn ang="0">
                    <a:pos x="118" y="162"/>
                  </a:cxn>
                  <a:cxn ang="0">
                    <a:pos x="130" y="188"/>
                  </a:cxn>
                  <a:cxn ang="0">
                    <a:pos x="142" y="200"/>
                  </a:cxn>
                  <a:cxn ang="0">
                    <a:pos x="173" y="185"/>
                  </a:cxn>
                  <a:cxn ang="0">
                    <a:pos x="190" y="187"/>
                  </a:cxn>
                  <a:cxn ang="0">
                    <a:pos x="198" y="188"/>
                  </a:cxn>
                  <a:cxn ang="0">
                    <a:pos x="205" y="173"/>
                  </a:cxn>
                  <a:cxn ang="0">
                    <a:pos x="216" y="146"/>
                  </a:cxn>
                  <a:cxn ang="0">
                    <a:pos x="208" y="124"/>
                  </a:cxn>
                  <a:cxn ang="0">
                    <a:pos x="212" y="104"/>
                  </a:cxn>
                  <a:cxn ang="0">
                    <a:pos x="221" y="95"/>
                  </a:cxn>
                  <a:cxn ang="0">
                    <a:pos x="237" y="86"/>
                  </a:cxn>
                  <a:cxn ang="0">
                    <a:pos x="244" y="74"/>
                  </a:cxn>
                </a:cxnLst>
                <a:rect l="0" t="0" r="r" b="b"/>
                <a:pathLst>
                  <a:path w="244" h="200">
                    <a:moveTo>
                      <a:pt x="244" y="74"/>
                    </a:moveTo>
                    <a:cubicBezTo>
                      <a:pt x="239" y="70"/>
                      <a:pt x="239" y="70"/>
                      <a:pt x="239" y="70"/>
                    </a:cubicBezTo>
                    <a:cubicBezTo>
                      <a:pt x="239" y="70"/>
                      <a:pt x="239" y="66"/>
                      <a:pt x="239" y="63"/>
                    </a:cubicBezTo>
                    <a:cubicBezTo>
                      <a:pt x="239" y="61"/>
                      <a:pt x="236" y="61"/>
                      <a:pt x="236" y="61"/>
                    </a:cubicBezTo>
                    <a:cubicBezTo>
                      <a:pt x="233" y="64"/>
                      <a:pt x="233" y="64"/>
                      <a:pt x="233" y="64"/>
                    </a:cubicBezTo>
                    <a:cubicBezTo>
                      <a:pt x="228" y="60"/>
                      <a:pt x="228" y="60"/>
                      <a:pt x="228" y="60"/>
                    </a:cubicBezTo>
                    <a:cubicBezTo>
                      <a:pt x="228" y="60"/>
                      <a:pt x="230" y="56"/>
                      <a:pt x="228" y="52"/>
                    </a:cubicBezTo>
                    <a:cubicBezTo>
                      <a:pt x="226" y="47"/>
                      <a:pt x="223" y="55"/>
                      <a:pt x="223" y="55"/>
                    </a:cubicBezTo>
                    <a:cubicBezTo>
                      <a:pt x="218" y="51"/>
                      <a:pt x="218" y="51"/>
                      <a:pt x="218" y="51"/>
                    </a:cubicBezTo>
                    <a:cubicBezTo>
                      <a:pt x="218" y="51"/>
                      <a:pt x="222" y="46"/>
                      <a:pt x="224" y="46"/>
                    </a:cubicBezTo>
                    <a:cubicBezTo>
                      <a:pt x="226" y="45"/>
                      <a:pt x="221" y="42"/>
                      <a:pt x="221" y="42"/>
                    </a:cubicBezTo>
                    <a:cubicBezTo>
                      <a:pt x="221" y="42"/>
                      <a:pt x="223" y="41"/>
                      <a:pt x="223" y="40"/>
                    </a:cubicBezTo>
                    <a:cubicBezTo>
                      <a:pt x="223" y="39"/>
                      <a:pt x="216" y="29"/>
                      <a:pt x="216" y="29"/>
                    </a:cubicBezTo>
                    <a:cubicBezTo>
                      <a:pt x="216" y="29"/>
                      <a:pt x="214" y="27"/>
                      <a:pt x="211" y="27"/>
                    </a:cubicBezTo>
                    <a:cubicBezTo>
                      <a:pt x="208" y="27"/>
                      <a:pt x="207" y="22"/>
                      <a:pt x="207" y="22"/>
                    </a:cubicBezTo>
                    <a:cubicBezTo>
                      <a:pt x="200" y="23"/>
                      <a:pt x="200" y="23"/>
                      <a:pt x="200" y="23"/>
                    </a:cubicBezTo>
                    <a:cubicBezTo>
                      <a:pt x="195" y="11"/>
                      <a:pt x="195" y="11"/>
                      <a:pt x="195" y="11"/>
                    </a:cubicBezTo>
                    <a:cubicBezTo>
                      <a:pt x="184" y="6"/>
                      <a:pt x="184" y="6"/>
                      <a:pt x="184" y="6"/>
                    </a:cubicBezTo>
                    <a:cubicBezTo>
                      <a:pt x="184" y="6"/>
                      <a:pt x="183" y="2"/>
                      <a:pt x="182" y="1"/>
                    </a:cubicBezTo>
                    <a:cubicBezTo>
                      <a:pt x="180" y="0"/>
                      <a:pt x="178" y="5"/>
                      <a:pt x="178" y="5"/>
                    </a:cubicBezTo>
                    <a:cubicBezTo>
                      <a:pt x="172" y="2"/>
                      <a:pt x="172" y="2"/>
                      <a:pt x="172" y="2"/>
                    </a:cubicBezTo>
                    <a:cubicBezTo>
                      <a:pt x="167" y="4"/>
                      <a:pt x="167" y="4"/>
                      <a:pt x="167" y="4"/>
                    </a:cubicBezTo>
                    <a:cubicBezTo>
                      <a:pt x="167" y="10"/>
                      <a:pt x="167" y="10"/>
                      <a:pt x="167" y="10"/>
                    </a:cubicBezTo>
                    <a:cubicBezTo>
                      <a:pt x="167" y="10"/>
                      <a:pt x="161" y="15"/>
                      <a:pt x="158" y="18"/>
                    </a:cubicBezTo>
                    <a:cubicBezTo>
                      <a:pt x="154" y="20"/>
                      <a:pt x="149" y="18"/>
                      <a:pt x="148" y="18"/>
                    </a:cubicBezTo>
                    <a:cubicBezTo>
                      <a:pt x="147" y="18"/>
                      <a:pt x="147" y="20"/>
                      <a:pt x="145" y="22"/>
                    </a:cubicBezTo>
                    <a:cubicBezTo>
                      <a:pt x="142" y="25"/>
                      <a:pt x="129" y="14"/>
                      <a:pt x="129" y="14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6"/>
                      <a:pt x="127" y="18"/>
                      <a:pt x="126" y="21"/>
                    </a:cubicBezTo>
                    <a:cubicBezTo>
                      <a:pt x="126" y="27"/>
                      <a:pt x="120" y="25"/>
                      <a:pt x="115" y="25"/>
                    </a:cubicBezTo>
                    <a:cubicBezTo>
                      <a:pt x="111" y="25"/>
                      <a:pt x="117" y="31"/>
                      <a:pt x="115" y="30"/>
                    </a:cubicBezTo>
                    <a:cubicBezTo>
                      <a:pt x="112" y="28"/>
                      <a:pt x="107" y="32"/>
                      <a:pt x="107" y="32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94" y="47"/>
                      <a:pt x="94" y="47"/>
                      <a:pt x="94" y="47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7" y="54"/>
                      <a:pt x="75" y="57"/>
                    </a:cubicBezTo>
                    <a:cubicBezTo>
                      <a:pt x="73" y="60"/>
                      <a:pt x="63" y="56"/>
                      <a:pt x="62" y="56"/>
                    </a:cubicBezTo>
                    <a:cubicBezTo>
                      <a:pt x="61" y="56"/>
                      <a:pt x="58" y="52"/>
                      <a:pt x="58" y="52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29" y="67"/>
                      <a:pt x="29" y="67"/>
                      <a:pt x="29" y="67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3" y="65"/>
                      <a:pt x="21" y="73"/>
                      <a:pt x="20" y="74"/>
                    </a:cubicBezTo>
                    <a:cubicBezTo>
                      <a:pt x="18" y="74"/>
                      <a:pt x="13" y="69"/>
                      <a:pt x="12" y="68"/>
                    </a:cubicBezTo>
                    <a:cubicBezTo>
                      <a:pt x="11" y="67"/>
                      <a:pt x="8" y="60"/>
                      <a:pt x="8" y="60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3" y="70"/>
                      <a:pt x="5" y="73"/>
                    </a:cubicBezTo>
                    <a:cubicBezTo>
                      <a:pt x="7" y="76"/>
                      <a:pt x="5" y="79"/>
                      <a:pt x="4" y="81"/>
                    </a:cubicBezTo>
                    <a:cubicBezTo>
                      <a:pt x="4" y="82"/>
                      <a:pt x="8" y="89"/>
                      <a:pt x="8" y="89"/>
                    </a:cubicBezTo>
                    <a:cubicBezTo>
                      <a:pt x="8" y="89"/>
                      <a:pt x="8" y="97"/>
                      <a:pt x="8" y="98"/>
                    </a:cubicBezTo>
                    <a:cubicBezTo>
                      <a:pt x="8" y="98"/>
                      <a:pt x="13" y="105"/>
                      <a:pt x="15" y="109"/>
                    </a:cubicBezTo>
                    <a:cubicBezTo>
                      <a:pt x="16" y="113"/>
                      <a:pt x="16" y="144"/>
                      <a:pt x="16" y="144"/>
                    </a:cubicBezTo>
                    <a:cubicBezTo>
                      <a:pt x="16" y="144"/>
                      <a:pt x="19" y="142"/>
                      <a:pt x="23" y="142"/>
                    </a:cubicBezTo>
                    <a:cubicBezTo>
                      <a:pt x="27" y="141"/>
                      <a:pt x="25" y="148"/>
                      <a:pt x="25" y="148"/>
                    </a:cubicBezTo>
                    <a:cubicBezTo>
                      <a:pt x="25" y="148"/>
                      <a:pt x="27" y="148"/>
                      <a:pt x="28" y="149"/>
                    </a:cubicBezTo>
                    <a:cubicBezTo>
                      <a:pt x="28" y="146"/>
                      <a:pt x="31" y="144"/>
                      <a:pt x="35" y="143"/>
                    </a:cubicBezTo>
                    <a:cubicBezTo>
                      <a:pt x="36" y="143"/>
                      <a:pt x="38" y="142"/>
                      <a:pt x="38" y="143"/>
                    </a:cubicBezTo>
                    <a:cubicBezTo>
                      <a:pt x="41" y="145"/>
                      <a:pt x="40" y="140"/>
                      <a:pt x="42" y="141"/>
                    </a:cubicBezTo>
                    <a:cubicBezTo>
                      <a:pt x="45" y="142"/>
                      <a:pt x="45" y="147"/>
                      <a:pt x="45" y="148"/>
                    </a:cubicBezTo>
                    <a:cubicBezTo>
                      <a:pt x="50" y="149"/>
                      <a:pt x="53" y="150"/>
                      <a:pt x="56" y="145"/>
                    </a:cubicBezTo>
                    <a:cubicBezTo>
                      <a:pt x="61" y="148"/>
                      <a:pt x="58" y="141"/>
                      <a:pt x="59" y="139"/>
                    </a:cubicBezTo>
                    <a:cubicBezTo>
                      <a:pt x="60" y="138"/>
                      <a:pt x="65" y="139"/>
                      <a:pt x="67" y="138"/>
                    </a:cubicBezTo>
                    <a:cubicBezTo>
                      <a:pt x="71" y="137"/>
                      <a:pt x="66" y="136"/>
                      <a:pt x="66" y="135"/>
                    </a:cubicBezTo>
                    <a:cubicBezTo>
                      <a:pt x="66" y="130"/>
                      <a:pt x="71" y="132"/>
                      <a:pt x="65" y="127"/>
                    </a:cubicBezTo>
                    <a:cubicBezTo>
                      <a:pt x="69" y="126"/>
                      <a:pt x="68" y="118"/>
                      <a:pt x="72" y="118"/>
                    </a:cubicBezTo>
                    <a:cubicBezTo>
                      <a:pt x="74" y="118"/>
                      <a:pt x="77" y="121"/>
                      <a:pt x="79" y="122"/>
                    </a:cubicBezTo>
                    <a:cubicBezTo>
                      <a:pt x="80" y="122"/>
                      <a:pt x="80" y="118"/>
                      <a:pt x="80" y="118"/>
                    </a:cubicBezTo>
                    <a:cubicBezTo>
                      <a:pt x="81" y="117"/>
                      <a:pt x="88" y="123"/>
                      <a:pt x="89" y="123"/>
                    </a:cubicBezTo>
                    <a:cubicBezTo>
                      <a:pt x="90" y="125"/>
                      <a:pt x="92" y="130"/>
                      <a:pt x="95" y="128"/>
                    </a:cubicBezTo>
                    <a:cubicBezTo>
                      <a:pt x="96" y="127"/>
                      <a:pt x="99" y="126"/>
                      <a:pt x="99" y="128"/>
                    </a:cubicBezTo>
                    <a:cubicBezTo>
                      <a:pt x="98" y="129"/>
                      <a:pt x="97" y="129"/>
                      <a:pt x="96" y="130"/>
                    </a:cubicBezTo>
                    <a:cubicBezTo>
                      <a:pt x="98" y="133"/>
                      <a:pt x="105" y="132"/>
                      <a:pt x="108" y="132"/>
                    </a:cubicBezTo>
                    <a:cubicBezTo>
                      <a:pt x="109" y="132"/>
                      <a:pt x="112" y="143"/>
                      <a:pt x="114" y="145"/>
                    </a:cubicBezTo>
                    <a:cubicBezTo>
                      <a:pt x="116" y="146"/>
                      <a:pt x="116" y="150"/>
                      <a:pt x="115" y="152"/>
                    </a:cubicBezTo>
                    <a:cubicBezTo>
                      <a:pt x="112" y="156"/>
                      <a:pt x="115" y="159"/>
                      <a:pt x="118" y="162"/>
                    </a:cubicBezTo>
                    <a:cubicBezTo>
                      <a:pt x="119" y="163"/>
                      <a:pt x="126" y="181"/>
                      <a:pt x="122" y="181"/>
                    </a:cubicBezTo>
                    <a:cubicBezTo>
                      <a:pt x="123" y="183"/>
                      <a:pt x="128" y="186"/>
                      <a:pt x="130" y="188"/>
                    </a:cubicBezTo>
                    <a:cubicBezTo>
                      <a:pt x="133" y="190"/>
                      <a:pt x="132" y="194"/>
                      <a:pt x="135" y="196"/>
                    </a:cubicBezTo>
                    <a:cubicBezTo>
                      <a:pt x="135" y="196"/>
                      <a:pt x="139" y="198"/>
                      <a:pt x="142" y="200"/>
                    </a:cubicBezTo>
                    <a:cubicBezTo>
                      <a:pt x="144" y="196"/>
                      <a:pt x="155" y="198"/>
                      <a:pt x="158" y="197"/>
                    </a:cubicBezTo>
                    <a:cubicBezTo>
                      <a:pt x="163" y="196"/>
                      <a:pt x="172" y="185"/>
                      <a:pt x="173" y="185"/>
                    </a:cubicBezTo>
                    <a:cubicBezTo>
                      <a:pt x="174" y="185"/>
                      <a:pt x="183" y="190"/>
                      <a:pt x="184" y="191"/>
                    </a:cubicBezTo>
                    <a:cubicBezTo>
                      <a:pt x="186" y="192"/>
                      <a:pt x="190" y="187"/>
                      <a:pt x="190" y="187"/>
                    </a:cubicBezTo>
                    <a:cubicBezTo>
                      <a:pt x="192" y="192"/>
                      <a:pt x="192" y="192"/>
                      <a:pt x="192" y="192"/>
                    </a:cubicBezTo>
                    <a:cubicBezTo>
                      <a:pt x="198" y="188"/>
                      <a:pt x="198" y="188"/>
                      <a:pt x="198" y="188"/>
                    </a:cubicBezTo>
                    <a:cubicBezTo>
                      <a:pt x="208" y="185"/>
                      <a:pt x="208" y="185"/>
                      <a:pt x="208" y="185"/>
                    </a:cubicBezTo>
                    <a:cubicBezTo>
                      <a:pt x="208" y="185"/>
                      <a:pt x="205" y="174"/>
                      <a:pt x="205" y="173"/>
                    </a:cubicBezTo>
                    <a:cubicBezTo>
                      <a:pt x="205" y="173"/>
                      <a:pt x="213" y="176"/>
                      <a:pt x="213" y="176"/>
                    </a:cubicBezTo>
                    <a:cubicBezTo>
                      <a:pt x="216" y="146"/>
                      <a:pt x="216" y="146"/>
                      <a:pt x="216" y="146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208" y="124"/>
                      <a:pt x="208" y="124"/>
                      <a:pt x="208" y="124"/>
                    </a:cubicBezTo>
                    <a:cubicBezTo>
                      <a:pt x="208" y="124"/>
                      <a:pt x="201" y="113"/>
                      <a:pt x="201" y="113"/>
                    </a:cubicBezTo>
                    <a:cubicBezTo>
                      <a:pt x="200" y="112"/>
                      <a:pt x="212" y="104"/>
                      <a:pt x="212" y="104"/>
                    </a:cubicBezTo>
                    <a:cubicBezTo>
                      <a:pt x="220" y="102"/>
                      <a:pt x="220" y="102"/>
                      <a:pt x="220" y="102"/>
                    </a:cubicBezTo>
                    <a:cubicBezTo>
                      <a:pt x="221" y="95"/>
                      <a:pt x="221" y="95"/>
                      <a:pt x="221" y="95"/>
                    </a:cubicBezTo>
                    <a:cubicBezTo>
                      <a:pt x="229" y="84"/>
                      <a:pt x="229" y="84"/>
                      <a:pt x="229" y="84"/>
                    </a:cubicBezTo>
                    <a:cubicBezTo>
                      <a:pt x="229" y="84"/>
                      <a:pt x="233" y="86"/>
                      <a:pt x="237" y="86"/>
                    </a:cubicBezTo>
                    <a:cubicBezTo>
                      <a:pt x="240" y="86"/>
                      <a:pt x="243" y="83"/>
                      <a:pt x="244" y="80"/>
                    </a:cubicBezTo>
                    <a:cubicBezTo>
                      <a:pt x="244" y="74"/>
                      <a:pt x="244" y="74"/>
                      <a:pt x="244" y="74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 w="6350" cap="flat" cmpd="sng">
                <a:solidFill>
                  <a:srgbClr val="56565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0" name="Group 191"/>
            <p:cNvGrpSpPr>
              <a:grpSpLocks/>
            </p:cNvGrpSpPr>
            <p:nvPr/>
          </p:nvGrpSpPr>
          <p:grpSpPr bwMode="auto">
            <a:xfrm>
              <a:off x="336471" y="3373497"/>
              <a:ext cx="6407832" cy="1835711"/>
              <a:chOff x="46" y="1297"/>
              <a:chExt cx="2803" cy="803"/>
            </a:xfrm>
          </p:grpSpPr>
          <p:sp>
            <p:nvSpPr>
              <p:cNvPr id="31" name="Text Box 131"/>
              <p:cNvSpPr txBox="1">
                <a:spLocks noChangeArrowheads="1"/>
              </p:cNvSpPr>
              <p:nvPr/>
            </p:nvSpPr>
            <p:spPr bwMode="auto">
              <a:xfrm>
                <a:off x="2592" y="1297"/>
                <a:ext cx="257" cy="13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</a:rPr>
                  <a:t>Far Eastern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</a:rPr>
                  <a:t>Russia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Text Box 185"/>
              <p:cNvSpPr txBox="1">
                <a:spLocks noChangeArrowheads="1"/>
              </p:cNvSpPr>
              <p:nvPr/>
            </p:nvSpPr>
            <p:spPr bwMode="auto">
              <a:xfrm>
                <a:off x="1902" y="1688"/>
                <a:ext cx="184" cy="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</a:rPr>
                  <a:t>Siberian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Text Box 186"/>
              <p:cNvSpPr txBox="1">
                <a:spLocks noChangeArrowheads="1"/>
              </p:cNvSpPr>
              <p:nvPr/>
            </p:nvSpPr>
            <p:spPr bwMode="auto">
              <a:xfrm>
                <a:off x="1318" y="1591"/>
                <a:ext cx="116" cy="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</a:rPr>
                  <a:t>Urals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Text Box 187"/>
              <p:cNvSpPr txBox="1">
                <a:spLocks noChangeArrowheads="1"/>
              </p:cNvSpPr>
              <p:nvPr/>
            </p:nvSpPr>
            <p:spPr bwMode="auto">
              <a:xfrm>
                <a:off x="723" y="1298"/>
                <a:ext cx="475" cy="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Northwestern Russia</a:t>
                </a: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Text Box 188"/>
              <p:cNvSpPr txBox="1">
                <a:spLocks noChangeArrowheads="1"/>
              </p:cNvSpPr>
              <p:nvPr/>
            </p:nvSpPr>
            <p:spPr bwMode="auto">
              <a:xfrm>
                <a:off x="742" y="1676"/>
                <a:ext cx="127" cy="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</a:rPr>
                  <a:t>Volga</a:t>
                </a: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Text Box 189"/>
              <p:cNvSpPr txBox="1">
                <a:spLocks noChangeArrowheads="1"/>
              </p:cNvSpPr>
              <p:nvPr/>
            </p:nvSpPr>
            <p:spPr bwMode="auto">
              <a:xfrm>
                <a:off x="444" y="1456"/>
                <a:ext cx="178" cy="13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</a:rPr>
                  <a:t>Central </a:t>
                </a:r>
                <a:b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</a:rPr>
                </a:b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</a:rPr>
                  <a:t>Russia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7" name="Text Box 190"/>
              <p:cNvSpPr txBox="1">
                <a:spLocks noChangeArrowheads="1"/>
              </p:cNvSpPr>
              <p:nvPr/>
            </p:nvSpPr>
            <p:spPr bwMode="auto">
              <a:xfrm>
                <a:off x="212" y="1859"/>
                <a:ext cx="365" cy="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</a:rPr>
                  <a:t>Southern Russia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Text Box 190"/>
              <p:cNvSpPr txBox="1">
                <a:spLocks noChangeArrowheads="1"/>
              </p:cNvSpPr>
              <p:nvPr/>
            </p:nvSpPr>
            <p:spPr bwMode="auto">
              <a:xfrm>
                <a:off x="46" y="2033"/>
                <a:ext cx="374" cy="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</a:rPr>
                  <a:t>North Caucasian</a:t>
                </a: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9" name="_h2"/>
          <p:cNvSpPr txBox="1">
            <a:spLocks/>
          </p:cNvSpPr>
          <p:nvPr/>
        </p:nvSpPr>
        <p:spPr bwMode="gray">
          <a:xfrm>
            <a:off x="324642" y="855024"/>
            <a:ext cx="8496300" cy="3362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76213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marR="0" lvl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Enter your subheadline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332307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57"/>
          <p:cNvGrpSpPr/>
          <p:nvPr/>
        </p:nvGrpSpPr>
        <p:grpSpPr bwMode="gray">
          <a:xfrm>
            <a:off x="1861744" y="2703285"/>
            <a:ext cx="5407824" cy="3261381"/>
            <a:chOff x="2122182" y="2882900"/>
            <a:chExt cx="5121480" cy="3088693"/>
          </a:xfrm>
        </p:grpSpPr>
        <p:sp>
          <p:nvSpPr>
            <p:cNvPr id="35" name="_effect"/>
            <p:cNvSpPr/>
            <p:nvPr/>
          </p:nvSpPr>
          <p:spPr bwMode="gray">
            <a:xfrm>
              <a:off x="4303872" y="2882900"/>
              <a:ext cx="647671" cy="703718"/>
            </a:xfrm>
            <a:prstGeom prst="rect">
              <a:avLst/>
            </a:prstGeom>
            <a:gradFill>
              <a:gsLst>
                <a:gs pos="0">
                  <a:sysClr val="window" lastClr="FFFFFF">
                    <a:lumMod val="75000"/>
                    <a:alpha val="90000"/>
                  </a:sysClr>
                </a:gs>
                <a:gs pos="100000">
                  <a:srgbClr val="2A79FF">
                    <a:tint val="23500"/>
                    <a:satMod val="160000"/>
                    <a:alpha val="0"/>
                  </a:srgb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6" name="_effect"/>
            <p:cNvSpPr/>
            <p:nvPr/>
          </p:nvSpPr>
          <p:spPr bwMode="gray">
            <a:xfrm>
              <a:off x="5136097" y="4755680"/>
              <a:ext cx="1540973" cy="1215913"/>
            </a:xfrm>
            <a:prstGeom prst="rect">
              <a:avLst/>
            </a:prstGeom>
            <a:gradFill>
              <a:gsLst>
                <a:gs pos="0">
                  <a:sysClr val="window" lastClr="FFFFFF">
                    <a:lumMod val="75000"/>
                    <a:alpha val="90000"/>
                  </a:sysClr>
                </a:gs>
                <a:gs pos="100000">
                  <a:srgbClr val="2A79FF">
                    <a:tint val="23500"/>
                    <a:satMod val="160000"/>
                    <a:alpha val="0"/>
                  </a:srgb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7" name="_effect"/>
            <p:cNvSpPr/>
            <p:nvPr/>
          </p:nvSpPr>
          <p:spPr bwMode="gray">
            <a:xfrm>
              <a:off x="6142673" y="3263695"/>
              <a:ext cx="1100989" cy="703718"/>
            </a:xfrm>
            <a:prstGeom prst="rect">
              <a:avLst/>
            </a:prstGeom>
            <a:gradFill>
              <a:gsLst>
                <a:gs pos="0">
                  <a:sysClr val="window" lastClr="FFFFFF">
                    <a:lumMod val="75000"/>
                    <a:alpha val="90000"/>
                  </a:sysClr>
                </a:gs>
                <a:gs pos="100000">
                  <a:srgbClr val="2A79FF">
                    <a:tint val="23500"/>
                    <a:satMod val="160000"/>
                    <a:alpha val="0"/>
                  </a:srgb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8" name="_effect"/>
            <p:cNvSpPr/>
            <p:nvPr/>
          </p:nvSpPr>
          <p:spPr bwMode="gray">
            <a:xfrm>
              <a:off x="2558128" y="4629944"/>
              <a:ext cx="1512679" cy="1215912"/>
            </a:xfrm>
            <a:prstGeom prst="rect">
              <a:avLst/>
            </a:prstGeom>
            <a:gradFill>
              <a:gsLst>
                <a:gs pos="0">
                  <a:sysClr val="window" lastClr="FFFFFF">
                    <a:lumMod val="75000"/>
                    <a:alpha val="90000"/>
                  </a:sysClr>
                </a:gs>
                <a:gs pos="100000">
                  <a:srgbClr val="2A79FF">
                    <a:tint val="23500"/>
                    <a:satMod val="160000"/>
                    <a:alpha val="0"/>
                  </a:srgb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9" name="_effect"/>
            <p:cNvSpPr/>
            <p:nvPr/>
          </p:nvSpPr>
          <p:spPr bwMode="gray">
            <a:xfrm>
              <a:off x="2122182" y="3122740"/>
              <a:ext cx="1042669" cy="703718"/>
            </a:xfrm>
            <a:prstGeom prst="rect">
              <a:avLst/>
            </a:prstGeom>
            <a:gradFill>
              <a:gsLst>
                <a:gs pos="0">
                  <a:sysClr val="window" lastClr="FFFFFF">
                    <a:lumMod val="75000"/>
                    <a:alpha val="90000"/>
                  </a:sysClr>
                </a:gs>
                <a:gs pos="100000">
                  <a:srgbClr val="2A79FF">
                    <a:tint val="23500"/>
                    <a:satMod val="160000"/>
                    <a:alpha val="0"/>
                  </a:srgb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40" name="Rechteck 20"/>
          <p:cNvSpPr/>
          <p:nvPr/>
        </p:nvSpPr>
        <p:spPr bwMode="gray">
          <a:xfrm>
            <a:off x="3582048" y="2936460"/>
            <a:ext cx="1890453" cy="954107"/>
          </a:xfrm>
          <a:prstGeom prst="rect">
            <a:avLst/>
          </a:prstGeom>
          <a:scene3d>
            <a:camera prst="perspectiveRelaxedModerately" fov="3000000">
              <a:rot lat="17990631" lon="0" rev="0"/>
            </a:camera>
            <a:lightRig rig="balanced" dir="t">
              <a:rot lat="0" lon="0" rev="600000"/>
            </a:lightRig>
          </a:scene3d>
          <a:sp3d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2A79FF">
                    <a:lumMod val="50000"/>
                  </a:srgbClr>
                </a:solidFill>
                <a:effectLst/>
                <a:uLnTx/>
                <a:uFillTx/>
              </a:rPr>
              <a:t>Description</a:t>
            </a:r>
            <a:br>
              <a:rPr kumimoji="0" lang="de-DE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2A79FF">
                    <a:lumMod val="50000"/>
                  </a:srgbClr>
                </a:solidFill>
                <a:effectLst/>
                <a:uLnTx/>
                <a:uFillTx/>
              </a:rPr>
            </a:br>
            <a:r>
              <a:rPr kumimoji="0" lang="de-DE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2A79FF">
                    <a:lumMod val="50000"/>
                  </a:srgbClr>
                </a:solidFill>
                <a:effectLst/>
                <a:uLnTx/>
                <a:uFillTx/>
              </a:rPr>
              <a:t>text</a:t>
            </a:r>
            <a:endParaRPr kumimoji="0" lang="de-DE" sz="2800" b="1" i="0" u="none" strike="noStrike" kern="0" cap="none" spc="0" normalizeH="0" baseline="0" noProof="0" dirty="0">
              <a:ln>
                <a:noFill/>
              </a:ln>
              <a:solidFill>
                <a:srgbClr val="2A79FF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41" name="Rechteck 22"/>
          <p:cNvSpPr/>
          <p:nvPr/>
        </p:nvSpPr>
        <p:spPr bwMode="gray">
          <a:xfrm>
            <a:off x="862168" y="5067101"/>
            <a:ext cx="1851789" cy="954107"/>
          </a:xfrm>
          <a:prstGeom prst="rect">
            <a:avLst/>
          </a:prstGeom>
          <a:scene3d>
            <a:camera prst="perspectiveRelaxedModerately" fov="3000000">
              <a:rot lat="18185295" lon="1697998" rev="20143113"/>
            </a:camera>
            <a:lightRig rig="balanced" dir="t">
              <a:rot lat="0" lon="0" rev="600000"/>
            </a:lightRig>
          </a:scene3d>
          <a:sp3d/>
        </p:spPr>
        <p:txBody>
          <a:bodyPr wrap="non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Description</a:t>
            </a:r>
            <a:br>
              <a:rPr kumimoji="0" lang="de-DE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de-DE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text 4</a:t>
            </a:r>
            <a:endParaRPr kumimoji="0" lang="de-DE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2" name="Rechteck 23"/>
          <p:cNvSpPr/>
          <p:nvPr/>
        </p:nvSpPr>
        <p:spPr bwMode="gray">
          <a:xfrm>
            <a:off x="6506049" y="5040469"/>
            <a:ext cx="1933542" cy="954107"/>
          </a:xfrm>
          <a:prstGeom prst="rect">
            <a:avLst/>
          </a:prstGeom>
          <a:scene3d>
            <a:camera prst="perspectiveRelaxedModerately" fov="3000000">
              <a:rot lat="18079641" lon="20429345" rev="1010370"/>
            </a:camera>
            <a:lightRig rig="balanced" dir="t">
              <a:rot lat="0" lon="0" rev="600000"/>
            </a:lightRig>
          </a:scene3d>
          <a:sp3d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Description </a:t>
            </a:r>
            <a:br>
              <a:rPr kumimoji="0" lang="de-DE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de-DE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text 4</a:t>
            </a:r>
            <a:endParaRPr kumimoji="0" lang="de-DE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" name="Rechteck 24"/>
          <p:cNvSpPr/>
          <p:nvPr/>
        </p:nvSpPr>
        <p:spPr bwMode="gray">
          <a:xfrm>
            <a:off x="395536" y="3362910"/>
            <a:ext cx="1613198" cy="830997"/>
          </a:xfrm>
          <a:prstGeom prst="rect">
            <a:avLst/>
          </a:prstGeom>
          <a:scene3d>
            <a:camera prst="perspectiveRelaxedModerately" fov="3000000">
              <a:rot lat="18324308" lon="2170898" rev="19751932"/>
            </a:camera>
            <a:lightRig rig="balanced" dir="t">
              <a:rot lat="0" lon="0" rev="600000"/>
            </a:lightRig>
          </a:scene3d>
          <a:sp3d/>
        </p:spPr>
        <p:txBody>
          <a:bodyPr wrap="non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</a:rPr>
              <a:t>Description</a:t>
            </a:r>
            <a:b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</a:rPr>
            </a:b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</a:rPr>
              <a:t>text 5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</a:endParaRPr>
          </a:p>
        </p:txBody>
      </p:sp>
      <p:sp>
        <p:nvSpPr>
          <p:cNvPr id="44" name="Rechteck 25"/>
          <p:cNvSpPr/>
          <p:nvPr/>
        </p:nvSpPr>
        <p:spPr bwMode="gray">
          <a:xfrm>
            <a:off x="7098982" y="3362910"/>
            <a:ext cx="1682127" cy="830997"/>
          </a:xfrm>
          <a:prstGeom prst="rect">
            <a:avLst/>
          </a:prstGeom>
          <a:scene3d>
            <a:camera prst="perspectiveRelaxedModerately" fov="3000000">
              <a:rot lat="18185284" lon="19901992" rev="1456879"/>
            </a:camera>
            <a:lightRig rig="balanced" dir="t">
              <a:rot lat="0" lon="0" rev="600000"/>
            </a:lightRig>
          </a:scene3d>
          <a:sp3d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</a:rPr>
              <a:t>Description </a:t>
            </a:r>
            <a:b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</a:rPr>
            </a:b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</a:rPr>
              <a:t>text 4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</a:endParaRPr>
          </a:p>
        </p:txBody>
      </p:sp>
      <p:sp>
        <p:nvSpPr>
          <p:cNvPr id="45" name="Rechteck 26"/>
          <p:cNvSpPr/>
          <p:nvPr/>
        </p:nvSpPr>
        <p:spPr bwMode="gray">
          <a:xfrm>
            <a:off x="3838400" y="1240158"/>
            <a:ext cx="1377749" cy="707886"/>
          </a:xfrm>
          <a:prstGeom prst="rect">
            <a:avLst/>
          </a:prstGeom>
          <a:scene3d>
            <a:camera prst="perspectiveRelaxedModerately" fov="3000000">
              <a:rot lat="17990631" lon="0" rev="0"/>
            </a:camera>
            <a:lightRig rig="balanced" dir="t">
              <a:rot lat="0" lon="0" rev="600000"/>
            </a:lightRig>
          </a:scene3d>
          <a:sp3d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</a:rPr>
              <a:t>Description</a:t>
            </a:r>
            <a:b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</a:rPr>
            </a:b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</a:rPr>
              <a:t>text 1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7D7D7D"/>
              </a:solidFill>
              <a:effectLst/>
              <a:uLnTx/>
              <a:uFillTx/>
            </a:endParaRPr>
          </a:p>
        </p:txBody>
      </p:sp>
      <p:sp>
        <p:nvSpPr>
          <p:cNvPr id="46" name="freeform"/>
          <p:cNvSpPr>
            <a:spLocks/>
          </p:cNvSpPr>
          <p:nvPr/>
        </p:nvSpPr>
        <p:spPr bwMode="gray">
          <a:xfrm flipV="1">
            <a:off x="2831717" y="2782098"/>
            <a:ext cx="3213056" cy="1266252"/>
          </a:xfrm>
          <a:custGeom>
            <a:avLst/>
            <a:gdLst/>
            <a:ahLst/>
            <a:cxnLst>
              <a:cxn ang="0">
                <a:pos x="1435" y="3048"/>
              </a:cxn>
              <a:cxn ang="0">
                <a:pos x="4085" y="74"/>
              </a:cxn>
              <a:cxn ang="0">
                <a:pos x="595" y="2823"/>
              </a:cxn>
              <a:cxn ang="0">
                <a:pos x="3540" y="7923"/>
              </a:cxn>
              <a:cxn ang="0">
                <a:pos x="8432" y="5562"/>
              </a:cxn>
              <a:cxn ang="0">
                <a:pos x="8858" y="5676"/>
              </a:cxn>
              <a:cxn ang="0">
                <a:pos x="8653" y="4911"/>
              </a:cxn>
              <a:cxn ang="0">
                <a:pos x="8431" y="4082"/>
              </a:cxn>
              <a:cxn ang="0">
                <a:pos x="7808" y="4704"/>
              </a:cxn>
              <a:cxn ang="0">
                <a:pos x="7264" y="5249"/>
              </a:cxn>
              <a:cxn ang="0">
                <a:pos x="7580" y="5334"/>
              </a:cxn>
              <a:cxn ang="0">
                <a:pos x="3765" y="7083"/>
              </a:cxn>
              <a:cxn ang="0">
                <a:pos x="1435" y="3048"/>
              </a:cxn>
            </a:cxnLst>
            <a:rect l="0" t="0" r="r" b="b"/>
            <a:pathLst>
              <a:path w="8858" h="8463">
                <a:moveTo>
                  <a:pt x="1435" y="3048"/>
                </a:moveTo>
                <a:cubicBezTo>
                  <a:pt x="2068" y="590"/>
                  <a:pt x="4085" y="74"/>
                  <a:pt x="4085" y="74"/>
                </a:cubicBezTo>
                <a:cubicBezTo>
                  <a:pt x="4085" y="74"/>
                  <a:pt x="1352" y="0"/>
                  <a:pt x="595" y="2823"/>
                </a:cubicBezTo>
                <a:cubicBezTo>
                  <a:pt x="0" y="5044"/>
                  <a:pt x="1319" y="7328"/>
                  <a:pt x="3540" y="7923"/>
                </a:cubicBezTo>
                <a:cubicBezTo>
                  <a:pt x="5555" y="8463"/>
                  <a:pt x="7628" y="7421"/>
                  <a:pt x="8432" y="5562"/>
                </a:cubicBezTo>
                <a:cubicBezTo>
                  <a:pt x="8858" y="5676"/>
                  <a:pt x="8858" y="5676"/>
                  <a:pt x="8858" y="5676"/>
                </a:cubicBezTo>
                <a:cubicBezTo>
                  <a:pt x="8653" y="4911"/>
                  <a:pt x="8653" y="4911"/>
                  <a:pt x="8653" y="4911"/>
                </a:cubicBezTo>
                <a:cubicBezTo>
                  <a:pt x="8431" y="4082"/>
                  <a:pt x="8431" y="4082"/>
                  <a:pt x="8431" y="4082"/>
                </a:cubicBezTo>
                <a:cubicBezTo>
                  <a:pt x="7808" y="4704"/>
                  <a:pt x="7808" y="4704"/>
                  <a:pt x="7808" y="4704"/>
                </a:cubicBezTo>
                <a:cubicBezTo>
                  <a:pt x="7264" y="5249"/>
                  <a:pt x="7264" y="5249"/>
                  <a:pt x="7264" y="5249"/>
                </a:cubicBezTo>
                <a:cubicBezTo>
                  <a:pt x="7580" y="5334"/>
                  <a:pt x="7580" y="5334"/>
                  <a:pt x="7580" y="5334"/>
                </a:cubicBezTo>
                <a:cubicBezTo>
                  <a:pt x="6906" y="6731"/>
                  <a:pt x="5317" y="7499"/>
                  <a:pt x="3765" y="7083"/>
                </a:cubicBezTo>
                <a:cubicBezTo>
                  <a:pt x="2007" y="6612"/>
                  <a:pt x="964" y="4807"/>
                  <a:pt x="1435" y="3048"/>
                </a:cubicBezTo>
              </a:path>
            </a:pathLst>
          </a:custGeom>
          <a:solidFill>
            <a:srgbClr val="2A79FF">
              <a:lumMod val="60000"/>
              <a:lumOff val="40000"/>
            </a:srgbClr>
          </a:solidFill>
          <a:ln w="9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7" name="Gruppieren 44"/>
          <p:cNvGrpSpPr/>
          <p:nvPr/>
        </p:nvGrpSpPr>
        <p:grpSpPr bwMode="gray">
          <a:xfrm>
            <a:off x="1657996" y="65161"/>
            <a:ext cx="5695950" cy="5151907"/>
            <a:chOff x="2147624" y="1108746"/>
            <a:chExt cx="5195496" cy="4699254"/>
          </a:xfrm>
          <a:effectLst>
            <a:outerShdw blurRad="330200" dist="38100" dir="5400000" algn="t" rotWithShape="0">
              <a:prstClr val="black">
                <a:alpha val="75000"/>
              </a:prstClr>
            </a:outerShdw>
          </a:effectLst>
          <a:scene3d>
            <a:camera prst="perspectiveRelaxed" fov="4800000">
              <a:rot lat="17673601" lon="0" rev="0"/>
            </a:camera>
            <a:lightRig rig="threePt" dir="t">
              <a:rot lat="0" lon="0" rev="15600000"/>
            </a:lightRig>
          </a:scene3d>
        </p:grpSpPr>
        <p:sp>
          <p:nvSpPr>
            <p:cNvPr id="48" name="Freeform"/>
            <p:cNvSpPr/>
            <p:nvPr/>
          </p:nvSpPr>
          <p:spPr bwMode="gray">
            <a:xfrm>
              <a:off x="4338506" y="1108746"/>
              <a:ext cx="813732" cy="813732"/>
            </a:xfrm>
            <a:prstGeom prst="rect">
              <a:avLst/>
            </a:prstGeom>
            <a:gradFill>
              <a:gsLst>
                <a:gs pos="100000">
                  <a:srgbClr val="FFFFFF"/>
                </a:gs>
                <a:gs pos="0">
                  <a:srgbClr val="C0C0C0"/>
                </a:gs>
              </a:gsLst>
              <a:lin ang="27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 extrusionH="819150">
              <a:bevelT w="25400" h="25400"/>
              <a:bevelB w="25400" h="25400"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DE" noProof="1" smtClean="0">
                <a:latin typeface="Arial" charset="0"/>
              </a:endParaRPr>
            </a:p>
          </p:txBody>
        </p:sp>
        <p:sp>
          <p:nvSpPr>
            <p:cNvPr id="49" name="Freeform"/>
            <p:cNvSpPr/>
            <p:nvPr/>
          </p:nvSpPr>
          <p:spPr bwMode="gray">
            <a:xfrm rot="4320000">
              <a:off x="6529388" y="2742190"/>
              <a:ext cx="813732" cy="813732"/>
            </a:xfrm>
            <a:prstGeom prst="rect">
              <a:avLst/>
            </a:prstGeom>
            <a:gradFill>
              <a:gsLst>
                <a:gs pos="100000">
                  <a:srgbClr val="FFFFFF"/>
                </a:gs>
                <a:gs pos="0">
                  <a:srgbClr val="C0C0C0"/>
                </a:gs>
              </a:gsLst>
              <a:lin ang="27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 extrusionH="819150">
              <a:bevelT w="25400" h="25400"/>
              <a:bevelB w="25400" h="25400"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DE" noProof="1" smtClean="0">
                <a:latin typeface="Arial" charset="0"/>
              </a:endParaRPr>
            </a:p>
          </p:txBody>
        </p:sp>
        <p:sp>
          <p:nvSpPr>
            <p:cNvPr id="50" name="_color1"/>
            <p:cNvSpPr/>
            <p:nvPr/>
          </p:nvSpPr>
          <p:spPr bwMode="gray">
            <a:xfrm rot="8640000" flipH="1" flipV="1">
              <a:off x="5290633" y="4994268"/>
              <a:ext cx="813732" cy="813732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96000">
                  <a:srgbClr val="C0C0C0"/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 extrusionH="819150">
              <a:bevelT w="25400" h="25400"/>
              <a:bevelB w="25400" h="25400"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DE" noProof="1">
                <a:latin typeface="Arial" charset="0"/>
              </a:endParaRPr>
            </a:p>
          </p:txBody>
        </p:sp>
        <p:sp>
          <p:nvSpPr>
            <p:cNvPr id="51" name="Freeform"/>
            <p:cNvSpPr/>
            <p:nvPr/>
          </p:nvSpPr>
          <p:spPr bwMode="gray">
            <a:xfrm rot="17280000">
              <a:off x="2147624" y="2437390"/>
              <a:ext cx="813732" cy="813732"/>
            </a:xfrm>
            <a:prstGeom prst="rect">
              <a:avLst/>
            </a:prstGeom>
            <a:gradFill>
              <a:gsLst>
                <a:gs pos="100000">
                  <a:srgbClr val="FFFFFF"/>
                </a:gs>
                <a:gs pos="0">
                  <a:srgbClr val="C0C0C0"/>
                </a:gs>
              </a:gsLst>
              <a:lin ang="27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 extrusionH="819150">
              <a:bevelT w="25400" h="25400"/>
              <a:bevelB w="25400" h="25400"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DE" noProof="1" smtClean="0">
                <a:latin typeface="Arial" charset="0"/>
              </a:endParaRPr>
            </a:p>
          </p:txBody>
        </p:sp>
        <p:sp>
          <p:nvSpPr>
            <p:cNvPr id="52" name="Freeform"/>
            <p:cNvSpPr/>
            <p:nvPr/>
          </p:nvSpPr>
          <p:spPr bwMode="gray">
            <a:xfrm rot="12960000" flipH="1" flipV="1">
              <a:off x="3331155" y="4858064"/>
              <a:ext cx="813732" cy="813732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96000">
                  <a:srgbClr val="C0C0C0"/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 extrusionH="819150">
              <a:bevelT w="25400" h="25400"/>
              <a:bevelB w="25400" h="25400"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DE" noProof="1" smtClean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8922938"/>
      </p:ext>
    </p:extLst>
  </p:cSld>
  <p:clrMapOvr>
    <a:masterClrMapping/>
  </p:clrMapOvr>
</p:sld>
</file>

<file path=ppt/theme/theme1.xml><?xml version="1.0" encoding="utf-8"?>
<a:theme xmlns:a="http://schemas.openxmlformats.org/drawingml/2006/main" name="www.home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tandard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2A79FF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74747"/>
    </a:accent6>
    <a:hlink>
      <a:srgbClr val="C00000"/>
    </a:hlink>
    <a:folHlink>
      <a:srgbClr val="FFC000"/>
    </a:folHlink>
  </a:clrScheme>
  <a:fontScheme name="Larissa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22329</TotalTime>
  <Words>843</Words>
  <Application>Microsoft Office PowerPoint</Application>
  <PresentationFormat>全屏显示(4:3)</PresentationFormat>
  <Paragraphs>165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www.homeppt.com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http://www.1ppt.com</dc:description>
  <cp:lastModifiedBy>Qingri-1</cp:lastModifiedBy>
  <cp:revision>1231</cp:revision>
  <dcterms:created xsi:type="dcterms:W3CDTF">2009-02-11T05:37:22Z</dcterms:created>
  <dcterms:modified xsi:type="dcterms:W3CDTF">2017-06-22T06:34:45Z</dcterms:modified>
  <cp:category>http://www.1ppt.com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