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4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99"/>
    <a:srgbClr val="FF6600"/>
    <a:srgbClr val="66FF33"/>
    <a:srgbClr val="99FF66"/>
    <a:srgbClr val="990099"/>
    <a:srgbClr val="FFCC66"/>
    <a:srgbClr val="FFFFFF"/>
    <a:srgbClr val="FFCC00"/>
    <a:srgbClr val="0020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70" autoAdjust="0"/>
    <p:restoredTop sz="95672" autoAdjust="0"/>
  </p:normalViewPr>
  <p:slideViewPr>
    <p:cSldViewPr>
      <p:cViewPr>
        <p:scale>
          <a:sx n="90" d="100"/>
          <a:sy n="90" d="100"/>
        </p:scale>
        <p:origin x="-2484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2768"/>
          <p:cNvSpPr txBox="1">
            <a:spLocks noChangeArrowheads="1"/>
          </p:cNvSpPr>
          <p:nvPr/>
        </p:nvSpPr>
        <p:spPr bwMode="auto">
          <a:xfrm>
            <a:off x="2047875" y="4636617"/>
            <a:ext cx="97313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300" b="1">
                <a:solidFill>
                  <a:srgbClr val="777777"/>
                </a:solidFill>
                <a:latin typeface="돋움" pitchFamily="34" charset="-127"/>
                <a:ea typeface="돋움" pitchFamily="34" charset="-127"/>
              </a:rPr>
              <a:t>Business</a:t>
            </a:r>
          </a:p>
        </p:txBody>
      </p:sp>
      <p:sp>
        <p:nvSpPr>
          <p:cNvPr id="81" name="Text Box 2771"/>
          <p:cNvSpPr txBox="1">
            <a:spLocks noChangeArrowheads="1"/>
          </p:cNvSpPr>
          <p:nvPr/>
        </p:nvSpPr>
        <p:spPr bwMode="auto">
          <a:xfrm>
            <a:off x="401638" y="4636617"/>
            <a:ext cx="101758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300" b="1">
                <a:solidFill>
                  <a:srgbClr val="777777"/>
                </a:solidFill>
                <a:latin typeface="돋움" pitchFamily="34" charset="-127"/>
                <a:ea typeface="돋움" pitchFamily="34" charset="-127"/>
              </a:rPr>
              <a:t>Computer </a:t>
            </a:r>
          </a:p>
        </p:txBody>
      </p:sp>
      <p:sp>
        <p:nvSpPr>
          <p:cNvPr id="82" name="Text Box 2793"/>
          <p:cNvSpPr txBox="1">
            <a:spLocks noChangeArrowheads="1"/>
          </p:cNvSpPr>
          <p:nvPr/>
        </p:nvSpPr>
        <p:spPr bwMode="auto">
          <a:xfrm>
            <a:off x="1249363" y="4636617"/>
            <a:ext cx="104298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300" b="1">
                <a:solidFill>
                  <a:srgbClr val="777777"/>
                </a:solidFill>
                <a:latin typeface="돋움" pitchFamily="34" charset="-127"/>
                <a:ea typeface="돋움" pitchFamily="34" charset="-127"/>
              </a:rPr>
              <a:t>Watch TV </a:t>
            </a:r>
          </a:p>
        </p:txBody>
      </p:sp>
      <p:sp>
        <p:nvSpPr>
          <p:cNvPr id="83" name="Oval 2713"/>
          <p:cNvSpPr>
            <a:spLocks noChangeArrowheads="1"/>
          </p:cNvSpPr>
          <p:nvPr/>
        </p:nvSpPr>
        <p:spPr bwMode="auto">
          <a:xfrm>
            <a:off x="3416300" y="4250854"/>
            <a:ext cx="2763838" cy="630238"/>
          </a:xfrm>
          <a:prstGeom prst="ellipse">
            <a:avLst/>
          </a:prstGeom>
          <a:solidFill>
            <a:srgbClr val="80808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Rectangle 2731"/>
          <p:cNvSpPr>
            <a:spLocks noChangeArrowheads="1"/>
          </p:cNvSpPr>
          <p:nvPr/>
        </p:nvSpPr>
        <p:spPr bwMode="auto">
          <a:xfrm rot="19836464">
            <a:off x="3805238" y="3726979"/>
            <a:ext cx="647700" cy="720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Freeform 2714"/>
          <p:cNvSpPr>
            <a:spLocks/>
          </p:cNvSpPr>
          <p:nvPr/>
        </p:nvSpPr>
        <p:spPr bwMode="auto">
          <a:xfrm>
            <a:off x="4057650" y="1801342"/>
            <a:ext cx="2249488" cy="1331912"/>
          </a:xfrm>
          <a:custGeom>
            <a:avLst/>
            <a:gdLst>
              <a:gd name="T0" fmla="*/ 0 w 1296"/>
              <a:gd name="T1" fmla="*/ 0 h 768"/>
              <a:gd name="T2" fmla="*/ 2147483647 w 1296"/>
              <a:gd name="T3" fmla="*/ 2147483647 h 768"/>
              <a:gd name="T4" fmla="*/ 2147483647 w 1296"/>
              <a:gd name="T5" fmla="*/ 2147483647 h 768"/>
              <a:gd name="T6" fmla="*/ 2147483647 w 1296"/>
              <a:gd name="T7" fmla="*/ 0 h 768"/>
              <a:gd name="T8" fmla="*/ 0 w 1296"/>
              <a:gd name="T9" fmla="*/ 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768"/>
              <a:gd name="T17" fmla="*/ 1296 w 12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768">
                <a:moveTo>
                  <a:pt x="0" y="0"/>
                </a:moveTo>
                <a:lnTo>
                  <a:pt x="432" y="768"/>
                </a:lnTo>
                <a:lnTo>
                  <a:pt x="1296" y="768"/>
                </a:lnTo>
                <a:lnTo>
                  <a:pt x="864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9CC00"/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Freeform 2715"/>
          <p:cNvSpPr>
            <a:spLocks/>
          </p:cNvSpPr>
          <p:nvPr/>
        </p:nvSpPr>
        <p:spPr bwMode="auto">
          <a:xfrm>
            <a:off x="4046538" y="3217392"/>
            <a:ext cx="2249487" cy="1335087"/>
          </a:xfrm>
          <a:custGeom>
            <a:avLst/>
            <a:gdLst>
              <a:gd name="T0" fmla="*/ 0 w 1296"/>
              <a:gd name="T1" fmla="*/ 2147483647 h 768"/>
              <a:gd name="T2" fmla="*/ 2147483647 w 1296"/>
              <a:gd name="T3" fmla="*/ 2147483647 h 768"/>
              <a:gd name="T4" fmla="*/ 2147483647 w 1296"/>
              <a:gd name="T5" fmla="*/ 0 h 768"/>
              <a:gd name="T6" fmla="*/ 2147483647 w 1296"/>
              <a:gd name="T7" fmla="*/ 0 h 768"/>
              <a:gd name="T8" fmla="*/ 0 w 12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768"/>
              <a:gd name="T17" fmla="*/ 1296 w 12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768">
                <a:moveTo>
                  <a:pt x="0" y="768"/>
                </a:moveTo>
                <a:lnTo>
                  <a:pt x="864" y="768"/>
                </a:lnTo>
                <a:lnTo>
                  <a:pt x="1296" y="0"/>
                </a:lnTo>
                <a:lnTo>
                  <a:pt x="432" y="0"/>
                </a:lnTo>
                <a:lnTo>
                  <a:pt x="0" y="768"/>
                </a:lnTo>
                <a:close/>
              </a:path>
            </a:pathLst>
          </a:custGeom>
          <a:gradFill rotWithShape="1">
            <a:gsLst>
              <a:gs pos="0">
                <a:srgbClr val="0099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Freeform 2716"/>
          <p:cNvSpPr>
            <a:spLocks/>
          </p:cNvSpPr>
          <p:nvPr/>
        </p:nvSpPr>
        <p:spPr bwMode="auto">
          <a:xfrm>
            <a:off x="3235325" y="1826742"/>
            <a:ext cx="1500188" cy="2665412"/>
          </a:xfrm>
          <a:custGeom>
            <a:avLst/>
            <a:gdLst>
              <a:gd name="T0" fmla="*/ 0 w 864"/>
              <a:gd name="T1" fmla="*/ 2147483647 h 1536"/>
              <a:gd name="T2" fmla="*/ 2147483647 w 864"/>
              <a:gd name="T3" fmla="*/ 2147483647 h 1536"/>
              <a:gd name="T4" fmla="*/ 2147483647 w 864"/>
              <a:gd name="T5" fmla="*/ 2147483647 h 1536"/>
              <a:gd name="T6" fmla="*/ 2147483647 w 864"/>
              <a:gd name="T7" fmla="*/ 0 h 1536"/>
              <a:gd name="T8" fmla="*/ 0 w 864"/>
              <a:gd name="T9" fmla="*/ 2147483647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1536"/>
              <a:gd name="T17" fmla="*/ 864 w 864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1536">
                <a:moveTo>
                  <a:pt x="0" y="768"/>
                </a:moveTo>
                <a:lnTo>
                  <a:pt x="432" y="1536"/>
                </a:lnTo>
                <a:lnTo>
                  <a:pt x="864" y="768"/>
                </a:lnTo>
                <a:lnTo>
                  <a:pt x="432" y="0"/>
                </a:lnTo>
                <a:lnTo>
                  <a:pt x="0" y="768"/>
                </a:lnTo>
                <a:close/>
              </a:path>
            </a:pathLst>
          </a:custGeom>
          <a:gradFill rotWithShape="1">
            <a:gsLst>
              <a:gs pos="0">
                <a:srgbClr val="FFCC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Line 1557"/>
          <p:cNvSpPr>
            <a:spLocks noChangeShapeType="1"/>
          </p:cNvSpPr>
          <p:nvPr/>
        </p:nvSpPr>
        <p:spPr bwMode="auto">
          <a:xfrm>
            <a:off x="1598613" y="5711354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Line 1558"/>
          <p:cNvSpPr>
            <a:spLocks noChangeShapeType="1"/>
          </p:cNvSpPr>
          <p:nvPr/>
        </p:nvSpPr>
        <p:spPr bwMode="auto">
          <a:xfrm>
            <a:off x="1598613" y="5711354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Line 1561"/>
          <p:cNvSpPr>
            <a:spLocks noChangeShapeType="1"/>
          </p:cNvSpPr>
          <p:nvPr/>
        </p:nvSpPr>
        <p:spPr bwMode="auto">
          <a:xfrm>
            <a:off x="1385888" y="5873279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Line 1562"/>
          <p:cNvSpPr>
            <a:spLocks noChangeShapeType="1"/>
          </p:cNvSpPr>
          <p:nvPr/>
        </p:nvSpPr>
        <p:spPr bwMode="auto">
          <a:xfrm>
            <a:off x="1385888" y="5873279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Line 1565"/>
          <p:cNvSpPr>
            <a:spLocks noChangeShapeType="1"/>
          </p:cNvSpPr>
          <p:nvPr/>
        </p:nvSpPr>
        <p:spPr bwMode="auto">
          <a:xfrm>
            <a:off x="1373188" y="5787554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Line 1566"/>
          <p:cNvSpPr>
            <a:spLocks noChangeShapeType="1"/>
          </p:cNvSpPr>
          <p:nvPr/>
        </p:nvSpPr>
        <p:spPr bwMode="auto">
          <a:xfrm>
            <a:off x="1373188" y="5787554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Line 1568"/>
          <p:cNvSpPr>
            <a:spLocks noChangeShapeType="1"/>
          </p:cNvSpPr>
          <p:nvPr/>
        </p:nvSpPr>
        <p:spPr bwMode="auto">
          <a:xfrm>
            <a:off x="1363663" y="5720879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Line 1569"/>
          <p:cNvSpPr>
            <a:spLocks noChangeShapeType="1"/>
          </p:cNvSpPr>
          <p:nvPr/>
        </p:nvSpPr>
        <p:spPr bwMode="auto">
          <a:xfrm>
            <a:off x="1363663" y="5720879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Line 1571"/>
          <p:cNvSpPr>
            <a:spLocks noChangeShapeType="1"/>
          </p:cNvSpPr>
          <p:nvPr/>
        </p:nvSpPr>
        <p:spPr bwMode="auto">
          <a:xfrm>
            <a:off x="1382713" y="5720879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Line 1572"/>
          <p:cNvSpPr>
            <a:spLocks noChangeShapeType="1"/>
          </p:cNvSpPr>
          <p:nvPr/>
        </p:nvSpPr>
        <p:spPr bwMode="auto">
          <a:xfrm>
            <a:off x="1382713" y="5720879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Line 1574"/>
          <p:cNvSpPr>
            <a:spLocks noChangeShapeType="1"/>
          </p:cNvSpPr>
          <p:nvPr/>
        </p:nvSpPr>
        <p:spPr bwMode="auto">
          <a:xfrm>
            <a:off x="1373188" y="5727229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Line 1575"/>
          <p:cNvSpPr>
            <a:spLocks noChangeShapeType="1"/>
          </p:cNvSpPr>
          <p:nvPr/>
        </p:nvSpPr>
        <p:spPr bwMode="auto">
          <a:xfrm>
            <a:off x="1373188" y="5727229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Line 1612"/>
          <p:cNvSpPr>
            <a:spLocks noChangeShapeType="1"/>
          </p:cNvSpPr>
          <p:nvPr/>
        </p:nvSpPr>
        <p:spPr bwMode="auto">
          <a:xfrm>
            <a:off x="3398838" y="5855817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Line 1613"/>
          <p:cNvSpPr>
            <a:spLocks noChangeShapeType="1"/>
          </p:cNvSpPr>
          <p:nvPr/>
        </p:nvSpPr>
        <p:spPr bwMode="auto">
          <a:xfrm>
            <a:off x="3398838" y="5855817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Line 1616"/>
          <p:cNvSpPr>
            <a:spLocks noChangeShapeType="1"/>
          </p:cNvSpPr>
          <p:nvPr/>
        </p:nvSpPr>
        <p:spPr bwMode="auto">
          <a:xfrm>
            <a:off x="3186113" y="6017742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Line 1617"/>
          <p:cNvSpPr>
            <a:spLocks noChangeShapeType="1"/>
          </p:cNvSpPr>
          <p:nvPr/>
        </p:nvSpPr>
        <p:spPr bwMode="auto">
          <a:xfrm>
            <a:off x="3186113" y="6017742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Line 1620"/>
          <p:cNvSpPr>
            <a:spLocks noChangeShapeType="1"/>
          </p:cNvSpPr>
          <p:nvPr/>
        </p:nvSpPr>
        <p:spPr bwMode="auto">
          <a:xfrm>
            <a:off x="3173413" y="5932017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Line 1621"/>
          <p:cNvSpPr>
            <a:spLocks noChangeShapeType="1"/>
          </p:cNvSpPr>
          <p:nvPr/>
        </p:nvSpPr>
        <p:spPr bwMode="auto">
          <a:xfrm>
            <a:off x="3173413" y="5932017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Line 1623"/>
          <p:cNvSpPr>
            <a:spLocks noChangeShapeType="1"/>
          </p:cNvSpPr>
          <p:nvPr/>
        </p:nvSpPr>
        <p:spPr bwMode="auto">
          <a:xfrm>
            <a:off x="3163888" y="5865342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Line 1624"/>
          <p:cNvSpPr>
            <a:spLocks noChangeShapeType="1"/>
          </p:cNvSpPr>
          <p:nvPr/>
        </p:nvSpPr>
        <p:spPr bwMode="auto">
          <a:xfrm>
            <a:off x="3163888" y="5865342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Line 1629"/>
          <p:cNvSpPr>
            <a:spLocks noChangeShapeType="1"/>
          </p:cNvSpPr>
          <p:nvPr/>
        </p:nvSpPr>
        <p:spPr bwMode="auto">
          <a:xfrm>
            <a:off x="3173413" y="5871692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Line 1630"/>
          <p:cNvSpPr>
            <a:spLocks noChangeShapeType="1"/>
          </p:cNvSpPr>
          <p:nvPr/>
        </p:nvSpPr>
        <p:spPr bwMode="auto">
          <a:xfrm>
            <a:off x="3173413" y="5871692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6" name="AutoShape 2730"/>
          <p:cNvCxnSpPr>
            <a:cxnSpLocks noChangeShapeType="1"/>
          </p:cNvCxnSpPr>
          <p:nvPr/>
        </p:nvCxnSpPr>
        <p:spPr bwMode="auto">
          <a:xfrm flipV="1">
            <a:off x="5540375" y="1009179"/>
            <a:ext cx="1835150" cy="792163"/>
          </a:xfrm>
          <a:prstGeom prst="bentConnector3">
            <a:avLst>
              <a:gd name="adj1" fmla="val 171"/>
            </a:avLst>
          </a:prstGeom>
          <a:noFill/>
          <a:ln w="19050" cap="rnd">
            <a:solidFill>
              <a:srgbClr val="008000"/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AutoShape 2732"/>
          <p:cNvCxnSpPr>
            <a:cxnSpLocks noChangeShapeType="1"/>
            <a:stCxn id="87" idx="4"/>
          </p:cNvCxnSpPr>
          <p:nvPr/>
        </p:nvCxnSpPr>
        <p:spPr bwMode="auto">
          <a:xfrm rot="10800000">
            <a:off x="1939925" y="1872779"/>
            <a:ext cx="1295400" cy="1287463"/>
          </a:xfrm>
          <a:prstGeom prst="bentConnector3">
            <a:avLst>
              <a:gd name="adj1" fmla="val 24264"/>
            </a:avLst>
          </a:prstGeom>
          <a:noFill/>
          <a:ln w="19050" cap="rnd">
            <a:solidFill>
              <a:srgbClr val="FF6600"/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8" name="AutoShape 2733"/>
          <p:cNvCxnSpPr>
            <a:cxnSpLocks noChangeShapeType="1"/>
          </p:cNvCxnSpPr>
          <p:nvPr/>
        </p:nvCxnSpPr>
        <p:spPr bwMode="auto">
          <a:xfrm>
            <a:off x="5287963" y="4538192"/>
            <a:ext cx="3132137" cy="936625"/>
          </a:xfrm>
          <a:prstGeom prst="bentConnector3">
            <a:avLst>
              <a:gd name="adj1" fmla="val 42069"/>
            </a:avLst>
          </a:prstGeom>
          <a:noFill/>
          <a:ln w="19050" cap="rnd">
            <a:solidFill>
              <a:srgbClr val="333399"/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19" name="Object 27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9622400"/>
              </p:ext>
            </p:extLst>
          </p:nvPr>
        </p:nvGraphicFramePr>
        <p:xfrm>
          <a:off x="1687513" y="2018829"/>
          <a:ext cx="1223962" cy="1277938"/>
        </p:xfrm>
        <a:graphic>
          <a:graphicData uri="http://schemas.openxmlformats.org/presentationml/2006/ole">
            <p:oleObj spid="_x0000_s1029" name="차트" r:id="rId3" imgW="4000500" imgH="3067050" progId="MSGraph.Chart.8">
              <p:embed followColorScheme="full"/>
            </p:oleObj>
          </a:graphicData>
        </a:graphic>
      </p:graphicFrame>
      <p:sp>
        <p:nvSpPr>
          <p:cNvPr id="120" name="Text Box 2735"/>
          <p:cNvSpPr txBox="1">
            <a:spLocks noChangeArrowheads="1"/>
          </p:cNvSpPr>
          <p:nvPr/>
        </p:nvSpPr>
        <p:spPr bwMode="auto">
          <a:xfrm>
            <a:off x="1874838" y="1628304"/>
            <a:ext cx="1162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200" b="1">
                <a:solidFill>
                  <a:srgbClr val="FF9900"/>
                </a:solidFill>
                <a:latin typeface="돋움" pitchFamily="34" charset="-127"/>
                <a:ea typeface="돋움" pitchFamily="34" charset="-127"/>
              </a:rPr>
              <a:t>YELLOW LINE</a:t>
            </a:r>
          </a:p>
        </p:txBody>
      </p:sp>
      <p:sp>
        <p:nvSpPr>
          <p:cNvPr id="121" name="Text Box 2736"/>
          <p:cNvSpPr txBox="1">
            <a:spLocks noChangeArrowheads="1"/>
          </p:cNvSpPr>
          <p:nvPr/>
        </p:nvSpPr>
        <p:spPr bwMode="auto">
          <a:xfrm>
            <a:off x="963613" y="2287117"/>
            <a:ext cx="863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Over time, we will be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adding new sections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dealing with food, wine,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Dining.</a:t>
            </a:r>
          </a:p>
        </p:txBody>
      </p:sp>
      <p:sp>
        <p:nvSpPr>
          <p:cNvPr id="122" name="Text Box 2737"/>
          <p:cNvSpPr txBox="1">
            <a:spLocks noChangeArrowheads="1"/>
          </p:cNvSpPr>
          <p:nvPr/>
        </p:nvSpPr>
        <p:spPr bwMode="auto">
          <a:xfrm>
            <a:off x="1974850" y="1814042"/>
            <a:ext cx="955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2600">
                <a:solidFill>
                  <a:srgbClr val="FF9900"/>
                </a:solidFill>
                <a:latin typeface="Arial Black" pitchFamily="34" charset="0"/>
              </a:rPr>
              <a:t>98%</a:t>
            </a:r>
          </a:p>
        </p:txBody>
      </p:sp>
      <p:sp>
        <p:nvSpPr>
          <p:cNvPr id="123" name="Freeform 2739"/>
          <p:cNvSpPr>
            <a:spLocks noEditPoints="1"/>
          </p:cNvSpPr>
          <p:nvPr/>
        </p:nvSpPr>
        <p:spPr bwMode="auto">
          <a:xfrm>
            <a:off x="3578225" y="2810992"/>
            <a:ext cx="777875" cy="782637"/>
          </a:xfrm>
          <a:custGeom>
            <a:avLst/>
            <a:gdLst>
              <a:gd name="T0" fmla="*/ 2147483647 w 300"/>
              <a:gd name="T1" fmla="*/ 2147483647 h 302"/>
              <a:gd name="T2" fmla="*/ 2147483647 w 300"/>
              <a:gd name="T3" fmla="*/ 2147483647 h 302"/>
              <a:gd name="T4" fmla="*/ 2147483647 w 300"/>
              <a:gd name="T5" fmla="*/ 2147483647 h 302"/>
              <a:gd name="T6" fmla="*/ 2147483647 w 300"/>
              <a:gd name="T7" fmla="*/ 2147483647 h 302"/>
              <a:gd name="T8" fmla="*/ 2147483647 w 300"/>
              <a:gd name="T9" fmla="*/ 2147483647 h 302"/>
              <a:gd name="T10" fmla="*/ 2147483647 w 300"/>
              <a:gd name="T11" fmla="*/ 2147483647 h 302"/>
              <a:gd name="T12" fmla="*/ 2147483647 w 300"/>
              <a:gd name="T13" fmla="*/ 2147483647 h 302"/>
              <a:gd name="T14" fmla="*/ 2147483647 w 300"/>
              <a:gd name="T15" fmla="*/ 2147483647 h 302"/>
              <a:gd name="T16" fmla="*/ 2147483647 w 300"/>
              <a:gd name="T17" fmla="*/ 2147483647 h 302"/>
              <a:gd name="T18" fmla="*/ 2147483647 w 300"/>
              <a:gd name="T19" fmla="*/ 2147483647 h 302"/>
              <a:gd name="T20" fmla="*/ 2147483647 w 300"/>
              <a:gd name="T21" fmla="*/ 2147483647 h 302"/>
              <a:gd name="T22" fmla="*/ 2147483647 w 300"/>
              <a:gd name="T23" fmla="*/ 2147483647 h 302"/>
              <a:gd name="T24" fmla="*/ 2147483647 w 300"/>
              <a:gd name="T25" fmla="*/ 2147483647 h 302"/>
              <a:gd name="T26" fmla="*/ 2147483647 w 300"/>
              <a:gd name="T27" fmla="*/ 2147483647 h 302"/>
              <a:gd name="T28" fmla="*/ 2147483647 w 300"/>
              <a:gd name="T29" fmla="*/ 2147483647 h 302"/>
              <a:gd name="T30" fmla="*/ 2147483647 w 300"/>
              <a:gd name="T31" fmla="*/ 2147483647 h 302"/>
              <a:gd name="T32" fmla="*/ 2147483647 w 300"/>
              <a:gd name="T33" fmla="*/ 2147483647 h 302"/>
              <a:gd name="T34" fmla="*/ 2147483647 w 300"/>
              <a:gd name="T35" fmla="*/ 2147483647 h 302"/>
              <a:gd name="T36" fmla="*/ 2147483647 w 300"/>
              <a:gd name="T37" fmla="*/ 2147483647 h 302"/>
              <a:gd name="T38" fmla="*/ 2147483647 w 300"/>
              <a:gd name="T39" fmla="*/ 2147483647 h 302"/>
              <a:gd name="T40" fmla="*/ 2147483647 w 300"/>
              <a:gd name="T41" fmla="*/ 2147483647 h 302"/>
              <a:gd name="T42" fmla="*/ 2147483647 w 300"/>
              <a:gd name="T43" fmla="*/ 2147483647 h 302"/>
              <a:gd name="T44" fmla="*/ 2147483647 w 300"/>
              <a:gd name="T45" fmla="*/ 2147483647 h 302"/>
              <a:gd name="T46" fmla="*/ 2147483647 w 300"/>
              <a:gd name="T47" fmla="*/ 2147483647 h 302"/>
              <a:gd name="T48" fmla="*/ 2147483647 w 300"/>
              <a:gd name="T49" fmla="*/ 2147483647 h 302"/>
              <a:gd name="T50" fmla="*/ 2147483647 w 300"/>
              <a:gd name="T51" fmla="*/ 2147483647 h 302"/>
              <a:gd name="T52" fmla="*/ 2147483647 w 300"/>
              <a:gd name="T53" fmla="*/ 2147483647 h 302"/>
              <a:gd name="T54" fmla="*/ 2147483647 w 300"/>
              <a:gd name="T55" fmla="*/ 2147483647 h 302"/>
              <a:gd name="T56" fmla="*/ 2147483647 w 300"/>
              <a:gd name="T57" fmla="*/ 2147483647 h 302"/>
              <a:gd name="T58" fmla="*/ 2147483647 w 300"/>
              <a:gd name="T59" fmla="*/ 2147483647 h 302"/>
              <a:gd name="T60" fmla="*/ 2147483647 w 300"/>
              <a:gd name="T61" fmla="*/ 2147483647 h 302"/>
              <a:gd name="T62" fmla="*/ 2147483647 w 300"/>
              <a:gd name="T63" fmla="*/ 2147483647 h 302"/>
              <a:gd name="T64" fmla="*/ 2147483647 w 300"/>
              <a:gd name="T65" fmla="*/ 2147483647 h 302"/>
              <a:gd name="T66" fmla="*/ 2147483647 w 300"/>
              <a:gd name="T67" fmla="*/ 2147483647 h 302"/>
              <a:gd name="T68" fmla="*/ 2147483647 w 300"/>
              <a:gd name="T69" fmla="*/ 2147483647 h 302"/>
              <a:gd name="T70" fmla="*/ 2147483647 w 300"/>
              <a:gd name="T71" fmla="*/ 2147483647 h 302"/>
              <a:gd name="T72" fmla="*/ 2147483647 w 300"/>
              <a:gd name="T73" fmla="*/ 2147483647 h 302"/>
              <a:gd name="T74" fmla="*/ 2147483647 w 300"/>
              <a:gd name="T75" fmla="*/ 2147483647 h 302"/>
              <a:gd name="T76" fmla="*/ 2147483647 w 300"/>
              <a:gd name="T77" fmla="*/ 2147483647 h 302"/>
              <a:gd name="T78" fmla="*/ 2147483647 w 300"/>
              <a:gd name="T79" fmla="*/ 2147483647 h 302"/>
              <a:gd name="T80" fmla="*/ 2147483647 w 300"/>
              <a:gd name="T81" fmla="*/ 2147483647 h 302"/>
              <a:gd name="T82" fmla="*/ 2147483647 w 300"/>
              <a:gd name="T83" fmla="*/ 2147483647 h 302"/>
              <a:gd name="T84" fmla="*/ 2147483647 w 300"/>
              <a:gd name="T85" fmla="*/ 2147483647 h 302"/>
              <a:gd name="T86" fmla="*/ 2147483647 w 300"/>
              <a:gd name="T87" fmla="*/ 2147483647 h 302"/>
              <a:gd name="T88" fmla="*/ 2147483647 w 300"/>
              <a:gd name="T89" fmla="*/ 2147483647 h 302"/>
              <a:gd name="T90" fmla="*/ 2147483647 w 300"/>
              <a:gd name="T91" fmla="*/ 2147483647 h 302"/>
              <a:gd name="T92" fmla="*/ 2147483647 w 300"/>
              <a:gd name="T93" fmla="*/ 2147483647 h 302"/>
              <a:gd name="T94" fmla="*/ 2147483647 w 300"/>
              <a:gd name="T95" fmla="*/ 2147483647 h 302"/>
              <a:gd name="T96" fmla="*/ 2147483647 w 300"/>
              <a:gd name="T97" fmla="*/ 2147483647 h 302"/>
              <a:gd name="T98" fmla="*/ 2147483647 w 300"/>
              <a:gd name="T99" fmla="*/ 2147483647 h 302"/>
              <a:gd name="T100" fmla="*/ 2147483647 w 300"/>
              <a:gd name="T101" fmla="*/ 2147483647 h 302"/>
              <a:gd name="T102" fmla="*/ 2147483647 w 300"/>
              <a:gd name="T103" fmla="*/ 2147483647 h 302"/>
              <a:gd name="T104" fmla="*/ 2147483647 w 300"/>
              <a:gd name="T105" fmla="*/ 2147483647 h 302"/>
              <a:gd name="T106" fmla="*/ 2147483647 w 300"/>
              <a:gd name="T107" fmla="*/ 2147483647 h 302"/>
              <a:gd name="T108" fmla="*/ 2147483647 w 300"/>
              <a:gd name="T109" fmla="*/ 2147483647 h 302"/>
              <a:gd name="T110" fmla="*/ 2147483647 w 300"/>
              <a:gd name="T111" fmla="*/ 2147483647 h 302"/>
              <a:gd name="T112" fmla="*/ 2147483647 w 300"/>
              <a:gd name="T113" fmla="*/ 2147483647 h 302"/>
              <a:gd name="T114" fmla="*/ 2147483647 w 300"/>
              <a:gd name="T115" fmla="*/ 2147483647 h 302"/>
              <a:gd name="T116" fmla="*/ 2147483647 w 300"/>
              <a:gd name="T117" fmla="*/ 2147483647 h 302"/>
              <a:gd name="T118" fmla="*/ 2147483647 w 300"/>
              <a:gd name="T119" fmla="*/ 2147483647 h 302"/>
              <a:gd name="T120" fmla="*/ 2147483647 w 300"/>
              <a:gd name="T121" fmla="*/ 2147483647 h 302"/>
              <a:gd name="T122" fmla="*/ 2147483647 w 300"/>
              <a:gd name="T123" fmla="*/ 2147483647 h 3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00"/>
              <a:gd name="T187" fmla="*/ 0 h 302"/>
              <a:gd name="T188" fmla="*/ 300 w 300"/>
              <a:gd name="T189" fmla="*/ 302 h 30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00" h="302">
                <a:moveTo>
                  <a:pt x="30" y="302"/>
                </a:move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2"/>
                </a:lnTo>
                <a:lnTo>
                  <a:pt x="0" y="272"/>
                </a:lnTo>
                <a:lnTo>
                  <a:pt x="0" y="266"/>
                </a:lnTo>
                <a:lnTo>
                  <a:pt x="2" y="260"/>
                </a:lnTo>
                <a:lnTo>
                  <a:pt x="16" y="206"/>
                </a:lnTo>
                <a:lnTo>
                  <a:pt x="18" y="200"/>
                </a:lnTo>
                <a:lnTo>
                  <a:pt x="24" y="198"/>
                </a:lnTo>
                <a:lnTo>
                  <a:pt x="30" y="196"/>
                </a:lnTo>
                <a:lnTo>
                  <a:pt x="270" y="196"/>
                </a:lnTo>
                <a:lnTo>
                  <a:pt x="276" y="198"/>
                </a:lnTo>
                <a:lnTo>
                  <a:pt x="280" y="200"/>
                </a:lnTo>
                <a:lnTo>
                  <a:pt x="284" y="206"/>
                </a:lnTo>
                <a:lnTo>
                  <a:pt x="298" y="260"/>
                </a:lnTo>
                <a:lnTo>
                  <a:pt x="300" y="266"/>
                </a:lnTo>
                <a:lnTo>
                  <a:pt x="300" y="272"/>
                </a:lnTo>
                <a:lnTo>
                  <a:pt x="298" y="282"/>
                </a:lnTo>
                <a:lnTo>
                  <a:pt x="292" y="292"/>
                </a:lnTo>
                <a:lnTo>
                  <a:pt x="282" y="300"/>
                </a:lnTo>
                <a:lnTo>
                  <a:pt x="270" y="302"/>
                </a:lnTo>
                <a:lnTo>
                  <a:pt x="30" y="302"/>
                </a:lnTo>
                <a:close/>
                <a:moveTo>
                  <a:pt x="60" y="0"/>
                </a:moveTo>
                <a:lnTo>
                  <a:pt x="240" y="0"/>
                </a:lnTo>
                <a:lnTo>
                  <a:pt x="252" y="2"/>
                </a:lnTo>
                <a:lnTo>
                  <a:pt x="262" y="8"/>
                </a:lnTo>
                <a:lnTo>
                  <a:pt x="268" y="18"/>
                </a:lnTo>
                <a:lnTo>
                  <a:pt x="270" y="30"/>
                </a:lnTo>
                <a:lnTo>
                  <a:pt x="270" y="150"/>
                </a:lnTo>
                <a:lnTo>
                  <a:pt x="268" y="162"/>
                </a:lnTo>
                <a:lnTo>
                  <a:pt x="262" y="172"/>
                </a:lnTo>
                <a:lnTo>
                  <a:pt x="252" y="178"/>
                </a:lnTo>
                <a:lnTo>
                  <a:pt x="240" y="180"/>
                </a:lnTo>
                <a:lnTo>
                  <a:pt x="60" y="180"/>
                </a:lnTo>
                <a:lnTo>
                  <a:pt x="48" y="178"/>
                </a:lnTo>
                <a:lnTo>
                  <a:pt x="38" y="172"/>
                </a:lnTo>
                <a:lnTo>
                  <a:pt x="32" y="162"/>
                </a:lnTo>
                <a:lnTo>
                  <a:pt x="30" y="150"/>
                </a:lnTo>
                <a:lnTo>
                  <a:pt x="30" y="30"/>
                </a:lnTo>
                <a:lnTo>
                  <a:pt x="32" y="18"/>
                </a:lnTo>
                <a:lnTo>
                  <a:pt x="38" y="8"/>
                </a:lnTo>
                <a:lnTo>
                  <a:pt x="48" y="2"/>
                </a:lnTo>
                <a:lnTo>
                  <a:pt x="60" y="0"/>
                </a:lnTo>
                <a:close/>
                <a:moveTo>
                  <a:pt x="36" y="256"/>
                </a:moveTo>
                <a:lnTo>
                  <a:pt x="36" y="256"/>
                </a:lnTo>
                <a:lnTo>
                  <a:pt x="34" y="258"/>
                </a:lnTo>
                <a:lnTo>
                  <a:pt x="32" y="260"/>
                </a:lnTo>
                <a:lnTo>
                  <a:pt x="32" y="264"/>
                </a:lnTo>
                <a:lnTo>
                  <a:pt x="30" y="268"/>
                </a:lnTo>
                <a:lnTo>
                  <a:pt x="30" y="270"/>
                </a:lnTo>
                <a:lnTo>
                  <a:pt x="32" y="272"/>
                </a:lnTo>
                <a:lnTo>
                  <a:pt x="36" y="272"/>
                </a:lnTo>
                <a:lnTo>
                  <a:pt x="40" y="272"/>
                </a:lnTo>
                <a:lnTo>
                  <a:pt x="44" y="270"/>
                </a:lnTo>
                <a:lnTo>
                  <a:pt x="46" y="268"/>
                </a:lnTo>
                <a:lnTo>
                  <a:pt x="46" y="264"/>
                </a:lnTo>
                <a:lnTo>
                  <a:pt x="46" y="260"/>
                </a:lnTo>
                <a:lnTo>
                  <a:pt x="46" y="258"/>
                </a:lnTo>
                <a:lnTo>
                  <a:pt x="44" y="256"/>
                </a:lnTo>
                <a:lnTo>
                  <a:pt x="40" y="256"/>
                </a:lnTo>
                <a:lnTo>
                  <a:pt x="36" y="256"/>
                </a:lnTo>
                <a:close/>
                <a:moveTo>
                  <a:pt x="42" y="234"/>
                </a:moveTo>
                <a:lnTo>
                  <a:pt x="42" y="234"/>
                </a:lnTo>
                <a:lnTo>
                  <a:pt x="40" y="234"/>
                </a:lnTo>
                <a:lnTo>
                  <a:pt x="38" y="238"/>
                </a:lnTo>
                <a:lnTo>
                  <a:pt x="36" y="242"/>
                </a:lnTo>
                <a:lnTo>
                  <a:pt x="36" y="244"/>
                </a:lnTo>
                <a:lnTo>
                  <a:pt x="36" y="248"/>
                </a:lnTo>
                <a:lnTo>
                  <a:pt x="38" y="248"/>
                </a:lnTo>
                <a:lnTo>
                  <a:pt x="50" y="248"/>
                </a:lnTo>
                <a:lnTo>
                  <a:pt x="60" y="248"/>
                </a:lnTo>
                <a:lnTo>
                  <a:pt x="62" y="248"/>
                </a:lnTo>
                <a:lnTo>
                  <a:pt x="64" y="244"/>
                </a:lnTo>
                <a:lnTo>
                  <a:pt x="64" y="242"/>
                </a:lnTo>
                <a:lnTo>
                  <a:pt x="66" y="238"/>
                </a:lnTo>
                <a:lnTo>
                  <a:pt x="66" y="234"/>
                </a:lnTo>
                <a:lnTo>
                  <a:pt x="62" y="234"/>
                </a:lnTo>
                <a:lnTo>
                  <a:pt x="52" y="234"/>
                </a:lnTo>
                <a:lnTo>
                  <a:pt x="42" y="234"/>
                </a:lnTo>
                <a:close/>
                <a:moveTo>
                  <a:pt x="48" y="210"/>
                </a:moveTo>
                <a:lnTo>
                  <a:pt x="48" y="210"/>
                </a:lnTo>
                <a:lnTo>
                  <a:pt x="44" y="212"/>
                </a:lnTo>
                <a:lnTo>
                  <a:pt x="44" y="214"/>
                </a:lnTo>
                <a:lnTo>
                  <a:pt x="42" y="222"/>
                </a:lnTo>
                <a:lnTo>
                  <a:pt x="42" y="226"/>
                </a:lnTo>
                <a:lnTo>
                  <a:pt x="44" y="226"/>
                </a:lnTo>
                <a:lnTo>
                  <a:pt x="50" y="226"/>
                </a:lnTo>
                <a:lnTo>
                  <a:pt x="58" y="226"/>
                </a:lnTo>
                <a:lnTo>
                  <a:pt x="60" y="226"/>
                </a:lnTo>
                <a:lnTo>
                  <a:pt x="62" y="222"/>
                </a:lnTo>
                <a:lnTo>
                  <a:pt x="62" y="218"/>
                </a:lnTo>
                <a:lnTo>
                  <a:pt x="64" y="214"/>
                </a:lnTo>
                <a:lnTo>
                  <a:pt x="62" y="212"/>
                </a:lnTo>
                <a:lnTo>
                  <a:pt x="60" y="210"/>
                </a:lnTo>
                <a:lnTo>
                  <a:pt x="54" y="210"/>
                </a:lnTo>
                <a:lnTo>
                  <a:pt x="48" y="210"/>
                </a:lnTo>
                <a:close/>
                <a:moveTo>
                  <a:pt x="58" y="256"/>
                </a:moveTo>
                <a:lnTo>
                  <a:pt x="58" y="256"/>
                </a:lnTo>
                <a:lnTo>
                  <a:pt x="56" y="258"/>
                </a:lnTo>
                <a:lnTo>
                  <a:pt x="54" y="260"/>
                </a:lnTo>
                <a:lnTo>
                  <a:pt x="52" y="268"/>
                </a:lnTo>
                <a:lnTo>
                  <a:pt x="52" y="270"/>
                </a:lnTo>
                <a:lnTo>
                  <a:pt x="56" y="272"/>
                </a:lnTo>
                <a:lnTo>
                  <a:pt x="60" y="272"/>
                </a:lnTo>
                <a:lnTo>
                  <a:pt x="64" y="272"/>
                </a:lnTo>
                <a:lnTo>
                  <a:pt x="66" y="270"/>
                </a:lnTo>
                <a:lnTo>
                  <a:pt x="68" y="268"/>
                </a:lnTo>
                <a:lnTo>
                  <a:pt x="68" y="264"/>
                </a:lnTo>
                <a:lnTo>
                  <a:pt x="68" y="260"/>
                </a:lnTo>
                <a:lnTo>
                  <a:pt x="68" y="258"/>
                </a:lnTo>
                <a:lnTo>
                  <a:pt x="66" y="256"/>
                </a:lnTo>
                <a:lnTo>
                  <a:pt x="62" y="256"/>
                </a:lnTo>
                <a:lnTo>
                  <a:pt x="58" y="256"/>
                </a:lnTo>
                <a:close/>
                <a:moveTo>
                  <a:pt x="74" y="30"/>
                </a:moveTo>
                <a:lnTo>
                  <a:pt x="74" y="30"/>
                </a:lnTo>
                <a:lnTo>
                  <a:pt x="68" y="32"/>
                </a:lnTo>
                <a:lnTo>
                  <a:pt x="64" y="34"/>
                </a:lnTo>
                <a:lnTo>
                  <a:pt x="60" y="38"/>
                </a:lnTo>
                <a:lnTo>
                  <a:pt x="60" y="46"/>
                </a:lnTo>
                <a:lnTo>
                  <a:pt x="60" y="136"/>
                </a:lnTo>
                <a:lnTo>
                  <a:pt x="60" y="142"/>
                </a:lnTo>
                <a:lnTo>
                  <a:pt x="64" y="146"/>
                </a:lnTo>
                <a:lnTo>
                  <a:pt x="68" y="150"/>
                </a:lnTo>
                <a:lnTo>
                  <a:pt x="74" y="150"/>
                </a:lnTo>
                <a:lnTo>
                  <a:pt x="226" y="150"/>
                </a:lnTo>
                <a:lnTo>
                  <a:pt x="232" y="150"/>
                </a:lnTo>
                <a:lnTo>
                  <a:pt x="236" y="146"/>
                </a:lnTo>
                <a:lnTo>
                  <a:pt x="240" y="142"/>
                </a:lnTo>
                <a:lnTo>
                  <a:pt x="240" y="136"/>
                </a:lnTo>
                <a:lnTo>
                  <a:pt x="240" y="46"/>
                </a:lnTo>
                <a:lnTo>
                  <a:pt x="240" y="38"/>
                </a:lnTo>
                <a:lnTo>
                  <a:pt x="236" y="34"/>
                </a:lnTo>
                <a:lnTo>
                  <a:pt x="232" y="32"/>
                </a:lnTo>
                <a:lnTo>
                  <a:pt x="226" y="30"/>
                </a:lnTo>
                <a:lnTo>
                  <a:pt x="74" y="30"/>
                </a:lnTo>
                <a:close/>
                <a:moveTo>
                  <a:pt x="74" y="210"/>
                </a:moveTo>
                <a:lnTo>
                  <a:pt x="74" y="210"/>
                </a:lnTo>
                <a:lnTo>
                  <a:pt x="72" y="212"/>
                </a:lnTo>
                <a:lnTo>
                  <a:pt x="70" y="214"/>
                </a:lnTo>
                <a:lnTo>
                  <a:pt x="70" y="218"/>
                </a:lnTo>
                <a:lnTo>
                  <a:pt x="68" y="222"/>
                </a:lnTo>
                <a:lnTo>
                  <a:pt x="68" y="226"/>
                </a:lnTo>
                <a:lnTo>
                  <a:pt x="72" y="226"/>
                </a:lnTo>
                <a:lnTo>
                  <a:pt x="74" y="226"/>
                </a:lnTo>
                <a:lnTo>
                  <a:pt x="78" y="226"/>
                </a:lnTo>
                <a:lnTo>
                  <a:pt x="80" y="226"/>
                </a:lnTo>
                <a:lnTo>
                  <a:pt x="82" y="222"/>
                </a:lnTo>
                <a:lnTo>
                  <a:pt x="82" y="218"/>
                </a:lnTo>
                <a:lnTo>
                  <a:pt x="84" y="214"/>
                </a:lnTo>
                <a:lnTo>
                  <a:pt x="82" y="212"/>
                </a:lnTo>
                <a:lnTo>
                  <a:pt x="80" y="210"/>
                </a:lnTo>
                <a:lnTo>
                  <a:pt x="78" y="210"/>
                </a:lnTo>
                <a:lnTo>
                  <a:pt x="74" y="210"/>
                </a:lnTo>
                <a:close/>
                <a:moveTo>
                  <a:pt x="76" y="234"/>
                </a:moveTo>
                <a:lnTo>
                  <a:pt x="76" y="234"/>
                </a:lnTo>
                <a:lnTo>
                  <a:pt x="74" y="234"/>
                </a:lnTo>
                <a:lnTo>
                  <a:pt x="72" y="238"/>
                </a:lnTo>
                <a:lnTo>
                  <a:pt x="72" y="244"/>
                </a:lnTo>
                <a:lnTo>
                  <a:pt x="72" y="248"/>
                </a:lnTo>
                <a:lnTo>
                  <a:pt x="74" y="248"/>
                </a:lnTo>
                <a:lnTo>
                  <a:pt x="78" y="248"/>
                </a:lnTo>
                <a:lnTo>
                  <a:pt x="82" y="248"/>
                </a:lnTo>
                <a:lnTo>
                  <a:pt x="84" y="248"/>
                </a:lnTo>
                <a:lnTo>
                  <a:pt x="86" y="244"/>
                </a:lnTo>
                <a:lnTo>
                  <a:pt x="86" y="242"/>
                </a:lnTo>
                <a:lnTo>
                  <a:pt x="86" y="238"/>
                </a:lnTo>
                <a:lnTo>
                  <a:pt x="86" y="234"/>
                </a:lnTo>
                <a:lnTo>
                  <a:pt x="84" y="234"/>
                </a:lnTo>
                <a:lnTo>
                  <a:pt x="80" y="234"/>
                </a:lnTo>
                <a:lnTo>
                  <a:pt x="76" y="234"/>
                </a:lnTo>
                <a:close/>
                <a:moveTo>
                  <a:pt x="80" y="256"/>
                </a:moveTo>
                <a:lnTo>
                  <a:pt x="80" y="256"/>
                </a:lnTo>
                <a:lnTo>
                  <a:pt x="78" y="258"/>
                </a:lnTo>
                <a:lnTo>
                  <a:pt x="76" y="260"/>
                </a:lnTo>
                <a:lnTo>
                  <a:pt x="76" y="264"/>
                </a:lnTo>
                <a:lnTo>
                  <a:pt x="74" y="268"/>
                </a:lnTo>
                <a:lnTo>
                  <a:pt x="76" y="270"/>
                </a:lnTo>
                <a:lnTo>
                  <a:pt x="78" y="272"/>
                </a:lnTo>
                <a:lnTo>
                  <a:pt x="82" y="272"/>
                </a:lnTo>
                <a:lnTo>
                  <a:pt x="86" y="272"/>
                </a:lnTo>
                <a:lnTo>
                  <a:pt x="88" y="270"/>
                </a:lnTo>
                <a:lnTo>
                  <a:pt x="90" y="268"/>
                </a:lnTo>
                <a:lnTo>
                  <a:pt x="90" y="264"/>
                </a:lnTo>
                <a:lnTo>
                  <a:pt x="90" y="260"/>
                </a:lnTo>
                <a:lnTo>
                  <a:pt x="90" y="258"/>
                </a:lnTo>
                <a:lnTo>
                  <a:pt x="88" y="256"/>
                </a:lnTo>
                <a:lnTo>
                  <a:pt x="84" y="256"/>
                </a:lnTo>
                <a:lnTo>
                  <a:pt x="80" y="256"/>
                </a:lnTo>
                <a:close/>
                <a:moveTo>
                  <a:pt x="94" y="210"/>
                </a:moveTo>
                <a:lnTo>
                  <a:pt x="94" y="210"/>
                </a:lnTo>
                <a:lnTo>
                  <a:pt x="92" y="212"/>
                </a:lnTo>
                <a:lnTo>
                  <a:pt x="90" y="214"/>
                </a:lnTo>
                <a:lnTo>
                  <a:pt x="88" y="222"/>
                </a:lnTo>
                <a:lnTo>
                  <a:pt x="90" y="226"/>
                </a:lnTo>
                <a:lnTo>
                  <a:pt x="92" y="226"/>
                </a:lnTo>
                <a:lnTo>
                  <a:pt x="94" y="226"/>
                </a:lnTo>
                <a:lnTo>
                  <a:pt x="98" y="226"/>
                </a:lnTo>
                <a:lnTo>
                  <a:pt x="102" y="226"/>
                </a:lnTo>
                <a:lnTo>
                  <a:pt x="102" y="222"/>
                </a:lnTo>
                <a:lnTo>
                  <a:pt x="102" y="218"/>
                </a:lnTo>
                <a:lnTo>
                  <a:pt x="104" y="214"/>
                </a:lnTo>
                <a:lnTo>
                  <a:pt x="102" y="212"/>
                </a:lnTo>
                <a:lnTo>
                  <a:pt x="100" y="210"/>
                </a:lnTo>
                <a:lnTo>
                  <a:pt x="96" y="210"/>
                </a:lnTo>
                <a:lnTo>
                  <a:pt x="94" y="210"/>
                </a:lnTo>
                <a:close/>
                <a:moveTo>
                  <a:pt x="98" y="234"/>
                </a:moveTo>
                <a:lnTo>
                  <a:pt x="98" y="234"/>
                </a:lnTo>
                <a:lnTo>
                  <a:pt x="94" y="234"/>
                </a:lnTo>
                <a:lnTo>
                  <a:pt x="94" y="238"/>
                </a:lnTo>
                <a:lnTo>
                  <a:pt x="94" y="242"/>
                </a:lnTo>
                <a:lnTo>
                  <a:pt x="92" y="244"/>
                </a:lnTo>
                <a:lnTo>
                  <a:pt x="94" y="248"/>
                </a:lnTo>
                <a:lnTo>
                  <a:pt x="96" y="248"/>
                </a:lnTo>
                <a:lnTo>
                  <a:pt x="100" y="248"/>
                </a:lnTo>
                <a:lnTo>
                  <a:pt x="104" y="248"/>
                </a:lnTo>
                <a:lnTo>
                  <a:pt x="106" y="248"/>
                </a:lnTo>
                <a:lnTo>
                  <a:pt x="108" y="244"/>
                </a:lnTo>
                <a:lnTo>
                  <a:pt x="108" y="242"/>
                </a:lnTo>
                <a:lnTo>
                  <a:pt x="108" y="238"/>
                </a:lnTo>
                <a:lnTo>
                  <a:pt x="108" y="234"/>
                </a:lnTo>
                <a:lnTo>
                  <a:pt x="104" y="234"/>
                </a:lnTo>
                <a:lnTo>
                  <a:pt x="102" y="234"/>
                </a:lnTo>
                <a:lnTo>
                  <a:pt x="98" y="234"/>
                </a:lnTo>
                <a:close/>
                <a:moveTo>
                  <a:pt x="102" y="256"/>
                </a:moveTo>
                <a:lnTo>
                  <a:pt x="102" y="256"/>
                </a:lnTo>
                <a:lnTo>
                  <a:pt x="100" y="258"/>
                </a:lnTo>
                <a:lnTo>
                  <a:pt x="98" y="260"/>
                </a:lnTo>
                <a:lnTo>
                  <a:pt x="98" y="264"/>
                </a:lnTo>
                <a:lnTo>
                  <a:pt x="98" y="268"/>
                </a:lnTo>
                <a:lnTo>
                  <a:pt x="98" y="270"/>
                </a:lnTo>
                <a:lnTo>
                  <a:pt x="100" y="272"/>
                </a:lnTo>
                <a:lnTo>
                  <a:pt x="126" y="272"/>
                </a:lnTo>
                <a:lnTo>
                  <a:pt x="150" y="272"/>
                </a:lnTo>
                <a:lnTo>
                  <a:pt x="174" y="272"/>
                </a:lnTo>
                <a:lnTo>
                  <a:pt x="198" y="272"/>
                </a:lnTo>
                <a:lnTo>
                  <a:pt x="202" y="270"/>
                </a:lnTo>
                <a:lnTo>
                  <a:pt x="202" y="268"/>
                </a:lnTo>
                <a:lnTo>
                  <a:pt x="202" y="264"/>
                </a:lnTo>
                <a:lnTo>
                  <a:pt x="202" y="260"/>
                </a:lnTo>
                <a:lnTo>
                  <a:pt x="200" y="258"/>
                </a:lnTo>
                <a:lnTo>
                  <a:pt x="198" y="256"/>
                </a:lnTo>
                <a:lnTo>
                  <a:pt x="174" y="256"/>
                </a:lnTo>
                <a:lnTo>
                  <a:pt x="150" y="256"/>
                </a:lnTo>
                <a:lnTo>
                  <a:pt x="126" y="256"/>
                </a:lnTo>
                <a:lnTo>
                  <a:pt x="102" y="256"/>
                </a:lnTo>
                <a:close/>
                <a:moveTo>
                  <a:pt x="114" y="210"/>
                </a:moveTo>
                <a:lnTo>
                  <a:pt x="114" y="210"/>
                </a:lnTo>
                <a:lnTo>
                  <a:pt x="110" y="212"/>
                </a:lnTo>
                <a:lnTo>
                  <a:pt x="110" y="214"/>
                </a:lnTo>
                <a:lnTo>
                  <a:pt x="110" y="218"/>
                </a:lnTo>
                <a:lnTo>
                  <a:pt x="110" y="222"/>
                </a:lnTo>
                <a:lnTo>
                  <a:pt x="110" y="226"/>
                </a:lnTo>
                <a:lnTo>
                  <a:pt x="112" y="226"/>
                </a:lnTo>
                <a:lnTo>
                  <a:pt x="116" y="226"/>
                </a:lnTo>
                <a:lnTo>
                  <a:pt x="120" y="226"/>
                </a:lnTo>
                <a:lnTo>
                  <a:pt x="122" y="226"/>
                </a:lnTo>
                <a:lnTo>
                  <a:pt x="122" y="222"/>
                </a:lnTo>
                <a:lnTo>
                  <a:pt x="122" y="218"/>
                </a:lnTo>
                <a:lnTo>
                  <a:pt x="124" y="214"/>
                </a:lnTo>
                <a:lnTo>
                  <a:pt x="122" y="212"/>
                </a:lnTo>
                <a:lnTo>
                  <a:pt x="120" y="210"/>
                </a:lnTo>
                <a:lnTo>
                  <a:pt x="116" y="210"/>
                </a:lnTo>
                <a:lnTo>
                  <a:pt x="114" y="210"/>
                </a:lnTo>
                <a:close/>
                <a:moveTo>
                  <a:pt x="118" y="234"/>
                </a:moveTo>
                <a:lnTo>
                  <a:pt x="118" y="234"/>
                </a:lnTo>
                <a:lnTo>
                  <a:pt x="116" y="234"/>
                </a:lnTo>
                <a:lnTo>
                  <a:pt x="114" y="238"/>
                </a:lnTo>
                <a:lnTo>
                  <a:pt x="114" y="242"/>
                </a:lnTo>
                <a:lnTo>
                  <a:pt x="114" y="244"/>
                </a:lnTo>
                <a:lnTo>
                  <a:pt x="114" y="248"/>
                </a:lnTo>
                <a:lnTo>
                  <a:pt x="118" y="248"/>
                </a:lnTo>
                <a:lnTo>
                  <a:pt x="120" y="248"/>
                </a:lnTo>
                <a:lnTo>
                  <a:pt x="124" y="248"/>
                </a:lnTo>
                <a:lnTo>
                  <a:pt x="128" y="248"/>
                </a:lnTo>
                <a:lnTo>
                  <a:pt x="128" y="244"/>
                </a:lnTo>
                <a:lnTo>
                  <a:pt x="128" y="238"/>
                </a:lnTo>
                <a:lnTo>
                  <a:pt x="128" y="234"/>
                </a:lnTo>
                <a:lnTo>
                  <a:pt x="126" y="234"/>
                </a:lnTo>
                <a:lnTo>
                  <a:pt x="122" y="234"/>
                </a:lnTo>
                <a:lnTo>
                  <a:pt x="118" y="234"/>
                </a:lnTo>
                <a:close/>
                <a:moveTo>
                  <a:pt x="134" y="210"/>
                </a:moveTo>
                <a:lnTo>
                  <a:pt x="134" y="210"/>
                </a:lnTo>
                <a:lnTo>
                  <a:pt x="130" y="212"/>
                </a:lnTo>
                <a:lnTo>
                  <a:pt x="130" y="214"/>
                </a:lnTo>
                <a:lnTo>
                  <a:pt x="130" y="222"/>
                </a:lnTo>
                <a:lnTo>
                  <a:pt x="130" y="226"/>
                </a:lnTo>
                <a:lnTo>
                  <a:pt x="132" y="226"/>
                </a:lnTo>
                <a:lnTo>
                  <a:pt x="136" y="226"/>
                </a:lnTo>
                <a:lnTo>
                  <a:pt x="140" y="226"/>
                </a:lnTo>
                <a:lnTo>
                  <a:pt x="142" y="226"/>
                </a:lnTo>
                <a:lnTo>
                  <a:pt x="142" y="222"/>
                </a:lnTo>
                <a:lnTo>
                  <a:pt x="144" y="214"/>
                </a:lnTo>
                <a:lnTo>
                  <a:pt x="142" y="212"/>
                </a:lnTo>
                <a:lnTo>
                  <a:pt x="140" y="210"/>
                </a:lnTo>
                <a:lnTo>
                  <a:pt x="136" y="210"/>
                </a:lnTo>
                <a:lnTo>
                  <a:pt x="134" y="210"/>
                </a:lnTo>
                <a:close/>
                <a:moveTo>
                  <a:pt x="140" y="234"/>
                </a:moveTo>
                <a:lnTo>
                  <a:pt x="140" y="234"/>
                </a:lnTo>
                <a:lnTo>
                  <a:pt x="136" y="234"/>
                </a:lnTo>
                <a:lnTo>
                  <a:pt x="136" y="238"/>
                </a:lnTo>
                <a:lnTo>
                  <a:pt x="136" y="242"/>
                </a:lnTo>
                <a:lnTo>
                  <a:pt x="136" y="244"/>
                </a:lnTo>
                <a:lnTo>
                  <a:pt x="136" y="248"/>
                </a:lnTo>
                <a:lnTo>
                  <a:pt x="138" y="248"/>
                </a:lnTo>
                <a:lnTo>
                  <a:pt x="142" y="248"/>
                </a:lnTo>
                <a:lnTo>
                  <a:pt x="146" y="248"/>
                </a:lnTo>
                <a:lnTo>
                  <a:pt x="148" y="248"/>
                </a:lnTo>
                <a:lnTo>
                  <a:pt x="150" y="244"/>
                </a:lnTo>
                <a:lnTo>
                  <a:pt x="150" y="242"/>
                </a:lnTo>
                <a:lnTo>
                  <a:pt x="150" y="238"/>
                </a:lnTo>
                <a:lnTo>
                  <a:pt x="148" y="234"/>
                </a:lnTo>
                <a:lnTo>
                  <a:pt x="146" y="234"/>
                </a:lnTo>
                <a:lnTo>
                  <a:pt x="142" y="234"/>
                </a:lnTo>
                <a:lnTo>
                  <a:pt x="140" y="234"/>
                </a:lnTo>
                <a:close/>
                <a:moveTo>
                  <a:pt x="154" y="210"/>
                </a:moveTo>
                <a:lnTo>
                  <a:pt x="154" y="210"/>
                </a:lnTo>
                <a:lnTo>
                  <a:pt x="150" y="212"/>
                </a:lnTo>
                <a:lnTo>
                  <a:pt x="150" y="214"/>
                </a:lnTo>
                <a:lnTo>
                  <a:pt x="150" y="218"/>
                </a:lnTo>
                <a:lnTo>
                  <a:pt x="150" y="222"/>
                </a:lnTo>
                <a:lnTo>
                  <a:pt x="150" y="226"/>
                </a:lnTo>
                <a:lnTo>
                  <a:pt x="154" y="226"/>
                </a:lnTo>
                <a:lnTo>
                  <a:pt x="156" y="226"/>
                </a:lnTo>
                <a:lnTo>
                  <a:pt x="160" y="226"/>
                </a:lnTo>
                <a:lnTo>
                  <a:pt x="162" y="226"/>
                </a:lnTo>
                <a:lnTo>
                  <a:pt x="164" y="222"/>
                </a:lnTo>
                <a:lnTo>
                  <a:pt x="164" y="218"/>
                </a:lnTo>
                <a:lnTo>
                  <a:pt x="164" y="214"/>
                </a:lnTo>
                <a:lnTo>
                  <a:pt x="162" y="212"/>
                </a:lnTo>
                <a:lnTo>
                  <a:pt x="160" y="210"/>
                </a:lnTo>
                <a:lnTo>
                  <a:pt x="156" y="210"/>
                </a:lnTo>
                <a:lnTo>
                  <a:pt x="154" y="210"/>
                </a:lnTo>
                <a:close/>
                <a:moveTo>
                  <a:pt x="160" y="234"/>
                </a:moveTo>
                <a:lnTo>
                  <a:pt x="160" y="234"/>
                </a:lnTo>
                <a:lnTo>
                  <a:pt x="158" y="234"/>
                </a:lnTo>
                <a:lnTo>
                  <a:pt x="156" y="238"/>
                </a:lnTo>
                <a:lnTo>
                  <a:pt x="156" y="244"/>
                </a:lnTo>
                <a:lnTo>
                  <a:pt x="158" y="248"/>
                </a:lnTo>
                <a:lnTo>
                  <a:pt x="160" y="248"/>
                </a:lnTo>
                <a:lnTo>
                  <a:pt x="164" y="248"/>
                </a:lnTo>
                <a:lnTo>
                  <a:pt x="168" y="248"/>
                </a:lnTo>
                <a:lnTo>
                  <a:pt x="170" y="248"/>
                </a:lnTo>
                <a:lnTo>
                  <a:pt x="172" y="244"/>
                </a:lnTo>
                <a:lnTo>
                  <a:pt x="170" y="238"/>
                </a:lnTo>
                <a:lnTo>
                  <a:pt x="170" y="234"/>
                </a:lnTo>
                <a:lnTo>
                  <a:pt x="168" y="234"/>
                </a:lnTo>
                <a:lnTo>
                  <a:pt x="164" y="234"/>
                </a:lnTo>
                <a:lnTo>
                  <a:pt x="160" y="234"/>
                </a:lnTo>
                <a:close/>
                <a:moveTo>
                  <a:pt x="172" y="210"/>
                </a:moveTo>
                <a:lnTo>
                  <a:pt x="172" y="210"/>
                </a:lnTo>
                <a:lnTo>
                  <a:pt x="170" y="212"/>
                </a:lnTo>
                <a:lnTo>
                  <a:pt x="170" y="214"/>
                </a:lnTo>
                <a:lnTo>
                  <a:pt x="170" y="218"/>
                </a:lnTo>
                <a:lnTo>
                  <a:pt x="170" y="222"/>
                </a:lnTo>
                <a:lnTo>
                  <a:pt x="170" y="226"/>
                </a:lnTo>
                <a:lnTo>
                  <a:pt x="174" y="226"/>
                </a:lnTo>
                <a:lnTo>
                  <a:pt x="176" y="226"/>
                </a:lnTo>
                <a:lnTo>
                  <a:pt x="180" y="226"/>
                </a:lnTo>
                <a:lnTo>
                  <a:pt x="182" y="226"/>
                </a:lnTo>
                <a:lnTo>
                  <a:pt x="184" y="222"/>
                </a:lnTo>
                <a:lnTo>
                  <a:pt x="182" y="214"/>
                </a:lnTo>
                <a:lnTo>
                  <a:pt x="182" y="212"/>
                </a:lnTo>
                <a:lnTo>
                  <a:pt x="180" y="210"/>
                </a:lnTo>
                <a:lnTo>
                  <a:pt x="176" y="210"/>
                </a:lnTo>
                <a:lnTo>
                  <a:pt x="172" y="210"/>
                </a:lnTo>
                <a:close/>
                <a:moveTo>
                  <a:pt x="182" y="234"/>
                </a:moveTo>
                <a:lnTo>
                  <a:pt x="182" y="234"/>
                </a:lnTo>
                <a:lnTo>
                  <a:pt x="178" y="234"/>
                </a:lnTo>
                <a:lnTo>
                  <a:pt x="178" y="238"/>
                </a:lnTo>
                <a:lnTo>
                  <a:pt x="178" y="242"/>
                </a:lnTo>
                <a:lnTo>
                  <a:pt x="178" y="244"/>
                </a:lnTo>
                <a:lnTo>
                  <a:pt x="180" y="248"/>
                </a:lnTo>
                <a:lnTo>
                  <a:pt x="182" y="248"/>
                </a:lnTo>
                <a:lnTo>
                  <a:pt x="186" y="248"/>
                </a:lnTo>
                <a:lnTo>
                  <a:pt x="190" y="248"/>
                </a:lnTo>
                <a:lnTo>
                  <a:pt x="192" y="248"/>
                </a:lnTo>
                <a:lnTo>
                  <a:pt x="192" y="244"/>
                </a:lnTo>
                <a:lnTo>
                  <a:pt x="192" y="242"/>
                </a:lnTo>
                <a:lnTo>
                  <a:pt x="192" y="238"/>
                </a:lnTo>
                <a:lnTo>
                  <a:pt x="190" y="234"/>
                </a:lnTo>
                <a:lnTo>
                  <a:pt x="188" y="234"/>
                </a:lnTo>
                <a:lnTo>
                  <a:pt x="184" y="234"/>
                </a:lnTo>
                <a:lnTo>
                  <a:pt x="182" y="234"/>
                </a:lnTo>
                <a:close/>
                <a:moveTo>
                  <a:pt x="192" y="210"/>
                </a:moveTo>
                <a:lnTo>
                  <a:pt x="192" y="210"/>
                </a:lnTo>
                <a:lnTo>
                  <a:pt x="190" y="212"/>
                </a:lnTo>
                <a:lnTo>
                  <a:pt x="190" y="214"/>
                </a:lnTo>
                <a:lnTo>
                  <a:pt x="190" y="218"/>
                </a:lnTo>
                <a:lnTo>
                  <a:pt x="190" y="222"/>
                </a:lnTo>
                <a:lnTo>
                  <a:pt x="192" y="226"/>
                </a:lnTo>
                <a:lnTo>
                  <a:pt x="194" y="226"/>
                </a:lnTo>
                <a:lnTo>
                  <a:pt x="198" y="226"/>
                </a:lnTo>
                <a:lnTo>
                  <a:pt x="200" y="226"/>
                </a:lnTo>
                <a:lnTo>
                  <a:pt x="204" y="226"/>
                </a:lnTo>
                <a:lnTo>
                  <a:pt x="204" y="222"/>
                </a:lnTo>
                <a:lnTo>
                  <a:pt x="204" y="214"/>
                </a:lnTo>
                <a:lnTo>
                  <a:pt x="202" y="212"/>
                </a:lnTo>
                <a:lnTo>
                  <a:pt x="200" y="210"/>
                </a:lnTo>
                <a:lnTo>
                  <a:pt x="196" y="210"/>
                </a:lnTo>
                <a:lnTo>
                  <a:pt x="192" y="210"/>
                </a:lnTo>
                <a:close/>
                <a:moveTo>
                  <a:pt x="202" y="234"/>
                </a:moveTo>
                <a:lnTo>
                  <a:pt x="202" y="234"/>
                </a:lnTo>
                <a:lnTo>
                  <a:pt x="200" y="234"/>
                </a:lnTo>
                <a:lnTo>
                  <a:pt x="198" y="238"/>
                </a:lnTo>
                <a:lnTo>
                  <a:pt x="200" y="242"/>
                </a:lnTo>
                <a:lnTo>
                  <a:pt x="200" y="244"/>
                </a:lnTo>
                <a:lnTo>
                  <a:pt x="200" y="248"/>
                </a:lnTo>
                <a:lnTo>
                  <a:pt x="204" y="248"/>
                </a:lnTo>
                <a:lnTo>
                  <a:pt x="208" y="248"/>
                </a:lnTo>
                <a:lnTo>
                  <a:pt x="210" y="248"/>
                </a:lnTo>
                <a:lnTo>
                  <a:pt x="214" y="248"/>
                </a:lnTo>
                <a:lnTo>
                  <a:pt x="214" y="244"/>
                </a:lnTo>
                <a:lnTo>
                  <a:pt x="214" y="242"/>
                </a:lnTo>
                <a:lnTo>
                  <a:pt x="212" y="238"/>
                </a:lnTo>
                <a:lnTo>
                  <a:pt x="212" y="234"/>
                </a:lnTo>
                <a:lnTo>
                  <a:pt x="208" y="234"/>
                </a:lnTo>
                <a:lnTo>
                  <a:pt x="206" y="234"/>
                </a:lnTo>
                <a:lnTo>
                  <a:pt x="202" y="234"/>
                </a:lnTo>
                <a:close/>
                <a:moveTo>
                  <a:pt x="212" y="256"/>
                </a:moveTo>
                <a:lnTo>
                  <a:pt x="212" y="256"/>
                </a:lnTo>
                <a:lnTo>
                  <a:pt x="210" y="258"/>
                </a:lnTo>
                <a:lnTo>
                  <a:pt x="208" y="260"/>
                </a:lnTo>
                <a:lnTo>
                  <a:pt x="208" y="264"/>
                </a:lnTo>
                <a:lnTo>
                  <a:pt x="210" y="268"/>
                </a:lnTo>
                <a:lnTo>
                  <a:pt x="210" y="270"/>
                </a:lnTo>
                <a:lnTo>
                  <a:pt x="214" y="272"/>
                </a:lnTo>
                <a:lnTo>
                  <a:pt x="218" y="272"/>
                </a:lnTo>
                <a:lnTo>
                  <a:pt x="222" y="272"/>
                </a:lnTo>
                <a:lnTo>
                  <a:pt x="224" y="270"/>
                </a:lnTo>
                <a:lnTo>
                  <a:pt x="224" y="268"/>
                </a:lnTo>
                <a:lnTo>
                  <a:pt x="224" y="264"/>
                </a:lnTo>
                <a:lnTo>
                  <a:pt x="224" y="260"/>
                </a:lnTo>
                <a:lnTo>
                  <a:pt x="222" y="258"/>
                </a:lnTo>
                <a:lnTo>
                  <a:pt x="220" y="256"/>
                </a:lnTo>
                <a:lnTo>
                  <a:pt x="216" y="256"/>
                </a:lnTo>
                <a:lnTo>
                  <a:pt x="212" y="256"/>
                </a:lnTo>
                <a:close/>
                <a:moveTo>
                  <a:pt x="212" y="210"/>
                </a:moveTo>
                <a:lnTo>
                  <a:pt x="212" y="210"/>
                </a:lnTo>
                <a:lnTo>
                  <a:pt x="210" y="212"/>
                </a:lnTo>
                <a:lnTo>
                  <a:pt x="210" y="214"/>
                </a:lnTo>
                <a:lnTo>
                  <a:pt x="210" y="218"/>
                </a:lnTo>
                <a:lnTo>
                  <a:pt x="210" y="222"/>
                </a:lnTo>
                <a:lnTo>
                  <a:pt x="212" y="226"/>
                </a:lnTo>
                <a:lnTo>
                  <a:pt x="214" y="226"/>
                </a:lnTo>
                <a:lnTo>
                  <a:pt x="218" y="226"/>
                </a:lnTo>
                <a:lnTo>
                  <a:pt x="222" y="226"/>
                </a:lnTo>
                <a:lnTo>
                  <a:pt x="224" y="226"/>
                </a:lnTo>
                <a:lnTo>
                  <a:pt x="224" y="222"/>
                </a:lnTo>
                <a:lnTo>
                  <a:pt x="224" y="218"/>
                </a:lnTo>
                <a:lnTo>
                  <a:pt x="222" y="214"/>
                </a:lnTo>
                <a:lnTo>
                  <a:pt x="222" y="212"/>
                </a:lnTo>
                <a:lnTo>
                  <a:pt x="218" y="210"/>
                </a:lnTo>
                <a:lnTo>
                  <a:pt x="216" y="210"/>
                </a:lnTo>
                <a:lnTo>
                  <a:pt x="212" y="210"/>
                </a:lnTo>
                <a:close/>
                <a:moveTo>
                  <a:pt x="222" y="234"/>
                </a:moveTo>
                <a:lnTo>
                  <a:pt x="222" y="234"/>
                </a:lnTo>
                <a:lnTo>
                  <a:pt x="220" y="234"/>
                </a:lnTo>
                <a:lnTo>
                  <a:pt x="220" y="238"/>
                </a:lnTo>
                <a:lnTo>
                  <a:pt x="222" y="244"/>
                </a:lnTo>
                <a:lnTo>
                  <a:pt x="222" y="248"/>
                </a:lnTo>
                <a:lnTo>
                  <a:pt x="226" y="248"/>
                </a:lnTo>
                <a:lnTo>
                  <a:pt x="228" y="248"/>
                </a:lnTo>
                <a:lnTo>
                  <a:pt x="232" y="248"/>
                </a:lnTo>
                <a:lnTo>
                  <a:pt x="234" y="248"/>
                </a:lnTo>
                <a:lnTo>
                  <a:pt x="236" y="244"/>
                </a:lnTo>
                <a:lnTo>
                  <a:pt x="234" y="242"/>
                </a:lnTo>
                <a:lnTo>
                  <a:pt x="234" y="238"/>
                </a:lnTo>
                <a:lnTo>
                  <a:pt x="232" y="234"/>
                </a:lnTo>
                <a:lnTo>
                  <a:pt x="230" y="234"/>
                </a:lnTo>
                <a:lnTo>
                  <a:pt x="226" y="234"/>
                </a:lnTo>
                <a:lnTo>
                  <a:pt x="222" y="234"/>
                </a:lnTo>
                <a:close/>
                <a:moveTo>
                  <a:pt x="232" y="210"/>
                </a:moveTo>
                <a:lnTo>
                  <a:pt x="232" y="210"/>
                </a:lnTo>
                <a:lnTo>
                  <a:pt x="230" y="212"/>
                </a:lnTo>
                <a:lnTo>
                  <a:pt x="230" y="214"/>
                </a:lnTo>
                <a:lnTo>
                  <a:pt x="230" y="218"/>
                </a:lnTo>
                <a:lnTo>
                  <a:pt x="232" y="222"/>
                </a:lnTo>
                <a:lnTo>
                  <a:pt x="232" y="226"/>
                </a:lnTo>
                <a:lnTo>
                  <a:pt x="236" y="226"/>
                </a:lnTo>
                <a:lnTo>
                  <a:pt x="246" y="226"/>
                </a:lnTo>
                <a:lnTo>
                  <a:pt x="256" y="226"/>
                </a:lnTo>
                <a:lnTo>
                  <a:pt x="258" y="226"/>
                </a:lnTo>
                <a:lnTo>
                  <a:pt x="258" y="222"/>
                </a:lnTo>
                <a:lnTo>
                  <a:pt x="258" y="218"/>
                </a:lnTo>
                <a:lnTo>
                  <a:pt x="256" y="214"/>
                </a:lnTo>
                <a:lnTo>
                  <a:pt x="254" y="212"/>
                </a:lnTo>
                <a:lnTo>
                  <a:pt x="252" y="210"/>
                </a:lnTo>
                <a:lnTo>
                  <a:pt x="242" y="210"/>
                </a:lnTo>
                <a:lnTo>
                  <a:pt x="232" y="210"/>
                </a:lnTo>
                <a:close/>
                <a:moveTo>
                  <a:pt x="234" y="256"/>
                </a:moveTo>
                <a:lnTo>
                  <a:pt x="234" y="256"/>
                </a:lnTo>
                <a:lnTo>
                  <a:pt x="232" y="258"/>
                </a:lnTo>
                <a:lnTo>
                  <a:pt x="230" y="260"/>
                </a:lnTo>
                <a:lnTo>
                  <a:pt x="232" y="268"/>
                </a:lnTo>
                <a:lnTo>
                  <a:pt x="234" y="270"/>
                </a:lnTo>
                <a:lnTo>
                  <a:pt x="236" y="272"/>
                </a:lnTo>
                <a:lnTo>
                  <a:pt x="240" y="272"/>
                </a:lnTo>
                <a:lnTo>
                  <a:pt x="244" y="272"/>
                </a:lnTo>
                <a:lnTo>
                  <a:pt x="246" y="270"/>
                </a:lnTo>
                <a:lnTo>
                  <a:pt x="246" y="268"/>
                </a:lnTo>
                <a:lnTo>
                  <a:pt x="246" y="264"/>
                </a:lnTo>
                <a:lnTo>
                  <a:pt x="246" y="260"/>
                </a:lnTo>
                <a:lnTo>
                  <a:pt x="244" y="258"/>
                </a:lnTo>
                <a:lnTo>
                  <a:pt x="240" y="256"/>
                </a:lnTo>
                <a:lnTo>
                  <a:pt x="238" y="256"/>
                </a:lnTo>
                <a:lnTo>
                  <a:pt x="234" y="256"/>
                </a:lnTo>
                <a:close/>
                <a:moveTo>
                  <a:pt x="244" y="234"/>
                </a:moveTo>
                <a:lnTo>
                  <a:pt x="244" y="234"/>
                </a:lnTo>
                <a:lnTo>
                  <a:pt x="242" y="234"/>
                </a:lnTo>
                <a:lnTo>
                  <a:pt x="240" y="238"/>
                </a:lnTo>
                <a:lnTo>
                  <a:pt x="242" y="242"/>
                </a:lnTo>
                <a:lnTo>
                  <a:pt x="242" y="244"/>
                </a:lnTo>
                <a:lnTo>
                  <a:pt x="244" y="248"/>
                </a:lnTo>
                <a:lnTo>
                  <a:pt x="246" y="248"/>
                </a:lnTo>
                <a:lnTo>
                  <a:pt x="254" y="248"/>
                </a:lnTo>
                <a:lnTo>
                  <a:pt x="260" y="248"/>
                </a:lnTo>
                <a:lnTo>
                  <a:pt x="264" y="248"/>
                </a:lnTo>
                <a:lnTo>
                  <a:pt x="264" y="244"/>
                </a:lnTo>
                <a:lnTo>
                  <a:pt x="262" y="242"/>
                </a:lnTo>
                <a:lnTo>
                  <a:pt x="262" y="238"/>
                </a:lnTo>
                <a:lnTo>
                  <a:pt x="260" y="234"/>
                </a:lnTo>
                <a:lnTo>
                  <a:pt x="258" y="234"/>
                </a:lnTo>
                <a:lnTo>
                  <a:pt x="250" y="234"/>
                </a:lnTo>
                <a:lnTo>
                  <a:pt x="244" y="234"/>
                </a:lnTo>
                <a:close/>
                <a:moveTo>
                  <a:pt x="256" y="256"/>
                </a:moveTo>
                <a:lnTo>
                  <a:pt x="256" y="256"/>
                </a:lnTo>
                <a:lnTo>
                  <a:pt x="252" y="258"/>
                </a:lnTo>
                <a:lnTo>
                  <a:pt x="252" y="260"/>
                </a:lnTo>
                <a:lnTo>
                  <a:pt x="254" y="264"/>
                </a:lnTo>
                <a:lnTo>
                  <a:pt x="254" y="268"/>
                </a:lnTo>
                <a:lnTo>
                  <a:pt x="256" y="270"/>
                </a:lnTo>
                <a:lnTo>
                  <a:pt x="260" y="272"/>
                </a:lnTo>
                <a:lnTo>
                  <a:pt x="262" y="272"/>
                </a:lnTo>
                <a:lnTo>
                  <a:pt x="266" y="272"/>
                </a:lnTo>
                <a:lnTo>
                  <a:pt x="270" y="270"/>
                </a:lnTo>
                <a:lnTo>
                  <a:pt x="270" y="268"/>
                </a:lnTo>
                <a:lnTo>
                  <a:pt x="268" y="264"/>
                </a:lnTo>
                <a:lnTo>
                  <a:pt x="268" y="260"/>
                </a:lnTo>
                <a:lnTo>
                  <a:pt x="266" y="258"/>
                </a:lnTo>
                <a:lnTo>
                  <a:pt x="262" y="256"/>
                </a:lnTo>
                <a:lnTo>
                  <a:pt x="260" y="256"/>
                </a:lnTo>
                <a:lnTo>
                  <a:pt x="256" y="256"/>
                </a:lnTo>
                <a:close/>
              </a:path>
            </a:pathLst>
          </a:custGeom>
          <a:solidFill>
            <a:srgbClr val="FF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4" name="Freeform 2741"/>
          <p:cNvSpPr>
            <a:spLocks noEditPoints="1"/>
          </p:cNvSpPr>
          <p:nvPr/>
        </p:nvSpPr>
        <p:spPr bwMode="auto">
          <a:xfrm>
            <a:off x="4740275" y="3434879"/>
            <a:ext cx="792163" cy="788988"/>
          </a:xfrm>
          <a:custGeom>
            <a:avLst/>
            <a:gdLst>
              <a:gd name="T0" fmla="*/ 2147483647 w 302"/>
              <a:gd name="T1" fmla="*/ 0 h 300"/>
              <a:gd name="T2" fmla="*/ 2147483647 w 302"/>
              <a:gd name="T3" fmla="*/ 0 h 300"/>
              <a:gd name="T4" fmla="*/ 2147483647 w 302"/>
              <a:gd name="T5" fmla="*/ 2147483647 h 300"/>
              <a:gd name="T6" fmla="*/ 2147483647 w 302"/>
              <a:gd name="T7" fmla="*/ 2147483647 h 300"/>
              <a:gd name="T8" fmla="*/ 2147483647 w 302"/>
              <a:gd name="T9" fmla="*/ 2147483647 h 300"/>
              <a:gd name="T10" fmla="*/ 2147483647 w 302"/>
              <a:gd name="T11" fmla="*/ 2147483647 h 300"/>
              <a:gd name="T12" fmla="*/ 2147483647 w 302"/>
              <a:gd name="T13" fmla="*/ 2147483647 h 300"/>
              <a:gd name="T14" fmla="*/ 2147483647 w 302"/>
              <a:gd name="T15" fmla="*/ 2147483647 h 300"/>
              <a:gd name="T16" fmla="*/ 2147483647 w 302"/>
              <a:gd name="T17" fmla="*/ 2147483647 h 300"/>
              <a:gd name="T18" fmla="*/ 2147483647 w 302"/>
              <a:gd name="T19" fmla="*/ 2147483647 h 300"/>
              <a:gd name="T20" fmla="*/ 2147483647 w 302"/>
              <a:gd name="T21" fmla="*/ 2147483647 h 300"/>
              <a:gd name="T22" fmla="*/ 2147483647 w 302"/>
              <a:gd name="T23" fmla="*/ 2147483647 h 300"/>
              <a:gd name="T24" fmla="*/ 2147483647 w 302"/>
              <a:gd name="T25" fmla="*/ 2147483647 h 300"/>
              <a:gd name="T26" fmla="*/ 2147483647 w 302"/>
              <a:gd name="T27" fmla="*/ 2147483647 h 300"/>
              <a:gd name="T28" fmla="*/ 2147483647 w 302"/>
              <a:gd name="T29" fmla="*/ 2147483647 h 300"/>
              <a:gd name="T30" fmla="*/ 2147483647 w 302"/>
              <a:gd name="T31" fmla="*/ 2147483647 h 300"/>
              <a:gd name="T32" fmla="*/ 0 w 302"/>
              <a:gd name="T33" fmla="*/ 2147483647 h 300"/>
              <a:gd name="T34" fmla="*/ 0 w 302"/>
              <a:gd name="T35" fmla="*/ 2147483647 h 300"/>
              <a:gd name="T36" fmla="*/ 2147483647 w 302"/>
              <a:gd name="T37" fmla="*/ 2147483647 h 300"/>
              <a:gd name="T38" fmla="*/ 2147483647 w 302"/>
              <a:gd name="T39" fmla="*/ 2147483647 h 300"/>
              <a:gd name="T40" fmla="*/ 2147483647 w 302"/>
              <a:gd name="T41" fmla="*/ 2147483647 h 300"/>
              <a:gd name="T42" fmla="*/ 2147483647 w 302"/>
              <a:gd name="T43" fmla="*/ 2147483647 h 300"/>
              <a:gd name="T44" fmla="*/ 2147483647 w 302"/>
              <a:gd name="T45" fmla="*/ 2147483647 h 300"/>
              <a:gd name="T46" fmla="*/ 2147483647 w 302"/>
              <a:gd name="T47" fmla="*/ 2147483647 h 300"/>
              <a:gd name="T48" fmla="*/ 2147483647 w 302"/>
              <a:gd name="T49" fmla="*/ 2147483647 h 300"/>
              <a:gd name="T50" fmla="*/ 2147483647 w 302"/>
              <a:gd name="T51" fmla="*/ 0 h 300"/>
              <a:gd name="T52" fmla="*/ 2147483647 w 302"/>
              <a:gd name="T53" fmla="*/ 0 h 300"/>
              <a:gd name="T54" fmla="*/ 2147483647 w 302"/>
              <a:gd name="T55" fmla="*/ 2147483647 h 300"/>
              <a:gd name="T56" fmla="*/ 2147483647 w 302"/>
              <a:gd name="T57" fmla="*/ 2147483647 h 300"/>
              <a:gd name="T58" fmla="*/ 2147483647 w 302"/>
              <a:gd name="T59" fmla="*/ 2147483647 h 300"/>
              <a:gd name="T60" fmla="*/ 2147483647 w 302"/>
              <a:gd name="T61" fmla="*/ 2147483647 h 300"/>
              <a:gd name="T62" fmla="*/ 2147483647 w 302"/>
              <a:gd name="T63" fmla="*/ 2147483647 h 300"/>
              <a:gd name="T64" fmla="*/ 2147483647 w 302"/>
              <a:gd name="T65" fmla="*/ 2147483647 h 300"/>
              <a:gd name="T66" fmla="*/ 2147483647 w 302"/>
              <a:gd name="T67" fmla="*/ 2147483647 h 3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02"/>
              <a:gd name="T103" fmla="*/ 0 h 300"/>
              <a:gd name="T104" fmla="*/ 302 w 302"/>
              <a:gd name="T105" fmla="*/ 300 h 30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02" h="300">
                <a:moveTo>
                  <a:pt x="120" y="0"/>
                </a:moveTo>
                <a:lnTo>
                  <a:pt x="180" y="0"/>
                </a:lnTo>
                <a:lnTo>
                  <a:pt x="190" y="0"/>
                </a:lnTo>
                <a:lnTo>
                  <a:pt x="198" y="2"/>
                </a:lnTo>
                <a:lnTo>
                  <a:pt x="206" y="8"/>
                </a:lnTo>
                <a:lnTo>
                  <a:pt x="212" y="12"/>
                </a:lnTo>
                <a:lnTo>
                  <a:pt x="218" y="20"/>
                </a:lnTo>
                <a:lnTo>
                  <a:pt x="222" y="28"/>
                </a:lnTo>
                <a:lnTo>
                  <a:pt x="226" y="36"/>
                </a:lnTo>
                <a:lnTo>
                  <a:pt x="226" y="44"/>
                </a:lnTo>
                <a:lnTo>
                  <a:pt x="226" y="76"/>
                </a:lnTo>
                <a:lnTo>
                  <a:pt x="272" y="76"/>
                </a:lnTo>
                <a:lnTo>
                  <a:pt x="282" y="78"/>
                </a:lnTo>
                <a:lnTo>
                  <a:pt x="292" y="84"/>
                </a:lnTo>
                <a:lnTo>
                  <a:pt x="300" y="94"/>
                </a:lnTo>
                <a:lnTo>
                  <a:pt x="302" y="106"/>
                </a:lnTo>
                <a:lnTo>
                  <a:pt x="302" y="270"/>
                </a:lnTo>
                <a:lnTo>
                  <a:pt x="300" y="282"/>
                </a:lnTo>
                <a:lnTo>
                  <a:pt x="292" y="292"/>
                </a:lnTo>
                <a:lnTo>
                  <a:pt x="282" y="298"/>
                </a:lnTo>
                <a:lnTo>
                  <a:pt x="272" y="300"/>
                </a:lnTo>
                <a:lnTo>
                  <a:pt x="30" y="300"/>
                </a:lnTo>
                <a:lnTo>
                  <a:pt x="18" y="298"/>
                </a:lnTo>
                <a:lnTo>
                  <a:pt x="8" y="292"/>
                </a:lnTo>
                <a:lnTo>
                  <a:pt x="2" y="282"/>
                </a:lnTo>
                <a:lnTo>
                  <a:pt x="0" y="270"/>
                </a:lnTo>
                <a:lnTo>
                  <a:pt x="0" y="106"/>
                </a:lnTo>
                <a:lnTo>
                  <a:pt x="2" y="94"/>
                </a:lnTo>
                <a:lnTo>
                  <a:pt x="8" y="84"/>
                </a:lnTo>
                <a:lnTo>
                  <a:pt x="18" y="78"/>
                </a:lnTo>
                <a:lnTo>
                  <a:pt x="30" y="76"/>
                </a:lnTo>
                <a:lnTo>
                  <a:pt x="76" y="76"/>
                </a:lnTo>
                <a:lnTo>
                  <a:pt x="76" y="44"/>
                </a:lnTo>
                <a:lnTo>
                  <a:pt x="76" y="36"/>
                </a:lnTo>
                <a:lnTo>
                  <a:pt x="78" y="28"/>
                </a:lnTo>
                <a:lnTo>
                  <a:pt x="82" y="20"/>
                </a:lnTo>
                <a:lnTo>
                  <a:pt x="88" y="12"/>
                </a:lnTo>
                <a:lnTo>
                  <a:pt x="96" y="8"/>
                </a:lnTo>
                <a:lnTo>
                  <a:pt x="104" y="2"/>
                </a:lnTo>
                <a:lnTo>
                  <a:pt x="112" y="0"/>
                </a:lnTo>
                <a:lnTo>
                  <a:pt x="120" y="0"/>
                </a:lnTo>
                <a:close/>
                <a:moveTo>
                  <a:pt x="106" y="76"/>
                </a:moveTo>
                <a:lnTo>
                  <a:pt x="196" y="76"/>
                </a:lnTo>
                <a:lnTo>
                  <a:pt x="196" y="44"/>
                </a:lnTo>
                <a:lnTo>
                  <a:pt x="196" y="38"/>
                </a:lnTo>
                <a:lnTo>
                  <a:pt x="192" y="34"/>
                </a:lnTo>
                <a:lnTo>
                  <a:pt x="188" y="30"/>
                </a:lnTo>
                <a:lnTo>
                  <a:pt x="180" y="30"/>
                </a:lnTo>
                <a:lnTo>
                  <a:pt x="120" y="30"/>
                </a:lnTo>
                <a:lnTo>
                  <a:pt x="114" y="30"/>
                </a:lnTo>
                <a:lnTo>
                  <a:pt x="110" y="34"/>
                </a:lnTo>
                <a:lnTo>
                  <a:pt x="106" y="38"/>
                </a:lnTo>
                <a:lnTo>
                  <a:pt x="106" y="44"/>
                </a:lnTo>
                <a:lnTo>
                  <a:pt x="106" y="76"/>
                </a:lnTo>
                <a:close/>
              </a:path>
            </a:pathLst>
          </a:custGeom>
          <a:solidFill>
            <a:srgbClr val="003366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Freeform 2742"/>
          <p:cNvSpPr>
            <a:spLocks noEditPoints="1"/>
          </p:cNvSpPr>
          <p:nvPr/>
        </p:nvSpPr>
        <p:spPr bwMode="auto">
          <a:xfrm>
            <a:off x="4768850" y="1964854"/>
            <a:ext cx="785813" cy="790575"/>
          </a:xfrm>
          <a:custGeom>
            <a:avLst/>
            <a:gdLst>
              <a:gd name="T0" fmla="*/ 2147483647 w 300"/>
              <a:gd name="T1" fmla="*/ 2147483647 h 302"/>
              <a:gd name="T2" fmla="*/ 2147483647 w 300"/>
              <a:gd name="T3" fmla="*/ 2147483647 h 302"/>
              <a:gd name="T4" fmla="*/ 2147483647 w 300"/>
              <a:gd name="T5" fmla="*/ 2147483647 h 302"/>
              <a:gd name="T6" fmla="*/ 2147483647 w 300"/>
              <a:gd name="T7" fmla="*/ 0 h 302"/>
              <a:gd name="T8" fmla="*/ 2147483647 w 300"/>
              <a:gd name="T9" fmla="*/ 2147483647 h 302"/>
              <a:gd name="T10" fmla="*/ 2147483647 w 300"/>
              <a:gd name="T11" fmla="*/ 2147483647 h 302"/>
              <a:gd name="T12" fmla="*/ 2147483647 w 300"/>
              <a:gd name="T13" fmla="*/ 0 h 302"/>
              <a:gd name="T14" fmla="*/ 2147483647 w 300"/>
              <a:gd name="T15" fmla="*/ 2147483647 h 302"/>
              <a:gd name="T16" fmla="*/ 2147483647 w 300"/>
              <a:gd name="T17" fmla="*/ 2147483647 h 302"/>
              <a:gd name="T18" fmla="*/ 2147483647 w 300"/>
              <a:gd name="T19" fmla="*/ 2147483647 h 302"/>
              <a:gd name="T20" fmla="*/ 2147483647 w 300"/>
              <a:gd name="T21" fmla="*/ 2147483647 h 302"/>
              <a:gd name="T22" fmla="*/ 2147483647 w 300"/>
              <a:gd name="T23" fmla="*/ 2147483647 h 302"/>
              <a:gd name="T24" fmla="*/ 2147483647 w 300"/>
              <a:gd name="T25" fmla="*/ 2147483647 h 302"/>
              <a:gd name="T26" fmla="*/ 2147483647 w 300"/>
              <a:gd name="T27" fmla="*/ 2147483647 h 302"/>
              <a:gd name="T28" fmla="*/ 2147483647 w 300"/>
              <a:gd name="T29" fmla="*/ 2147483647 h 302"/>
              <a:gd name="T30" fmla="*/ 2147483647 w 300"/>
              <a:gd name="T31" fmla="*/ 2147483647 h 302"/>
              <a:gd name="T32" fmla="*/ 0 w 300"/>
              <a:gd name="T33" fmla="*/ 2147483647 h 302"/>
              <a:gd name="T34" fmla="*/ 2147483647 w 300"/>
              <a:gd name="T35" fmla="*/ 2147483647 h 302"/>
              <a:gd name="T36" fmla="*/ 2147483647 w 300"/>
              <a:gd name="T37" fmla="*/ 2147483647 h 302"/>
              <a:gd name="T38" fmla="*/ 2147483647 w 300"/>
              <a:gd name="T39" fmla="*/ 2147483647 h 302"/>
              <a:gd name="T40" fmla="*/ 2147483647 w 300"/>
              <a:gd name="T41" fmla="*/ 2147483647 h 302"/>
              <a:gd name="T42" fmla="*/ 2147483647 w 300"/>
              <a:gd name="T43" fmla="*/ 2147483647 h 302"/>
              <a:gd name="T44" fmla="*/ 2147483647 w 300"/>
              <a:gd name="T45" fmla="*/ 2147483647 h 302"/>
              <a:gd name="T46" fmla="*/ 2147483647 w 300"/>
              <a:gd name="T47" fmla="*/ 2147483647 h 302"/>
              <a:gd name="T48" fmla="*/ 2147483647 w 300"/>
              <a:gd name="T49" fmla="*/ 2147483647 h 302"/>
              <a:gd name="T50" fmla="*/ 2147483647 w 300"/>
              <a:gd name="T51" fmla="*/ 2147483647 h 302"/>
              <a:gd name="T52" fmla="*/ 2147483647 w 300"/>
              <a:gd name="T53" fmla="*/ 2147483647 h 302"/>
              <a:gd name="T54" fmla="*/ 2147483647 w 300"/>
              <a:gd name="T55" fmla="*/ 2147483647 h 302"/>
              <a:gd name="T56" fmla="*/ 2147483647 w 300"/>
              <a:gd name="T57" fmla="*/ 2147483647 h 302"/>
              <a:gd name="T58" fmla="*/ 2147483647 w 300"/>
              <a:gd name="T59" fmla="*/ 2147483647 h 302"/>
              <a:gd name="T60" fmla="*/ 2147483647 w 300"/>
              <a:gd name="T61" fmla="*/ 2147483647 h 302"/>
              <a:gd name="T62" fmla="*/ 2147483647 w 300"/>
              <a:gd name="T63" fmla="*/ 2147483647 h 302"/>
              <a:gd name="T64" fmla="*/ 2147483647 w 300"/>
              <a:gd name="T65" fmla="*/ 2147483647 h 302"/>
              <a:gd name="T66" fmla="*/ 2147483647 w 300"/>
              <a:gd name="T67" fmla="*/ 2147483647 h 302"/>
              <a:gd name="T68" fmla="*/ 2147483647 w 300"/>
              <a:gd name="T69" fmla="*/ 2147483647 h 302"/>
              <a:gd name="T70" fmla="*/ 2147483647 w 300"/>
              <a:gd name="T71" fmla="*/ 2147483647 h 302"/>
              <a:gd name="T72" fmla="*/ 2147483647 w 300"/>
              <a:gd name="T73" fmla="*/ 2147483647 h 302"/>
              <a:gd name="T74" fmla="*/ 2147483647 w 300"/>
              <a:gd name="T75" fmla="*/ 2147483647 h 302"/>
              <a:gd name="T76" fmla="*/ 2147483647 w 300"/>
              <a:gd name="T77" fmla="*/ 2147483647 h 302"/>
              <a:gd name="T78" fmla="*/ 2147483647 w 300"/>
              <a:gd name="T79" fmla="*/ 2147483647 h 302"/>
              <a:gd name="T80" fmla="*/ 2147483647 w 300"/>
              <a:gd name="T81" fmla="*/ 2147483647 h 302"/>
              <a:gd name="T82" fmla="*/ 2147483647 w 300"/>
              <a:gd name="T83" fmla="*/ 2147483647 h 302"/>
              <a:gd name="T84" fmla="*/ 2147483647 w 300"/>
              <a:gd name="T85" fmla="*/ 2147483647 h 30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00"/>
              <a:gd name="T130" fmla="*/ 0 h 302"/>
              <a:gd name="T131" fmla="*/ 300 w 300"/>
              <a:gd name="T132" fmla="*/ 302 h 30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00" h="302">
                <a:moveTo>
                  <a:pt x="30" y="76"/>
                </a:moveTo>
                <a:lnTo>
                  <a:pt x="98" y="76"/>
                </a:lnTo>
                <a:lnTo>
                  <a:pt x="50" y="26"/>
                </a:lnTo>
                <a:lnTo>
                  <a:pt x="46" y="20"/>
                </a:lnTo>
                <a:lnTo>
                  <a:pt x="44" y="16"/>
                </a:lnTo>
                <a:lnTo>
                  <a:pt x="46" y="8"/>
                </a:lnTo>
                <a:lnTo>
                  <a:pt x="48" y="4"/>
                </a:lnTo>
                <a:lnTo>
                  <a:pt x="54" y="0"/>
                </a:lnTo>
                <a:lnTo>
                  <a:pt x="60" y="0"/>
                </a:lnTo>
                <a:lnTo>
                  <a:pt x="66" y="2"/>
                </a:lnTo>
                <a:lnTo>
                  <a:pt x="70" y="4"/>
                </a:lnTo>
                <a:lnTo>
                  <a:pt x="142" y="76"/>
                </a:lnTo>
                <a:lnTo>
                  <a:pt x="158" y="76"/>
                </a:lnTo>
                <a:lnTo>
                  <a:pt x="230" y="4"/>
                </a:lnTo>
                <a:lnTo>
                  <a:pt x="234" y="2"/>
                </a:lnTo>
                <a:lnTo>
                  <a:pt x="240" y="0"/>
                </a:lnTo>
                <a:lnTo>
                  <a:pt x="248" y="0"/>
                </a:lnTo>
                <a:lnTo>
                  <a:pt x="252" y="4"/>
                </a:lnTo>
                <a:lnTo>
                  <a:pt x="254" y="8"/>
                </a:lnTo>
                <a:lnTo>
                  <a:pt x="256" y="16"/>
                </a:lnTo>
                <a:lnTo>
                  <a:pt x="254" y="20"/>
                </a:lnTo>
                <a:lnTo>
                  <a:pt x="252" y="26"/>
                </a:lnTo>
                <a:lnTo>
                  <a:pt x="202" y="76"/>
                </a:lnTo>
                <a:lnTo>
                  <a:pt x="270" y="76"/>
                </a:lnTo>
                <a:lnTo>
                  <a:pt x="282" y="78"/>
                </a:lnTo>
                <a:lnTo>
                  <a:pt x="292" y="84"/>
                </a:lnTo>
                <a:lnTo>
                  <a:pt x="298" y="94"/>
                </a:lnTo>
                <a:lnTo>
                  <a:pt x="300" y="106"/>
                </a:lnTo>
                <a:lnTo>
                  <a:pt x="300" y="272"/>
                </a:lnTo>
                <a:lnTo>
                  <a:pt x="298" y="282"/>
                </a:lnTo>
                <a:lnTo>
                  <a:pt x="292" y="292"/>
                </a:lnTo>
                <a:lnTo>
                  <a:pt x="282" y="300"/>
                </a:lnTo>
                <a:lnTo>
                  <a:pt x="270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2"/>
                </a:lnTo>
                <a:lnTo>
                  <a:pt x="0" y="272"/>
                </a:lnTo>
                <a:lnTo>
                  <a:pt x="0" y="106"/>
                </a:lnTo>
                <a:lnTo>
                  <a:pt x="2" y="94"/>
                </a:lnTo>
                <a:lnTo>
                  <a:pt x="8" y="84"/>
                </a:lnTo>
                <a:lnTo>
                  <a:pt x="18" y="78"/>
                </a:lnTo>
                <a:lnTo>
                  <a:pt x="30" y="76"/>
                </a:lnTo>
                <a:close/>
                <a:moveTo>
                  <a:pt x="44" y="106"/>
                </a:moveTo>
                <a:lnTo>
                  <a:pt x="44" y="106"/>
                </a:lnTo>
                <a:lnTo>
                  <a:pt x="38" y="106"/>
                </a:lnTo>
                <a:lnTo>
                  <a:pt x="34" y="110"/>
                </a:lnTo>
                <a:lnTo>
                  <a:pt x="30" y="114"/>
                </a:lnTo>
                <a:lnTo>
                  <a:pt x="30" y="120"/>
                </a:lnTo>
                <a:lnTo>
                  <a:pt x="30" y="256"/>
                </a:lnTo>
                <a:lnTo>
                  <a:pt x="30" y="262"/>
                </a:lnTo>
                <a:lnTo>
                  <a:pt x="34" y="268"/>
                </a:lnTo>
                <a:lnTo>
                  <a:pt x="38" y="270"/>
                </a:lnTo>
                <a:lnTo>
                  <a:pt x="44" y="272"/>
                </a:lnTo>
                <a:lnTo>
                  <a:pt x="210" y="272"/>
                </a:lnTo>
                <a:lnTo>
                  <a:pt x="216" y="270"/>
                </a:lnTo>
                <a:lnTo>
                  <a:pt x="222" y="268"/>
                </a:lnTo>
                <a:lnTo>
                  <a:pt x="224" y="262"/>
                </a:lnTo>
                <a:lnTo>
                  <a:pt x="226" y="256"/>
                </a:lnTo>
                <a:lnTo>
                  <a:pt x="226" y="120"/>
                </a:lnTo>
                <a:lnTo>
                  <a:pt x="224" y="114"/>
                </a:lnTo>
                <a:lnTo>
                  <a:pt x="222" y="110"/>
                </a:lnTo>
                <a:lnTo>
                  <a:pt x="216" y="106"/>
                </a:lnTo>
                <a:lnTo>
                  <a:pt x="210" y="106"/>
                </a:lnTo>
                <a:lnTo>
                  <a:pt x="44" y="106"/>
                </a:lnTo>
                <a:close/>
                <a:moveTo>
                  <a:pt x="256" y="196"/>
                </a:moveTo>
                <a:lnTo>
                  <a:pt x="256" y="196"/>
                </a:lnTo>
                <a:lnTo>
                  <a:pt x="248" y="196"/>
                </a:lnTo>
                <a:lnTo>
                  <a:pt x="244" y="200"/>
                </a:lnTo>
                <a:lnTo>
                  <a:pt x="242" y="204"/>
                </a:lnTo>
                <a:lnTo>
                  <a:pt x="240" y="210"/>
                </a:lnTo>
                <a:lnTo>
                  <a:pt x="242" y="218"/>
                </a:lnTo>
                <a:lnTo>
                  <a:pt x="244" y="222"/>
                </a:lnTo>
                <a:lnTo>
                  <a:pt x="248" y="226"/>
                </a:lnTo>
                <a:lnTo>
                  <a:pt x="256" y="226"/>
                </a:lnTo>
                <a:lnTo>
                  <a:pt x="270" y="226"/>
                </a:lnTo>
                <a:lnTo>
                  <a:pt x="278" y="226"/>
                </a:lnTo>
                <a:lnTo>
                  <a:pt x="282" y="222"/>
                </a:lnTo>
                <a:lnTo>
                  <a:pt x="284" y="218"/>
                </a:lnTo>
                <a:lnTo>
                  <a:pt x="286" y="210"/>
                </a:lnTo>
                <a:lnTo>
                  <a:pt x="284" y="204"/>
                </a:lnTo>
                <a:lnTo>
                  <a:pt x="282" y="200"/>
                </a:lnTo>
                <a:lnTo>
                  <a:pt x="278" y="196"/>
                </a:lnTo>
                <a:lnTo>
                  <a:pt x="270" y="196"/>
                </a:lnTo>
                <a:lnTo>
                  <a:pt x="256" y="196"/>
                </a:lnTo>
                <a:close/>
                <a:moveTo>
                  <a:pt x="256" y="242"/>
                </a:moveTo>
                <a:lnTo>
                  <a:pt x="256" y="242"/>
                </a:lnTo>
                <a:lnTo>
                  <a:pt x="248" y="242"/>
                </a:lnTo>
                <a:lnTo>
                  <a:pt x="244" y="244"/>
                </a:lnTo>
                <a:lnTo>
                  <a:pt x="242" y="250"/>
                </a:lnTo>
                <a:lnTo>
                  <a:pt x="240" y="256"/>
                </a:lnTo>
                <a:lnTo>
                  <a:pt x="242" y="262"/>
                </a:lnTo>
                <a:lnTo>
                  <a:pt x="244" y="268"/>
                </a:lnTo>
                <a:lnTo>
                  <a:pt x="248" y="270"/>
                </a:lnTo>
                <a:lnTo>
                  <a:pt x="256" y="272"/>
                </a:lnTo>
                <a:lnTo>
                  <a:pt x="270" y="272"/>
                </a:lnTo>
                <a:lnTo>
                  <a:pt x="278" y="270"/>
                </a:lnTo>
                <a:lnTo>
                  <a:pt x="282" y="268"/>
                </a:lnTo>
                <a:lnTo>
                  <a:pt x="284" y="262"/>
                </a:lnTo>
                <a:lnTo>
                  <a:pt x="286" y="256"/>
                </a:lnTo>
                <a:lnTo>
                  <a:pt x="284" y="250"/>
                </a:lnTo>
                <a:lnTo>
                  <a:pt x="282" y="244"/>
                </a:lnTo>
                <a:lnTo>
                  <a:pt x="278" y="242"/>
                </a:lnTo>
                <a:lnTo>
                  <a:pt x="270" y="242"/>
                </a:lnTo>
                <a:lnTo>
                  <a:pt x="256" y="242"/>
                </a:lnTo>
                <a:close/>
              </a:path>
            </a:pathLst>
          </a:custGeom>
          <a:solidFill>
            <a:srgbClr val="0033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Text Box 2743"/>
          <p:cNvSpPr txBox="1">
            <a:spLocks noChangeArrowheads="1"/>
          </p:cNvSpPr>
          <p:nvPr/>
        </p:nvSpPr>
        <p:spPr bwMode="auto">
          <a:xfrm>
            <a:off x="3489325" y="3536479"/>
            <a:ext cx="1003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itchFamily="34" charset="0"/>
                <a:ea typeface="굴림" pitchFamily="34" charset="-127"/>
              </a:rPr>
              <a:t>Media</a:t>
            </a: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itchFamily="34" charset="0"/>
                <a:ea typeface="굴림" pitchFamily="34" charset="-127"/>
              </a:rPr>
              <a:t> _01</a:t>
            </a:r>
          </a:p>
        </p:txBody>
      </p:sp>
      <p:sp>
        <p:nvSpPr>
          <p:cNvPr id="127" name="Text Box 2746"/>
          <p:cNvSpPr txBox="1">
            <a:spLocks noChangeArrowheads="1"/>
          </p:cNvSpPr>
          <p:nvPr/>
        </p:nvSpPr>
        <p:spPr bwMode="auto">
          <a:xfrm>
            <a:off x="4614863" y="4158779"/>
            <a:ext cx="1003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99"/>
                </a:solidFill>
                <a:latin typeface="Trebuchet MS" pitchFamily="34" charset="0"/>
              </a:rPr>
              <a:t>Media</a:t>
            </a:r>
            <a:r>
              <a:rPr lang="en-US" altLang="ko-KR" sz="1400">
                <a:solidFill>
                  <a:srgbClr val="000099"/>
                </a:solidFill>
                <a:latin typeface="Trebuchet MS" pitchFamily="34" charset="0"/>
              </a:rPr>
              <a:t> _02</a:t>
            </a:r>
          </a:p>
        </p:txBody>
      </p:sp>
      <p:sp>
        <p:nvSpPr>
          <p:cNvPr id="128" name="Text Box 2747"/>
          <p:cNvSpPr txBox="1">
            <a:spLocks noChangeArrowheads="1"/>
          </p:cNvSpPr>
          <p:nvPr/>
        </p:nvSpPr>
        <p:spPr bwMode="auto">
          <a:xfrm>
            <a:off x="4711700" y="2703042"/>
            <a:ext cx="1003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3300"/>
                </a:solidFill>
                <a:latin typeface="Trebuchet MS" pitchFamily="34" charset="0"/>
              </a:rPr>
              <a:t>Media</a:t>
            </a:r>
            <a:r>
              <a:rPr lang="en-US" altLang="ko-KR" sz="1400">
                <a:solidFill>
                  <a:srgbClr val="003300"/>
                </a:solidFill>
                <a:latin typeface="Trebuchet MS" pitchFamily="34" charset="0"/>
              </a:rPr>
              <a:t> _03</a:t>
            </a:r>
          </a:p>
        </p:txBody>
      </p:sp>
      <p:sp>
        <p:nvSpPr>
          <p:cNvPr id="129" name="Text Box 2748"/>
          <p:cNvSpPr txBox="1">
            <a:spLocks noChangeArrowheads="1"/>
          </p:cNvSpPr>
          <p:nvPr/>
        </p:nvSpPr>
        <p:spPr bwMode="auto">
          <a:xfrm>
            <a:off x="836613" y="2147417"/>
            <a:ext cx="8874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rgbClr val="FF9900"/>
                </a:solidFill>
                <a:latin typeface="돋움" pitchFamily="34" charset="-127"/>
                <a:ea typeface="돋움" pitchFamily="34" charset="-127"/>
              </a:rPr>
              <a:t>COMPUTER</a:t>
            </a:r>
          </a:p>
        </p:txBody>
      </p:sp>
      <p:sp>
        <p:nvSpPr>
          <p:cNvPr id="130" name="Text Box 2749"/>
          <p:cNvSpPr txBox="1">
            <a:spLocks noChangeArrowheads="1"/>
          </p:cNvSpPr>
          <p:nvPr/>
        </p:nvSpPr>
        <p:spPr bwMode="auto">
          <a:xfrm>
            <a:off x="6367463" y="764704"/>
            <a:ext cx="1071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200" b="1">
                <a:solidFill>
                  <a:srgbClr val="008000"/>
                </a:solidFill>
                <a:latin typeface="돋움" pitchFamily="34" charset="-127"/>
                <a:ea typeface="돋움" pitchFamily="34" charset="-127"/>
              </a:rPr>
              <a:t>GREEN LINE</a:t>
            </a:r>
          </a:p>
        </p:txBody>
      </p:sp>
      <p:graphicFrame>
        <p:nvGraphicFramePr>
          <p:cNvPr id="131" name="Object 27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4260529"/>
              </p:ext>
            </p:extLst>
          </p:nvPr>
        </p:nvGraphicFramePr>
        <p:xfrm>
          <a:off x="5710238" y="1082204"/>
          <a:ext cx="1223962" cy="1277938"/>
        </p:xfrm>
        <a:graphic>
          <a:graphicData uri="http://schemas.openxmlformats.org/presentationml/2006/ole">
            <p:oleObj spid="_x0000_s1030" name="차트" r:id="rId4" imgW="4000500" imgH="3067050" progId="MSGraph.Chart.8">
              <p:embed followColorScheme="full"/>
            </p:oleObj>
          </a:graphicData>
        </a:graphic>
      </p:graphicFrame>
      <p:sp>
        <p:nvSpPr>
          <p:cNvPr id="132" name="Text Box 2751"/>
          <p:cNvSpPr txBox="1">
            <a:spLocks noChangeArrowheads="1"/>
          </p:cNvSpPr>
          <p:nvPr/>
        </p:nvSpPr>
        <p:spPr bwMode="auto">
          <a:xfrm>
            <a:off x="5503863" y="947267"/>
            <a:ext cx="955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600" b="0" i="0" u="none" strike="noStrike" kern="0" cap="none" spc="0" normalizeH="0" baseline="0" noProof="0" smtClean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 Black" pitchFamily="34" charset="0"/>
                <a:ea typeface="굴림" pitchFamily="34" charset="-127"/>
              </a:rPr>
              <a:t>36%</a:t>
            </a:r>
          </a:p>
        </p:txBody>
      </p:sp>
      <p:grpSp>
        <p:nvGrpSpPr>
          <p:cNvPr id="133" name="Group 2753"/>
          <p:cNvGrpSpPr>
            <a:grpSpLocks/>
          </p:cNvGrpSpPr>
          <p:nvPr/>
        </p:nvGrpSpPr>
        <p:grpSpPr bwMode="auto">
          <a:xfrm>
            <a:off x="6751638" y="1193329"/>
            <a:ext cx="1171575" cy="730250"/>
            <a:chOff x="4286" y="1038"/>
            <a:chExt cx="738" cy="460"/>
          </a:xfrm>
        </p:grpSpPr>
        <p:sp>
          <p:nvSpPr>
            <p:cNvPr id="134" name="Text Box 2744"/>
            <p:cNvSpPr txBox="1">
              <a:spLocks noChangeArrowheads="1"/>
            </p:cNvSpPr>
            <p:nvPr/>
          </p:nvSpPr>
          <p:spPr bwMode="auto">
            <a:xfrm>
              <a:off x="4286" y="1132"/>
              <a:ext cx="73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Online Shopping.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Shop for millions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of name brand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products at discount</a:t>
              </a:r>
            </a:p>
          </p:txBody>
        </p:sp>
        <p:sp>
          <p:nvSpPr>
            <p:cNvPr id="135" name="Text Box 2752"/>
            <p:cNvSpPr txBox="1">
              <a:spLocks noChangeArrowheads="1"/>
            </p:cNvSpPr>
            <p:nvPr/>
          </p:nvSpPr>
          <p:spPr bwMode="auto">
            <a:xfrm>
              <a:off x="4286" y="1038"/>
              <a:ext cx="5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돋움" pitchFamily="34" charset="-127"/>
                  <a:ea typeface="돋움" pitchFamily="34" charset="-127"/>
                </a:rPr>
                <a:t>WATCH TV</a:t>
              </a:r>
            </a:p>
          </p:txBody>
        </p:sp>
      </p:grpSp>
      <p:sp>
        <p:nvSpPr>
          <p:cNvPr id="136" name="Line 2757"/>
          <p:cNvSpPr>
            <a:spLocks noChangeShapeType="1"/>
          </p:cNvSpPr>
          <p:nvPr/>
        </p:nvSpPr>
        <p:spPr bwMode="auto">
          <a:xfrm>
            <a:off x="895350" y="2090267"/>
            <a:ext cx="7921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Line 2758"/>
          <p:cNvSpPr>
            <a:spLocks noChangeShapeType="1"/>
          </p:cNvSpPr>
          <p:nvPr/>
        </p:nvSpPr>
        <p:spPr bwMode="auto">
          <a:xfrm>
            <a:off x="966788" y="2161704"/>
            <a:ext cx="74295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Line 2760"/>
          <p:cNvSpPr>
            <a:spLocks noChangeShapeType="1"/>
          </p:cNvSpPr>
          <p:nvPr/>
        </p:nvSpPr>
        <p:spPr bwMode="auto">
          <a:xfrm>
            <a:off x="6840538" y="1204442"/>
            <a:ext cx="742950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39" name="Object 27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5452057"/>
              </p:ext>
            </p:extLst>
          </p:nvPr>
        </p:nvGraphicFramePr>
        <p:xfrm>
          <a:off x="6540500" y="4284192"/>
          <a:ext cx="1223963" cy="1277937"/>
        </p:xfrm>
        <a:graphic>
          <a:graphicData uri="http://schemas.openxmlformats.org/presentationml/2006/ole">
            <p:oleObj spid="_x0000_s1031" name="차트" r:id="rId5" imgW="4000500" imgH="3067050" progId="MSGraph.Chart.8">
              <p:embed followColorScheme="full"/>
            </p:oleObj>
          </a:graphicData>
        </a:graphic>
      </p:graphicFrame>
      <p:sp>
        <p:nvSpPr>
          <p:cNvPr id="140" name="Text Box 2762"/>
          <p:cNvSpPr txBox="1">
            <a:spLocks noChangeArrowheads="1"/>
          </p:cNvSpPr>
          <p:nvPr/>
        </p:nvSpPr>
        <p:spPr bwMode="auto">
          <a:xfrm>
            <a:off x="7577138" y="5043017"/>
            <a:ext cx="955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2600">
                <a:solidFill>
                  <a:srgbClr val="0066FF"/>
                </a:solidFill>
                <a:latin typeface="Arial Black" pitchFamily="34" charset="0"/>
              </a:rPr>
              <a:t>54%</a:t>
            </a:r>
          </a:p>
        </p:txBody>
      </p:sp>
      <p:sp>
        <p:nvSpPr>
          <p:cNvPr id="141" name="Text Box 2763"/>
          <p:cNvSpPr txBox="1">
            <a:spLocks noChangeArrowheads="1"/>
          </p:cNvSpPr>
          <p:nvPr/>
        </p:nvSpPr>
        <p:spPr bwMode="auto">
          <a:xfrm>
            <a:off x="5719763" y="4298479"/>
            <a:ext cx="9509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200" b="1">
                <a:solidFill>
                  <a:srgbClr val="0066FF"/>
                </a:solidFill>
                <a:latin typeface="돋움" pitchFamily="34" charset="-127"/>
                <a:ea typeface="돋움" pitchFamily="34" charset="-127"/>
              </a:rPr>
              <a:t>BLUE LINE</a:t>
            </a:r>
          </a:p>
        </p:txBody>
      </p:sp>
      <p:sp>
        <p:nvSpPr>
          <p:cNvPr id="142" name="Text Box 2764"/>
          <p:cNvSpPr txBox="1">
            <a:spLocks noChangeArrowheads="1"/>
          </p:cNvSpPr>
          <p:nvPr/>
        </p:nvSpPr>
        <p:spPr bwMode="auto">
          <a:xfrm>
            <a:off x="7577138" y="3819054"/>
            <a:ext cx="9366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More than 800 great buildings from around the world and across history are listed below and illustrated on this web site and the Great Buildings.</a:t>
            </a:r>
          </a:p>
        </p:txBody>
      </p:sp>
      <p:sp>
        <p:nvSpPr>
          <p:cNvPr id="143" name="Line 2765"/>
          <p:cNvSpPr>
            <a:spLocks noChangeShapeType="1"/>
          </p:cNvSpPr>
          <p:nvPr/>
        </p:nvSpPr>
        <p:spPr bwMode="auto">
          <a:xfrm>
            <a:off x="7677150" y="3684117"/>
            <a:ext cx="706438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Line 2770"/>
          <p:cNvSpPr>
            <a:spLocks noChangeShapeType="1"/>
          </p:cNvSpPr>
          <p:nvPr/>
        </p:nvSpPr>
        <p:spPr bwMode="auto">
          <a:xfrm flipV="1">
            <a:off x="2182813" y="4873154"/>
            <a:ext cx="750887" cy="1588"/>
          </a:xfrm>
          <a:prstGeom prst="line">
            <a:avLst/>
          </a:prstGeom>
          <a:noFill/>
          <a:ln w="15875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Line 2773"/>
          <p:cNvSpPr>
            <a:spLocks noChangeShapeType="1"/>
          </p:cNvSpPr>
          <p:nvPr/>
        </p:nvSpPr>
        <p:spPr bwMode="auto">
          <a:xfrm flipV="1">
            <a:off x="488950" y="4869979"/>
            <a:ext cx="750888" cy="1588"/>
          </a:xfrm>
          <a:prstGeom prst="line">
            <a:avLst/>
          </a:prstGeom>
          <a:noFill/>
          <a:ln w="15875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Rectangle 2779"/>
          <p:cNvSpPr>
            <a:spLocks noChangeArrowheads="1"/>
          </p:cNvSpPr>
          <p:nvPr/>
        </p:nvSpPr>
        <p:spPr bwMode="auto">
          <a:xfrm>
            <a:off x="390525" y="4625504"/>
            <a:ext cx="2643188" cy="777875"/>
          </a:xfrm>
          <a:prstGeom prst="rect">
            <a:avLst/>
          </a:prstGeom>
          <a:noFill/>
          <a:ln w="22225" cap="rnd" algn="ctr">
            <a:solidFill>
              <a:srgbClr val="FF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Rectangle 2780"/>
          <p:cNvSpPr>
            <a:spLocks noChangeArrowheads="1"/>
          </p:cNvSpPr>
          <p:nvPr/>
        </p:nvSpPr>
        <p:spPr bwMode="auto">
          <a:xfrm>
            <a:off x="400050" y="5690717"/>
            <a:ext cx="2633663" cy="647700"/>
          </a:xfrm>
          <a:prstGeom prst="rect">
            <a:avLst/>
          </a:prstGeom>
          <a:solidFill>
            <a:srgbClr val="FFFFFF"/>
          </a:solidFill>
          <a:ln w="15875" cap="rnd" algn="ctr">
            <a:solidFill>
              <a:srgbClr val="FF66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Line 2784"/>
          <p:cNvSpPr>
            <a:spLocks noChangeShapeType="1"/>
          </p:cNvSpPr>
          <p:nvPr/>
        </p:nvSpPr>
        <p:spPr bwMode="auto">
          <a:xfrm rot="10800000">
            <a:off x="2551113" y="5474817"/>
            <a:ext cx="0" cy="2032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Line 2785"/>
          <p:cNvSpPr>
            <a:spLocks noChangeShapeType="1"/>
          </p:cNvSpPr>
          <p:nvPr/>
        </p:nvSpPr>
        <p:spPr bwMode="auto">
          <a:xfrm rot="10800000">
            <a:off x="1633538" y="5474817"/>
            <a:ext cx="0" cy="2032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0" name="Line 2786"/>
          <p:cNvSpPr>
            <a:spLocks noChangeShapeType="1"/>
          </p:cNvSpPr>
          <p:nvPr/>
        </p:nvSpPr>
        <p:spPr bwMode="auto">
          <a:xfrm rot="10800000">
            <a:off x="688975" y="5474817"/>
            <a:ext cx="0" cy="2032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1" name="Line 2791"/>
          <p:cNvSpPr>
            <a:spLocks noChangeShapeType="1"/>
          </p:cNvSpPr>
          <p:nvPr/>
        </p:nvSpPr>
        <p:spPr bwMode="auto">
          <a:xfrm flipV="1">
            <a:off x="1335088" y="4871567"/>
            <a:ext cx="750887" cy="1587"/>
          </a:xfrm>
          <a:prstGeom prst="line">
            <a:avLst/>
          </a:prstGeom>
          <a:noFill/>
          <a:ln w="15875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2" name="Text Box 2794"/>
          <p:cNvSpPr txBox="1">
            <a:spLocks noChangeArrowheads="1"/>
          </p:cNvSpPr>
          <p:nvPr/>
        </p:nvSpPr>
        <p:spPr bwMode="auto">
          <a:xfrm>
            <a:off x="7573963" y="3682529"/>
            <a:ext cx="806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rgbClr val="3366FF"/>
                </a:solidFill>
                <a:latin typeface="돋움" pitchFamily="34" charset="-127"/>
                <a:ea typeface="돋움" pitchFamily="34" charset="-127"/>
              </a:rPr>
              <a:t>BUSINESS</a:t>
            </a:r>
          </a:p>
        </p:txBody>
      </p:sp>
      <p:sp>
        <p:nvSpPr>
          <p:cNvPr id="153" name="Text Box 2795"/>
          <p:cNvSpPr txBox="1">
            <a:spLocks noChangeArrowheads="1"/>
          </p:cNvSpPr>
          <p:nvPr/>
        </p:nvSpPr>
        <p:spPr bwMode="auto">
          <a:xfrm>
            <a:off x="439738" y="4944592"/>
            <a:ext cx="741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2200">
                <a:solidFill>
                  <a:srgbClr val="FF9900"/>
                </a:solidFill>
                <a:latin typeface="Arial Black" pitchFamily="34" charset="0"/>
              </a:rPr>
              <a:t>$95</a:t>
            </a:r>
          </a:p>
        </p:txBody>
      </p:sp>
      <p:sp>
        <p:nvSpPr>
          <p:cNvPr id="154" name="Text Box 2796"/>
          <p:cNvSpPr txBox="1">
            <a:spLocks noChangeArrowheads="1"/>
          </p:cNvSpPr>
          <p:nvPr/>
        </p:nvSpPr>
        <p:spPr bwMode="auto">
          <a:xfrm>
            <a:off x="1311275" y="4944592"/>
            <a:ext cx="741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2200">
                <a:solidFill>
                  <a:srgbClr val="FF9900"/>
                </a:solidFill>
                <a:latin typeface="Arial Black" pitchFamily="34" charset="0"/>
              </a:rPr>
              <a:t>$72</a:t>
            </a:r>
          </a:p>
        </p:txBody>
      </p:sp>
      <p:sp>
        <p:nvSpPr>
          <p:cNvPr id="155" name="Text Box 2797"/>
          <p:cNvSpPr txBox="1">
            <a:spLocks noChangeArrowheads="1"/>
          </p:cNvSpPr>
          <p:nvPr/>
        </p:nvSpPr>
        <p:spPr bwMode="auto">
          <a:xfrm>
            <a:off x="2152650" y="4944592"/>
            <a:ext cx="741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2200">
                <a:solidFill>
                  <a:srgbClr val="FF9900"/>
                </a:solidFill>
                <a:latin typeface="Arial Black" pitchFamily="34" charset="0"/>
              </a:rPr>
              <a:t>$55</a:t>
            </a:r>
          </a:p>
        </p:txBody>
      </p:sp>
      <p:sp>
        <p:nvSpPr>
          <p:cNvPr id="156" name="Text Box 2798"/>
          <p:cNvSpPr txBox="1">
            <a:spLocks noChangeArrowheads="1"/>
          </p:cNvSpPr>
          <p:nvPr/>
        </p:nvSpPr>
        <p:spPr bwMode="auto">
          <a:xfrm>
            <a:off x="330200" y="5771679"/>
            <a:ext cx="27257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More than 800 great buildings from around the world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and across history are listed below and illustrated 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this web site and the Great Buildings Collection.</a:t>
            </a:r>
          </a:p>
        </p:txBody>
      </p:sp>
      <p:sp>
        <p:nvSpPr>
          <p:cNvPr id="157" name="Text Box 2800"/>
          <p:cNvSpPr txBox="1">
            <a:spLocks noChangeArrowheads="1"/>
          </p:cNvSpPr>
          <p:nvPr/>
        </p:nvSpPr>
        <p:spPr bwMode="auto">
          <a:xfrm>
            <a:off x="330200" y="4355629"/>
            <a:ext cx="1984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돋움" pitchFamily="34" charset="-127"/>
                <a:ea typeface="돋움" pitchFamily="34" charset="-127"/>
              </a:rPr>
              <a:t>SUMMARY ACCOUNT</a:t>
            </a:r>
          </a:p>
        </p:txBody>
      </p:sp>
    </p:spTree>
    <p:extLst>
      <p:ext uri="{BB962C8B-B14F-4D97-AF65-F5344CB8AC3E}">
        <p14:creationId xmlns:p14="http://schemas.microsoft.com/office/powerpoint/2010/main" xmlns="" val="41697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20528</TotalTime>
  <Words>119</Words>
  <Application>Microsoft Office PowerPoint</Application>
  <PresentationFormat>全屏显示(4:3)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차트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Qingri-1</cp:lastModifiedBy>
  <cp:revision>1084</cp:revision>
  <dcterms:created xsi:type="dcterms:W3CDTF">2009-02-11T05:37:22Z</dcterms:created>
  <dcterms:modified xsi:type="dcterms:W3CDTF">2017-06-22T07:53:54Z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