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yanj.cn/index.php?act=show_store&amp;id=25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7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2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5029200" cy="736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29200" y="0"/>
            <a:ext cx="2495128" cy="736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24328" y="0"/>
            <a:ext cx="1625600" cy="736600"/>
          </a:xfrm>
          <a:prstGeom prst="rect">
            <a:avLst/>
          </a:prstGeom>
          <a:solidFill>
            <a:srgbClr val="44A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81025" y="368300"/>
            <a:ext cx="1614711" cy="0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90" y="7603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 P  T</a:t>
            </a:r>
            <a:endParaRPr lang="zh-CN" altLang="en-US" sz="4800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flipV="1">
            <a:off x="283603" y="190767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>
            <a:off x="1027347" y="244744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rot="5400000">
            <a:off x="2194105" y="143510"/>
            <a:ext cx="452678" cy="4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4"/>
          </p:cNvPr>
          <p:cNvSpPr/>
          <p:nvPr userDrawn="1"/>
        </p:nvSpPr>
        <p:spPr>
          <a:xfrm>
            <a:off x="6944072" y="4763185"/>
            <a:ext cx="18346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http://sunny_heima.yanj.cn/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8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4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1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28B8-9F2C-493D-A786-9486C2F8D61F}" type="datetimeFigureOut">
              <a:rPr lang="zh-CN" altLang="en-US" smtClean="0"/>
              <a:t>2013/10/29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E331-00DD-4715-AAD3-D98C3FA0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048288" y="1521170"/>
            <a:ext cx="3135342" cy="2837126"/>
            <a:chOff x="2933988" y="1509740"/>
            <a:chExt cx="3135342" cy="2837126"/>
          </a:xfrm>
        </p:grpSpPr>
        <p:sp>
          <p:nvSpPr>
            <p:cNvPr id="39" name="等腰三角形 38"/>
            <p:cNvSpPr/>
            <p:nvPr/>
          </p:nvSpPr>
          <p:spPr>
            <a:xfrm rot="10800000">
              <a:off x="2996500" y="1712528"/>
              <a:ext cx="2948688" cy="2541972"/>
            </a:xfrm>
            <a:prstGeom prst="triangl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33"/>
            <p:cNvSpPr>
              <a:spLocks noEditPoints="1"/>
            </p:cNvSpPr>
            <p:nvPr/>
          </p:nvSpPr>
          <p:spPr bwMode="auto">
            <a:xfrm>
              <a:off x="5795010" y="1509740"/>
              <a:ext cx="274320" cy="448256"/>
            </a:xfrm>
            <a:custGeom>
              <a:avLst/>
              <a:gdLst>
                <a:gd name="T0" fmla="*/ 58 w 117"/>
                <a:gd name="T1" fmla="*/ 0 h 191"/>
                <a:gd name="T2" fmla="*/ 77 w 117"/>
                <a:gd name="T3" fmla="*/ 19 h 191"/>
                <a:gd name="T4" fmla="*/ 58 w 117"/>
                <a:gd name="T5" fmla="*/ 38 h 191"/>
                <a:gd name="T6" fmla="*/ 39 w 117"/>
                <a:gd name="T7" fmla="*/ 19 h 191"/>
                <a:gd name="T8" fmla="*/ 58 w 117"/>
                <a:gd name="T9" fmla="*/ 0 h 191"/>
                <a:gd name="T10" fmla="*/ 31 w 117"/>
                <a:gd name="T11" fmla="*/ 77 h 191"/>
                <a:gd name="T12" fmla="*/ 17 w 117"/>
                <a:gd name="T13" fmla="*/ 101 h 191"/>
                <a:gd name="T14" fmla="*/ 5 w 117"/>
                <a:gd name="T15" fmla="*/ 104 h 191"/>
                <a:gd name="T16" fmla="*/ 5 w 117"/>
                <a:gd name="T17" fmla="*/ 104 h 191"/>
                <a:gd name="T18" fmla="*/ 2 w 117"/>
                <a:gd name="T19" fmla="*/ 92 h 191"/>
                <a:gd name="T20" fmla="*/ 27 w 117"/>
                <a:gd name="T21" fmla="*/ 49 h 191"/>
                <a:gd name="T22" fmla="*/ 41 w 117"/>
                <a:gd name="T23" fmla="*/ 43 h 191"/>
                <a:gd name="T24" fmla="*/ 46 w 117"/>
                <a:gd name="T25" fmla="*/ 43 h 191"/>
                <a:gd name="T26" fmla="*/ 50 w 117"/>
                <a:gd name="T27" fmla="*/ 49 h 191"/>
                <a:gd name="T28" fmla="*/ 54 w 117"/>
                <a:gd name="T29" fmla="*/ 56 h 191"/>
                <a:gd name="T30" fmla="*/ 58 w 117"/>
                <a:gd name="T31" fmla="*/ 59 h 191"/>
                <a:gd name="T32" fmla="*/ 62 w 117"/>
                <a:gd name="T33" fmla="*/ 56 h 191"/>
                <a:gd name="T34" fmla="*/ 66 w 117"/>
                <a:gd name="T35" fmla="*/ 49 h 191"/>
                <a:gd name="T36" fmla="*/ 70 w 117"/>
                <a:gd name="T37" fmla="*/ 43 h 191"/>
                <a:gd name="T38" fmla="*/ 75 w 117"/>
                <a:gd name="T39" fmla="*/ 43 h 191"/>
                <a:gd name="T40" fmla="*/ 89 w 117"/>
                <a:gd name="T41" fmla="*/ 49 h 191"/>
                <a:gd name="T42" fmla="*/ 114 w 117"/>
                <a:gd name="T43" fmla="*/ 92 h 191"/>
                <a:gd name="T44" fmla="*/ 111 w 117"/>
                <a:gd name="T45" fmla="*/ 104 h 191"/>
                <a:gd name="T46" fmla="*/ 111 w 117"/>
                <a:gd name="T47" fmla="*/ 104 h 191"/>
                <a:gd name="T48" fmla="*/ 99 w 117"/>
                <a:gd name="T49" fmla="*/ 101 h 191"/>
                <a:gd name="T50" fmla="*/ 85 w 117"/>
                <a:gd name="T51" fmla="*/ 77 h 191"/>
                <a:gd name="T52" fmla="*/ 85 w 117"/>
                <a:gd name="T53" fmla="*/ 180 h 191"/>
                <a:gd name="T54" fmla="*/ 75 w 117"/>
                <a:gd name="T55" fmla="*/ 191 h 191"/>
                <a:gd name="T56" fmla="*/ 75 w 117"/>
                <a:gd name="T57" fmla="*/ 191 h 191"/>
                <a:gd name="T58" fmla="*/ 64 w 117"/>
                <a:gd name="T59" fmla="*/ 180 h 191"/>
                <a:gd name="T60" fmla="*/ 64 w 117"/>
                <a:gd name="T61" fmla="*/ 120 h 191"/>
                <a:gd name="T62" fmla="*/ 52 w 117"/>
                <a:gd name="T63" fmla="*/ 120 h 191"/>
                <a:gd name="T64" fmla="*/ 52 w 117"/>
                <a:gd name="T65" fmla="*/ 180 h 191"/>
                <a:gd name="T66" fmla="*/ 42 w 117"/>
                <a:gd name="T67" fmla="*/ 191 h 191"/>
                <a:gd name="T68" fmla="*/ 42 w 117"/>
                <a:gd name="T69" fmla="*/ 191 h 191"/>
                <a:gd name="T70" fmla="*/ 31 w 117"/>
                <a:gd name="T71" fmla="*/ 180 h 191"/>
                <a:gd name="T72" fmla="*/ 31 w 117"/>
                <a:gd name="T73" fmla="*/ 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" h="191">
                  <a:moveTo>
                    <a:pt x="58" y="0"/>
                  </a:moveTo>
                  <a:cubicBezTo>
                    <a:pt x="69" y="0"/>
                    <a:pt x="77" y="9"/>
                    <a:pt x="77" y="19"/>
                  </a:cubicBezTo>
                  <a:cubicBezTo>
                    <a:pt x="77" y="30"/>
                    <a:pt x="69" y="38"/>
                    <a:pt x="58" y="38"/>
                  </a:cubicBezTo>
                  <a:cubicBezTo>
                    <a:pt x="48" y="38"/>
                    <a:pt x="39" y="30"/>
                    <a:pt x="39" y="19"/>
                  </a:cubicBezTo>
                  <a:cubicBezTo>
                    <a:pt x="39" y="9"/>
                    <a:pt x="48" y="0"/>
                    <a:pt x="58" y="0"/>
                  </a:cubicBezTo>
                  <a:close/>
                  <a:moveTo>
                    <a:pt x="31" y="77"/>
                  </a:moveTo>
                  <a:cubicBezTo>
                    <a:pt x="17" y="101"/>
                    <a:pt x="17" y="101"/>
                    <a:pt x="17" y="101"/>
                  </a:cubicBezTo>
                  <a:cubicBezTo>
                    <a:pt x="15" y="105"/>
                    <a:pt x="10" y="107"/>
                    <a:pt x="5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" y="102"/>
                    <a:pt x="0" y="96"/>
                    <a:pt x="2" y="9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1" y="43"/>
                    <a:pt x="34" y="43"/>
                    <a:pt x="41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7"/>
                    <a:pt x="56" y="59"/>
                    <a:pt x="58" y="59"/>
                  </a:cubicBezTo>
                  <a:cubicBezTo>
                    <a:pt x="60" y="59"/>
                    <a:pt x="61" y="58"/>
                    <a:pt x="62" y="56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3" y="43"/>
                    <a:pt x="86" y="43"/>
                    <a:pt x="89" y="49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7" y="96"/>
                    <a:pt x="115" y="102"/>
                    <a:pt x="111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7" y="107"/>
                    <a:pt x="102" y="105"/>
                    <a:pt x="99" y="101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86"/>
                    <a:pt x="80" y="191"/>
                    <a:pt x="75" y="191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69" y="191"/>
                    <a:pt x="64" y="186"/>
                    <a:pt x="64" y="18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86"/>
                    <a:pt x="48" y="191"/>
                    <a:pt x="42" y="191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36" y="191"/>
                    <a:pt x="31" y="186"/>
                    <a:pt x="31" y="180"/>
                  </a:cubicBezTo>
                  <a:cubicBezTo>
                    <a:pt x="31" y="77"/>
                    <a:pt x="31" y="77"/>
                    <a:pt x="31" y="77"/>
                  </a:cubicBezTo>
                  <a:close/>
                </a:path>
              </a:pathLst>
            </a:custGeom>
            <a:solidFill>
              <a:srgbClr val="6E59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4"/>
            <p:cNvSpPr>
              <a:spLocks noEditPoints="1"/>
            </p:cNvSpPr>
            <p:nvPr/>
          </p:nvSpPr>
          <p:spPr bwMode="auto">
            <a:xfrm>
              <a:off x="2933988" y="1532566"/>
              <a:ext cx="243552" cy="399104"/>
            </a:xfrm>
            <a:custGeom>
              <a:avLst/>
              <a:gdLst>
                <a:gd name="T0" fmla="*/ 58 w 116"/>
                <a:gd name="T1" fmla="*/ 0 h 190"/>
                <a:gd name="T2" fmla="*/ 77 w 116"/>
                <a:gd name="T3" fmla="*/ 19 h 190"/>
                <a:gd name="T4" fmla="*/ 58 w 116"/>
                <a:gd name="T5" fmla="*/ 38 h 190"/>
                <a:gd name="T6" fmla="*/ 39 w 116"/>
                <a:gd name="T7" fmla="*/ 19 h 190"/>
                <a:gd name="T8" fmla="*/ 58 w 116"/>
                <a:gd name="T9" fmla="*/ 0 h 190"/>
                <a:gd name="T10" fmla="*/ 80 w 116"/>
                <a:gd name="T11" fmla="*/ 89 h 190"/>
                <a:gd name="T12" fmla="*/ 96 w 116"/>
                <a:gd name="T13" fmla="*/ 133 h 190"/>
                <a:gd name="T14" fmla="*/ 80 w 116"/>
                <a:gd name="T15" fmla="*/ 133 h 190"/>
                <a:gd name="T16" fmla="*/ 80 w 116"/>
                <a:gd name="T17" fmla="*/ 181 h 190"/>
                <a:gd name="T18" fmla="*/ 71 w 116"/>
                <a:gd name="T19" fmla="*/ 190 h 190"/>
                <a:gd name="T20" fmla="*/ 71 w 116"/>
                <a:gd name="T21" fmla="*/ 190 h 190"/>
                <a:gd name="T22" fmla="*/ 61 w 116"/>
                <a:gd name="T23" fmla="*/ 181 h 190"/>
                <a:gd name="T24" fmla="*/ 61 w 116"/>
                <a:gd name="T25" fmla="*/ 133 h 190"/>
                <a:gd name="T26" fmla="*/ 58 w 116"/>
                <a:gd name="T27" fmla="*/ 133 h 190"/>
                <a:gd name="T28" fmla="*/ 55 w 116"/>
                <a:gd name="T29" fmla="*/ 133 h 190"/>
                <a:gd name="T30" fmla="*/ 55 w 116"/>
                <a:gd name="T31" fmla="*/ 181 h 190"/>
                <a:gd name="T32" fmla="*/ 45 w 116"/>
                <a:gd name="T33" fmla="*/ 190 h 190"/>
                <a:gd name="T34" fmla="*/ 45 w 116"/>
                <a:gd name="T35" fmla="*/ 190 h 190"/>
                <a:gd name="T36" fmla="*/ 36 w 116"/>
                <a:gd name="T37" fmla="*/ 181 h 190"/>
                <a:gd name="T38" fmla="*/ 36 w 116"/>
                <a:gd name="T39" fmla="*/ 133 h 190"/>
                <a:gd name="T40" fmla="*/ 20 w 116"/>
                <a:gd name="T41" fmla="*/ 133 h 190"/>
                <a:gd name="T42" fmla="*/ 36 w 116"/>
                <a:gd name="T43" fmla="*/ 89 h 190"/>
                <a:gd name="T44" fmla="*/ 35 w 116"/>
                <a:gd name="T45" fmla="*/ 71 h 190"/>
                <a:gd name="T46" fmla="*/ 17 w 116"/>
                <a:gd name="T47" fmla="*/ 100 h 190"/>
                <a:gd name="T48" fmla="*/ 5 w 116"/>
                <a:gd name="T49" fmla="*/ 104 h 190"/>
                <a:gd name="T50" fmla="*/ 5 w 116"/>
                <a:gd name="T51" fmla="*/ 104 h 190"/>
                <a:gd name="T52" fmla="*/ 2 w 116"/>
                <a:gd name="T53" fmla="*/ 92 h 190"/>
                <a:gd name="T54" fmla="*/ 27 w 116"/>
                <a:gd name="T55" fmla="*/ 48 h 190"/>
                <a:gd name="T56" fmla="*/ 41 w 116"/>
                <a:gd name="T57" fmla="*/ 42 h 190"/>
                <a:gd name="T58" fmla="*/ 46 w 116"/>
                <a:gd name="T59" fmla="*/ 42 h 190"/>
                <a:gd name="T60" fmla="*/ 50 w 116"/>
                <a:gd name="T61" fmla="*/ 49 h 190"/>
                <a:gd name="T62" fmla="*/ 54 w 116"/>
                <a:gd name="T63" fmla="*/ 55 h 190"/>
                <a:gd name="T64" fmla="*/ 58 w 116"/>
                <a:gd name="T65" fmla="*/ 58 h 190"/>
                <a:gd name="T66" fmla="*/ 62 w 116"/>
                <a:gd name="T67" fmla="*/ 55 h 190"/>
                <a:gd name="T68" fmla="*/ 66 w 116"/>
                <a:gd name="T69" fmla="*/ 49 h 190"/>
                <a:gd name="T70" fmla="*/ 70 w 116"/>
                <a:gd name="T71" fmla="*/ 42 h 190"/>
                <a:gd name="T72" fmla="*/ 75 w 116"/>
                <a:gd name="T73" fmla="*/ 42 h 190"/>
                <a:gd name="T74" fmla="*/ 89 w 116"/>
                <a:gd name="T75" fmla="*/ 48 h 190"/>
                <a:gd name="T76" fmla="*/ 114 w 116"/>
                <a:gd name="T77" fmla="*/ 92 h 190"/>
                <a:gd name="T78" fmla="*/ 111 w 116"/>
                <a:gd name="T79" fmla="*/ 104 h 190"/>
                <a:gd name="T80" fmla="*/ 111 w 116"/>
                <a:gd name="T81" fmla="*/ 104 h 190"/>
                <a:gd name="T82" fmla="*/ 99 w 116"/>
                <a:gd name="T83" fmla="*/ 100 h 190"/>
                <a:gd name="T84" fmla="*/ 81 w 116"/>
                <a:gd name="T85" fmla="*/ 71 h 190"/>
                <a:gd name="T86" fmla="*/ 80 w 116"/>
                <a:gd name="T87" fmla="*/ 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90">
                  <a:moveTo>
                    <a:pt x="58" y="0"/>
                  </a:moveTo>
                  <a:cubicBezTo>
                    <a:pt x="68" y="0"/>
                    <a:pt x="77" y="8"/>
                    <a:pt x="77" y="19"/>
                  </a:cubicBezTo>
                  <a:cubicBezTo>
                    <a:pt x="77" y="29"/>
                    <a:pt x="68" y="38"/>
                    <a:pt x="58" y="38"/>
                  </a:cubicBezTo>
                  <a:cubicBezTo>
                    <a:pt x="48" y="38"/>
                    <a:pt x="39" y="29"/>
                    <a:pt x="39" y="19"/>
                  </a:cubicBezTo>
                  <a:cubicBezTo>
                    <a:pt x="39" y="8"/>
                    <a:pt x="48" y="0"/>
                    <a:pt x="58" y="0"/>
                  </a:cubicBezTo>
                  <a:close/>
                  <a:moveTo>
                    <a:pt x="80" y="89"/>
                  </a:moveTo>
                  <a:cubicBezTo>
                    <a:pt x="96" y="133"/>
                    <a:pt x="96" y="133"/>
                    <a:pt x="96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0" y="181"/>
                    <a:pt x="80" y="181"/>
                    <a:pt x="80" y="181"/>
                  </a:cubicBezTo>
                  <a:cubicBezTo>
                    <a:pt x="80" y="186"/>
                    <a:pt x="76" y="190"/>
                    <a:pt x="71" y="190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65" y="190"/>
                    <a:pt x="61" y="186"/>
                    <a:pt x="61" y="181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5" y="186"/>
                    <a:pt x="51" y="190"/>
                    <a:pt x="45" y="190"/>
                  </a:cubicBezTo>
                  <a:cubicBezTo>
                    <a:pt x="45" y="190"/>
                    <a:pt x="45" y="190"/>
                    <a:pt x="45" y="190"/>
                  </a:cubicBezTo>
                  <a:cubicBezTo>
                    <a:pt x="40" y="190"/>
                    <a:pt x="36" y="186"/>
                    <a:pt x="36" y="181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20" y="133"/>
                    <a:pt x="20" y="133"/>
                    <a:pt x="20" y="133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5" y="105"/>
                    <a:pt x="9" y="106"/>
                    <a:pt x="5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" y="101"/>
                    <a:pt x="0" y="96"/>
                    <a:pt x="2" y="9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1" y="42"/>
                    <a:pt x="34" y="42"/>
                    <a:pt x="41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7"/>
                    <a:pt x="56" y="58"/>
                    <a:pt x="58" y="58"/>
                  </a:cubicBezTo>
                  <a:cubicBezTo>
                    <a:pt x="60" y="58"/>
                    <a:pt x="61" y="57"/>
                    <a:pt x="62" y="55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82" y="42"/>
                    <a:pt x="85" y="42"/>
                    <a:pt x="89" y="48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6" y="96"/>
                    <a:pt x="115" y="101"/>
                    <a:pt x="111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7" y="106"/>
                    <a:pt x="101" y="105"/>
                    <a:pt x="99" y="10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89"/>
                    <a:pt x="80" y="89"/>
                    <a:pt x="80" y="89"/>
                  </a:cubicBezTo>
                  <a:close/>
                </a:path>
              </a:pathLst>
            </a:custGeom>
            <a:solidFill>
              <a:srgbClr val="EB6F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33"/>
            <p:cNvSpPr>
              <a:spLocks noEditPoints="1"/>
            </p:cNvSpPr>
            <p:nvPr/>
          </p:nvSpPr>
          <p:spPr bwMode="auto">
            <a:xfrm>
              <a:off x="4331970" y="3898610"/>
              <a:ext cx="274320" cy="448256"/>
            </a:xfrm>
            <a:custGeom>
              <a:avLst/>
              <a:gdLst>
                <a:gd name="T0" fmla="*/ 58 w 117"/>
                <a:gd name="T1" fmla="*/ 0 h 191"/>
                <a:gd name="T2" fmla="*/ 77 w 117"/>
                <a:gd name="T3" fmla="*/ 19 h 191"/>
                <a:gd name="T4" fmla="*/ 58 w 117"/>
                <a:gd name="T5" fmla="*/ 38 h 191"/>
                <a:gd name="T6" fmla="*/ 39 w 117"/>
                <a:gd name="T7" fmla="*/ 19 h 191"/>
                <a:gd name="T8" fmla="*/ 58 w 117"/>
                <a:gd name="T9" fmla="*/ 0 h 191"/>
                <a:gd name="T10" fmla="*/ 31 w 117"/>
                <a:gd name="T11" fmla="*/ 77 h 191"/>
                <a:gd name="T12" fmla="*/ 17 w 117"/>
                <a:gd name="T13" fmla="*/ 101 h 191"/>
                <a:gd name="T14" fmla="*/ 5 w 117"/>
                <a:gd name="T15" fmla="*/ 104 h 191"/>
                <a:gd name="T16" fmla="*/ 5 w 117"/>
                <a:gd name="T17" fmla="*/ 104 h 191"/>
                <a:gd name="T18" fmla="*/ 2 w 117"/>
                <a:gd name="T19" fmla="*/ 92 h 191"/>
                <a:gd name="T20" fmla="*/ 27 w 117"/>
                <a:gd name="T21" fmla="*/ 49 h 191"/>
                <a:gd name="T22" fmla="*/ 41 w 117"/>
                <a:gd name="T23" fmla="*/ 43 h 191"/>
                <a:gd name="T24" fmla="*/ 46 w 117"/>
                <a:gd name="T25" fmla="*/ 43 h 191"/>
                <a:gd name="T26" fmla="*/ 50 w 117"/>
                <a:gd name="T27" fmla="*/ 49 h 191"/>
                <a:gd name="T28" fmla="*/ 54 w 117"/>
                <a:gd name="T29" fmla="*/ 56 h 191"/>
                <a:gd name="T30" fmla="*/ 58 w 117"/>
                <a:gd name="T31" fmla="*/ 59 h 191"/>
                <a:gd name="T32" fmla="*/ 62 w 117"/>
                <a:gd name="T33" fmla="*/ 56 h 191"/>
                <a:gd name="T34" fmla="*/ 66 w 117"/>
                <a:gd name="T35" fmla="*/ 49 h 191"/>
                <a:gd name="T36" fmla="*/ 70 w 117"/>
                <a:gd name="T37" fmla="*/ 43 h 191"/>
                <a:gd name="T38" fmla="*/ 75 w 117"/>
                <a:gd name="T39" fmla="*/ 43 h 191"/>
                <a:gd name="T40" fmla="*/ 89 w 117"/>
                <a:gd name="T41" fmla="*/ 49 h 191"/>
                <a:gd name="T42" fmla="*/ 114 w 117"/>
                <a:gd name="T43" fmla="*/ 92 h 191"/>
                <a:gd name="T44" fmla="*/ 111 w 117"/>
                <a:gd name="T45" fmla="*/ 104 h 191"/>
                <a:gd name="T46" fmla="*/ 111 w 117"/>
                <a:gd name="T47" fmla="*/ 104 h 191"/>
                <a:gd name="T48" fmla="*/ 99 w 117"/>
                <a:gd name="T49" fmla="*/ 101 h 191"/>
                <a:gd name="T50" fmla="*/ 85 w 117"/>
                <a:gd name="T51" fmla="*/ 77 h 191"/>
                <a:gd name="T52" fmla="*/ 85 w 117"/>
                <a:gd name="T53" fmla="*/ 180 h 191"/>
                <a:gd name="T54" fmla="*/ 75 w 117"/>
                <a:gd name="T55" fmla="*/ 191 h 191"/>
                <a:gd name="T56" fmla="*/ 75 w 117"/>
                <a:gd name="T57" fmla="*/ 191 h 191"/>
                <a:gd name="T58" fmla="*/ 64 w 117"/>
                <a:gd name="T59" fmla="*/ 180 h 191"/>
                <a:gd name="T60" fmla="*/ 64 w 117"/>
                <a:gd name="T61" fmla="*/ 120 h 191"/>
                <a:gd name="T62" fmla="*/ 52 w 117"/>
                <a:gd name="T63" fmla="*/ 120 h 191"/>
                <a:gd name="T64" fmla="*/ 52 w 117"/>
                <a:gd name="T65" fmla="*/ 180 h 191"/>
                <a:gd name="T66" fmla="*/ 42 w 117"/>
                <a:gd name="T67" fmla="*/ 191 h 191"/>
                <a:gd name="T68" fmla="*/ 42 w 117"/>
                <a:gd name="T69" fmla="*/ 191 h 191"/>
                <a:gd name="T70" fmla="*/ 31 w 117"/>
                <a:gd name="T71" fmla="*/ 180 h 191"/>
                <a:gd name="T72" fmla="*/ 31 w 117"/>
                <a:gd name="T73" fmla="*/ 7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" h="191">
                  <a:moveTo>
                    <a:pt x="58" y="0"/>
                  </a:moveTo>
                  <a:cubicBezTo>
                    <a:pt x="69" y="0"/>
                    <a:pt x="77" y="9"/>
                    <a:pt x="77" y="19"/>
                  </a:cubicBezTo>
                  <a:cubicBezTo>
                    <a:pt x="77" y="30"/>
                    <a:pt x="69" y="38"/>
                    <a:pt x="58" y="38"/>
                  </a:cubicBezTo>
                  <a:cubicBezTo>
                    <a:pt x="48" y="38"/>
                    <a:pt x="39" y="30"/>
                    <a:pt x="39" y="19"/>
                  </a:cubicBezTo>
                  <a:cubicBezTo>
                    <a:pt x="39" y="9"/>
                    <a:pt x="48" y="0"/>
                    <a:pt x="58" y="0"/>
                  </a:cubicBezTo>
                  <a:close/>
                  <a:moveTo>
                    <a:pt x="31" y="77"/>
                  </a:moveTo>
                  <a:cubicBezTo>
                    <a:pt x="17" y="101"/>
                    <a:pt x="17" y="101"/>
                    <a:pt x="17" y="101"/>
                  </a:cubicBezTo>
                  <a:cubicBezTo>
                    <a:pt x="15" y="105"/>
                    <a:pt x="10" y="107"/>
                    <a:pt x="5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" y="102"/>
                    <a:pt x="0" y="96"/>
                    <a:pt x="2" y="92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1" y="43"/>
                    <a:pt x="34" y="43"/>
                    <a:pt x="41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7"/>
                    <a:pt x="56" y="59"/>
                    <a:pt x="58" y="59"/>
                  </a:cubicBezTo>
                  <a:cubicBezTo>
                    <a:pt x="60" y="59"/>
                    <a:pt x="61" y="58"/>
                    <a:pt x="62" y="56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3" y="43"/>
                    <a:pt x="86" y="43"/>
                    <a:pt x="89" y="49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7" y="96"/>
                    <a:pt x="115" y="102"/>
                    <a:pt x="111" y="10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7" y="107"/>
                    <a:pt x="102" y="105"/>
                    <a:pt x="99" y="101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85" y="186"/>
                    <a:pt x="80" y="191"/>
                    <a:pt x="75" y="191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69" y="191"/>
                    <a:pt x="64" y="186"/>
                    <a:pt x="64" y="18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86"/>
                    <a:pt x="48" y="191"/>
                    <a:pt x="42" y="191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36" y="191"/>
                    <a:pt x="31" y="186"/>
                    <a:pt x="31" y="180"/>
                  </a:cubicBezTo>
                  <a:cubicBezTo>
                    <a:pt x="31" y="77"/>
                    <a:pt x="31" y="77"/>
                    <a:pt x="31" y="77"/>
                  </a:cubicBezTo>
                  <a:close/>
                </a:path>
              </a:pathLst>
            </a:custGeom>
            <a:solidFill>
              <a:srgbClr val="286D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92433" y="-55298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11</a:t>
            </a:r>
            <a:endParaRPr lang="zh-CN" altLang="en-US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409950" y="1700530"/>
            <a:ext cx="2309813" cy="1976437"/>
            <a:chOff x="3409950" y="1700530"/>
            <a:chExt cx="2309813" cy="1976437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546600" y="1700530"/>
              <a:ext cx="33338" cy="704850"/>
            </a:xfrm>
            <a:custGeom>
              <a:avLst/>
              <a:gdLst>
                <a:gd name="T0" fmla="*/ 0 w 21"/>
                <a:gd name="T1" fmla="*/ 444 h 444"/>
                <a:gd name="T2" fmla="*/ 0 w 21"/>
                <a:gd name="T3" fmla="*/ 0 h 444"/>
                <a:gd name="T4" fmla="*/ 21 w 21"/>
                <a:gd name="T5" fmla="*/ 0 h 444"/>
                <a:gd name="T6" fmla="*/ 21 w 21"/>
                <a:gd name="T7" fmla="*/ 444 h 444"/>
                <a:gd name="T8" fmla="*/ 0 w 21"/>
                <a:gd name="T9" fmla="*/ 444 h 444"/>
                <a:gd name="T10" fmla="*/ 0 w 21"/>
                <a:gd name="T1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44">
                  <a:moveTo>
                    <a:pt x="0" y="444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444"/>
                  </a:lnTo>
                  <a:lnTo>
                    <a:pt x="0" y="444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09950" y="3289618"/>
              <a:ext cx="625475" cy="382587"/>
            </a:xfrm>
            <a:custGeom>
              <a:avLst/>
              <a:gdLst>
                <a:gd name="T0" fmla="*/ 0 w 394"/>
                <a:gd name="T1" fmla="*/ 222 h 241"/>
                <a:gd name="T2" fmla="*/ 382 w 394"/>
                <a:gd name="T3" fmla="*/ 0 h 241"/>
                <a:gd name="T4" fmla="*/ 394 w 394"/>
                <a:gd name="T5" fmla="*/ 22 h 241"/>
                <a:gd name="T6" fmla="*/ 9 w 394"/>
                <a:gd name="T7" fmla="*/ 241 h 241"/>
                <a:gd name="T8" fmla="*/ 0 w 394"/>
                <a:gd name="T9" fmla="*/ 222 h 241"/>
                <a:gd name="T10" fmla="*/ 0 w 394"/>
                <a:gd name="T11" fmla="*/ 22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241">
                  <a:moveTo>
                    <a:pt x="0" y="222"/>
                  </a:moveTo>
                  <a:lnTo>
                    <a:pt x="382" y="0"/>
                  </a:lnTo>
                  <a:lnTo>
                    <a:pt x="394" y="22"/>
                  </a:lnTo>
                  <a:lnTo>
                    <a:pt x="9" y="241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5089525" y="3294380"/>
              <a:ext cx="630238" cy="382587"/>
            </a:xfrm>
            <a:custGeom>
              <a:avLst/>
              <a:gdLst>
                <a:gd name="T0" fmla="*/ 397 w 397"/>
                <a:gd name="T1" fmla="*/ 222 h 241"/>
                <a:gd name="T2" fmla="*/ 12 w 397"/>
                <a:gd name="T3" fmla="*/ 0 h 241"/>
                <a:gd name="T4" fmla="*/ 0 w 397"/>
                <a:gd name="T5" fmla="*/ 19 h 241"/>
                <a:gd name="T6" fmla="*/ 385 w 397"/>
                <a:gd name="T7" fmla="*/ 241 h 241"/>
                <a:gd name="T8" fmla="*/ 397 w 397"/>
                <a:gd name="T9" fmla="*/ 222 h 241"/>
                <a:gd name="T10" fmla="*/ 397 w 397"/>
                <a:gd name="T11" fmla="*/ 22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241">
                  <a:moveTo>
                    <a:pt x="397" y="222"/>
                  </a:moveTo>
                  <a:lnTo>
                    <a:pt x="12" y="0"/>
                  </a:lnTo>
                  <a:lnTo>
                    <a:pt x="0" y="19"/>
                  </a:lnTo>
                  <a:lnTo>
                    <a:pt x="385" y="241"/>
                  </a:lnTo>
                  <a:lnTo>
                    <a:pt x="397" y="222"/>
                  </a:lnTo>
                  <a:lnTo>
                    <a:pt x="397" y="222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814763" y="2165668"/>
              <a:ext cx="1500187" cy="1352550"/>
              <a:chOff x="3814763" y="2165668"/>
              <a:chExt cx="1500187" cy="1352550"/>
            </a:xfrm>
          </p:grpSpPr>
          <p:sp>
            <p:nvSpPr>
              <p:cNvPr id="6" name="Freeform 7"/>
              <p:cNvSpPr>
                <a:spLocks noEditPoints="1"/>
              </p:cNvSpPr>
              <p:nvPr/>
            </p:nvSpPr>
            <p:spPr bwMode="auto">
              <a:xfrm>
                <a:off x="4005263" y="2364105"/>
                <a:ext cx="1114425" cy="963612"/>
              </a:xfrm>
              <a:custGeom>
                <a:avLst/>
                <a:gdLst>
                  <a:gd name="T0" fmla="*/ 693 w 702"/>
                  <a:gd name="T1" fmla="*/ 607 h 607"/>
                  <a:gd name="T2" fmla="*/ 10 w 702"/>
                  <a:gd name="T3" fmla="*/ 607 h 607"/>
                  <a:gd name="T4" fmla="*/ 10 w 702"/>
                  <a:gd name="T5" fmla="*/ 598 h 607"/>
                  <a:gd name="T6" fmla="*/ 0 w 702"/>
                  <a:gd name="T7" fmla="*/ 591 h 607"/>
                  <a:gd name="T8" fmla="*/ 343 w 702"/>
                  <a:gd name="T9" fmla="*/ 0 h 607"/>
                  <a:gd name="T10" fmla="*/ 352 w 702"/>
                  <a:gd name="T11" fmla="*/ 5 h 607"/>
                  <a:gd name="T12" fmla="*/ 362 w 702"/>
                  <a:gd name="T13" fmla="*/ 0 h 607"/>
                  <a:gd name="T14" fmla="*/ 702 w 702"/>
                  <a:gd name="T15" fmla="*/ 591 h 607"/>
                  <a:gd name="T16" fmla="*/ 693 w 702"/>
                  <a:gd name="T17" fmla="*/ 598 h 607"/>
                  <a:gd name="T18" fmla="*/ 693 w 702"/>
                  <a:gd name="T19" fmla="*/ 607 h 607"/>
                  <a:gd name="T20" fmla="*/ 693 w 702"/>
                  <a:gd name="T21" fmla="*/ 607 h 607"/>
                  <a:gd name="T22" fmla="*/ 29 w 702"/>
                  <a:gd name="T23" fmla="*/ 586 h 607"/>
                  <a:gd name="T24" fmla="*/ 674 w 702"/>
                  <a:gd name="T25" fmla="*/ 586 h 607"/>
                  <a:gd name="T26" fmla="*/ 352 w 702"/>
                  <a:gd name="T27" fmla="*/ 26 h 607"/>
                  <a:gd name="T28" fmla="*/ 29 w 702"/>
                  <a:gd name="T29" fmla="*/ 586 h 607"/>
                  <a:gd name="T30" fmla="*/ 29 w 702"/>
                  <a:gd name="T31" fmla="*/ 586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2" h="607">
                    <a:moveTo>
                      <a:pt x="693" y="607"/>
                    </a:moveTo>
                    <a:lnTo>
                      <a:pt x="10" y="607"/>
                    </a:lnTo>
                    <a:lnTo>
                      <a:pt x="10" y="598"/>
                    </a:lnTo>
                    <a:lnTo>
                      <a:pt x="0" y="591"/>
                    </a:lnTo>
                    <a:lnTo>
                      <a:pt x="343" y="0"/>
                    </a:lnTo>
                    <a:lnTo>
                      <a:pt x="352" y="5"/>
                    </a:lnTo>
                    <a:lnTo>
                      <a:pt x="362" y="0"/>
                    </a:lnTo>
                    <a:lnTo>
                      <a:pt x="702" y="591"/>
                    </a:lnTo>
                    <a:lnTo>
                      <a:pt x="693" y="598"/>
                    </a:lnTo>
                    <a:lnTo>
                      <a:pt x="693" y="607"/>
                    </a:lnTo>
                    <a:lnTo>
                      <a:pt x="693" y="607"/>
                    </a:lnTo>
                    <a:close/>
                    <a:moveTo>
                      <a:pt x="29" y="586"/>
                    </a:moveTo>
                    <a:lnTo>
                      <a:pt x="674" y="586"/>
                    </a:lnTo>
                    <a:lnTo>
                      <a:pt x="352" y="26"/>
                    </a:lnTo>
                    <a:lnTo>
                      <a:pt x="29" y="586"/>
                    </a:lnTo>
                    <a:lnTo>
                      <a:pt x="29" y="586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359275" y="2165668"/>
                <a:ext cx="411163" cy="412750"/>
                <a:chOff x="4244975" y="2154238"/>
                <a:chExt cx="411163" cy="412750"/>
              </a:xfrm>
            </p:grpSpPr>
            <p:sp>
              <p:nvSpPr>
                <p:cNvPr id="10" name="Freeform 11"/>
                <p:cNvSpPr>
                  <a:spLocks/>
                </p:cNvSpPr>
                <p:nvPr/>
              </p:nvSpPr>
              <p:spPr bwMode="auto">
                <a:xfrm>
                  <a:off x="4244975" y="2154238"/>
                  <a:ext cx="411163" cy="412750"/>
                </a:xfrm>
                <a:custGeom>
                  <a:avLst/>
                  <a:gdLst>
                    <a:gd name="T0" fmla="*/ 102 w 110"/>
                    <a:gd name="T1" fmla="*/ 28 h 110"/>
                    <a:gd name="T2" fmla="*/ 105 w 110"/>
                    <a:gd name="T3" fmla="*/ 33 h 110"/>
                    <a:gd name="T4" fmla="*/ 109 w 110"/>
                    <a:gd name="T5" fmla="*/ 59 h 110"/>
                    <a:gd name="T6" fmla="*/ 105 w 110"/>
                    <a:gd name="T7" fmla="*/ 77 h 110"/>
                    <a:gd name="T8" fmla="*/ 103 w 110"/>
                    <a:gd name="T9" fmla="*/ 82 h 110"/>
                    <a:gd name="T10" fmla="*/ 84 w 110"/>
                    <a:gd name="T11" fmla="*/ 101 h 110"/>
                    <a:gd name="T12" fmla="*/ 80 w 110"/>
                    <a:gd name="T13" fmla="*/ 104 h 110"/>
                    <a:gd name="T14" fmla="*/ 53 w 110"/>
                    <a:gd name="T15" fmla="*/ 110 h 110"/>
                    <a:gd name="T16" fmla="*/ 35 w 110"/>
                    <a:gd name="T17" fmla="*/ 107 h 110"/>
                    <a:gd name="T18" fmla="*/ 31 w 110"/>
                    <a:gd name="T19" fmla="*/ 104 h 110"/>
                    <a:gd name="T20" fmla="*/ 10 w 110"/>
                    <a:gd name="T21" fmla="*/ 87 h 110"/>
                    <a:gd name="T22" fmla="*/ 7 w 110"/>
                    <a:gd name="T23" fmla="*/ 83 h 110"/>
                    <a:gd name="T24" fmla="*/ 0 w 110"/>
                    <a:gd name="T25" fmla="*/ 57 h 110"/>
                    <a:gd name="T26" fmla="*/ 0 w 110"/>
                    <a:gd name="T27" fmla="*/ 51 h 110"/>
                    <a:gd name="T28" fmla="*/ 8 w 110"/>
                    <a:gd name="T29" fmla="*/ 26 h 110"/>
                    <a:gd name="T30" fmla="*/ 11 w 110"/>
                    <a:gd name="T31" fmla="*/ 22 h 110"/>
                    <a:gd name="T32" fmla="*/ 32 w 110"/>
                    <a:gd name="T33" fmla="*/ 5 h 110"/>
                    <a:gd name="T34" fmla="*/ 37 w 110"/>
                    <a:gd name="T35" fmla="*/ 3 h 110"/>
                    <a:gd name="T36" fmla="*/ 64 w 110"/>
                    <a:gd name="T37" fmla="*/ 1 h 110"/>
                    <a:gd name="T38" fmla="*/ 81 w 110"/>
                    <a:gd name="T39" fmla="*/ 7 h 110"/>
                    <a:gd name="T40" fmla="*/ 94 w 110"/>
                    <a:gd name="T41" fmla="*/ 17 h 110"/>
                    <a:gd name="T42" fmla="*/ 102 w 110"/>
                    <a:gd name="T43" fmla="*/ 2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110">
                      <a:moveTo>
                        <a:pt x="102" y="28"/>
                      </a:moveTo>
                      <a:cubicBezTo>
                        <a:pt x="105" y="33"/>
                        <a:pt x="105" y="33"/>
                        <a:pt x="105" y="33"/>
                      </a:cubicBezTo>
                      <a:cubicBezTo>
                        <a:pt x="108" y="41"/>
                        <a:pt x="110" y="49"/>
                        <a:pt x="109" y="59"/>
                      </a:cubicBezTo>
                      <a:cubicBezTo>
                        <a:pt x="109" y="65"/>
                        <a:pt x="107" y="71"/>
                        <a:pt x="105" y="77"/>
                      </a:cubicBezTo>
                      <a:cubicBezTo>
                        <a:pt x="103" y="82"/>
                        <a:pt x="103" y="82"/>
                        <a:pt x="103" y="82"/>
                      </a:cubicBezTo>
                      <a:cubicBezTo>
                        <a:pt x="98" y="90"/>
                        <a:pt x="92" y="96"/>
                        <a:pt x="84" y="101"/>
                      </a:cubicBezTo>
                      <a:cubicBezTo>
                        <a:pt x="80" y="104"/>
                        <a:pt x="80" y="104"/>
                        <a:pt x="80" y="104"/>
                      </a:cubicBezTo>
                      <a:cubicBezTo>
                        <a:pt x="71" y="108"/>
                        <a:pt x="63" y="110"/>
                        <a:pt x="53" y="110"/>
                      </a:cubicBezTo>
                      <a:cubicBezTo>
                        <a:pt x="47" y="110"/>
                        <a:pt x="41" y="109"/>
                        <a:pt x="35" y="107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22" y="100"/>
                        <a:pt x="16" y="95"/>
                        <a:pt x="10" y="87"/>
                      </a:cubicBezTo>
                      <a:cubicBezTo>
                        <a:pt x="7" y="83"/>
                        <a:pt x="7" y="83"/>
                        <a:pt x="7" y="83"/>
                      </a:cubicBezTo>
                      <a:cubicBezTo>
                        <a:pt x="2" y="74"/>
                        <a:pt x="0" y="66"/>
                        <a:pt x="0" y="57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2"/>
                        <a:pt x="3" y="34"/>
                        <a:pt x="8" y="26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7" y="14"/>
                        <a:pt x="23" y="9"/>
                        <a:pt x="32" y="5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46" y="0"/>
                        <a:pt x="54" y="0"/>
                        <a:pt x="64" y="1"/>
                      </a:cubicBezTo>
                      <a:cubicBezTo>
                        <a:pt x="70" y="2"/>
                        <a:pt x="75" y="4"/>
                        <a:pt x="81" y="7"/>
                      </a:cubicBezTo>
                      <a:cubicBezTo>
                        <a:pt x="86" y="10"/>
                        <a:pt x="90" y="13"/>
                        <a:pt x="94" y="17"/>
                      </a:cubicBezTo>
                      <a:cubicBezTo>
                        <a:pt x="97" y="20"/>
                        <a:pt x="100" y="24"/>
                        <a:pt x="102" y="28"/>
                      </a:cubicBezTo>
                      <a:close/>
                    </a:path>
                  </a:pathLst>
                </a:custGeom>
                <a:solidFill>
                  <a:srgbClr val="CAB9A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12"/>
                <p:cNvSpPr>
                  <a:spLocks/>
                </p:cNvSpPr>
                <p:nvPr/>
              </p:nvSpPr>
              <p:spPr bwMode="auto">
                <a:xfrm>
                  <a:off x="4267200" y="2179638"/>
                  <a:ext cx="363538" cy="360362"/>
                </a:xfrm>
                <a:custGeom>
                  <a:avLst/>
                  <a:gdLst>
                    <a:gd name="T0" fmla="*/ 85 w 97"/>
                    <a:gd name="T1" fmla="*/ 27 h 96"/>
                    <a:gd name="T2" fmla="*/ 70 w 97"/>
                    <a:gd name="T3" fmla="*/ 85 h 96"/>
                    <a:gd name="T4" fmla="*/ 12 w 97"/>
                    <a:gd name="T5" fmla="*/ 69 h 96"/>
                    <a:gd name="T6" fmla="*/ 27 w 97"/>
                    <a:gd name="T7" fmla="*/ 11 h 96"/>
                    <a:gd name="T8" fmla="*/ 85 w 97"/>
                    <a:gd name="T9" fmla="*/ 27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96">
                      <a:moveTo>
                        <a:pt x="85" y="27"/>
                      </a:moveTo>
                      <a:cubicBezTo>
                        <a:pt x="97" y="47"/>
                        <a:pt x="90" y="73"/>
                        <a:pt x="70" y="85"/>
                      </a:cubicBezTo>
                      <a:cubicBezTo>
                        <a:pt x="50" y="96"/>
                        <a:pt x="24" y="89"/>
                        <a:pt x="12" y="69"/>
                      </a:cubicBezTo>
                      <a:cubicBezTo>
                        <a:pt x="0" y="49"/>
                        <a:pt x="7" y="23"/>
                        <a:pt x="27" y="11"/>
                      </a:cubicBezTo>
                      <a:cubicBezTo>
                        <a:pt x="48" y="0"/>
                        <a:pt x="74" y="7"/>
                        <a:pt x="85" y="27"/>
                      </a:cubicBezTo>
                      <a:close/>
                    </a:path>
                  </a:pathLst>
                </a:custGeom>
                <a:solidFill>
                  <a:srgbClr val="9D7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26"/>
                <p:cNvSpPr>
                  <a:spLocks/>
                </p:cNvSpPr>
                <p:nvPr/>
              </p:nvSpPr>
              <p:spPr bwMode="auto">
                <a:xfrm>
                  <a:off x="4397375" y="2286000"/>
                  <a:ext cx="68263" cy="146050"/>
                </a:xfrm>
                <a:custGeom>
                  <a:avLst/>
                  <a:gdLst>
                    <a:gd name="T0" fmla="*/ 26 w 43"/>
                    <a:gd name="T1" fmla="*/ 92 h 92"/>
                    <a:gd name="T2" fmla="*/ 43 w 43"/>
                    <a:gd name="T3" fmla="*/ 92 h 92"/>
                    <a:gd name="T4" fmla="*/ 43 w 43"/>
                    <a:gd name="T5" fmla="*/ 0 h 92"/>
                    <a:gd name="T6" fmla="*/ 29 w 43"/>
                    <a:gd name="T7" fmla="*/ 0 h 92"/>
                    <a:gd name="T8" fmla="*/ 0 w 43"/>
                    <a:gd name="T9" fmla="*/ 21 h 92"/>
                    <a:gd name="T10" fmla="*/ 10 w 43"/>
                    <a:gd name="T11" fmla="*/ 33 h 92"/>
                    <a:gd name="T12" fmla="*/ 26 w 43"/>
                    <a:gd name="T13" fmla="*/ 21 h 92"/>
                    <a:gd name="T14" fmla="*/ 26 w 43"/>
                    <a:gd name="T15" fmla="*/ 92 h 92"/>
                    <a:gd name="T16" fmla="*/ 26 w 43"/>
                    <a:gd name="T17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92">
                      <a:moveTo>
                        <a:pt x="26" y="92"/>
                      </a:moveTo>
                      <a:lnTo>
                        <a:pt x="43" y="92"/>
                      </a:lnTo>
                      <a:lnTo>
                        <a:pt x="43" y="0"/>
                      </a:lnTo>
                      <a:lnTo>
                        <a:pt x="29" y="0"/>
                      </a:lnTo>
                      <a:lnTo>
                        <a:pt x="0" y="21"/>
                      </a:lnTo>
                      <a:lnTo>
                        <a:pt x="10" y="33"/>
                      </a:lnTo>
                      <a:lnTo>
                        <a:pt x="26" y="21"/>
                      </a:lnTo>
                      <a:lnTo>
                        <a:pt x="26" y="92"/>
                      </a:lnTo>
                      <a:lnTo>
                        <a:pt x="26" y="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4899025" y="3102293"/>
                <a:ext cx="415925" cy="415925"/>
                <a:chOff x="4784725" y="3090863"/>
                <a:chExt cx="415925" cy="415925"/>
              </a:xfrm>
            </p:grpSpPr>
            <p:sp>
              <p:nvSpPr>
                <p:cNvPr id="12" name="Freeform 13"/>
                <p:cNvSpPr>
                  <a:spLocks/>
                </p:cNvSpPr>
                <p:nvPr/>
              </p:nvSpPr>
              <p:spPr bwMode="auto">
                <a:xfrm>
                  <a:off x="4784725" y="3090863"/>
                  <a:ext cx="415925" cy="415925"/>
                </a:xfrm>
                <a:custGeom>
                  <a:avLst/>
                  <a:gdLst>
                    <a:gd name="T0" fmla="*/ 103 w 111"/>
                    <a:gd name="T1" fmla="*/ 83 h 111"/>
                    <a:gd name="T2" fmla="*/ 100 w 111"/>
                    <a:gd name="T3" fmla="*/ 88 h 111"/>
                    <a:gd name="T4" fmla="*/ 79 w 111"/>
                    <a:gd name="T5" fmla="*/ 105 h 111"/>
                    <a:gd name="T6" fmla="*/ 75 w 111"/>
                    <a:gd name="T7" fmla="*/ 107 h 111"/>
                    <a:gd name="T8" fmla="*/ 46 w 111"/>
                    <a:gd name="T9" fmla="*/ 110 h 111"/>
                    <a:gd name="T10" fmla="*/ 41 w 111"/>
                    <a:gd name="T11" fmla="*/ 109 h 111"/>
                    <a:gd name="T12" fmla="*/ 17 w 111"/>
                    <a:gd name="T13" fmla="*/ 95 h 111"/>
                    <a:gd name="T14" fmla="*/ 13 w 111"/>
                    <a:gd name="T15" fmla="*/ 91 h 111"/>
                    <a:gd name="T16" fmla="*/ 1 w 111"/>
                    <a:gd name="T17" fmla="*/ 65 h 111"/>
                    <a:gd name="T18" fmla="*/ 1 w 111"/>
                    <a:gd name="T19" fmla="*/ 60 h 111"/>
                    <a:gd name="T20" fmla="*/ 5 w 111"/>
                    <a:gd name="T21" fmla="*/ 33 h 111"/>
                    <a:gd name="T22" fmla="*/ 8 w 111"/>
                    <a:gd name="T23" fmla="*/ 28 h 111"/>
                    <a:gd name="T24" fmla="*/ 27 w 111"/>
                    <a:gd name="T25" fmla="*/ 9 h 111"/>
                    <a:gd name="T26" fmla="*/ 44 w 111"/>
                    <a:gd name="T27" fmla="*/ 2 h 111"/>
                    <a:gd name="T28" fmla="*/ 49 w 111"/>
                    <a:gd name="T29" fmla="*/ 1 h 111"/>
                    <a:gd name="T30" fmla="*/ 75 w 111"/>
                    <a:gd name="T31" fmla="*/ 5 h 111"/>
                    <a:gd name="T32" fmla="*/ 90 w 111"/>
                    <a:gd name="T33" fmla="*/ 13 h 111"/>
                    <a:gd name="T34" fmla="*/ 94 w 111"/>
                    <a:gd name="T35" fmla="*/ 16 h 111"/>
                    <a:gd name="T36" fmla="*/ 108 w 111"/>
                    <a:gd name="T37" fmla="*/ 39 h 111"/>
                    <a:gd name="T38" fmla="*/ 109 w 111"/>
                    <a:gd name="T39" fmla="*/ 44 h 111"/>
                    <a:gd name="T40" fmla="*/ 108 w 111"/>
                    <a:gd name="T41" fmla="*/ 70 h 111"/>
                    <a:gd name="T42" fmla="*/ 103 w 111"/>
                    <a:gd name="T43" fmla="*/ 8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1" h="111">
                      <a:moveTo>
                        <a:pt x="103" y="83"/>
                      </a:moveTo>
                      <a:cubicBezTo>
                        <a:pt x="100" y="88"/>
                        <a:pt x="100" y="88"/>
                        <a:pt x="100" y="88"/>
                      </a:cubicBezTo>
                      <a:cubicBezTo>
                        <a:pt x="94" y="95"/>
                        <a:pt x="88" y="101"/>
                        <a:pt x="79" y="105"/>
                      </a:cubicBezTo>
                      <a:cubicBezTo>
                        <a:pt x="75" y="107"/>
                        <a:pt x="75" y="107"/>
                        <a:pt x="75" y="107"/>
                      </a:cubicBezTo>
                      <a:cubicBezTo>
                        <a:pt x="65" y="110"/>
                        <a:pt x="56" y="111"/>
                        <a:pt x="46" y="110"/>
                      </a:cubicBezTo>
                      <a:cubicBezTo>
                        <a:pt x="41" y="109"/>
                        <a:pt x="41" y="109"/>
                        <a:pt x="41" y="109"/>
                      </a:cubicBezTo>
                      <a:cubicBezTo>
                        <a:pt x="31" y="106"/>
                        <a:pt x="24" y="102"/>
                        <a:pt x="17" y="95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7" y="83"/>
                        <a:pt x="3" y="75"/>
                        <a:pt x="1" y="65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50"/>
                        <a:pt x="1" y="42"/>
                        <a:pt x="5" y="33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13" y="20"/>
                        <a:pt x="18" y="14"/>
                        <a:pt x="27" y="9"/>
                      </a:cubicBezTo>
                      <a:cubicBezTo>
                        <a:pt x="32" y="6"/>
                        <a:pt x="37" y="4"/>
                        <a:pt x="44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58" y="0"/>
                        <a:pt x="66" y="1"/>
                        <a:pt x="75" y="5"/>
                      </a:cubicBezTo>
                      <a:cubicBezTo>
                        <a:pt x="81" y="7"/>
                        <a:pt x="85" y="9"/>
                        <a:pt x="90" y="13"/>
                      </a:cubicBezTo>
                      <a:cubicBezTo>
                        <a:pt x="94" y="16"/>
                        <a:pt x="94" y="16"/>
                        <a:pt x="94" y="16"/>
                      </a:cubicBezTo>
                      <a:cubicBezTo>
                        <a:pt x="100" y="23"/>
                        <a:pt x="105" y="30"/>
                        <a:pt x="108" y="39"/>
                      </a:cubicBezTo>
                      <a:cubicBezTo>
                        <a:pt x="109" y="44"/>
                        <a:pt x="109" y="44"/>
                        <a:pt x="109" y="44"/>
                      </a:cubicBezTo>
                      <a:cubicBezTo>
                        <a:pt x="111" y="53"/>
                        <a:pt x="110" y="61"/>
                        <a:pt x="108" y="70"/>
                      </a:cubicBezTo>
                      <a:cubicBezTo>
                        <a:pt x="107" y="75"/>
                        <a:pt x="105" y="79"/>
                        <a:pt x="103" y="83"/>
                      </a:cubicBezTo>
                      <a:close/>
                    </a:path>
                  </a:pathLst>
                </a:custGeom>
                <a:solidFill>
                  <a:srgbClr val="C6D1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14"/>
                <p:cNvSpPr>
                  <a:spLocks/>
                </p:cNvSpPr>
                <p:nvPr/>
              </p:nvSpPr>
              <p:spPr bwMode="auto">
                <a:xfrm>
                  <a:off x="4810125" y="3117850"/>
                  <a:ext cx="363538" cy="363537"/>
                </a:xfrm>
                <a:custGeom>
                  <a:avLst/>
                  <a:gdLst>
                    <a:gd name="T0" fmla="*/ 85 w 97"/>
                    <a:gd name="T1" fmla="*/ 70 h 97"/>
                    <a:gd name="T2" fmla="*/ 27 w 97"/>
                    <a:gd name="T3" fmla="*/ 85 h 97"/>
                    <a:gd name="T4" fmla="*/ 12 w 97"/>
                    <a:gd name="T5" fmla="*/ 28 h 97"/>
                    <a:gd name="T6" fmla="*/ 69 w 97"/>
                    <a:gd name="T7" fmla="*/ 12 h 97"/>
                    <a:gd name="T8" fmla="*/ 85 w 97"/>
                    <a:gd name="T9" fmla="*/ 7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97">
                      <a:moveTo>
                        <a:pt x="85" y="70"/>
                      </a:moveTo>
                      <a:cubicBezTo>
                        <a:pt x="73" y="90"/>
                        <a:pt x="47" y="97"/>
                        <a:pt x="27" y="85"/>
                      </a:cubicBezTo>
                      <a:cubicBezTo>
                        <a:pt x="7" y="74"/>
                        <a:pt x="0" y="48"/>
                        <a:pt x="12" y="28"/>
                      </a:cubicBezTo>
                      <a:cubicBezTo>
                        <a:pt x="23" y="7"/>
                        <a:pt x="49" y="0"/>
                        <a:pt x="69" y="12"/>
                      </a:cubicBezTo>
                      <a:cubicBezTo>
                        <a:pt x="90" y="24"/>
                        <a:pt x="97" y="50"/>
                        <a:pt x="85" y="70"/>
                      </a:cubicBezTo>
                      <a:close/>
                    </a:path>
                  </a:pathLst>
                </a:custGeom>
                <a:solidFill>
                  <a:srgbClr val="286D8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27"/>
                <p:cNvSpPr>
                  <a:spLocks/>
                </p:cNvSpPr>
                <p:nvPr/>
              </p:nvSpPr>
              <p:spPr bwMode="auto">
                <a:xfrm>
                  <a:off x="4945063" y="3225800"/>
                  <a:ext cx="98425" cy="146050"/>
                </a:xfrm>
                <a:custGeom>
                  <a:avLst/>
                  <a:gdLst>
                    <a:gd name="T0" fmla="*/ 0 w 26"/>
                    <a:gd name="T1" fmla="*/ 39 h 39"/>
                    <a:gd name="T2" fmla="*/ 26 w 26"/>
                    <a:gd name="T3" fmla="*/ 39 h 39"/>
                    <a:gd name="T4" fmla="*/ 26 w 26"/>
                    <a:gd name="T5" fmla="*/ 33 h 39"/>
                    <a:gd name="T6" fmla="*/ 10 w 26"/>
                    <a:gd name="T7" fmla="*/ 33 h 39"/>
                    <a:gd name="T8" fmla="*/ 19 w 26"/>
                    <a:gd name="T9" fmla="*/ 24 h 39"/>
                    <a:gd name="T10" fmla="*/ 25 w 26"/>
                    <a:gd name="T11" fmla="*/ 11 h 39"/>
                    <a:gd name="T12" fmla="*/ 22 w 26"/>
                    <a:gd name="T13" fmla="*/ 3 h 39"/>
                    <a:gd name="T14" fmla="*/ 13 w 26"/>
                    <a:gd name="T15" fmla="*/ 0 h 39"/>
                    <a:gd name="T16" fmla="*/ 1 w 26"/>
                    <a:gd name="T17" fmla="*/ 3 h 39"/>
                    <a:gd name="T18" fmla="*/ 2 w 26"/>
                    <a:gd name="T19" fmla="*/ 10 h 39"/>
                    <a:gd name="T20" fmla="*/ 11 w 26"/>
                    <a:gd name="T21" fmla="*/ 6 h 39"/>
                    <a:gd name="T22" fmla="*/ 17 w 26"/>
                    <a:gd name="T23" fmla="*/ 12 h 39"/>
                    <a:gd name="T24" fmla="*/ 10 w 26"/>
                    <a:gd name="T25" fmla="*/ 23 h 39"/>
                    <a:gd name="T26" fmla="*/ 0 w 26"/>
                    <a:gd name="T27" fmla="*/ 33 h 39"/>
                    <a:gd name="T28" fmla="*/ 0 w 26"/>
                    <a:gd name="T2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9">
                      <a:moveTo>
                        <a:pt x="0" y="39"/>
                      </a:moveTo>
                      <a:cubicBezTo>
                        <a:pt x="26" y="39"/>
                        <a:pt x="26" y="39"/>
                        <a:pt x="26" y="39"/>
                      </a:cubicBezTo>
                      <a:cubicBezTo>
                        <a:pt x="26" y="33"/>
                        <a:pt x="26" y="33"/>
                        <a:pt x="26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4" y="30"/>
                        <a:pt x="16" y="28"/>
                        <a:pt x="19" y="24"/>
                      </a:cubicBezTo>
                      <a:cubicBezTo>
                        <a:pt x="24" y="18"/>
                        <a:pt x="25" y="15"/>
                        <a:pt x="25" y="11"/>
                      </a:cubicBezTo>
                      <a:cubicBezTo>
                        <a:pt x="25" y="8"/>
                        <a:pt x="24" y="5"/>
                        <a:pt x="22" y="3"/>
                      </a:cubicBezTo>
                      <a:cubicBezTo>
                        <a:pt x="19" y="1"/>
                        <a:pt x="17" y="0"/>
                        <a:pt x="13" y="0"/>
                      </a:cubicBezTo>
                      <a:cubicBezTo>
                        <a:pt x="9" y="0"/>
                        <a:pt x="6" y="1"/>
                        <a:pt x="1" y="3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5" y="7"/>
                        <a:pt x="8" y="6"/>
                        <a:pt x="11" y="6"/>
                      </a:cubicBezTo>
                      <a:cubicBezTo>
                        <a:pt x="15" y="6"/>
                        <a:pt x="17" y="9"/>
                        <a:pt x="17" y="12"/>
                      </a:cubicBezTo>
                      <a:cubicBezTo>
                        <a:pt x="17" y="15"/>
                        <a:pt x="15" y="18"/>
                        <a:pt x="10" y="23"/>
                      </a:cubicBezTo>
                      <a:cubicBezTo>
                        <a:pt x="8" y="26"/>
                        <a:pt x="4" y="30"/>
                        <a:pt x="0" y="33"/>
                      </a:cubicBezTo>
                      <a:cubicBezTo>
                        <a:pt x="0" y="39"/>
                        <a:pt x="0" y="39"/>
                        <a:pt x="0" y="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3814763" y="3102293"/>
                <a:ext cx="412750" cy="415925"/>
                <a:chOff x="3700463" y="3090863"/>
                <a:chExt cx="412750" cy="415925"/>
              </a:xfrm>
            </p:grpSpPr>
            <p:sp>
              <p:nvSpPr>
                <p:cNvPr id="14" name="Freeform 15"/>
                <p:cNvSpPr>
                  <a:spLocks/>
                </p:cNvSpPr>
                <p:nvPr/>
              </p:nvSpPr>
              <p:spPr bwMode="auto">
                <a:xfrm>
                  <a:off x="3700463" y="3090863"/>
                  <a:ext cx="412750" cy="415925"/>
                </a:xfrm>
                <a:custGeom>
                  <a:avLst/>
                  <a:gdLst>
                    <a:gd name="T0" fmla="*/ 102 w 110"/>
                    <a:gd name="T1" fmla="*/ 83 h 111"/>
                    <a:gd name="T2" fmla="*/ 99 w 110"/>
                    <a:gd name="T3" fmla="*/ 88 h 111"/>
                    <a:gd name="T4" fmla="*/ 79 w 110"/>
                    <a:gd name="T5" fmla="*/ 105 h 111"/>
                    <a:gd name="T6" fmla="*/ 74 w 110"/>
                    <a:gd name="T7" fmla="*/ 107 h 111"/>
                    <a:gd name="T8" fmla="*/ 45 w 110"/>
                    <a:gd name="T9" fmla="*/ 110 h 111"/>
                    <a:gd name="T10" fmla="*/ 40 w 110"/>
                    <a:gd name="T11" fmla="*/ 109 h 111"/>
                    <a:gd name="T12" fmla="*/ 16 w 110"/>
                    <a:gd name="T13" fmla="*/ 95 h 111"/>
                    <a:gd name="T14" fmla="*/ 13 w 110"/>
                    <a:gd name="T15" fmla="*/ 91 h 111"/>
                    <a:gd name="T16" fmla="*/ 1 w 110"/>
                    <a:gd name="T17" fmla="*/ 65 h 111"/>
                    <a:gd name="T18" fmla="*/ 0 w 110"/>
                    <a:gd name="T19" fmla="*/ 60 h 111"/>
                    <a:gd name="T20" fmla="*/ 5 w 110"/>
                    <a:gd name="T21" fmla="*/ 33 h 111"/>
                    <a:gd name="T22" fmla="*/ 7 w 110"/>
                    <a:gd name="T23" fmla="*/ 28 h 111"/>
                    <a:gd name="T24" fmla="*/ 26 w 110"/>
                    <a:gd name="T25" fmla="*/ 9 h 111"/>
                    <a:gd name="T26" fmla="*/ 43 w 110"/>
                    <a:gd name="T27" fmla="*/ 2 h 111"/>
                    <a:gd name="T28" fmla="*/ 48 w 110"/>
                    <a:gd name="T29" fmla="*/ 1 h 111"/>
                    <a:gd name="T30" fmla="*/ 75 w 110"/>
                    <a:gd name="T31" fmla="*/ 5 h 111"/>
                    <a:gd name="T32" fmla="*/ 80 w 110"/>
                    <a:gd name="T33" fmla="*/ 7 h 111"/>
                    <a:gd name="T34" fmla="*/ 100 w 110"/>
                    <a:gd name="T35" fmla="*/ 25 h 111"/>
                    <a:gd name="T36" fmla="*/ 103 w 110"/>
                    <a:gd name="T37" fmla="*/ 29 h 111"/>
                    <a:gd name="T38" fmla="*/ 110 w 110"/>
                    <a:gd name="T39" fmla="*/ 55 h 111"/>
                    <a:gd name="T40" fmla="*/ 110 w 110"/>
                    <a:gd name="T41" fmla="*/ 60 h 111"/>
                    <a:gd name="T42" fmla="*/ 102 w 110"/>
                    <a:gd name="T43" fmla="*/ 8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111">
                      <a:moveTo>
                        <a:pt x="102" y="83"/>
                      </a:moveTo>
                      <a:cubicBezTo>
                        <a:pt x="99" y="88"/>
                        <a:pt x="99" y="88"/>
                        <a:pt x="99" y="88"/>
                      </a:cubicBezTo>
                      <a:cubicBezTo>
                        <a:pt x="94" y="95"/>
                        <a:pt x="87" y="101"/>
                        <a:pt x="79" y="105"/>
                      </a:cubicBezTo>
                      <a:cubicBezTo>
                        <a:pt x="74" y="107"/>
                        <a:pt x="74" y="107"/>
                        <a:pt x="74" y="107"/>
                      </a:cubicBezTo>
                      <a:cubicBezTo>
                        <a:pt x="64" y="110"/>
                        <a:pt x="56" y="111"/>
                        <a:pt x="45" y="110"/>
                      </a:cubicBezTo>
                      <a:cubicBezTo>
                        <a:pt x="40" y="109"/>
                        <a:pt x="40" y="109"/>
                        <a:pt x="40" y="109"/>
                      </a:cubicBezTo>
                      <a:cubicBezTo>
                        <a:pt x="31" y="106"/>
                        <a:pt x="24" y="102"/>
                        <a:pt x="16" y="95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6" y="83"/>
                        <a:pt x="3" y="75"/>
                        <a:pt x="1" y="65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50"/>
                        <a:pt x="1" y="42"/>
                        <a:pt x="5" y="33"/>
                      </a:cubicBezTo>
                      <a:cubicBezTo>
                        <a:pt x="7" y="28"/>
                        <a:pt x="7" y="28"/>
                        <a:pt x="7" y="28"/>
                      </a:cubicBezTo>
                      <a:cubicBezTo>
                        <a:pt x="12" y="20"/>
                        <a:pt x="18" y="14"/>
                        <a:pt x="26" y="9"/>
                      </a:cubicBezTo>
                      <a:cubicBezTo>
                        <a:pt x="32" y="6"/>
                        <a:pt x="37" y="4"/>
                        <a:pt x="43" y="2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58" y="0"/>
                        <a:pt x="66" y="1"/>
                        <a:pt x="75" y="5"/>
                      </a:cubicBezTo>
                      <a:cubicBezTo>
                        <a:pt x="80" y="7"/>
                        <a:pt x="80" y="7"/>
                        <a:pt x="80" y="7"/>
                      </a:cubicBezTo>
                      <a:cubicBezTo>
                        <a:pt x="88" y="11"/>
                        <a:pt x="95" y="17"/>
                        <a:pt x="100" y="25"/>
                      </a:cubicBezTo>
                      <a:cubicBezTo>
                        <a:pt x="103" y="29"/>
                        <a:pt x="103" y="29"/>
                        <a:pt x="103" y="29"/>
                      </a:cubicBezTo>
                      <a:cubicBezTo>
                        <a:pt x="107" y="38"/>
                        <a:pt x="109" y="45"/>
                        <a:pt x="110" y="55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09" y="68"/>
                        <a:pt x="107" y="76"/>
                        <a:pt x="102" y="83"/>
                      </a:cubicBezTo>
                      <a:close/>
                    </a:path>
                  </a:pathLst>
                </a:custGeom>
                <a:solidFill>
                  <a:srgbClr val="E7E5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16"/>
                <p:cNvSpPr>
                  <a:spLocks/>
                </p:cNvSpPr>
                <p:nvPr/>
              </p:nvSpPr>
              <p:spPr bwMode="auto">
                <a:xfrm>
                  <a:off x="3725863" y="3117850"/>
                  <a:ext cx="360363" cy="363537"/>
                </a:xfrm>
                <a:custGeom>
                  <a:avLst/>
                  <a:gdLst>
                    <a:gd name="T0" fmla="*/ 85 w 96"/>
                    <a:gd name="T1" fmla="*/ 70 h 97"/>
                    <a:gd name="T2" fmla="*/ 27 w 96"/>
                    <a:gd name="T3" fmla="*/ 85 h 97"/>
                    <a:gd name="T4" fmla="*/ 11 w 96"/>
                    <a:gd name="T5" fmla="*/ 28 h 97"/>
                    <a:gd name="T6" fmla="*/ 69 w 96"/>
                    <a:gd name="T7" fmla="*/ 12 h 97"/>
                    <a:gd name="T8" fmla="*/ 85 w 96"/>
                    <a:gd name="T9" fmla="*/ 7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7">
                      <a:moveTo>
                        <a:pt x="85" y="70"/>
                      </a:moveTo>
                      <a:cubicBezTo>
                        <a:pt x="73" y="90"/>
                        <a:pt x="47" y="97"/>
                        <a:pt x="27" y="85"/>
                      </a:cubicBezTo>
                      <a:cubicBezTo>
                        <a:pt x="7" y="74"/>
                        <a:pt x="0" y="48"/>
                        <a:pt x="11" y="28"/>
                      </a:cubicBezTo>
                      <a:cubicBezTo>
                        <a:pt x="23" y="7"/>
                        <a:pt x="49" y="0"/>
                        <a:pt x="69" y="12"/>
                      </a:cubicBezTo>
                      <a:cubicBezTo>
                        <a:pt x="89" y="24"/>
                        <a:pt x="96" y="50"/>
                        <a:pt x="85" y="70"/>
                      </a:cubicBezTo>
                      <a:close/>
                    </a:path>
                  </a:pathLst>
                </a:custGeom>
                <a:solidFill>
                  <a:srgbClr val="EB6F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28"/>
                <p:cNvSpPr>
                  <a:spLocks/>
                </p:cNvSpPr>
                <p:nvPr/>
              </p:nvSpPr>
              <p:spPr bwMode="auto">
                <a:xfrm>
                  <a:off x="3860800" y="3225800"/>
                  <a:ext cx="98425" cy="150812"/>
                </a:xfrm>
                <a:custGeom>
                  <a:avLst/>
                  <a:gdLst>
                    <a:gd name="T0" fmla="*/ 0 w 26"/>
                    <a:gd name="T1" fmla="*/ 38 h 40"/>
                    <a:gd name="T2" fmla="*/ 10 w 26"/>
                    <a:gd name="T3" fmla="*/ 40 h 40"/>
                    <a:gd name="T4" fmla="*/ 26 w 26"/>
                    <a:gd name="T5" fmla="*/ 29 h 40"/>
                    <a:gd name="T6" fmla="*/ 22 w 26"/>
                    <a:gd name="T7" fmla="*/ 20 h 40"/>
                    <a:gd name="T8" fmla="*/ 18 w 26"/>
                    <a:gd name="T9" fmla="*/ 19 h 40"/>
                    <a:gd name="T10" fmla="*/ 25 w 26"/>
                    <a:gd name="T11" fmla="*/ 10 h 40"/>
                    <a:gd name="T12" fmla="*/ 12 w 26"/>
                    <a:gd name="T13" fmla="*/ 0 h 40"/>
                    <a:gd name="T14" fmla="*/ 1 w 26"/>
                    <a:gd name="T15" fmla="*/ 1 h 40"/>
                    <a:gd name="T16" fmla="*/ 2 w 26"/>
                    <a:gd name="T17" fmla="*/ 8 h 40"/>
                    <a:gd name="T18" fmla="*/ 11 w 26"/>
                    <a:gd name="T19" fmla="*/ 6 h 40"/>
                    <a:gd name="T20" fmla="*/ 17 w 26"/>
                    <a:gd name="T21" fmla="*/ 10 h 40"/>
                    <a:gd name="T22" fmla="*/ 15 w 26"/>
                    <a:gd name="T23" fmla="*/ 15 h 40"/>
                    <a:gd name="T24" fmla="*/ 8 w 26"/>
                    <a:gd name="T25" fmla="*/ 16 h 40"/>
                    <a:gd name="T26" fmla="*/ 5 w 26"/>
                    <a:gd name="T27" fmla="*/ 16 h 40"/>
                    <a:gd name="T28" fmla="*/ 5 w 26"/>
                    <a:gd name="T29" fmla="*/ 22 h 40"/>
                    <a:gd name="T30" fmla="*/ 8 w 26"/>
                    <a:gd name="T31" fmla="*/ 22 h 40"/>
                    <a:gd name="T32" fmla="*/ 18 w 26"/>
                    <a:gd name="T33" fmla="*/ 28 h 40"/>
                    <a:gd name="T34" fmla="*/ 10 w 26"/>
                    <a:gd name="T35" fmla="*/ 34 h 40"/>
                    <a:gd name="T36" fmla="*/ 1 w 26"/>
                    <a:gd name="T37" fmla="*/ 32 h 40"/>
                    <a:gd name="T38" fmla="*/ 0 w 26"/>
                    <a:gd name="T3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" h="40">
                      <a:moveTo>
                        <a:pt x="0" y="38"/>
                      </a:moveTo>
                      <a:cubicBezTo>
                        <a:pt x="4" y="39"/>
                        <a:pt x="7" y="40"/>
                        <a:pt x="10" y="40"/>
                      </a:cubicBezTo>
                      <a:cubicBezTo>
                        <a:pt x="20" y="40"/>
                        <a:pt x="26" y="35"/>
                        <a:pt x="26" y="29"/>
                      </a:cubicBezTo>
                      <a:cubicBezTo>
                        <a:pt x="26" y="25"/>
                        <a:pt x="24" y="22"/>
                        <a:pt x="22" y="20"/>
                      </a:cubicBezTo>
                      <a:cubicBezTo>
                        <a:pt x="21" y="20"/>
                        <a:pt x="20" y="19"/>
                        <a:pt x="18" y="19"/>
                      </a:cubicBezTo>
                      <a:cubicBezTo>
                        <a:pt x="23" y="18"/>
                        <a:pt x="25" y="14"/>
                        <a:pt x="25" y="10"/>
                      </a:cubicBezTo>
                      <a:cubicBezTo>
                        <a:pt x="25" y="3"/>
                        <a:pt x="20" y="0"/>
                        <a:pt x="12" y="0"/>
                      </a:cubicBezTo>
                      <a:cubicBezTo>
                        <a:pt x="8" y="0"/>
                        <a:pt x="6" y="0"/>
                        <a:pt x="1" y="1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7"/>
                        <a:pt x="8" y="6"/>
                        <a:pt x="11" y="6"/>
                      </a:cubicBezTo>
                      <a:cubicBezTo>
                        <a:pt x="15" y="6"/>
                        <a:pt x="17" y="8"/>
                        <a:pt x="17" y="10"/>
                      </a:cubicBezTo>
                      <a:cubicBezTo>
                        <a:pt x="17" y="12"/>
                        <a:pt x="16" y="14"/>
                        <a:pt x="15" y="15"/>
                      </a:cubicBezTo>
                      <a:cubicBezTo>
                        <a:pt x="13" y="16"/>
                        <a:pt x="11" y="16"/>
                        <a:pt x="8" y="16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15" y="22"/>
                        <a:pt x="18" y="24"/>
                        <a:pt x="18" y="28"/>
                      </a:cubicBezTo>
                      <a:cubicBezTo>
                        <a:pt x="18" y="31"/>
                        <a:pt x="15" y="34"/>
                        <a:pt x="10" y="34"/>
                      </a:cubicBezTo>
                      <a:cubicBezTo>
                        <a:pt x="7" y="34"/>
                        <a:pt x="4" y="33"/>
                        <a:pt x="1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4" name="组合 53"/>
          <p:cNvGrpSpPr/>
          <p:nvPr/>
        </p:nvGrpSpPr>
        <p:grpSpPr>
          <a:xfrm>
            <a:off x="3057525" y="1317943"/>
            <a:ext cx="3014663" cy="2711449"/>
            <a:chOff x="3057525" y="1317943"/>
            <a:chExt cx="3014663" cy="2711449"/>
          </a:xfrm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402013" y="1675130"/>
              <a:ext cx="2322513" cy="2012950"/>
            </a:xfrm>
            <a:custGeom>
              <a:avLst/>
              <a:gdLst>
                <a:gd name="T0" fmla="*/ 1444 w 1463"/>
                <a:gd name="T1" fmla="*/ 1268 h 1268"/>
                <a:gd name="T2" fmla="*/ 19 w 1463"/>
                <a:gd name="T3" fmla="*/ 1268 h 1268"/>
                <a:gd name="T4" fmla="*/ 19 w 1463"/>
                <a:gd name="T5" fmla="*/ 1244 h 1268"/>
                <a:gd name="T6" fmla="*/ 0 w 1463"/>
                <a:gd name="T7" fmla="*/ 1232 h 1268"/>
                <a:gd name="T8" fmla="*/ 711 w 1463"/>
                <a:gd name="T9" fmla="*/ 0 h 1268"/>
                <a:gd name="T10" fmla="*/ 732 w 1463"/>
                <a:gd name="T11" fmla="*/ 11 h 1268"/>
                <a:gd name="T12" fmla="*/ 751 w 1463"/>
                <a:gd name="T13" fmla="*/ 0 h 1268"/>
                <a:gd name="T14" fmla="*/ 1463 w 1463"/>
                <a:gd name="T15" fmla="*/ 1232 h 1268"/>
                <a:gd name="T16" fmla="*/ 1444 w 1463"/>
                <a:gd name="T17" fmla="*/ 1244 h 1268"/>
                <a:gd name="T18" fmla="*/ 1444 w 1463"/>
                <a:gd name="T19" fmla="*/ 1268 h 1268"/>
                <a:gd name="T20" fmla="*/ 1444 w 1463"/>
                <a:gd name="T21" fmla="*/ 1268 h 1268"/>
                <a:gd name="T22" fmla="*/ 59 w 1463"/>
                <a:gd name="T23" fmla="*/ 1223 h 1268"/>
                <a:gd name="T24" fmla="*/ 1404 w 1463"/>
                <a:gd name="T25" fmla="*/ 1223 h 1268"/>
                <a:gd name="T26" fmla="*/ 732 w 1463"/>
                <a:gd name="T27" fmla="*/ 59 h 1268"/>
                <a:gd name="T28" fmla="*/ 59 w 1463"/>
                <a:gd name="T29" fmla="*/ 1223 h 1268"/>
                <a:gd name="T30" fmla="*/ 59 w 1463"/>
                <a:gd name="T31" fmla="*/ 12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3" h="1268">
                  <a:moveTo>
                    <a:pt x="1444" y="1268"/>
                  </a:moveTo>
                  <a:lnTo>
                    <a:pt x="19" y="1268"/>
                  </a:lnTo>
                  <a:lnTo>
                    <a:pt x="19" y="1244"/>
                  </a:lnTo>
                  <a:lnTo>
                    <a:pt x="0" y="1232"/>
                  </a:lnTo>
                  <a:lnTo>
                    <a:pt x="711" y="0"/>
                  </a:lnTo>
                  <a:lnTo>
                    <a:pt x="732" y="11"/>
                  </a:lnTo>
                  <a:lnTo>
                    <a:pt x="751" y="0"/>
                  </a:lnTo>
                  <a:lnTo>
                    <a:pt x="1463" y="1232"/>
                  </a:lnTo>
                  <a:lnTo>
                    <a:pt x="1444" y="1244"/>
                  </a:lnTo>
                  <a:lnTo>
                    <a:pt x="1444" y="1268"/>
                  </a:lnTo>
                  <a:lnTo>
                    <a:pt x="1444" y="1268"/>
                  </a:lnTo>
                  <a:close/>
                  <a:moveTo>
                    <a:pt x="59" y="1223"/>
                  </a:moveTo>
                  <a:lnTo>
                    <a:pt x="1404" y="1223"/>
                  </a:lnTo>
                  <a:lnTo>
                    <a:pt x="732" y="59"/>
                  </a:lnTo>
                  <a:lnTo>
                    <a:pt x="59" y="1223"/>
                  </a:lnTo>
                  <a:lnTo>
                    <a:pt x="59" y="122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186238" y="1317943"/>
              <a:ext cx="754063" cy="754062"/>
              <a:chOff x="4186238" y="1317943"/>
              <a:chExt cx="754063" cy="754062"/>
            </a:xfrm>
          </p:grpSpPr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4186238" y="1317943"/>
                <a:ext cx="754063" cy="754062"/>
              </a:xfrm>
              <a:custGeom>
                <a:avLst/>
                <a:gdLst>
                  <a:gd name="T0" fmla="*/ 177 w 201"/>
                  <a:gd name="T1" fmla="*/ 56 h 201"/>
                  <a:gd name="T2" fmla="*/ 145 w 201"/>
                  <a:gd name="T3" fmla="*/ 177 h 201"/>
                  <a:gd name="T4" fmla="*/ 24 w 201"/>
                  <a:gd name="T5" fmla="*/ 144 h 201"/>
                  <a:gd name="T6" fmla="*/ 57 w 201"/>
                  <a:gd name="T7" fmla="*/ 24 h 201"/>
                  <a:gd name="T8" fmla="*/ 177 w 201"/>
                  <a:gd name="T9" fmla="*/ 5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201">
                    <a:moveTo>
                      <a:pt x="177" y="56"/>
                    </a:moveTo>
                    <a:cubicBezTo>
                      <a:pt x="201" y="98"/>
                      <a:pt x="187" y="152"/>
                      <a:pt x="145" y="177"/>
                    </a:cubicBezTo>
                    <a:cubicBezTo>
                      <a:pt x="103" y="201"/>
                      <a:pt x="49" y="186"/>
                      <a:pt x="24" y="144"/>
                    </a:cubicBezTo>
                    <a:cubicBezTo>
                      <a:pt x="0" y="102"/>
                      <a:pt x="14" y="48"/>
                      <a:pt x="57" y="24"/>
                    </a:cubicBezTo>
                    <a:cubicBezTo>
                      <a:pt x="99" y="0"/>
                      <a:pt x="153" y="14"/>
                      <a:pt x="177" y="56"/>
                    </a:cubicBezTo>
                    <a:close/>
                  </a:path>
                </a:pathLst>
              </a:custGeom>
              <a:solidFill>
                <a:srgbClr val="6E59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246563" y="1378268"/>
                <a:ext cx="633413" cy="630237"/>
                <a:chOff x="4132263" y="1366838"/>
                <a:chExt cx="633413" cy="630237"/>
              </a:xfrm>
            </p:grpSpPr>
            <p:sp>
              <p:nvSpPr>
                <p:cNvPr id="19" name="Freeform 20"/>
                <p:cNvSpPr>
                  <a:spLocks noEditPoints="1"/>
                </p:cNvSpPr>
                <p:nvPr/>
              </p:nvSpPr>
              <p:spPr bwMode="auto">
                <a:xfrm>
                  <a:off x="4132263" y="1366838"/>
                  <a:ext cx="633413" cy="630237"/>
                </a:xfrm>
                <a:custGeom>
                  <a:avLst/>
                  <a:gdLst>
                    <a:gd name="T0" fmla="*/ 144 w 169"/>
                    <a:gd name="T1" fmla="*/ 50 h 168"/>
                    <a:gd name="T2" fmla="*/ 119 w 169"/>
                    <a:gd name="T3" fmla="*/ 144 h 168"/>
                    <a:gd name="T4" fmla="*/ 25 w 169"/>
                    <a:gd name="T5" fmla="*/ 119 h 168"/>
                    <a:gd name="T6" fmla="*/ 50 w 169"/>
                    <a:gd name="T7" fmla="*/ 24 h 168"/>
                    <a:gd name="T8" fmla="*/ 144 w 169"/>
                    <a:gd name="T9" fmla="*/ 50 h 168"/>
                    <a:gd name="T10" fmla="*/ 149 w 169"/>
                    <a:gd name="T11" fmla="*/ 47 h 168"/>
                    <a:gd name="T12" fmla="*/ 121 w 169"/>
                    <a:gd name="T13" fmla="*/ 148 h 168"/>
                    <a:gd name="T14" fmla="*/ 21 w 169"/>
                    <a:gd name="T15" fmla="*/ 121 h 168"/>
                    <a:gd name="T16" fmla="*/ 48 w 169"/>
                    <a:gd name="T17" fmla="*/ 20 h 168"/>
                    <a:gd name="T18" fmla="*/ 149 w 169"/>
                    <a:gd name="T19" fmla="*/ 47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" h="168">
                      <a:moveTo>
                        <a:pt x="144" y="50"/>
                      </a:moveTo>
                      <a:cubicBezTo>
                        <a:pt x="163" y="83"/>
                        <a:pt x="152" y="125"/>
                        <a:pt x="119" y="144"/>
                      </a:cubicBezTo>
                      <a:cubicBezTo>
                        <a:pt x="86" y="163"/>
                        <a:pt x="44" y="152"/>
                        <a:pt x="25" y="119"/>
                      </a:cubicBezTo>
                      <a:cubicBezTo>
                        <a:pt x="6" y="86"/>
                        <a:pt x="17" y="43"/>
                        <a:pt x="50" y="24"/>
                      </a:cubicBezTo>
                      <a:cubicBezTo>
                        <a:pt x="83" y="5"/>
                        <a:pt x="125" y="17"/>
                        <a:pt x="144" y="50"/>
                      </a:cubicBezTo>
                      <a:close/>
                      <a:moveTo>
                        <a:pt x="149" y="47"/>
                      </a:moveTo>
                      <a:cubicBezTo>
                        <a:pt x="169" y="83"/>
                        <a:pt x="157" y="128"/>
                        <a:pt x="121" y="148"/>
                      </a:cubicBezTo>
                      <a:cubicBezTo>
                        <a:pt x="86" y="168"/>
                        <a:pt x="41" y="156"/>
                        <a:pt x="21" y="121"/>
                      </a:cubicBezTo>
                      <a:cubicBezTo>
                        <a:pt x="0" y="86"/>
                        <a:pt x="13" y="41"/>
                        <a:pt x="48" y="20"/>
                      </a:cubicBezTo>
                      <a:cubicBezTo>
                        <a:pt x="83" y="0"/>
                        <a:pt x="128" y="12"/>
                        <a:pt x="149" y="47"/>
                      </a:cubicBezTo>
                      <a:close/>
                    </a:path>
                  </a:pathLst>
                </a:custGeom>
                <a:solidFill>
                  <a:srgbClr val="9D7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23"/>
                <p:cNvSpPr>
                  <a:spLocks noEditPoints="1"/>
                </p:cNvSpPr>
                <p:nvPr/>
              </p:nvSpPr>
              <p:spPr bwMode="auto">
                <a:xfrm>
                  <a:off x="4281488" y="1516063"/>
                  <a:ext cx="333375" cy="334962"/>
                </a:xfrm>
                <a:custGeom>
                  <a:avLst/>
                  <a:gdLst>
                    <a:gd name="T0" fmla="*/ 64 w 89"/>
                    <a:gd name="T1" fmla="*/ 23 h 89"/>
                    <a:gd name="T2" fmla="*/ 65 w 89"/>
                    <a:gd name="T3" fmla="*/ 24 h 89"/>
                    <a:gd name="T4" fmla="*/ 66 w 89"/>
                    <a:gd name="T5" fmla="*/ 25 h 89"/>
                    <a:gd name="T6" fmla="*/ 73 w 89"/>
                    <a:gd name="T7" fmla="*/ 44 h 89"/>
                    <a:gd name="T8" fmla="*/ 64 w 89"/>
                    <a:gd name="T9" fmla="*/ 65 h 89"/>
                    <a:gd name="T10" fmla="*/ 25 w 89"/>
                    <a:gd name="T11" fmla="*/ 65 h 89"/>
                    <a:gd name="T12" fmla="*/ 23 w 89"/>
                    <a:gd name="T13" fmla="*/ 63 h 89"/>
                    <a:gd name="T14" fmla="*/ 23 w 89"/>
                    <a:gd name="T15" fmla="*/ 25 h 89"/>
                    <a:gd name="T16" fmla="*/ 24 w 89"/>
                    <a:gd name="T17" fmla="*/ 24 h 89"/>
                    <a:gd name="T18" fmla="*/ 25 w 89"/>
                    <a:gd name="T19" fmla="*/ 24 h 89"/>
                    <a:gd name="T20" fmla="*/ 45 w 89"/>
                    <a:gd name="T21" fmla="*/ 16 h 89"/>
                    <a:gd name="T22" fmla="*/ 32 w 89"/>
                    <a:gd name="T23" fmla="*/ 60 h 89"/>
                    <a:gd name="T24" fmla="*/ 40 w 89"/>
                    <a:gd name="T25" fmla="*/ 69 h 89"/>
                    <a:gd name="T26" fmla="*/ 20 w 89"/>
                    <a:gd name="T27" fmla="*/ 46 h 89"/>
                    <a:gd name="T28" fmla="*/ 31 w 89"/>
                    <a:gd name="T29" fmla="*/ 56 h 89"/>
                    <a:gd name="T30" fmla="*/ 25 w 89"/>
                    <a:gd name="T31" fmla="*/ 28 h 89"/>
                    <a:gd name="T32" fmla="*/ 32 w 89"/>
                    <a:gd name="T33" fmla="*/ 29 h 89"/>
                    <a:gd name="T34" fmla="*/ 32 w 89"/>
                    <a:gd name="T35" fmla="*/ 29 h 89"/>
                    <a:gd name="T36" fmla="*/ 57 w 89"/>
                    <a:gd name="T37" fmla="*/ 29 h 89"/>
                    <a:gd name="T38" fmla="*/ 49 w 89"/>
                    <a:gd name="T39" fmla="*/ 19 h 89"/>
                    <a:gd name="T40" fmla="*/ 70 w 89"/>
                    <a:gd name="T41" fmla="*/ 43 h 89"/>
                    <a:gd name="T42" fmla="*/ 58 w 89"/>
                    <a:gd name="T43" fmla="*/ 32 h 89"/>
                    <a:gd name="T44" fmla="*/ 64 w 89"/>
                    <a:gd name="T45" fmla="*/ 60 h 89"/>
                    <a:gd name="T46" fmla="*/ 57 w 89"/>
                    <a:gd name="T47" fmla="*/ 60 h 89"/>
                    <a:gd name="T48" fmla="*/ 57 w 89"/>
                    <a:gd name="T49" fmla="*/ 60 h 89"/>
                    <a:gd name="T50" fmla="*/ 41 w 89"/>
                    <a:gd name="T51" fmla="*/ 22 h 89"/>
                    <a:gd name="T52" fmla="*/ 35 w 89"/>
                    <a:gd name="T53" fmla="*/ 30 h 89"/>
                    <a:gd name="T54" fmla="*/ 34 w 89"/>
                    <a:gd name="T55" fmla="*/ 33 h 89"/>
                    <a:gd name="T56" fmla="*/ 32 w 89"/>
                    <a:gd name="T57" fmla="*/ 43 h 89"/>
                    <a:gd name="T58" fmla="*/ 34 w 89"/>
                    <a:gd name="T59" fmla="*/ 33 h 89"/>
                    <a:gd name="T60" fmla="*/ 32 w 89"/>
                    <a:gd name="T61" fmla="*/ 48 h 89"/>
                    <a:gd name="T62" fmla="*/ 43 w 89"/>
                    <a:gd name="T63" fmla="*/ 53 h 89"/>
                    <a:gd name="T64" fmla="*/ 35 w 89"/>
                    <a:gd name="T65" fmla="*/ 58 h 89"/>
                    <a:gd name="T66" fmla="*/ 41 w 89"/>
                    <a:gd name="T67" fmla="*/ 66 h 89"/>
                    <a:gd name="T68" fmla="*/ 35 w 89"/>
                    <a:gd name="T69" fmla="*/ 58 h 89"/>
                    <a:gd name="T70" fmla="*/ 48 w 89"/>
                    <a:gd name="T71" fmla="*/ 66 h 89"/>
                    <a:gd name="T72" fmla="*/ 54 w 89"/>
                    <a:gd name="T73" fmla="*/ 58 h 89"/>
                    <a:gd name="T74" fmla="*/ 55 w 89"/>
                    <a:gd name="T75" fmla="*/ 55 h 89"/>
                    <a:gd name="T76" fmla="*/ 57 w 89"/>
                    <a:gd name="T77" fmla="*/ 46 h 89"/>
                    <a:gd name="T78" fmla="*/ 55 w 89"/>
                    <a:gd name="T79" fmla="*/ 55 h 89"/>
                    <a:gd name="T80" fmla="*/ 57 w 89"/>
                    <a:gd name="T81" fmla="*/ 40 h 89"/>
                    <a:gd name="T82" fmla="*/ 46 w 89"/>
                    <a:gd name="T83" fmla="*/ 35 h 89"/>
                    <a:gd name="T84" fmla="*/ 54 w 89"/>
                    <a:gd name="T85" fmla="*/ 30 h 89"/>
                    <a:gd name="T86" fmla="*/ 48 w 89"/>
                    <a:gd name="T87" fmla="*/ 22 h 89"/>
                    <a:gd name="T88" fmla="*/ 54 w 89"/>
                    <a:gd name="T89" fmla="*/ 30 h 89"/>
                    <a:gd name="T90" fmla="*/ 24 w 89"/>
                    <a:gd name="T91" fmla="*/ 0 h 89"/>
                    <a:gd name="T92" fmla="*/ 9 w 89"/>
                    <a:gd name="T93" fmla="*/ 41 h 89"/>
                    <a:gd name="T94" fmla="*/ 45 w 89"/>
                    <a:gd name="T95" fmla="*/ 0 h 89"/>
                    <a:gd name="T96" fmla="*/ 63 w 89"/>
                    <a:gd name="T97" fmla="*/ 84 h 89"/>
                    <a:gd name="T98" fmla="*/ 60 w 89"/>
                    <a:gd name="T99" fmla="*/ 77 h 89"/>
                    <a:gd name="T100" fmla="*/ 88 w 89"/>
                    <a:gd name="T101" fmla="*/ 44 h 89"/>
                    <a:gd name="T102" fmla="*/ 49 w 89"/>
                    <a:gd name="T103" fmla="*/ 1 h 89"/>
                    <a:gd name="T104" fmla="*/ 72 w 89"/>
                    <a:gd name="T105" fmla="*/ 31 h 89"/>
                    <a:gd name="T106" fmla="*/ 0 w 89"/>
                    <a:gd name="T107" fmla="*/ 65 h 89"/>
                    <a:gd name="T108" fmla="*/ 41 w 89"/>
                    <a:gd name="T109" fmla="*/ 80 h 89"/>
                    <a:gd name="T110" fmla="*/ 1 w 89"/>
                    <a:gd name="T111" fmla="*/ 44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9" h="89">
                      <a:moveTo>
                        <a:pt x="45" y="16"/>
                      </a:moveTo>
                      <a:cubicBezTo>
                        <a:pt x="52" y="16"/>
                        <a:pt x="59" y="18"/>
                        <a:pt x="64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3"/>
                        <a:pt x="64" y="23"/>
                        <a:pt x="64" y="24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6" y="25"/>
                        <a:pt x="66" y="25"/>
                        <a:pt x="66" y="25"/>
                      </a:cubicBezTo>
                      <a:cubicBezTo>
                        <a:pt x="66" y="25"/>
                        <a:pt x="66" y="25"/>
                        <a:pt x="66" y="25"/>
                      </a:cubicBezTo>
                      <a:cubicBezTo>
                        <a:pt x="66" y="25"/>
                        <a:pt x="66" y="25"/>
                        <a:pt x="66" y="25"/>
                      </a:cubicBezTo>
                      <a:cubicBezTo>
                        <a:pt x="71" y="31"/>
                        <a:pt x="73" y="37"/>
                        <a:pt x="73" y="44"/>
                      </a:cubicBezTo>
                      <a:cubicBezTo>
                        <a:pt x="73" y="51"/>
                        <a:pt x="71" y="58"/>
                        <a:pt x="66" y="63"/>
                      </a:cubicBezTo>
                      <a:cubicBezTo>
                        <a:pt x="66" y="63"/>
                        <a:pt x="66" y="63"/>
                        <a:pt x="66" y="63"/>
                      </a:cubicBezTo>
                      <a:cubicBezTo>
                        <a:pt x="66" y="64"/>
                        <a:pt x="65" y="65"/>
                        <a:pt x="64" y="65"/>
                      </a:cubicBezTo>
                      <a:cubicBezTo>
                        <a:pt x="64" y="65"/>
                        <a:pt x="64" y="65"/>
                        <a:pt x="64" y="65"/>
                      </a:cubicBezTo>
                      <a:cubicBezTo>
                        <a:pt x="59" y="70"/>
                        <a:pt x="52" y="73"/>
                        <a:pt x="45" y="73"/>
                      </a:cubicBezTo>
                      <a:cubicBezTo>
                        <a:pt x="37" y="73"/>
                        <a:pt x="30" y="70"/>
                        <a:pt x="25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5"/>
                        <a:pt x="24" y="64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19" y="58"/>
                        <a:pt x="16" y="51"/>
                        <a:pt x="16" y="44"/>
                      </a:cubicBezTo>
                      <a:cubicBezTo>
                        <a:pt x="16" y="37"/>
                        <a:pt x="19" y="31"/>
                        <a:pt x="23" y="25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23" y="25"/>
                        <a:pt x="24" y="25"/>
                        <a:pt x="24" y="25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30" y="18"/>
                        <a:pt x="37" y="16"/>
                        <a:pt x="45" y="1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lose/>
                      <a:moveTo>
                        <a:pt x="40" y="69"/>
                      </a:moveTo>
                      <a:cubicBezTo>
                        <a:pt x="37" y="66"/>
                        <a:pt x="34" y="63"/>
                        <a:pt x="32" y="60"/>
                      </a:cubicBezTo>
                      <a:cubicBezTo>
                        <a:pt x="31" y="60"/>
                        <a:pt x="29" y="62"/>
                        <a:pt x="28" y="63"/>
                      </a:cubicBezTo>
                      <a:cubicBezTo>
                        <a:pt x="31" y="66"/>
                        <a:pt x="35" y="68"/>
                        <a:pt x="40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lose/>
                      <a:moveTo>
                        <a:pt x="31" y="56"/>
                      </a:moveTo>
                      <a:cubicBezTo>
                        <a:pt x="30" y="53"/>
                        <a:pt x="29" y="50"/>
                        <a:pt x="28" y="46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0" y="51"/>
                        <a:pt x="22" y="56"/>
                        <a:pt x="25" y="60"/>
                      </a:cubicBezTo>
                      <a:cubicBezTo>
                        <a:pt x="27" y="59"/>
                        <a:pt x="29" y="58"/>
                        <a:pt x="31" y="56"/>
                      </a:cubicBezTo>
                      <a:cubicBezTo>
                        <a:pt x="31" y="56"/>
                        <a:pt x="31" y="56"/>
                        <a:pt x="31" y="56"/>
                      </a:cubicBezTo>
                      <a:close/>
                      <a:moveTo>
                        <a:pt x="28" y="43"/>
                      </a:moveTo>
                      <a:cubicBezTo>
                        <a:pt x="29" y="39"/>
                        <a:pt x="30" y="35"/>
                        <a:pt x="31" y="32"/>
                      </a:cubicBezTo>
                      <a:cubicBezTo>
                        <a:pt x="29" y="31"/>
                        <a:pt x="27" y="29"/>
                        <a:pt x="25" y="28"/>
                      </a:cubicBezTo>
                      <a:cubicBezTo>
                        <a:pt x="22" y="32"/>
                        <a:pt x="20" y="37"/>
                        <a:pt x="20" y="43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lose/>
                      <a:moveTo>
                        <a:pt x="32" y="29"/>
                      </a:moveTo>
                      <a:cubicBezTo>
                        <a:pt x="34" y="25"/>
                        <a:pt x="37" y="22"/>
                        <a:pt x="40" y="19"/>
                      </a:cubicBezTo>
                      <a:cubicBezTo>
                        <a:pt x="35" y="20"/>
                        <a:pt x="31" y="22"/>
                        <a:pt x="28" y="25"/>
                      </a:cubicBezTo>
                      <a:cubicBezTo>
                        <a:pt x="29" y="27"/>
                        <a:pt x="31" y="28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lose/>
                      <a:moveTo>
                        <a:pt x="49" y="19"/>
                      </a:moveTo>
                      <a:cubicBezTo>
                        <a:pt x="52" y="22"/>
                        <a:pt x="55" y="25"/>
                        <a:pt x="57" y="29"/>
                      </a:cubicBezTo>
                      <a:cubicBezTo>
                        <a:pt x="59" y="28"/>
                        <a:pt x="60" y="27"/>
                        <a:pt x="61" y="25"/>
                      </a:cubicBezTo>
                      <a:cubicBezTo>
                        <a:pt x="58" y="22"/>
                        <a:pt x="54" y="20"/>
                        <a:pt x="49" y="19"/>
                      </a:cubicBezTo>
                      <a:cubicBezTo>
                        <a:pt x="49" y="19"/>
                        <a:pt x="49" y="19"/>
                        <a:pt x="49" y="19"/>
                      </a:cubicBezTo>
                      <a:close/>
                      <a:moveTo>
                        <a:pt x="58" y="32"/>
                      </a:moveTo>
                      <a:cubicBezTo>
                        <a:pt x="60" y="35"/>
                        <a:pt x="61" y="39"/>
                        <a:pt x="61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0" y="37"/>
                        <a:pt x="67" y="32"/>
                        <a:pt x="64" y="28"/>
                      </a:cubicBezTo>
                      <a:cubicBezTo>
                        <a:pt x="62" y="29"/>
                        <a:pt x="60" y="31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lose/>
                      <a:moveTo>
                        <a:pt x="61" y="46"/>
                      </a:moveTo>
                      <a:cubicBezTo>
                        <a:pt x="61" y="50"/>
                        <a:pt x="60" y="53"/>
                        <a:pt x="58" y="56"/>
                      </a:cubicBezTo>
                      <a:cubicBezTo>
                        <a:pt x="60" y="58"/>
                        <a:pt x="62" y="59"/>
                        <a:pt x="64" y="60"/>
                      </a:cubicBezTo>
                      <a:cubicBezTo>
                        <a:pt x="67" y="56"/>
                        <a:pt x="70" y="51"/>
                        <a:pt x="70" y="46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lose/>
                      <a:moveTo>
                        <a:pt x="57" y="60"/>
                      </a:moveTo>
                      <a:cubicBezTo>
                        <a:pt x="55" y="63"/>
                        <a:pt x="52" y="66"/>
                        <a:pt x="49" y="69"/>
                      </a:cubicBezTo>
                      <a:cubicBezTo>
                        <a:pt x="54" y="68"/>
                        <a:pt x="58" y="66"/>
                        <a:pt x="61" y="63"/>
                      </a:cubicBezTo>
                      <a:cubicBezTo>
                        <a:pt x="60" y="62"/>
                        <a:pt x="59" y="60"/>
                        <a:pt x="57" y="60"/>
                      </a:cubicBezTo>
                      <a:cubicBezTo>
                        <a:pt x="57" y="60"/>
                        <a:pt x="57" y="60"/>
                        <a:pt x="57" y="60"/>
                      </a:cubicBezTo>
                      <a:close/>
                      <a:moveTo>
                        <a:pt x="43" y="21"/>
                      </a:moveTo>
                      <a:cubicBezTo>
                        <a:pt x="43" y="22"/>
                        <a:pt x="42" y="22"/>
                        <a:pt x="41" y="22"/>
                      </a:cubicBezTo>
                      <a:cubicBezTo>
                        <a:pt x="41" y="23"/>
                        <a:pt x="40" y="24"/>
                        <a:pt x="39" y="25"/>
                      </a:cubicBezTo>
                      <a:cubicBezTo>
                        <a:pt x="38" y="26"/>
                        <a:pt x="37" y="27"/>
                        <a:pt x="36" y="28"/>
                      </a:cubicBezTo>
                      <a:cubicBezTo>
                        <a:pt x="36" y="29"/>
                        <a:pt x="36" y="30"/>
                        <a:pt x="35" y="30"/>
                      </a:cubicBezTo>
                      <a:cubicBezTo>
                        <a:pt x="38" y="31"/>
                        <a:pt x="40" y="32"/>
                        <a:pt x="43" y="32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lose/>
                      <a:moveTo>
                        <a:pt x="34" y="33"/>
                      </a:moveTo>
                      <a:cubicBezTo>
                        <a:pt x="34" y="34"/>
                        <a:pt x="33" y="35"/>
                        <a:pt x="33" y="36"/>
                      </a:cubicBezTo>
                      <a:cubicBezTo>
                        <a:pt x="32" y="37"/>
                        <a:pt x="32" y="38"/>
                        <a:pt x="32" y="40"/>
                      </a:cubicBezTo>
                      <a:cubicBezTo>
                        <a:pt x="32" y="41"/>
                        <a:pt x="32" y="42"/>
                        <a:pt x="32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0" y="35"/>
                        <a:pt x="37" y="34"/>
                        <a:pt x="34" y="33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lose/>
                      <a:moveTo>
                        <a:pt x="32" y="46"/>
                      </a:moveTo>
                      <a:cubicBezTo>
                        <a:pt x="32" y="47"/>
                        <a:pt x="32" y="48"/>
                        <a:pt x="32" y="48"/>
                      </a:cubicBezTo>
                      <a:cubicBezTo>
                        <a:pt x="32" y="50"/>
                        <a:pt x="32" y="51"/>
                        <a:pt x="33" y="53"/>
                      </a:cubicBezTo>
                      <a:cubicBezTo>
                        <a:pt x="33" y="53"/>
                        <a:pt x="34" y="54"/>
                        <a:pt x="34" y="55"/>
                      </a:cubicBezTo>
                      <a:cubicBezTo>
                        <a:pt x="37" y="54"/>
                        <a:pt x="40" y="53"/>
                        <a:pt x="43" y="53"/>
                      </a:cubicBezTo>
                      <a:cubicBezTo>
                        <a:pt x="43" y="46"/>
                        <a:pt x="43" y="46"/>
                        <a:pt x="43" y="46"/>
                      </a:cubicBezTo>
                      <a:cubicBezTo>
                        <a:pt x="32" y="46"/>
                        <a:pt x="32" y="46"/>
                        <a:pt x="32" y="46"/>
                      </a:cubicBezTo>
                      <a:close/>
                      <a:moveTo>
                        <a:pt x="35" y="58"/>
                      </a:moveTo>
                      <a:cubicBezTo>
                        <a:pt x="36" y="59"/>
                        <a:pt x="36" y="59"/>
                        <a:pt x="36" y="60"/>
                      </a:cubicBezTo>
                      <a:cubicBezTo>
                        <a:pt x="37" y="61"/>
                        <a:pt x="38" y="62"/>
                        <a:pt x="39" y="63"/>
                      </a:cubicBezTo>
                      <a:cubicBezTo>
                        <a:pt x="40" y="64"/>
                        <a:pt x="41" y="65"/>
                        <a:pt x="41" y="66"/>
                      </a:cubicBezTo>
                      <a:cubicBezTo>
                        <a:pt x="42" y="66"/>
                        <a:pt x="43" y="67"/>
                        <a:pt x="43" y="67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0" y="57"/>
                        <a:pt x="38" y="57"/>
                        <a:pt x="35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lose/>
                      <a:moveTo>
                        <a:pt x="46" y="67"/>
                      </a:moveTo>
                      <a:cubicBezTo>
                        <a:pt x="47" y="67"/>
                        <a:pt x="47" y="66"/>
                        <a:pt x="48" y="66"/>
                      </a:cubicBezTo>
                      <a:cubicBezTo>
                        <a:pt x="49" y="65"/>
                        <a:pt x="50" y="64"/>
                        <a:pt x="51" y="63"/>
                      </a:cubicBezTo>
                      <a:cubicBezTo>
                        <a:pt x="51" y="62"/>
                        <a:pt x="52" y="61"/>
                        <a:pt x="53" y="60"/>
                      </a:cubicBezTo>
                      <a:cubicBezTo>
                        <a:pt x="53" y="59"/>
                        <a:pt x="54" y="59"/>
                        <a:pt x="54" y="58"/>
                      </a:cubicBezTo>
                      <a:cubicBezTo>
                        <a:pt x="52" y="57"/>
                        <a:pt x="49" y="57"/>
                        <a:pt x="46" y="56"/>
                      </a:cubicBezTo>
                      <a:cubicBezTo>
                        <a:pt x="46" y="67"/>
                        <a:pt x="46" y="67"/>
                        <a:pt x="46" y="67"/>
                      </a:cubicBezTo>
                      <a:close/>
                      <a:moveTo>
                        <a:pt x="55" y="55"/>
                      </a:moveTo>
                      <a:cubicBezTo>
                        <a:pt x="56" y="54"/>
                        <a:pt x="56" y="53"/>
                        <a:pt x="56" y="53"/>
                      </a:cubicBezTo>
                      <a:cubicBezTo>
                        <a:pt x="57" y="51"/>
                        <a:pt x="57" y="50"/>
                        <a:pt x="57" y="48"/>
                      </a:cubicBezTo>
                      <a:cubicBezTo>
                        <a:pt x="57" y="48"/>
                        <a:pt x="57" y="47"/>
                        <a:pt x="5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9" y="53"/>
                        <a:pt x="53" y="54"/>
                        <a:pt x="55" y="55"/>
                      </a:cubicBezTo>
                      <a:cubicBezTo>
                        <a:pt x="55" y="55"/>
                        <a:pt x="55" y="55"/>
                        <a:pt x="55" y="55"/>
                      </a:cubicBezTo>
                      <a:close/>
                      <a:moveTo>
                        <a:pt x="57" y="43"/>
                      </a:moveTo>
                      <a:cubicBezTo>
                        <a:pt x="57" y="42"/>
                        <a:pt x="57" y="41"/>
                        <a:pt x="57" y="40"/>
                      </a:cubicBezTo>
                      <a:cubicBezTo>
                        <a:pt x="57" y="38"/>
                        <a:pt x="57" y="37"/>
                        <a:pt x="56" y="36"/>
                      </a:cubicBezTo>
                      <a:cubicBezTo>
                        <a:pt x="56" y="35"/>
                        <a:pt x="56" y="34"/>
                        <a:pt x="55" y="33"/>
                      </a:cubicBezTo>
                      <a:cubicBezTo>
                        <a:pt x="53" y="34"/>
                        <a:pt x="49" y="35"/>
                        <a:pt x="46" y="35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lose/>
                      <a:moveTo>
                        <a:pt x="54" y="30"/>
                      </a:moveTo>
                      <a:cubicBezTo>
                        <a:pt x="54" y="30"/>
                        <a:pt x="53" y="29"/>
                        <a:pt x="53" y="28"/>
                      </a:cubicBezTo>
                      <a:cubicBezTo>
                        <a:pt x="52" y="27"/>
                        <a:pt x="51" y="26"/>
                        <a:pt x="51" y="25"/>
                      </a:cubicBezTo>
                      <a:cubicBezTo>
                        <a:pt x="50" y="24"/>
                        <a:pt x="49" y="23"/>
                        <a:pt x="48" y="22"/>
                      </a:cubicBezTo>
                      <a:cubicBezTo>
                        <a:pt x="47" y="22"/>
                        <a:pt x="47" y="22"/>
                        <a:pt x="46" y="21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9" y="32"/>
                        <a:pt x="52" y="31"/>
                        <a:pt x="54" y="30"/>
                      </a:cubicBezTo>
                      <a:cubicBezTo>
                        <a:pt x="54" y="30"/>
                        <a:pt x="54" y="30"/>
                        <a:pt x="54" y="30"/>
                      </a:cubicBezTo>
                      <a:close/>
                      <a:moveTo>
                        <a:pt x="4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12" y="11"/>
                        <a:pt x="3" y="24"/>
                        <a:pt x="1" y="40"/>
                      </a:cubicBezTo>
                      <a:cubicBezTo>
                        <a:pt x="9" y="41"/>
                        <a:pt x="9" y="41"/>
                        <a:pt x="9" y="41"/>
                      </a:cubicBezTo>
                      <a:cubicBezTo>
                        <a:pt x="10" y="28"/>
                        <a:pt x="18" y="17"/>
                        <a:pt x="29" y="12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45" y="0"/>
                        <a:pt x="45" y="0"/>
                        <a:pt x="45" y="0"/>
                      </a:cubicBezTo>
                      <a:close/>
                      <a:moveTo>
                        <a:pt x="45" y="88"/>
                      </a:moveTo>
                      <a:cubicBezTo>
                        <a:pt x="66" y="89"/>
                        <a:pt x="66" y="89"/>
                        <a:pt x="66" y="89"/>
                      </a:cubicBez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77" y="77"/>
                        <a:pt x="87" y="64"/>
                        <a:pt x="88" y="48"/>
                      </a:cubicBezTo>
                      <a:cubicBezTo>
                        <a:pt x="80" y="48"/>
                        <a:pt x="80" y="48"/>
                        <a:pt x="80" y="48"/>
                      </a:cubicBezTo>
                      <a:cubicBezTo>
                        <a:pt x="79" y="60"/>
                        <a:pt x="71" y="71"/>
                        <a:pt x="60" y="77"/>
                      </a:cubicBezTo>
                      <a:cubicBezTo>
                        <a:pt x="57" y="72"/>
                        <a:pt x="57" y="72"/>
                        <a:pt x="57" y="72"/>
                      </a:cubicBezTo>
                      <a:cubicBezTo>
                        <a:pt x="45" y="88"/>
                        <a:pt x="45" y="88"/>
                        <a:pt x="45" y="88"/>
                      </a:cubicBezTo>
                      <a:close/>
                      <a:moveTo>
                        <a:pt x="88" y="44"/>
                      </a:moveTo>
                      <a:cubicBezTo>
                        <a:pt x="89" y="23"/>
                        <a:pt x="89" y="23"/>
                        <a:pt x="89" y="23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78" y="12"/>
                        <a:pt x="64" y="2"/>
                        <a:pt x="49" y="1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61" y="10"/>
                        <a:pt x="72" y="18"/>
                        <a:pt x="77" y="29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lose/>
                      <a:moveTo>
                        <a:pt x="1" y="44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5" y="63"/>
                        <a:pt x="5" y="63"/>
                        <a:pt x="5" y="63"/>
                      </a:cubicBezTo>
                      <a:cubicBezTo>
                        <a:pt x="12" y="76"/>
                        <a:pt x="25" y="86"/>
                        <a:pt x="40" y="88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28" y="79"/>
                        <a:pt x="18" y="71"/>
                        <a:pt x="12" y="59"/>
                      </a:cubicBezTo>
                      <a:cubicBezTo>
                        <a:pt x="17" y="57"/>
                        <a:pt x="17" y="57"/>
                        <a:pt x="17" y="57"/>
                      </a:cubicBezTo>
                      <a:cubicBezTo>
                        <a:pt x="1" y="44"/>
                        <a:pt x="1" y="44"/>
                        <a:pt x="1" y="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5314950" y="3275330"/>
              <a:ext cx="757238" cy="754062"/>
              <a:chOff x="5200650" y="3263900"/>
              <a:chExt cx="757238" cy="754062"/>
            </a:xfrm>
          </p:grpSpPr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5200650" y="3263900"/>
                <a:ext cx="757238" cy="754062"/>
              </a:xfrm>
              <a:custGeom>
                <a:avLst/>
                <a:gdLst>
                  <a:gd name="T0" fmla="*/ 177 w 202"/>
                  <a:gd name="T1" fmla="*/ 144 h 201"/>
                  <a:gd name="T2" fmla="*/ 57 w 202"/>
                  <a:gd name="T3" fmla="*/ 177 h 201"/>
                  <a:gd name="T4" fmla="*/ 25 w 202"/>
                  <a:gd name="T5" fmla="*/ 56 h 201"/>
                  <a:gd name="T6" fmla="*/ 145 w 202"/>
                  <a:gd name="T7" fmla="*/ 24 h 201"/>
                  <a:gd name="T8" fmla="*/ 177 w 202"/>
                  <a:gd name="T9" fmla="*/ 14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01">
                    <a:moveTo>
                      <a:pt x="177" y="144"/>
                    </a:moveTo>
                    <a:cubicBezTo>
                      <a:pt x="153" y="186"/>
                      <a:pt x="99" y="201"/>
                      <a:pt x="57" y="177"/>
                    </a:cubicBezTo>
                    <a:cubicBezTo>
                      <a:pt x="15" y="152"/>
                      <a:pt x="0" y="98"/>
                      <a:pt x="25" y="56"/>
                    </a:cubicBezTo>
                    <a:cubicBezTo>
                      <a:pt x="49" y="14"/>
                      <a:pt x="103" y="0"/>
                      <a:pt x="145" y="24"/>
                    </a:cubicBezTo>
                    <a:cubicBezTo>
                      <a:pt x="187" y="48"/>
                      <a:pt x="202" y="102"/>
                      <a:pt x="177" y="144"/>
                    </a:cubicBezTo>
                    <a:close/>
                  </a:path>
                </a:pathLst>
              </a:custGeom>
              <a:solidFill>
                <a:srgbClr val="286D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5264150" y="3324225"/>
                <a:ext cx="630238" cy="630237"/>
              </a:xfrm>
              <a:custGeom>
                <a:avLst/>
                <a:gdLst>
                  <a:gd name="T0" fmla="*/ 144 w 168"/>
                  <a:gd name="T1" fmla="*/ 50 h 168"/>
                  <a:gd name="T2" fmla="*/ 119 w 168"/>
                  <a:gd name="T3" fmla="*/ 144 h 168"/>
                  <a:gd name="T4" fmla="*/ 24 w 168"/>
                  <a:gd name="T5" fmla="*/ 119 h 168"/>
                  <a:gd name="T6" fmla="*/ 49 w 168"/>
                  <a:gd name="T7" fmla="*/ 24 h 168"/>
                  <a:gd name="T8" fmla="*/ 144 w 168"/>
                  <a:gd name="T9" fmla="*/ 50 h 168"/>
                  <a:gd name="T10" fmla="*/ 148 w 168"/>
                  <a:gd name="T11" fmla="*/ 47 h 168"/>
                  <a:gd name="T12" fmla="*/ 121 w 168"/>
                  <a:gd name="T13" fmla="*/ 148 h 168"/>
                  <a:gd name="T14" fmla="*/ 20 w 168"/>
                  <a:gd name="T15" fmla="*/ 121 h 168"/>
                  <a:gd name="T16" fmla="*/ 47 w 168"/>
                  <a:gd name="T17" fmla="*/ 20 h 168"/>
                  <a:gd name="T18" fmla="*/ 148 w 168"/>
                  <a:gd name="T19" fmla="*/ 4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144" y="50"/>
                    </a:moveTo>
                    <a:cubicBezTo>
                      <a:pt x="163" y="83"/>
                      <a:pt x="152" y="125"/>
                      <a:pt x="119" y="144"/>
                    </a:cubicBezTo>
                    <a:cubicBezTo>
                      <a:pt x="86" y="163"/>
                      <a:pt x="43" y="152"/>
                      <a:pt x="24" y="119"/>
                    </a:cubicBezTo>
                    <a:cubicBezTo>
                      <a:pt x="5" y="86"/>
                      <a:pt x="16" y="43"/>
                      <a:pt x="49" y="24"/>
                    </a:cubicBezTo>
                    <a:cubicBezTo>
                      <a:pt x="82" y="5"/>
                      <a:pt x="125" y="17"/>
                      <a:pt x="144" y="50"/>
                    </a:cubicBezTo>
                    <a:close/>
                    <a:moveTo>
                      <a:pt x="148" y="47"/>
                    </a:moveTo>
                    <a:cubicBezTo>
                      <a:pt x="168" y="83"/>
                      <a:pt x="156" y="128"/>
                      <a:pt x="121" y="148"/>
                    </a:cubicBezTo>
                    <a:cubicBezTo>
                      <a:pt x="86" y="168"/>
                      <a:pt x="40" y="156"/>
                      <a:pt x="20" y="121"/>
                    </a:cubicBezTo>
                    <a:cubicBezTo>
                      <a:pt x="0" y="86"/>
                      <a:pt x="12" y="41"/>
                      <a:pt x="47" y="20"/>
                    </a:cubicBezTo>
                    <a:cubicBezTo>
                      <a:pt x="82" y="0"/>
                      <a:pt x="128" y="12"/>
                      <a:pt x="148" y="47"/>
                    </a:cubicBezTo>
                    <a:close/>
                  </a:path>
                </a:pathLst>
              </a:custGeom>
              <a:solidFill>
                <a:srgbClr val="C6D1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4"/>
              <p:cNvSpPr>
                <a:spLocks noEditPoints="1"/>
              </p:cNvSpPr>
              <p:nvPr/>
            </p:nvSpPr>
            <p:spPr bwMode="auto">
              <a:xfrm>
                <a:off x="5410200" y="3473450"/>
                <a:ext cx="338138" cy="333375"/>
              </a:xfrm>
              <a:custGeom>
                <a:avLst/>
                <a:gdLst>
                  <a:gd name="T0" fmla="*/ 42 w 90"/>
                  <a:gd name="T1" fmla="*/ 30 h 89"/>
                  <a:gd name="T2" fmla="*/ 31 w 90"/>
                  <a:gd name="T3" fmla="*/ 42 h 89"/>
                  <a:gd name="T4" fmla="*/ 21 w 90"/>
                  <a:gd name="T5" fmla="*/ 42 h 89"/>
                  <a:gd name="T6" fmla="*/ 42 w 90"/>
                  <a:gd name="T7" fmla="*/ 20 h 89"/>
                  <a:gd name="T8" fmla="*/ 42 w 90"/>
                  <a:gd name="T9" fmla="*/ 30 h 89"/>
                  <a:gd name="T10" fmla="*/ 48 w 90"/>
                  <a:gd name="T11" fmla="*/ 20 h 89"/>
                  <a:gd name="T12" fmla="*/ 69 w 90"/>
                  <a:gd name="T13" fmla="*/ 42 h 89"/>
                  <a:gd name="T14" fmla="*/ 59 w 90"/>
                  <a:gd name="T15" fmla="*/ 42 h 89"/>
                  <a:gd name="T16" fmla="*/ 48 w 90"/>
                  <a:gd name="T17" fmla="*/ 30 h 89"/>
                  <a:gd name="T18" fmla="*/ 48 w 90"/>
                  <a:gd name="T19" fmla="*/ 20 h 89"/>
                  <a:gd name="T20" fmla="*/ 42 w 90"/>
                  <a:gd name="T21" fmla="*/ 5 h 89"/>
                  <a:gd name="T22" fmla="*/ 42 w 90"/>
                  <a:gd name="T23" fmla="*/ 15 h 89"/>
                  <a:gd name="T24" fmla="*/ 16 w 90"/>
                  <a:gd name="T25" fmla="*/ 42 h 89"/>
                  <a:gd name="T26" fmla="*/ 6 w 90"/>
                  <a:gd name="T27" fmla="*/ 42 h 89"/>
                  <a:gd name="T28" fmla="*/ 42 w 90"/>
                  <a:gd name="T29" fmla="*/ 5 h 89"/>
                  <a:gd name="T30" fmla="*/ 42 w 90"/>
                  <a:gd name="T31" fmla="*/ 5 h 89"/>
                  <a:gd name="T32" fmla="*/ 42 w 90"/>
                  <a:gd name="T33" fmla="*/ 58 h 89"/>
                  <a:gd name="T34" fmla="*/ 42 w 90"/>
                  <a:gd name="T35" fmla="*/ 68 h 89"/>
                  <a:gd name="T36" fmla="*/ 21 w 90"/>
                  <a:gd name="T37" fmla="*/ 47 h 89"/>
                  <a:gd name="T38" fmla="*/ 31 w 90"/>
                  <a:gd name="T39" fmla="*/ 47 h 89"/>
                  <a:gd name="T40" fmla="*/ 42 w 90"/>
                  <a:gd name="T41" fmla="*/ 58 h 89"/>
                  <a:gd name="T42" fmla="*/ 42 w 90"/>
                  <a:gd name="T43" fmla="*/ 58 h 89"/>
                  <a:gd name="T44" fmla="*/ 42 w 90"/>
                  <a:gd name="T45" fmla="*/ 74 h 89"/>
                  <a:gd name="T46" fmla="*/ 42 w 90"/>
                  <a:gd name="T47" fmla="*/ 83 h 89"/>
                  <a:gd name="T48" fmla="*/ 6 w 90"/>
                  <a:gd name="T49" fmla="*/ 47 h 89"/>
                  <a:gd name="T50" fmla="*/ 16 w 90"/>
                  <a:gd name="T51" fmla="*/ 47 h 89"/>
                  <a:gd name="T52" fmla="*/ 42 w 90"/>
                  <a:gd name="T53" fmla="*/ 74 h 89"/>
                  <a:gd name="T54" fmla="*/ 42 w 90"/>
                  <a:gd name="T55" fmla="*/ 74 h 89"/>
                  <a:gd name="T56" fmla="*/ 48 w 90"/>
                  <a:gd name="T57" fmla="*/ 83 h 89"/>
                  <a:gd name="T58" fmla="*/ 48 w 90"/>
                  <a:gd name="T59" fmla="*/ 74 h 89"/>
                  <a:gd name="T60" fmla="*/ 74 w 90"/>
                  <a:gd name="T61" fmla="*/ 47 h 89"/>
                  <a:gd name="T62" fmla="*/ 84 w 90"/>
                  <a:gd name="T63" fmla="*/ 47 h 89"/>
                  <a:gd name="T64" fmla="*/ 48 w 90"/>
                  <a:gd name="T65" fmla="*/ 83 h 89"/>
                  <a:gd name="T66" fmla="*/ 48 w 90"/>
                  <a:gd name="T67" fmla="*/ 83 h 89"/>
                  <a:gd name="T68" fmla="*/ 48 w 90"/>
                  <a:gd name="T69" fmla="*/ 68 h 89"/>
                  <a:gd name="T70" fmla="*/ 48 w 90"/>
                  <a:gd name="T71" fmla="*/ 58 h 89"/>
                  <a:gd name="T72" fmla="*/ 59 w 90"/>
                  <a:gd name="T73" fmla="*/ 47 h 89"/>
                  <a:gd name="T74" fmla="*/ 69 w 90"/>
                  <a:gd name="T75" fmla="*/ 47 h 89"/>
                  <a:gd name="T76" fmla="*/ 48 w 90"/>
                  <a:gd name="T77" fmla="*/ 68 h 89"/>
                  <a:gd name="T78" fmla="*/ 48 w 90"/>
                  <a:gd name="T79" fmla="*/ 68 h 89"/>
                  <a:gd name="T80" fmla="*/ 48 w 90"/>
                  <a:gd name="T81" fmla="*/ 15 h 89"/>
                  <a:gd name="T82" fmla="*/ 48 w 90"/>
                  <a:gd name="T83" fmla="*/ 5 h 89"/>
                  <a:gd name="T84" fmla="*/ 84 w 90"/>
                  <a:gd name="T85" fmla="*/ 42 h 89"/>
                  <a:gd name="T86" fmla="*/ 74 w 90"/>
                  <a:gd name="T87" fmla="*/ 42 h 89"/>
                  <a:gd name="T88" fmla="*/ 48 w 90"/>
                  <a:gd name="T89" fmla="*/ 15 h 89"/>
                  <a:gd name="T90" fmla="*/ 48 w 90"/>
                  <a:gd name="T91" fmla="*/ 15 h 89"/>
                  <a:gd name="T92" fmla="*/ 45 w 90"/>
                  <a:gd name="T93" fmla="*/ 0 h 89"/>
                  <a:gd name="T94" fmla="*/ 0 w 90"/>
                  <a:gd name="T95" fmla="*/ 44 h 89"/>
                  <a:gd name="T96" fmla="*/ 45 w 90"/>
                  <a:gd name="T97" fmla="*/ 89 h 89"/>
                  <a:gd name="T98" fmla="*/ 90 w 90"/>
                  <a:gd name="T99" fmla="*/ 44 h 89"/>
                  <a:gd name="T100" fmla="*/ 45 w 90"/>
                  <a:gd name="T101" fmla="*/ 0 h 89"/>
                  <a:gd name="T102" fmla="*/ 45 w 90"/>
                  <a:gd name="T103" fmla="*/ 0 h 89"/>
                  <a:gd name="T104" fmla="*/ 45 w 90"/>
                  <a:gd name="T105" fmla="*/ 35 h 89"/>
                  <a:gd name="T106" fmla="*/ 36 w 90"/>
                  <a:gd name="T107" fmla="*/ 44 h 89"/>
                  <a:gd name="T108" fmla="*/ 45 w 90"/>
                  <a:gd name="T109" fmla="*/ 54 h 89"/>
                  <a:gd name="T110" fmla="*/ 54 w 90"/>
                  <a:gd name="T111" fmla="*/ 44 h 89"/>
                  <a:gd name="T112" fmla="*/ 45 w 90"/>
                  <a:gd name="T113" fmla="*/ 35 h 89"/>
                  <a:gd name="T114" fmla="*/ 45 w 90"/>
                  <a:gd name="T115" fmla="*/ 3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" h="89">
                    <a:moveTo>
                      <a:pt x="42" y="30"/>
                    </a:moveTo>
                    <a:cubicBezTo>
                      <a:pt x="36" y="31"/>
                      <a:pt x="32" y="36"/>
                      <a:pt x="3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2" y="30"/>
                      <a:pt x="31" y="21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8" y="20"/>
                    </a:moveTo>
                    <a:cubicBezTo>
                      <a:pt x="59" y="21"/>
                      <a:pt x="68" y="30"/>
                      <a:pt x="6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8" y="36"/>
                      <a:pt x="54" y="31"/>
                      <a:pt x="48" y="30"/>
                    </a:cubicBezTo>
                    <a:cubicBezTo>
                      <a:pt x="48" y="20"/>
                      <a:pt x="48" y="20"/>
                      <a:pt x="48" y="20"/>
                    </a:cubicBezTo>
                    <a:close/>
                    <a:moveTo>
                      <a:pt x="42" y="5"/>
                    </a:moveTo>
                    <a:cubicBezTo>
                      <a:pt x="42" y="15"/>
                      <a:pt x="42" y="15"/>
                      <a:pt x="42" y="15"/>
                    </a:cubicBezTo>
                    <a:cubicBezTo>
                      <a:pt x="28" y="16"/>
                      <a:pt x="17" y="28"/>
                      <a:pt x="16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7" y="22"/>
                      <a:pt x="23" y="6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lose/>
                    <a:moveTo>
                      <a:pt x="42" y="58"/>
                    </a:moveTo>
                    <a:cubicBezTo>
                      <a:pt x="42" y="68"/>
                      <a:pt x="42" y="68"/>
                      <a:pt x="42" y="68"/>
                    </a:cubicBezTo>
                    <a:cubicBezTo>
                      <a:pt x="31" y="67"/>
                      <a:pt x="22" y="58"/>
                      <a:pt x="21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2" y="53"/>
                      <a:pt x="36" y="57"/>
                      <a:pt x="42" y="58"/>
                    </a:cubicBezTo>
                    <a:cubicBezTo>
                      <a:pt x="42" y="58"/>
                      <a:pt x="42" y="58"/>
                      <a:pt x="42" y="58"/>
                    </a:cubicBezTo>
                    <a:close/>
                    <a:moveTo>
                      <a:pt x="42" y="74"/>
                    </a:moveTo>
                    <a:cubicBezTo>
                      <a:pt x="42" y="83"/>
                      <a:pt x="42" y="83"/>
                      <a:pt x="42" y="83"/>
                    </a:cubicBezTo>
                    <a:cubicBezTo>
                      <a:pt x="23" y="82"/>
                      <a:pt x="7" y="66"/>
                      <a:pt x="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7" y="61"/>
                      <a:pt x="28" y="72"/>
                      <a:pt x="42" y="74"/>
                    </a:cubicBezTo>
                    <a:cubicBezTo>
                      <a:pt x="42" y="74"/>
                      <a:pt x="42" y="74"/>
                      <a:pt x="42" y="74"/>
                    </a:cubicBezTo>
                    <a:close/>
                    <a:moveTo>
                      <a:pt x="48" y="83"/>
                    </a:moveTo>
                    <a:cubicBezTo>
                      <a:pt x="48" y="74"/>
                      <a:pt x="48" y="74"/>
                      <a:pt x="48" y="74"/>
                    </a:cubicBezTo>
                    <a:cubicBezTo>
                      <a:pt x="62" y="72"/>
                      <a:pt x="73" y="61"/>
                      <a:pt x="74" y="4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3" y="66"/>
                      <a:pt x="67" y="82"/>
                      <a:pt x="48" y="83"/>
                    </a:cubicBezTo>
                    <a:cubicBezTo>
                      <a:pt x="48" y="83"/>
                      <a:pt x="48" y="83"/>
                      <a:pt x="48" y="83"/>
                    </a:cubicBezTo>
                    <a:close/>
                    <a:moveTo>
                      <a:pt x="48" y="68"/>
                    </a:moveTo>
                    <a:cubicBezTo>
                      <a:pt x="48" y="58"/>
                      <a:pt x="48" y="58"/>
                      <a:pt x="48" y="58"/>
                    </a:cubicBezTo>
                    <a:cubicBezTo>
                      <a:pt x="54" y="57"/>
                      <a:pt x="58" y="53"/>
                      <a:pt x="5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8" y="58"/>
                      <a:pt x="59" y="67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lose/>
                    <a:moveTo>
                      <a:pt x="48" y="15"/>
                    </a:moveTo>
                    <a:cubicBezTo>
                      <a:pt x="48" y="5"/>
                      <a:pt x="48" y="5"/>
                      <a:pt x="48" y="5"/>
                    </a:cubicBezTo>
                    <a:cubicBezTo>
                      <a:pt x="67" y="6"/>
                      <a:pt x="83" y="22"/>
                      <a:pt x="84" y="42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73" y="28"/>
                      <a:pt x="62" y="16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lose/>
                    <a:moveTo>
                      <a:pt x="45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69"/>
                      <a:pt x="21" y="89"/>
                      <a:pt x="45" y="89"/>
                    </a:cubicBezTo>
                    <a:cubicBezTo>
                      <a:pt x="69" y="89"/>
                      <a:pt x="90" y="69"/>
                      <a:pt x="90" y="44"/>
                    </a:cubicBezTo>
                    <a:cubicBezTo>
                      <a:pt x="90" y="20"/>
                      <a:pt x="69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lose/>
                    <a:moveTo>
                      <a:pt x="45" y="35"/>
                    </a:moveTo>
                    <a:cubicBezTo>
                      <a:pt x="40" y="35"/>
                      <a:pt x="36" y="39"/>
                      <a:pt x="36" y="44"/>
                    </a:cubicBezTo>
                    <a:cubicBezTo>
                      <a:pt x="36" y="49"/>
                      <a:pt x="40" y="54"/>
                      <a:pt x="45" y="54"/>
                    </a:cubicBezTo>
                    <a:cubicBezTo>
                      <a:pt x="50" y="54"/>
                      <a:pt x="54" y="49"/>
                      <a:pt x="54" y="44"/>
                    </a:cubicBezTo>
                    <a:cubicBezTo>
                      <a:pt x="54" y="39"/>
                      <a:pt x="50" y="35"/>
                      <a:pt x="45" y="35"/>
                    </a:cubicBezTo>
                    <a:cubicBezTo>
                      <a:pt x="45" y="35"/>
                      <a:pt x="45" y="35"/>
                      <a:pt x="4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3057525" y="3275330"/>
              <a:ext cx="754063" cy="754062"/>
              <a:chOff x="3057525" y="3275330"/>
              <a:chExt cx="754063" cy="754062"/>
            </a:xfrm>
          </p:grpSpPr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3057525" y="3275330"/>
                <a:ext cx="754063" cy="754062"/>
              </a:xfrm>
              <a:custGeom>
                <a:avLst/>
                <a:gdLst>
                  <a:gd name="T0" fmla="*/ 177 w 201"/>
                  <a:gd name="T1" fmla="*/ 144 h 201"/>
                  <a:gd name="T2" fmla="*/ 56 w 201"/>
                  <a:gd name="T3" fmla="*/ 177 h 201"/>
                  <a:gd name="T4" fmla="*/ 24 w 201"/>
                  <a:gd name="T5" fmla="*/ 56 h 201"/>
                  <a:gd name="T6" fmla="*/ 144 w 201"/>
                  <a:gd name="T7" fmla="*/ 24 h 201"/>
                  <a:gd name="T8" fmla="*/ 177 w 201"/>
                  <a:gd name="T9" fmla="*/ 14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201">
                    <a:moveTo>
                      <a:pt x="177" y="144"/>
                    </a:moveTo>
                    <a:cubicBezTo>
                      <a:pt x="152" y="186"/>
                      <a:pt x="98" y="201"/>
                      <a:pt x="56" y="177"/>
                    </a:cubicBezTo>
                    <a:cubicBezTo>
                      <a:pt x="14" y="152"/>
                      <a:pt x="0" y="98"/>
                      <a:pt x="24" y="56"/>
                    </a:cubicBezTo>
                    <a:cubicBezTo>
                      <a:pt x="48" y="14"/>
                      <a:pt x="102" y="0"/>
                      <a:pt x="144" y="24"/>
                    </a:cubicBezTo>
                    <a:cubicBezTo>
                      <a:pt x="186" y="48"/>
                      <a:pt x="201" y="102"/>
                      <a:pt x="177" y="144"/>
                    </a:cubicBezTo>
                    <a:close/>
                  </a:path>
                </a:pathLst>
              </a:custGeom>
              <a:solidFill>
                <a:srgbClr val="EB6F2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3116263" y="3335655"/>
                <a:ext cx="630238" cy="630237"/>
                <a:chOff x="3001963" y="3324225"/>
                <a:chExt cx="630238" cy="630237"/>
              </a:xfrm>
            </p:grpSpPr>
            <p:sp>
              <p:nvSpPr>
                <p:cNvPr id="20" name="Freeform 21"/>
                <p:cNvSpPr>
                  <a:spLocks noEditPoints="1"/>
                </p:cNvSpPr>
                <p:nvPr/>
              </p:nvSpPr>
              <p:spPr bwMode="auto">
                <a:xfrm>
                  <a:off x="3001963" y="3324225"/>
                  <a:ext cx="630238" cy="630237"/>
                </a:xfrm>
                <a:custGeom>
                  <a:avLst/>
                  <a:gdLst>
                    <a:gd name="T0" fmla="*/ 144 w 168"/>
                    <a:gd name="T1" fmla="*/ 50 h 168"/>
                    <a:gd name="T2" fmla="*/ 119 w 168"/>
                    <a:gd name="T3" fmla="*/ 144 h 168"/>
                    <a:gd name="T4" fmla="*/ 24 w 168"/>
                    <a:gd name="T5" fmla="*/ 119 h 168"/>
                    <a:gd name="T6" fmla="*/ 50 w 168"/>
                    <a:gd name="T7" fmla="*/ 24 h 168"/>
                    <a:gd name="T8" fmla="*/ 144 w 168"/>
                    <a:gd name="T9" fmla="*/ 50 h 168"/>
                    <a:gd name="T10" fmla="*/ 148 w 168"/>
                    <a:gd name="T11" fmla="*/ 47 h 168"/>
                    <a:gd name="T12" fmla="*/ 121 w 168"/>
                    <a:gd name="T13" fmla="*/ 148 h 168"/>
                    <a:gd name="T14" fmla="*/ 20 w 168"/>
                    <a:gd name="T15" fmla="*/ 121 h 168"/>
                    <a:gd name="T16" fmla="*/ 47 w 168"/>
                    <a:gd name="T17" fmla="*/ 20 h 168"/>
                    <a:gd name="T18" fmla="*/ 148 w 168"/>
                    <a:gd name="T19" fmla="*/ 47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8" h="168">
                      <a:moveTo>
                        <a:pt x="144" y="50"/>
                      </a:moveTo>
                      <a:cubicBezTo>
                        <a:pt x="163" y="83"/>
                        <a:pt x="152" y="125"/>
                        <a:pt x="119" y="144"/>
                      </a:cubicBezTo>
                      <a:cubicBezTo>
                        <a:pt x="86" y="163"/>
                        <a:pt x="43" y="152"/>
                        <a:pt x="24" y="119"/>
                      </a:cubicBezTo>
                      <a:cubicBezTo>
                        <a:pt x="5" y="86"/>
                        <a:pt x="17" y="43"/>
                        <a:pt x="50" y="24"/>
                      </a:cubicBezTo>
                      <a:cubicBezTo>
                        <a:pt x="83" y="5"/>
                        <a:pt x="125" y="17"/>
                        <a:pt x="144" y="50"/>
                      </a:cubicBezTo>
                      <a:close/>
                      <a:moveTo>
                        <a:pt x="148" y="47"/>
                      </a:moveTo>
                      <a:cubicBezTo>
                        <a:pt x="168" y="83"/>
                        <a:pt x="156" y="128"/>
                        <a:pt x="121" y="148"/>
                      </a:cubicBezTo>
                      <a:cubicBezTo>
                        <a:pt x="86" y="168"/>
                        <a:pt x="41" y="156"/>
                        <a:pt x="20" y="121"/>
                      </a:cubicBezTo>
                      <a:cubicBezTo>
                        <a:pt x="0" y="86"/>
                        <a:pt x="12" y="41"/>
                        <a:pt x="47" y="20"/>
                      </a:cubicBezTo>
                      <a:cubicBezTo>
                        <a:pt x="82" y="0"/>
                        <a:pt x="128" y="12"/>
                        <a:pt x="148" y="47"/>
                      </a:cubicBezTo>
                      <a:close/>
                    </a:path>
                  </a:pathLst>
                </a:custGeom>
                <a:solidFill>
                  <a:srgbClr val="E7E5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25"/>
                <p:cNvSpPr>
                  <a:spLocks noEditPoints="1"/>
                </p:cNvSpPr>
                <p:nvPr/>
              </p:nvSpPr>
              <p:spPr bwMode="auto">
                <a:xfrm>
                  <a:off x="3152775" y="3473450"/>
                  <a:ext cx="333375" cy="333375"/>
                </a:xfrm>
                <a:custGeom>
                  <a:avLst/>
                  <a:gdLst>
                    <a:gd name="T0" fmla="*/ 23 w 89"/>
                    <a:gd name="T1" fmla="*/ 47 h 89"/>
                    <a:gd name="T2" fmla="*/ 34 w 89"/>
                    <a:gd name="T3" fmla="*/ 47 h 89"/>
                    <a:gd name="T4" fmla="*/ 34 w 89"/>
                    <a:gd name="T5" fmla="*/ 58 h 89"/>
                    <a:gd name="T6" fmla="*/ 23 w 89"/>
                    <a:gd name="T7" fmla="*/ 58 h 89"/>
                    <a:gd name="T8" fmla="*/ 23 w 89"/>
                    <a:gd name="T9" fmla="*/ 47 h 89"/>
                    <a:gd name="T10" fmla="*/ 54 w 89"/>
                    <a:gd name="T11" fmla="*/ 30 h 89"/>
                    <a:gd name="T12" fmla="*/ 65 w 89"/>
                    <a:gd name="T13" fmla="*/ 30 h 89"/>
                    <a:gd name="T14" fmla="*/ 65 w 89"/>
                    <a:gd name="T15" fmla="*/ 58 h 89"/>
                    <a:gd name="T16" fmla="*/ 54 w 89"/>
                    <a:gd name="T17" fmla="*/ 58 h 89"/>
                    <a:gd name="T18" fmla="*/ 54 w 89"/>
                    <a:gd name="T19" fmla="*/ 30 h 89"/>
                    <a:gd name="T20" fmla="*/ 42 w 89"/>
                    <a:gd name="T21" fmla="*/ 0 h 89"/>
                    <a:gd name="T22" fmla="*/ 15 w 89"/>
                    <a:gd name="T23" fmla="*/ 11 h 89"/>
                    <a:gd name="T24" fmla="*/ 27 w 89"/>
                    <a:gd name="T25" fmla="*/ 23 h 89"/>
                    <a:gd name="T26" fmla="*/ 42 w 89"/>
                    <a:gd name="T27" fmla="*/ 17 h 89"/>
                    <a:gd name="T28" fmla="*/ 42 w 89"/>
                    <a:gd name="T29" fmla="*/ 0 h 89"/>
                    <a:gd name="T30" fmla="*/ 47 w 89"/>
                    <a:gd name="T31" fmla="*/ 72 h 89"/>
                    <a:gd name="T32" fmla="*/ 47 w 89"/>
                    <a:gd name="T33" fmla="*/ 89 h 89"/>
                    <a:gd name="T34" fmla="*/ 89 w 89"/>
                    <a:gd name="T35" fmla="*/ 44 h 89"/>
                    <a:gd name="T36" fmla="*/ 47 w 89"/>
                    <a:gd name="T37" fmla="*/ 0 h 89"/>
                    <a:gd name="T38" fmla="*/ 47 w 89"/>
                    <a:gd name="T39" fmla="*/ 17 h 89"/>
                    <a:gd name="T40" fmla="*/ 72 w 89"/>
                    <a:gd name="T41" fmla="*/ 44 h 89"/>
                    <a:gd name="T42" fmla="*/ 47 w 89"/>
                    <a:gd name="T43" fmla="*/ 72 h 89"/>
                    <a:gd name="T44" fmla="*/ 47 w 89"/>
                    <a:gd name="T45" fmla="*/ 72 h 89"/>
                    <a:gd name="T46" fmla="*/ 18 w 89"/>
                    <a:gd name="T47" fmla="*/ 54 h 89"/>
                    <a:gd name="T48" fmla="*/ 2 w 89"/>
                    <a:gd name="T49" fmla="*/ 58 h 89"/>
                    <a:gd name="T50" fmla="*/ 42 w 89"/>
                    <a:gd name="T51" fmla="*/ 89 h 89"/>
                    <a:gd name="T52" fmla="*/ 42 w 89"/>
                    <a:gd name="T53" fmla="*/ 72 h 89"/>
                    <a:gd name="T54" fmla="*/ 18 w 89"/>
                    <a:gd name="T55" fmla="*/ 54 h 89"/>
                    <a:gd name="T56" fmla="*/ 18 w 89"/>
                    <a:gd name="T57" fmla="*/ 54 h 89"/>
                    <a:gd name="T58" fmla="*/ 23 w 89"/>
                    <a:gd name="T59" fmla="*/ 27 h 89"/>
                    <a:gd name="T60" fmla="*/ 11 w 89"/>
                    <a:gd name="T61" fmla="*/ 15 h 89"/>
                    <a:gd name="T62" fmla="*/ 0 w 89"/>
                    <a:gd name="T63" fmla="*/ 44 h 89"/>
                    <a:gd name="T64" fmla="*/ 1 w 89"/>
                    <a:gd name="T65" fmla="*/ 53 h 89"/>
                    <a:gd name="T66" fmla="*/ 17 w 89"/>
                    <a:gd name="T67" fmla="*/ 49 h 89"/>
                    <a:gd name="T68" fmla="*/ 16 w 89"/>
                    <a:gd name="T69" fmla="*/ 44 h 89"/>
                    <a:gd name="T70" fmla="*/ 23 w 89"/>
                    <a:gd name="T71" fmla="*/ 27 h 89"/>
                    <a:gd name="T72" fmla="*/ 23 w 89"/>
                    <a:gd name="T73" fmla="*/ 27 h 89"/>
                    <a:gd name="T74" fmla="*/ 39 w 89"/>
                    <a:gd name="T75" fmla="*/ 39 h 89"/>
                    <a:gd name="T76" fmla="*/ 49 w 89"/>
                    <a:gd name="T77" fmla="*/ 39 h 89"/>
                    <a:gd name="T78" fmla="*/ 49 w 89"/>
                    <a:gd name="T79" fmla="*/ 58 h 89"/>
                    <a:gd name="T80" fmla="*/ 39 w 89"/>
                    <a:gd name="T81" fmla="*/ 58 h 89"/>
                    <a:gd name="T82" fmla="*/ 39 w 89"/>
                    <a:gd name="T83" fmla="*/ 3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9" h="89">
                      <a:moveTo>
                        <a:pt x="23" y="47"/>
                      </a:move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23" y="58"/>
                        <a:pt x="23" y="58"/>
                        <a:pt x="23" y="58"/>
                      </a:cubicBezTo>
                      <a:cubicBezTo>
                        <a:pt x="23" y="47"/>
                        <a:pt x="23" y="47"/>
                        <a:pt x="23" y="47"/>
                      </a:cubicBezTo>
                      <a:close/>
                      <a:moveTo>
                        <a:pt x="54" y="30"/>
                      </a:move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54" y="58"/>
                        <a:pt x="54" y="58"/>
                        <a:pt x="54" y="58"/>
                      </a:cubicBezTo>
                      <a:cubicBezTo>
                        <a:pt x="54" y="30"/>
                        <a:pt x="54" y="30"/>
                        <a:pt x="54" y="30"/>
                      </a:cubicBezTo>
                      <a:close/>
                      <a:moveTo>
                        <a:pt x="42" y="0"/>
                      </a:moveTo>
                      <a:cubicBezTo>
                        <a:pt x="31" y="0"/>
                        <a:pt x="22" y="5"/>
                        <a:pt x="15" y="11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31" y="20"/>
                        <a:pt x="36" y="17"/>
                        <a:pt x="42" y="17"/>
                      </a:cubicBezTo>
                      <a:cubicBezTo>
                        <a:pt x="42" y="0"/>
                        <a:pt x="42" y="0"/>
                        <a:pt x="42" y="0"/>
                      </a:cubicBezTo>
                      <a:close/>
                      <a:moveTo>
                        <a:pt x="47" y="72"/>
                      </a:moveTo>
                      <a:cubicBezTo>
                        <a:pt x="47" y="89"/>
                        <a:pt x="47" y="89"/>
                        <a:pt x="47" y="89"/>
                      </a:cubicBezTo>
                      <a:cubicBezTo>
                        <a:pt x="70" y="87"/>
                        <a:pt x="89" y="68"/>
                        <a:pt x="89" y="44"/>
                      </a:cubicBezTo>
                      <a:cubicBezTo>
                        <a:pt x="89" y="21"/>
                        <a:pt x="70" y="1"/>
                        <a:pt x="47" y="0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61" y="18"/>
                        <a:pt x="72" y="30"/>
                        <a:pt x="72" y="44"/>
                      </a:cubicBezTo>
                      <a:cubicBezTo>
                        <a:pt x="72" y="59"/>
                        <a:pt x="61" y="71"/>
                        <a:pt x="47" y="72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lose/>
                      <a:moveTo>
                        <a:pt x="18" y="54"/>
                      </a:move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8" y="75"/>
                        <a:pt x="23" y="88"/>
                        <a:pt x="42" y="89"/>
                      </a:cubicBezTo>
                      <a:cubicBezTo>
                        <a:pt x="42" y="72"/>
                        <a:pt x="42" y="72"/>
                        <a:pt x="42" y="72"/>
                      </a:cubicBezTo>
                      <a:cubicBezTo>
                        <a:pt x="31" y="71"/>
                        <a:pt x="22" y="64"/>
                        <a:pt x="18" y="54"/>
                      </a:cubicBezTo>
                      <a:cubicBezTo>
                        <a:pt x="18" y="54"/>
                        <a:pt x="18" y="54"/>
                        <a:pt x="18" y="54"/>
                      </a:cubicBezTo>
                      <a:close/>
                      <a:moveTo>
                        <a:pt x="23" y="27"/>
                      </a:move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4" y="23"/>
                        <a:pt x="0" y="33"/>
                        <a:pt x="0" y="44"/>
                      </a:cubicBezTo>
                      <a:cubicBezTo>
                        <a:pt x="0" y="47"/>
                        <a:pt x="0" y="50"/>
                        <a:pt x="1" y="53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7" y="47"/>
                        <a:pt x="16" y="46"/>
                        <a:pt x="16" y="44"/>
                      </a:cubicBezTo>
                      <a:cubicBezTo>
                        <a:pt x="16" y="38"/>
                        <a:pt x="19" y="31"/>
                        <a:pt x="2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lose/>
                      <a:moveTo>
                        <a:pt x="39" y="39"/>
                      </a:move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49" y="58"/>
                        <a:pt x="49" y="58"/>
                        <a:pt x="49" y="58"/>
                      </a:cubicBezTo>
                      <a:cubicBezTo>
                        <a:pt x="39" y="58"/>
                        <a:pt x="39" y="58"/>
                        <a:pt x="39" y="58"/>
                      </a:cubicBezTo>
                      <a:cubicBezTo>
                        <a:pt x="39" y="39"/>
                        <a:pt x="39" y="39"/>
                        <a:pt x="39" y="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3" name="组合 62"/>
          <p:cNvGrpSpPr/>
          <p:nvPr/>
        </p:nvGrpSpPr>
        <p:grpSpPr>
          <a:xfrm>
            <a:off x="6372200" y="1217522"/>
            <a:ext cx="2233031" cy="3319326"/>
            <a:chOff x="5463435" y="220097"/>
            <a:chExt cx="2233031" cy="3319326"/>
          </a:xfrm>
        </p:grpSpPr>
        <p:sp>
          <p:nvSpPr>
            <p:cNvPr id="64" name="TextBox 63"/>
            <p:cNvSpPr txBox="1"/>
            <p:nvPr/>
          </p:nvSpPr>
          <p:spPr>
            <a:xfrm>
              <a:off x="5492464" y="827566"/>
              <a:ext cx="196205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refused to mediocrity spirit of doing things to help you achieve beautiful, delicate, precise, dynamic PPT display effect, allowing you to create superior value for the PPT</a:t>
              </a: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3435" y="220097"/>
              <a:ext cx="1800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dern No. 20" pitchFamily="18" charset="0"/>
                </a:rPr>
                <a:t>Rapid ppt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dern No. 20" pitchFamily="18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5492463" y="777233"/>
              <a:ext cx="22040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492463" y="2070251"/>
              <a:ext cx="208943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810723" y="2118204"/>
              <a:ext cx="7653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2013-09-09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5492463" y="2384156"/>
              <a:ext cx="208943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496791" y="2109062"/>
              <a:ext cx="14784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YOUR TEXT HERE</a:t>
              </a:r>
              <a:endPara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92463" y="2446816"/>
              <a:ext cx="20894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refused to 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mediocrity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spirit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of doing things to help you achieve beautiful, delicate, precise, dynamic 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PPT</a:t>
              </a:r>
            </a:p>
            <a:p>
              <a:pPr>
                <a:lnSpc>
                  <a:spcPts val="1300"/>
                </a:lnSpc>
              </a:pP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display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effect, allowing you 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tocreate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superior value </a:t>
              </a:r>
              <a:endParaRPr lang="en-US" altLang="zh-CN" sz="8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ts val="1300"/>
                </a:lnSpc>
              </a:pP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for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the PPT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.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25268" y="1217522"/>
            <a:ext cx="2415062" cy="3319326"/>
            <a:chOff x="5225763" y="220097"/>
            <a:chExt cx="2415062" cy="3319326"/>
          </a:xfrm>
        </p:grpSpPr>
        <p:sp>
          <p:nvSpPr>
            <p:cNvPr id="73" name="TextBox 72"/>
            <p:cNvSpPr txBox="1"/>
            <p:nvPr/>
          </p:nvSpPr>
          <p:spPr>
            <a:xfrm>
              <a:off x="5481034" y="827566"/>
              <a:ext cx="196205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refused to mediocrity spirit of doing things to help you achieve beautiful, delicate, precise, dynamic PPT display effect, allowing you to create superior value for the PPT</a:t>
              </a: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.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40625" y="220097"/>
              <a:ext cx="1800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dern No. 20" pitchFamily="18" charset="0"/>
                </a:rPr>
                <a:t>Rapid ppt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dern No. 20" pitchFamily="18" charset="0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225763" y="777233"/>
              <a:ext cx="22040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09583" y="2070251"/>
              <a:ext cx="208943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810723" y="2118204"/>
              <a:ext cx="7653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2013-09-09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5309583" y="2384156"/>
              <a:ext cx="208943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496791" y="2109062"/>
              <a:ext cx="14784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YOUR TEXT HERE</a:t>
              </a:r>
              <a:endPara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324823" y="2446816"/>
              <a:ext cx="20894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300"/>
                </a:lnSpc>
              </a:pP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refused to 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mediocrity</a:t>
              </a:r>
            </a:p>
            <a:p>
              <a:pPr algn="r">
                <a:lnSpc>
                  <a:spcPts val="1300"/>
                </a:lnSpc>
              </a:pP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spirit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of doing things to help you achieve beautiful, delicate, precise, dynamic 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PPT</a:t>
              </a:r>
            </a:p>
            <a:p>
              <a:pPr algn="r">
                <a:lnSpc>
                  <a:spcPts val="1300"/>
                </a:lnSpc>
              </a:pP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display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effect, allowing you 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tocreate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superior value </a:t>
              </a:r>
              <a:endParaRPr lang="en-US" altLang="zh-CN" sz="8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algn="r">
                <a:lnSpc>
                  <a:spcPts val="1300"/>
                </a:lnSpc>
              </a:pP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for </a:t>
              </a:r>
              <a:r>
                <a:rPr lang="en-US" altLang="zh-CN" sz="800" dirty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the </a:t>
              </a:r>
              <a:r>
                <a:rPr lang="en-US" altLang="zh-CN" sz="800" dirty="0" smtClean="0">
                  <a:solidFill>
                    <a:schemeClr val="bg2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PPT</a:t>
              </a:r>
              <a:endParaRPr lang="zh-CN" altLang="en-US" sz="8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736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全屏显示(16:9)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3</cp:revision>
  <dcterms:created xsi:type="dcterms:W3CDTF">2013-10-29T14:54:31Z</dcterms:created>
  <dcterms:modified xsi:type="dcterms:W3CDTF">2013-10-29T14:55:44Z</dcterms:modified>
</cp:coreProperties>
</file>