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"/>
  </p:notesMasterIdLst>
  <p:sldIdLst>
    <p:sldId id="284" r:id="rId2"/>
  </p:sldIdLst>
  <p:sldSz cx="9144000" cy="5143500" type="screen16x9"/>
  <p:notesSz cx="6858000" cy="9144000"/>
  <p:embeddedFontLst>
    <p:embeddedFont>
      <p:font typeface="Arial Unicode MS" pitchFamily="34" charset="-122"/>
      <p:regular r:id="rId4"/>
    </p:embeddedFont>
    <p:embeddedFont>
      <p:font typeface="时尚中黑简体" pitchFamily="2" charset="-122"/>
      <p:regular r:id="rId5"/>
    </p:embeddedFont>
    <p:embeddedFont>
      <p:font typeface="Calibri" pitchFamily="34" charset="0"/>
      <p:regular r:id="rId6"/>
      <p:bold r:id="rId7"/>
      <p:italic r:id="rId8"/>
      <p:boldItalic r:id="rId9"/>
    </p:embeddedFont>
    <p:embeddedFont>
      <p:font typeface="微软雅黑" pitchFamily="34" charset="-122"/>
      <p:regular r:id="rId10"/>
      <p:bold r:id="rId11"/>
    </p:embeddedFont>
  </p:embeddedFontLst>
  <p:custDataLst>
    <p:tags r:id="rId12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1B56"/>
    <a:srgbClr val="FFC511"/>
    <a:srgbClr val="60CEBA"/>
    <a:srgbClr val="D63668"/>
    <a:srgbClr val="41A4B1"/>
    <a:srgbClr val="08B7C0"/>
    <a:srgbClr val="BAF9FC"/>
    <a:srgbClr val="2F9D2F"/>
    <a:srgbClr val="736B41"/>
    <a:srgbClr val="74B2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16" autoAdjust="0"/>
    <p:restoredTop sz="94660"/>
  </p:normalViewPr>
  <p:slideViewPr>
    <p:cSldViewPr>
      <p:cViewPr>
        <p:scale>
          <a:sx n="75" d="100"/>
          <a:sy n="75" d="100"/>
        </p:scale>
        <p:origin x="-600" y="-228"/>
      </p:cViewPr>
      <p:guideLst>
        <p:guide orient="horz" pos="1620"/>
        <p:guide orient="horz" pos="577"/>
        <p:guide orient="horz" pos="2895"/>
        <p:guide pos="2880"/>
        <p:guide pos="5738"/>
        <p:guide pos="385"/>
        <p:guide pos="5375"/>
        <p:guide pos="2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7048534-8C87-48A9-B5A6-F871402CFA72}" type="datetimeFigureOut">
              <a:rPr lang="zh-CN" altLang="en-US"/>
              <a:pPr>
                <a:defRPr/>
              </a:pPr>
              <a:t>2013/11/4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4D5D304-3980-49D4-9CFC-851B98882A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669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yanj.cn/index.php?act=show_store&amp;id=25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5029200" cy="736600"/>
          </a:xfrm>
          <a:prstGeom prst="rect">
            <a:avLst/>
          </a:prstGeom>
          <a:solidFill>
            <a:srgbClr val="7E65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5029200" y="0"/>
            <a:ext cx="2495128" cy="736600"/>
          </a:xfrm>
          <a:prstGeom prst="rect">
            <a:avLst/>
          </a:prstGeom>
          <a:solidFill>
            <a:srgbClr val="A182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7524328" y="0"/>
            <a:ext cx="1625600" cy="736600"/>
          </a:xfrm>
          <a:prstGeom prst="rect">
            <a:avLst/>
          </a:prstGeom>
          <a:solidFill>
            <a:srgbClr val="BCA6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581025" y="368300"/>
            <a:ext cx="1614711" cy="0"/>
          </a:xfrm>
          <a:prstGeom prst="line">
            <a:avLst/>
          </a:prstGeom>
          <a:ln w="3175">
            <a:solidFill>
              <a:srgbClr val="CAB9A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7790" y="7603"/>
            <a:ext cx="20217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spc="0" baseline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  P  T</a:t>
            </a:r>
            <a:endParaRPr lang="zh-CN" altLang="en-US" sz="4800" spc="0" baseline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Picture 2" descr="C:\Users\chenkui\Desktop\PPT图表研究院-01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90"/>
          <a:stretch/>
        </p:blipFill>
        <p:spPr bwMode="auto">
          <a:xfrm flipV="1">
            <a:off x="283603" y="190767"/>
            <a:ext cx="213844" cy="20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chenkui\Desktop\PPT图表研究院-01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90"/>
          <a:stretch/>
        </p:blipFill>
        <p:spPr bwMode="auto">
          <a:xfrm>
            <a:off x="1027347" y="244744"/>
            <a:ext cx="213844" cy="20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:\Users\chenkui\Desktop\PPT图表研究院-01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90"/>
          <a:stretch/>
        </p:blipFill>
        <p:spPr bwMode="auto">
          <a:xfrm rot="5400000">
            <a:off x="2194105" y="143510"/>
            <a:ext cx="452678" cy="43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hlinkClick r:id="rId4"/>
          </p:cNvPr>
          <p:cNvSpPr/>
          <p:nvPr userDrawn="1"/>
        </p:nvSpPr>
        <p:spPr>
          <a:xfrm>
            <a:off x="6944072" y="4763185"/>
            <a:ext cx="183460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http://sunny_heima.yanj.cn/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0" y="744723"/>
            <a:ext cx="9144000" cy="4398777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91000"/>
                </a:schemeClr>
              </a:gs>
              <a:gs pos="26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42982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DAFA5B47-3A8B-4DCA-A5FF-4C2437EDF16D}" type="datetimeFigureOut">
              <a:rPr lang="zh-CN" altLang="en-US"/>
              <a:pPr>
                <a:defRPr/>
              </a:pPr>
              <a:t>2013/11/4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FD047A38-DD82-498D-992D-DB3B09A9AD1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975108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1986F307-3BC8-4C91-AD05-CB781E088601}" type="datetimeFigureOut">
              <a:rPr lang="zh-CN" altLang="en-US"/>
              <a:pPr>
                <a:defRPr/>
              </a:pPr>
              <a:t>2013/11/4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D774ADAA-1259-46B0-A9F2-F436151C96B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811576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5029200" cy="736600"/>
          </a:xfrm>
          <a:prstGeom prst="rect">
            <a:avLst/>
          </a:prstGeom>
          <a:solidFill>
            <a:srgbClr val="7E65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5029200" y="0"/>
            <a:ext cx="2495128" cy="736600"/>
          </a:xfrm>
          <a:prstGeom prst="rect">
            <a:avLst/>
          </a:prstGeom>
          <a:solidFill>
            <a:srgbClr val="A182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7524328" y="0"/>
            <a:ext cx="1625600" cy="736600"/>
          </a:xfrm>
          <a:prstGeom prst="rect">
            <a:avLst/>
          </a:prstGeom>
          <a:solidFill>
            <a:srgbClr val="BCA6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581025" y="368300"/>
            <a:ext cx="1614711" cy="0"/>
          </a:xfrm>
          <a:prstGeom prst="line">
            <a:avLst/>
          </a:prstGeom>
          <a:ln w="3175">
            <a:solidFill>
              <a:srgbClr val="CAB9A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117790" y="7603"/>
            <a:ext cx="20217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spc="0" baseline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  P  T</a:t>
            </a:r>
            <a:endParaRPr lang="zh-CN" altLang="en-US" sz="4800" spc="0" baseline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Picture 2" descr="C:\Users\chenkui\Desktop\PPT图表研究院-01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90"/>
          <a:stretch/>
        </p:blipFill>
        <p:spPr bwMode="auto">
          <a:xfrm flipV="1">
            <a:off x="283603" y="190767"/>
            <a:ext cx="213844" cy="20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chenkui\Desktop\PPT图表研究院-01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90"/>
          <a:stretch/>
        </p:blipFill>
        <p:spPr bwMode="auto">
          <a:xfrm>
            <a:off x="1027347" y="244744"/>
            <a:ext cx="213844" cy="20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chenkui\Desktop\PPT图表研究院-01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90"/>
          <a:stretch/>
        </p:blipFill>
        <p:spPr bwMode="auto">
          <a:xfrm rot="5400000">
            <a:off x="2194105" y="143510"/>
            <a:ext cx="452678" cy="43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326793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796118F-6E1B-4A6D-9139-6CB1944A3211}" type="datetimeFigureOut">
              <a:rPr lang="zh-CN" altLang="en-US"/>
              <a:pPr>
                <a:defRPr/>
              </a:pPr>
              <a:t>2013/11/4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D55E5B3F-B7B6-4472-9D12-D38F7002747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899379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65FD6DF-3634-4324-A5CF-3F1F2D04E1A4}" type="datetimeFigureOut">
              <a:rPr lang="zh-CN" altLang="en-US"/>
              <a:pPr>
                <a:defRPr/>
              </a:pPr>
              <a:t>2013/11/4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DC5461B-A2AF-4666-91DB-7BF22238D3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855762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EA00D5C9-068F-48EA-9C52-C07DB866EE47}" type="datetimeFigureOut">
              <a:rPr lang="zh-CN" altLang="en-US"/>
              <a:pPr>
                <a:defRPr/>
              </a:pPr>
              <a:t>2013/11/4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8768AE4-94CB-4E0E-B51A-37E8B04252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167279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FCEA0A13-B101-4C91-AB70-987CA48D141C}" type="datetimeFigureOut">
              <a:rPr lang="zh-CN" altLang="en-US"/>
              <a:pPr>
                <a:defRPr/>
              </a:pPr>
              <a:t>2013/11/4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97936A4-4DCC-4CB3-9B50-7679B9D283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67927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28C039D-FAD2-4993-ABEE-2988D67BCCFA}" type="datetimeFigureOut">
              <a:rPr lang="zh-CN" altLang="en-US"/>
              <a:pPr>
                <a:defRPr/>
              </a:pPr>
              <a:t>2013/11/4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E005E5A-1DE1-4684-A14F-7E06440371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52040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3C785DD-53D5-45C3-8366-AB167AA86D3C}" type="datetimeFigureOut">
              <a:rPr lang="zh-CN" altLang="en-US"/>
              <a:pPr>
                <a:defRPr/>
              </a:pPr>
              <a:t>2013/11/4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A50050A-D7F8-4925-BA1F-1DD3497EEA1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380178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F4512FF-520C-4CA4-BAD8-8F3BC5C64BE6}" type="datetimeFigureOut">
              <a:rPr lang="zh-CN" altLang="en-US"/>
              <a:pPr>
                <a:defRPr/>
              </a:pPr>
              <a:t>2013/11/4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A25DD9B-77F0-47DE-827F-949A817DE4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58543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</p:sldLayoutIdLst>
  <p:transition spd="med">
    <p:fade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65000"/>
                <a:lumOff val="35000"/>
              </a:schemeClr>
            </a:gs>
            <a:gs pos="99000">
              <a:schemeClr val="tx1">
                <a:lumMod val="95000"/>
                <a:lumOff val="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92433" y="-55298"/>
            <a:ext cx="7873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  <a:latin typeface="时尚中黑简体" pitchFamily="2" charset="-122"/>
                <a:ea typeface="时尚中黑简体" pitchFamily="2" charset="-122"/>
              </a:rPr>
              <a:t>07</a:t>
            </a:r>
            <a:endParaRPr lang="zh-CN" altLang="en-US" sz="4800" b="1" dirty="0">
              <a:solidFill>
                <a:schemeClr val="bg1"/>
              </a:solidFill>
              <a:latin typeface="时尚中黑简体" pitchFamily="2" charset="-122"/>
              <a:ea typeface="时尚中黑简体" pitchFamily="2" charset="-122"/>
            </a:endParaRPr>
          </a:p>
        </p:txBody>
      </p:sp>
      <p:grpSp>
        <p:nvGrpSpPr>
          <p:cNvPr id="2061" name="组合 2060"/>
          <p:cNvGrpSpPr/>
          <p:nvPr/>
        </p:nvGrpSpPr>
        <p:grpSpPr>
          <a:xfrm>
            <a:off x="386806" y="4251961"/>
            <a:ext cx="8052380" cy="586324"/>
            <a:chOff x="480060" y="4251961"/>
            <a:chExt cx="8052380" cy="586324"/>
          </a:xfrm>
        </p:grpSpPr>
        <p:sp>
          <p:nvSpPr>
            <p:cNvPr id="83" name="TextBox 82"/>
            <p:cNvSpPr txBox="1"/>
            <p:nvPr/>
          </p:nvSpPr>
          <p:spPr>
            <a:xfrm>
              <a:off x="480060" y="4322759"/>
              <a:ext cx="8052380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ts val="1100"/>
                </a:lnSpc>
                <a:defRPr sz="80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Arial Unicode MS" pitchFamily="34" charset="-122"/>
                  <a:cs typeface="Arial" pitchFamily="34" charset="0"/>
                </a:defRPr>
              </a:lvl1pPr>
            </a:lstStyle>
            <a:p>
              <a:r>
                <a:rPr lang="en-US" altLang="zh-CN" dirty="0"/>
                <a:t>Shanghai Rui Pu Advertising Co., Ltd. is China's first boutique PPT design agency. PPT has the domestic leading production technology, the top of the PPT design team, adhere </a:t>
              </a:r>
              <a:r>
                <a:rPr lang="en-US" altLang="zh-CN" dirty="0" smtClean="0"/>
                <a:t>to excellence</a:t>
              </a:r>
              <a:r>
                <a:rPr lang="en-US" altLang="zh-CN" dirty="0"/>
                <a:t>, refused to mediocrity spirit of doing things to help you achieve beautiful, delicate, precise, dynamic PPT display effect, allowing you to create superior value for the PPT.</a:t>
              </a:r>
              <a:endParaRPr lang="zh-CN" altLang="en-US" dirty="0"/>
            </a:p>
          </p:txBody>
        </p:sp>
        <p:sp>
          <p:nvSpPr>
            <p:cNvPr id="2058" name="任意多边形 2057"/>
            <p:cNvSpPr/>
            <p:nvPr/>
          </p:nvSpPr>
          <p:spPr>
            <a:xfrm flipV="1">
              <a:off x="514350" y="4251961"/>
              <a:ext cx="7923530" cy="45719"/>
            </a:xfrm>
            <a:custGeom>
              <a:avLst/>
              <a:gdLst>
                <a:gd name="connsiteX0" fmla="*/ 0 w 7738110"/>
                <a:gd name="connsiteY0" fmla="*/ 0 h 0"/>
                <a:gd name="connsiteX1" fmla="*/ 7738110 w 773811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38110">
                  <a:moveTo>
                    <a:pt x="0" y="0"/>
                  </a:moveTo>
                  <a:lnTo>
                    <a:pt x="7738110" y="0"/>
                  </a:lnTo>
                </a:path>
              </a:pathLst>
            </a:cu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0" name="Freeform 7"/>
          <p:cNvSpPr>
            <a:spLocks/>
          </p:cNvSpPr>
          <p:nvPr/>
        </p:nvSpPr>
        <p:spPr bwMode="auto">
          <a:xfrm>
            <a:off x="3633787" y="3025775"/>
            <a:ext cx="801688" cy="414338"/>
          </a:xfrm>
          <a:custGeom>
            <a:avLst/>
            <a:gdLst/>
            <a:ahLst/>
            <a:cxnLst/>
            <a:rect l="l" t="t" r="r" b="b"/>
            <a:pathLst>
              <a:path w="801688" h="414338">
                <a:moveTo>
                  <a:pt x="33338" y="174625"/>
                </a:moveTo>
                <a:cubicBezTo>
                  <a:pt x="33338" y="174625"/>
                  <a:pt x="33338" y="174625"/>
                  <a:pt x="239713" y="381000"/>
                </a:cubicBezTo>
                <a:cubicBezTo>
                  <a:pt x="148217" y="341352"/>
                  <a:pt x="74003" y="267138"/>
                  <a:pt x="33338" y="174625"/>
                </a:cubicBezTo>
                <a:close/>
                <a:moveTo>
                  <a:pt x="1588" y="50800"/>
                </a:moveTo>
                <a:cubicBezTo>
                  <a:pt x="1613" y="50825"/>
                  <a:pt x="4578" y="53790"/>
                  <a:pt x="365126" y="414338"/>
                </a:cubicBezTo>
                <a:cubicBezTo>
                  <a:pt x="341770" y="412307"/>
                  <a:pt x="318414" y="407230"/>
                  <a:pt x="296074" y="402153"/>
                </a:cubicBezTo>
                <a:cubicBezTo>
                  <a:pt x="296052" y="402130"/>
                  <a:pt x="293577" y="399647"/>
                  <a:pt x="13774" y="118837"/>
                </a:cubicBezTo>
                <a:close/>
                <a:moveTo>
                  <a:pt x="736600" y="0"/>
                </a:moveTo>
                <a:cubicBezTo>
                  <a:pt x="736607" y="0"/>
                  <a:pt x="737198" y="0"/>
                  <a:pt x="793423" y="0"/>
                </a:cubicBezTo>
                <a:lnTo>
                  <a:pt x="800655" y="8120"/>
                </a:lnTo>
                <a:cubicBezTo>
                  <a:pt x="800655" y="10150"/>
                  <a:pt x="801688" y="13195"/>
                  <a:pt x="801688" y="15225"/>
                </a:cubicBezTo>
                <a:cubicBezTo>
                  <a:pt x="801688" y="31464"/>
                  <a:pt x="800655" y="46689"/>
                  <a:pt x="798589" y="61913"/>
                </a:cubicBezTo>
                <a:cubicBezTo>
                  <a:pt x="798582" y="61906"/>
                  <a:pt x="797942" y="61267"/>
                  <a:pt x="736600" y="0"/>
                </a:cubicBezTo>
                <a:close/>
                <a:moveTo>
                  <a:pt x="642938" y="0"/>
                </a:moveTo>
                <a:lnTo>
                  <a:pt x="699402" y="0"/>
                </a:lnTo>
                <a:cubicBezTo>
                  <a:pt x="699415" y="14"/>
                  <a:pt x="700520" y="1126"/>
                  <a:pt x="792163" y="93430"/>
                </a:cubicBezTo>
                <a:cubicBezTo>
                  <a:pt x="789138" y="108663"/>
                  <a:pt x="785105" y="123896"/>
                  <a:pt x="781072" y="138113"/>
                </a:cubicBezTo>
                <a:cubicBezTo>
                  <a:pt x="781051" y="138092"/>
                  <a:pt x="779378" y="136419"/>
                  <a:pt x="642938" y="0"/>
                </a:cubicBezTo>
                <a:close/>
                <a:moveTo>
                  <a:pt x="549275" y="0"/>
                </a:moveTo>
                <a:lnTo>
                  <a:pt x="606106" y="0"/>
                </a:lnTo>
                <a:cubicBezTo>
                  <a:pt x="606120" y="14"/>
                  <a:pt x="607603" y="1492"/>
                  <a:pt x="771525" y="164784"/>
                </a:cubicBezTo>
                <a:cubicBezTo>
                  <a:pt x="765436" y="177926"/>
                  <a:pt x="760362" y="191069"/>
                  <a:pt x="753258" y="203200"/>
                </a:cubicBezTo>
                <a:cubicBezTo>
                  <a:pt x="753240" y="203182"/>
                  <a:pt x="751347" y="201296"/>
                  <a:pt x="549275" y="0"/>
                </a:cubicBezTo>
                <a:close/>
                <a:moveTo>
                  <a:pt x="455613" y="0"/>
                </a:moveTo>
                <a:lnTo>
                  <a:pt x="512649" y="0"/>
                </a:lnTo>
                <a:cubicBezTo>
                  <a:pt x="512668" y="19"/>
                  <a:pt x="514711" y="2060"/>
                  <a:pt x="739776" y="226920"/>
                </a:cubicBezTo>
                <a:cubicBezTo>
                  <a:pt x="732647" y="238063"/>
                  <a:pt x="725517" y="249207"/>
                  <a:pt x="717369" y="260350"/>
                </a:cubicBezTo>
                <a:cubicBezTo>
                  <a:pt x="717347" y="260327"/>
                  <a:pt x="714892" y="257886"/>
                  <a:pt x="455613" y="0"/>
                </a:cubicBezTo>
                <a:close/>
                <a:moveTo>
                  <a:pt x="361950" y="0"/>
                </a:moveTo>
                <a:lnTo>
                  <a:pt x="418985" y="0"/>
                </a:lnTo>
                <a:cubicBezTo>
                  <a:pt x="419005" y="20"/>
                  <a:pt x="421336" y="2352"/>
                  <a:pt x="700088" y="281144"/>
                </a:cubicBezTo>
                <a:cubicBezTo>
                  <a:pt x="690922" y="290279"/>
                  <a:pt x="681755" y="300428"/>
                  <a:pt x="672589" y="309563"/>
                </a:cubicBezTo>
                <a:cubicBezTo>
                  <a:pt x="672567" y="309541"/>
                  <a:pt x="669987" y="306970"/>
                  <a:pt x="361950" y="0"/>
                </a:cubicBezTo>
                <a:close/>
                <a:moveTo>
                  <a:pt x="269875" y="0"/>
                </a:moveTo>
                <a:lnTo>
                  <a:pt x="326705" y="0"/>
                </a:lnTo>
                <a:cubicBezTo>
                  <a:pt x="326720" y="16"/>
                  <a:pt x="328949" y="2246"/>
                  <a:pt x="652463" y="325967"/>
                </a:cubicBezTo>
                <a:cubicBezTo>
                  <a:pt x="642315" y="334065"/>
                  <a:pt x="631152" y="342164"/>
                  <a:pt x="619989" y="349250"/>
                </a:cubicBezTo>
                <a:cubicBezTo>
                  <a:pt x="619972" y="349233"/>
                  <a:pt x="617558" y="346825"/>
                  <a:pt x="269875" y="0"/>
                </a:cubicBezTo>
                <a:close/>
                <a:moveTo>
                  <a:pt x="176213" y="0"/>
                </a:moveTo>
                <a:lnTo>
                  <a:pt x="232903" y="0"/>
                </a:lnTo>
                <a:cubicBezTo>
                  <a:pt x="232917" y="15"/>
                  <a:pt x="235194" y="2303"/>
                  <a:pt x="595313" y="364321"/>
                </a:cubicBezTo>
                <a:cubicBezTo>
                  <a:pt x="583165" y="371425"/>
                  <a:pt x="571018" y="377514"/>
                  <a:pt x="557857" y="382588"/>
                </a:cubicBezTo>
                <a:cubicBezTo>
                  <a:pt x="557842" y="382573"/>
                  <a:pt x="555446" y="380171"/>
                  <a:pt x="176213" y="0"/>
                </a:cubicBezTo>
                <a:close/>
                <a:moveTo>
                  <a:pt x="82550" y="0"/>
                </a:moveTo>
                <a:lnTo>
                  <a:pt x="139342" y="0"/>
                </a:lnTo>
                <a:cubicBezTo>
                  <a:pt x="139353" y="12"/>
                  <a:pt x="141498" y="2160"/>
                  <a:pt x="531813" y="393192"/>
                </a:cubicBezTo>
                <a:cubicBezTo>
                  <a:pt x="517615" y="398272"/>
                  <a:pt x="502403" y="402336"/>
                  <a:pt x="488205" y="406400"/>
                </a:cubicBezTo>
                <a:cubicBezTo>
                  <a:pt x="488187" y="406382"/>
                  <a:pt x="485528" y="403718"/>
                  <a:pt x="82550" y="0"/>
                </a:cubicBezTo>
                <a:close/>
                <a:moveTo>
                  <a:pt x="1015" y="0"/>
                </a:moveTo>
                <a:lnTo>
                  <a:pt x="44648" y="0"/>
                </a:lnTo>
                <a:cubicBezTo>
                  <a:pt x="44662" y="14"/>
                  <a:pt x="47031" y="2379"/>
                  <a:pt x="455613" y="410286"/>
                </a:cubicBezTo>
                <a:cubicBezTo>
                  <a:pt x="439377" y="413325"/>
                  <a:pt x="421112" y="414338"/>
                  <a:pt x="403862" y="414338"/>
                </a:cubicBezTo>
                <a:cubicBezTo>
                  <a:pt x="403839" y="414316"/>
                  <a:pt x="400838" y="411327"/>
                  <a:pt x="0" y="12157"/>
                </a:cubicBezTo>
                <a:cubicBezTo>
                  <a:pt x="0" y="8105"/>
                  <a:pt x="1015" y="4052"/>
                  <a:pt x="1015" y="0"/>
                </a:cubicBezTo>
                <a:close/>
              </a:path>
            </a:pathLst>
          </a:custGeom>
          <a:solidFill>
            <a:srgbClr val="F21B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3" name="Freeform 18"/>
          <p:cNvSpPr>
            <a:spLocks/>
          </p:cNvSpPr>
          <p:nvPr/>
        </p:nvSpPr>
        <p:spPr bwMode="auto">
          <a:xfrm>
            <a:off x="4806950" y="3216275"/>
            <a:ext cx="735608" cy="250825"/>
          </a:xfrm>
          <a:custGeom>
            <a:avLst/>
            <a:gdLst/>
            <a:ahLst/>
            <a:cxnLst/>
            <a:rect l="l" t="t" r="r" b="b"/>
            <a:pathLst>
              <a:path w="735608" h="250825">
                <a:moveTo>
                  <a:pt x="0" y="11113"/>
                </a:moveTo>
                <a:cubicBezTo>
                  <a:pt x="0" y="11113"/>
                  <a:pt x="0" y="11113"/>
                  <a:pt x="206375" y="217488"/>
                </a:cubicBezTo>
                <a:cubicBezTo>
                  <a:pt x="113862" y="176823"/>
                  <a:pt x="40665" y="102609"/>
                  <a:pt x="0" y="11113"/>
                </a:cubicBezTo>
                <a:close/>
                <a:moveTo>
                  <a:pt x="681037" y="0"/>
                </a:moveTo>
                <a:lnTo>
                  <a:pt x="735608" y="0"/>
                </a:lnTo>
                <a:cubicBezTo>
                  <a:pt x="731639" y="13034"/>
                  <a:pt x="725686" y="26069"/>
                  <a:pt x="719733" y="38100"/>
                </a:cubicBezTo>
                <a:cubicBezTo>
                  <a:pt x="719721" y="38089"/>
                  <a:pt x="719051" y="37430"/>
                  <a:pt x="681037" y="0"/>
                </a:cubicBezTo>
                <a:close/>
                <a:moveTo>
                  <a:pt x="587375" y="0"/>
                </a:moveTo>
                <a:lnTo>
                  <a:pt x="643345" y="0"/>
                </a:lnTo>
                <a:cubicBezTo>
                  <a:pt x="643362" y="17"/>
                  <a:pt x="644378" y="1011"/>
                  <a:pt x="706438" y="61811"/>
                </a:cubicBezTo>
                <a:cubicBezTo>
                  <a:pt x="699315" y="73971"/>
                  <a:pt x="691174" y="85117"/>
                  <a:pt x="683033" y="95250"/>
                </a:cubicBezTo>
                <a:cubicBezTo>
                  <a:pt x="683020" y="95236"/>
                  <a:pt x="681898" y="94120"/>
                  <a:pt x="587375" y="0"/>
                </a:cubicBezTo>
                <a:close/>
                <a:moveTo>
                  <a:pt x="493712" y="0"/>
                </a:moveTo>
                <a:lnTo>
                  <a:pt x="549695" y="0"/>
                </a:lnTo>
                <a:cubicBezTo>
                  <a:pt x="549709" y="14"/>
                  <a:pt x="550981" y="1275"/>
                  <a:pt x="666750" y="115977"/>
                </a:cubicBezTo>
                <a:cubicBezTo>
                  <a:pt x="657589" y="126151"/>
                  <a:pt x="648429" y="135307"/>
                  <a:pt x="638250" y="144463"/>
                </a:cubicBezTo>
                <a:cubicBezTo>
                  <a:pt x="638233" y="144446"/>
                  <a:pt x="636687" y="142902"/>
                  <a:pt x="493712" y="0"/>
                </a:cubicBezTo>
                <a:close/>
                <a:moveTo>
                  <a:pt x="400050" y="0"/>
                </a:moveTo>
                <a:lnTo>
                  <a:pt x="456092" y="0"/>
                </a:lnTo>
                <a:cubicBezTo>
                  <a:pt x="456107" y="14"/>
                  <a:pt x="457626" y="1518"/>
                  <a:pt x="619125" y="161379"/>
                </a:cubicBezTo>
                <a:cubicBezTo>
                  <a:pt x="607917" y="169499"/>
                  <a:pt x="597727" y="177618"/>
                  <a:pt x="586518" y="185738"/>
                </a:cubicBezTo>
                <a:cubicBezTo>
                  <a:pt x="586509" y="185729"/>
                  <a:pt x="585200" y="184425"/>
                  <a:pt x="400050" y="0"/>
                </a:cubicBezTo>
                <a:close/>
                <a:moveTo>
                  <a:pt x="306387" y="0"/>
                </a:moveTo>
                <a:lnTo>
                  <a:pt x="362170" y="0"/>
                </a:lnTo>
                <a:cubicBezTo>
                  <a:pt x="362177" y="7"/>
                  <a:pt x="363348" y="1178"/>
                  <a:pt x="561975" y="199715"/>
                </a:cubicBezTo>
                <a:cubicBezTo>
                  <a:pt x="549804" y="206848"/>
                  <a:pt x="536619" y="212961"/>
                  <a:pt x="524448" y="219075"/>
                </a:cubicBezTo>
                <a:cubicBezTo>
                  <a:pt x="524440" y="219068"/>
                  <a:pt x="523166" y="217788"/>
                  <a:pt x="306387" y="0"/>
                </a:cubicBezTo>
                <a:close/>
                <a:moveTo>
                  <a:pt x="214312" y="0"/>
                </a:moveTo>
                <a:lnTo>
                  <a:pt x="270129" y="0"/>
                </a:lnTo>
                <a:cubicBezTo>
                  <a:pt x="270143" y="14"/>
                  <a:pt x="271897" y="1773"/>
                  <a:pt x="498475" y="229082"/>
                </a:cubicBezTo>
                <a:cubicBezTo>
                  <a:pt x="484267" y="234173"/>
                  <a:pt x="470058" y="238246"/>
                  <a:pt x="454835" y="241300"/>
                </a:cubicBezTo>
                <a:cubicBezTo>
                  <a:pt x="454821" y="241286"/>
                  <a:pt x="453003" y="239461"/>
                  <a:pt x="214312" y="0"/>
                </a:cubicBezTo>
                <a:close/>
                <a:moveTo>
                  <a:pt x="119062" y="0"/>
                </a:moveTo>
                <a:lnTo>
                  <a:pt x="175851" y="0"/>
                </a:lnTo>
                <a:cubicBezTo>
                  <a:pt x="175869" y="18"/>
                  <a:pt x="177970" y="2122"/>
                  <a:pt x="422275" y="246763"/>
                </a:cubicBezTo>
                <a:cubicBezTo>
                  <a:pt x="405035" y="248794"/>
                  <a:pt x="387796" y="250825"/>
                  <a:pt x="370556" y="250825"/>
                </a:cubicBezTo>
                <a:cubicBezTo>
                  <a:pt x="370538" y="250807"/>
                  <a:pt x="368387" y="248662"/>
                  <a:pt x="119062" y="0"/>
                </a:cubicBezTo>
                <a:close/>
                <a:moveTo>
                  <a:pt x="25400" y="0"/>
                </a:moveTo>
                <a:lnTo>
                  <a:pt x="82402" y="0"/>
                </a:lnTo>
                <a:cubicBezTo>
                  <a:pt x="82421" y="19"/>
                  <a:pt x="84583" y="2180"/>
                  <a:pt x="331788" y="249238"/>
                </a:cubicBezTo>
                <a:cubicBezTo>
                  <a:pt x="308376" y="247204"/>
                  <a:pt x="285982" y="243134"/>
                  <a:pt x="263588" y="237031"/>
                </a:cubicBezTo>
                <a:cubicBezTo>
                  <a:pt x="263571" y="237013"/>
                  <a:pt x="261544" y="234996"/>
                  <a:pt x="25400" y="0"/>
                </a:cubicBezTo>
                <a:close/>
              </a:path>
            </a:pathLst>
          </a:custGeom>
          <a:solidFill>
            <a:srgbClr val="FFC51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69" name="Freeform 27"/>
          <p:cNvSpPr>
            <a:spLocks/>
          </p:cNvSpPr>
          <p:nvPr/>
        </p:nvSpPr>
        <p:spPr bwMode="auto">
          <a:xfrm>
            <a:off x="4219576" y="1908175"/>
            <a:ext cx="801687" cy="542926"/>
          </a:xfrm>
          <a:custGeom>
            <a:avLst/>
            <a:gdLst/>
            <a:ahLst/>
            <a:cxnLst/>
            <a:rect l="l" t="t" r="r" b="b"/>
            <a:pathLst>
              <a:path w="801687" h="542926">
                <a:moveTo>
                  <a:pt x="33337" y="304800"/>
                </a:moveTo>
                <a:cubicBezTo>
                  <a:pt x="33337" y="304800"/>
                  <a:pt x="33337" y="304800"/>
                  <a:pt x="241300" y="509588"/>
                </a:cubicBezTo>
                <a:cubicBezTo>
                  <a:pt x="148532" y="469236"/>
                  <a:pt x="74114" y="395593"/>
                  <a:pt x="33337" y="304800"/>
                </a:cubicBezTo>
                <a:close/>
                <a:moveTo>
                  <a:pt x="1587" y="177800"/>
                </a:moveTo>
                <a:cubicBezTo>
                  <a:pt x="1612" y="177825"/>
                  <a:pt x="4578" y="180791"/>
                  <a:pt x="365125" y="541338"/>
                </a:cubicBezTo>
                <a:cubicBezTo>
                  <a:pt x="341769" y="539307"/>
                  <a:pt x="318413" y="535245"/>
                  <a:pt x="296073" y="529153"/>
                </a:cubicBezTo>
                <a:cubicBezTo>
                  <a:pt x="296050" y="529129"/>
                  <a:pt x="293484" y="526564"/>
                  <a:pt x="13772" y="246852"/>
                </a:cubicBezTo>
                <a:close/>
                <a:moveTo>
                  <a:pt x="5080" y="87313"/>
                </a:moveTo>
                <a:cubicBezTo>
                  <a:pt x="5096" y="87329"/>
                  <a:pt x="7784" y="90014"/>
                  <a:pt x="457200" y="538867"/>
                </a:cubicBezTo>
                <a:cubicBezTo>
                  <a:pt x="439928" y="540897"/>
                  <a:pt x="422656" y="542926"/>
                  <a:pt x="404368" y="542926"/>
                </a:cubicBezTo>
                <a:cubicBezTo>
                  <a:pt x="404342" y="542899"/>
                  <a:pt x="401106" y="539669"/>
                  <a:pt x="0" y="139064"/>
                </a:cubicBezTo>
                <a:close/>
                <a:moveTo>
                  <a:pt x="21718" y="11113"/>
                </a:moveTo>
                <a:cubicBezTo>
                  <a:pt x="21735" y="11130"/>
                  <a:pt x="24643" y="14037"/>
                  <a:pt x="531813" y="521208"/>
                </a:cubicBezTo>
                <a:cubicBezTo>
                  <a:pt x="517587" y="526288"/>
                  <a:pt x="502346" y="530353"/>
                  <a:pt x="488120" y="533401"/>
                </a:cubicBezTo>
                <a:cubicBezTo>
                  <a:pt x="488103" y="533385"/>
                  <a:pt x="485360" y="530641"/>
                  <a:pt x="9525" y="54806"/>
                </a:cubicBezTo>
                <a:close/>
                <a:moveTo>
                  <a:pt x="703262" y="0"/>
                </a:moveTo>
                <a:cubicBezTo>
                  <a:pt x="703271" y="0"/>
                  <a:pt x="703966" y="0"/>
                  <a:pt x="758994" y="0"/>
                </a:cubicBezTo>
                <a:cubicBezTo>
                  <a:pt x="759002" y="8"/>
                  <a:pt x="759448" y="454"/>
                  <a:pt x="783313" y="24319"/>
                </a:cubicBezTo>
                <a:cubicBezTo>
                  <a:pt x="790406" y="46612"/>
                  <a:pt x="795472" y="70931"/>
                  <a:pt x="798512" y="95250"/>
                </a:cubicBezTo>
                <a:cubicBezTo>
                  <a:pt x="798504" y="95242"/>
                  <a:pt x="797619" y="94356"/>
                  <a:pt x="703262" y="0"/>
                </a:cubicBezTo>
                <a:close/>
                <a:moveTo>
                  <a:pt x="608012" y="0"/>
                </a:moveTo>
                <a:cubicBezTo>
                  <a:pt x="608018" y="0"/>
                  <a:pt x="608606" y="0"/>
                  <a:pt x="665095" y="0"/>
                </a:cubicBezTo>
                <a:lnTo>
                  <a:pt x="801687" y="135083"/>
                </a:lnTo>
                <a:cubicBezTo>
                  <a:pt x="801687" y="138130"/>
                  <a:pt x="801687" y="140161"/>
                  <a:pt x="801687" y="143208"/>
                </a:cubicBezTo>
                <a:cubicBezTo>
                  <a:pt x="801687" y="158443"/>
                  <a:pt x="800668" y="173678"/>
                  <a:pt x="798629" y="188913"/>
                </a:cubicBezTo>
                <a:cubicBezTo>
                  <a:pt x="798622" y="188906"/>
                  <a:pt x="797491" y="187785"/>
                  <a:pt x="608012" y="0"/>
                </a:cubicBezTo>
                <a:close/>
                <a:moveTo>
                  <a:pt x="514350" y="0"/>
                </a:moveTo>
                <a:lnTo>
                  <a:pt x="571130" y="0"/>
                </a:lnTo>
                <a:cubicBezTo>
                  <a:pt x="571148" y="19"/>
                  <a:pt x="573182" y="2060"/>
                  <a:pt x="792163" y="221911"/>
                </a:cubicBezTo>
                <a:cubicBezTo>
                  <a:pt x="789121" y="237180"/>
                  <a:pt x="785066" y="251431"/>
                  <a:pt x="781010" y="266700"/>
                </a:cubicBezTo>
                <a:cubicBezTo>
                  <a:pt x="780987" y="266677"/>
                  <a:pt x="778517" y="264206"/>
                  <a:pt x="514350" y="0"/>
                </a:cubicBezTo>
                <a:close/>
                <a:moveTo>
                  <a:pt x="420687" y="0"/>
                </a:moveTo>
                <a:lnTo>
                  <a:pt x="477635" y="0"/>
                </a:lnTo>
                <a:cubicBezTo>
                  <a:pt x="477660" y="26"/>
                  <a:pt x="480380" y="2740"/>
                  <a:pt x="771525" y="293232"/>
                </a:cubicBezTo>
                <a:cubicBezTo>
                  <a:pt x="766441" y="306422"/>
                  <a:pt x="760339" y="318598"/>
                  <a:pt x="753221" y="331788"/>
                </a:cubicBezTo>
                <a:cubicBezTo>
                  <a:pt x="753197" y="331763"/>
                  <a:pt x="750349" y="328923"/>
                  <a:pt x="420687" y="0"/>
                </a:cubicBezTo>
                <a:close/>
                <a:moveTo>
                  <a:pt x="328612" y="0"/>
                </a:moveTo>
                <a:lnTo>
                  <a:pt x="385324" y="0"/>
                </a:lnTo>
                <a:cubicBezTo>
                  <a:pt x="385350" y="26"/>
                  <a:pt x="388358" y="3041"/>
                  <a:pt x="739775" y="355339"/>
                </a:cubicBezTo>
                <a:cubicBezTo>
                  <a:pt x="732686" y="367557"/>
                  <a:pt x="724584" y="378757"/>
                  <a:pt x="716483" y="388938"/>
                </a:cubicBezTo>
                <a:cubicBezTo>
                  <a:pt x="716454" y="388910"/>
                  <a:pt x="713145" y="385590"/>
                  <a:pt x="328612" y="0"/>
                </a:cubicBezTo>
                <a:close/>
                <a:moveTo>
                  <a:pt x="234950" y="0"/>
                </a:moveTo>
                <a:lnTo>
                  <a:pt x="291823" y="0"/>
                </a:lnTo>
                <a:cubicBezTo>
                  <a:pt x="291848" y="25"/>
                  <a:pt x="295020" y="3196"/>
                  <a:pt x="700088" y="408136"/>
                </a:cubicBezTo>
                <a:cubicBezTo>
                  <a:pt x="691964" y="418288"/>
                  <a:pt x="681808" y="427426"/>
                  <a:pt x="672667" y="436563"/>
                </a:cubicBezTo>
                <a:cubicBezTo>
                  <a:pt x="672640" y="436536"/>
                  <a:pt x="669180" y="433085"/>
                  <a:pt x="234950" y="0"/>
                </a:cubicBezTo>
                <a:close/>
                <a:moveTo>
                  <a:pt x="141287" y="0"/>
                </a:moveTo>
                <a:lnTo>
                  <a:pt x="198197" y="0"/>
                </a:lnTo>
                <a:cubicBezTo>
                  <a:pt x="198210" y="13"/>
                  <a:pt x="200612" y="2419"/>
                  <a:pt x="652462" y="454996"/>
                </a:cubicBezTo>
                <a:cubicBezTo>
                  <a:pt x="642300" y="464157"/>
                  <a:pt x="631121" y="471282"/>
                  <a:pt x="619942" y="479425"/>
                </a:cubicBezTo>
                <a:cubicBezTo>
                  <a:pt x="619927" y="479410"/>
                  <a:pt x="617263" y="476741"/>
                  <a:pt x="141287" y="0"/>
                </a:cubicBezTo>
                <a:close/>
                <a:moveTo>
                  <a:pt x="47625" y="0"/>
                </a:moveTo>
                <a:lnTo>
                  <a:pt x="104422" y="0"/>
                </a:lnTo>
                <a:cubicBezTo>
                  <a:pt x="104435" y="12"/>
                  <a:pt x="106871" y="2454"/>
                  <a:pt x="595313" y="491866"/>
                </a:cubicBezTo>
                <a:cubicBezTo>
                  <a:pt x="583142" y="498980"/>
                  <a:pt x="570972" y="505078"/>
                  <a:pt x="557786" y="511175"/>
                </a:cubicBezTo>
                <a:cubicBezTo>
                  <a:pt x="557772" y="511161"/>
                  <a:pt x="555090" y="508474"/>
                  <a:pt x="47625" y="0"/>
                </a:cubicBezTo>
                <a:close/>
              </a:path>
            </a:pathLst>
          </a:custGeom>
          <a:solidFill>
            <a:srgbClr val="60CE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5165" name="组合 5164"/>
          <p:cNvGrpSpPr/>
          <p:nvPr/>
        </p:nvGrpSpPr>
        <p:grpSpPr>
          <a:xfrm>
            <a:off x="3211275" y="1435941"/>
            <a:ext cx="2858179" cy="2423540"/>
            <a:chOff x="3211275" y="1435941"/>
            <a:chExt cx="2858179" cy="2423540"/>
          </a:xfrm>
        </p:grpSpPr>
        <p:sp>
          <p:nvSpPr>
            <p:cNvPr id="152" name="椭圆 151"/>
            <p:cNvSpPr/>
            <p:nvPr/>
          </p:nvSpPr>
          <p:spPr>
            <a:xfrm rot="668942">
              <a:off x="4113309" y="1494342"/>
              <a:ext cx="1206166" cy="273498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  <a:alpha val="59000"/>
                  </a:schemeClr>
                </a:gs>
                <a:gs pos="65000">
                  <a:schemeClr val="tx1">
                    <a:alpha val="1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椭圆 150"/>
            <p:cNvSpPr/>
            <p:nvPr/>
          </p:nvSpPr>
          <p:spPr>
            <a:xfrm rot="20418987">
              <a:off x="3305587" y="2500181"/>
              <a:ext cx="1206166" cy="273498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  <a:alpha val="65000"/>
                  </a:schemeClr>
                </a:gs>
                <a:gs pos="71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椭圆 149"/>
            <p:cNvSpPr/>
            <p:nvPr/>
          </p:nvSpPr>
          <p:spPr>
            <a:xfrm rot="668942">
              <a:off x="4730528" y="2507802"/>
              <a:ext cx="1206166" cy="273498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  <a:alpha val="59000"/>
                  </a:schemeClr>
                </a:gs>
                <a:gs pos="65000">
                  <a:schemeClr val="tx1">
                    <a:alpha val="1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椭圆 148"/>
            <p:cNvSpPr/>
            <p:nvPr/>
          </p:nvSpPr>
          <p:spPr>
            <a:xfrm>
              <a:off x="3211275" y="3395777"/>
              <a:ext cx="1599394" cy="463704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</a:schemeClr>
                </a:gs>
                <a:gs pos="71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64" name="椭圆 5163"/>
            <p:cNvSpPr/>
            <p:nvPr/>
          </p:nvSpPr>
          <p:spPr>
            <a:xfrm>
              <a:off x="4470060" y="3395777"/>
              <a:ext cx="1599394" cy="463704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</a:schemeClr>
                </a:gs>
                <a:gs pos="71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4347259" y="2492376"/>
              <a:ext cx="501650" cy="501650"/>
              <a:chOff x="1230521" y="1848010"/>
              <a:chExt cx="501650" cy="501650"/>
            </a:xfrm>
          </p:grpSpPr>
          <p:sp>
            <p:nvSpPr>
              <p:cNvPr id="33" name="Freeform 39"/>
              <p:cNvSpPr>
                <a:spLocks/>
              </p:cNvSpPr>
              <p:nvPr/>
            </p:nvSpPr>
            <p:spPr bwMode="auto">
              <a:xfrm>
                <a:off x="1230521" y="1848010"/>
                <a:ext cx="501650" cy="501650"/>
              </a:xfrm>
              <a:custGeom>
                <a:avLst/>
                <a:gdLst>
                  <a:gd name="T0" fmla="*/ 105 w 495"/>
                  <a:gd name="T1" fmla="*/ 79 h 495"/>
                  <a:gd name="T2" fmla="*/ 416 w 495"/>
                  <a:gd name="T3" fmla="*/ 106 h 495"/>
                  <a:gd name="T4" fmla="*/ 389 w 495"/>
                  <a:gd name="T5" fmla="*/ 417 h 495"/>
                  <a:gd name="T6" fmla="*/ 78 w 495"/>
                  <a:gd name="T7" fmla="*/ 390 h 495"/>
                  <a:gd name="T8" fmla="*/ 105 w 495"/>
                  <a:gd name="T9" fmla="*/ 79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5" h="495">
                    <a:moveTo>
                      <a:pt x="105" y="79"/>
                    </a:moveTo>
                    <a:cubicBezTo>
                      <a:pt x="199" y="0"/>
                      <a:pt x="338" y="12"/>
                      <a:pt x="416" y="106"/>
                    </a:cubicBezTo>
                    <a:cubicBezTo>
                      <a:pt x="495" y="199"/>
                      <a:pt x="483" y="338"/>
                      <a:pt x="389" y="417"/>
                    </a:cubicBezTo>
                    <a:cubicBezTo>
                      <a:pt x="296" y="495"/>
                      <a:pt x="157" y="483"/>
                      <a:pt x="78" y="390"/>
                    </a:cubicBezTo>
                    <a:cubicBezTo>
                      <a:pt x="0" y="296"/>
                      <a:pt x="12" y="157"/>
                      <a:pt x="105" y="79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40"/>
              <p:cNvSpPr>
                <a:spLocks/>
              </p:cNvSpPr>
              <p:nvPr/>
            </p:nvSpPr>
            <p:spPr bwMode="auto">
              <a:xfrm>
                <a:off x="1235284" y="1851979"/>
                <a:ext cx="492125" cy="493713"/>
              </a:xfrm>
              <a:custGeom>
                <a:avLst/>
                <a:gdLst>
                  <a:gd name="T0" fmla="*/ 77 w 485"/>
                  <a:gd name="T1" fmla="*/ 382 h 486"/>
                  <a:gd name="T2" fmla="*/ 103 w 485"/>
                  <a:gd name="T3" fmla="*/ 77 h 486"/>
                  <a:gd name="T4" fmla="*/ 408 w 485"/>
                  <a:gd name="T5" fmla="*/ 104 h 486"/>
                  <a:gd name="T6" fmla="*/ 382 w 485"/>
                  <a:gd name="T7" fmla="*/ 409 h 486"/>
                  <a:gd name="T8" fmla="*/ 77 w 485"/>
                  <a:gd name="T9" fmla="*/ 382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5" h="486">
                    <a:moveTo>
                      <a:pt x="77" y="382"/>
                    </a:moveTo>
                    <a:cubicBezTo>
                      <a:pt x="0" y="291"/>
                      <a:pt x="12" y="154"/>
                      <a:pt x="103" y="77"/>
                    </a:cubicBezTo>
                    <a:cubicBezTo>
                      <a:pt x="195" y="0"/>
                      <a:pt x="332" y="12"/>
                      <a:pt x="408" y="104"/>
                    </a:cubicBezTo>
                    <a:cubicBezTo>
                      <a:pt x="485" y="195"/>
                      <a:pt x="473" y="332"/>
                      <a:pt x="382" y="409"/>
                    </a:cubicBezTo>
                    <a:cubicBezTo>
                      <a:pt x="291" y="486"/>
                      <a:pt x="154" y="474"/>
                      <a:pt x="77" y="38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99000">
                    <a:schemeClr val="bg1">
                      <a:alpha val="80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 41"/>
              <p:cNvSpPr>
                <a:spLocks/>
              </p:cNvSpPr>
              <p:nvPr/>
            </p:nvSpPr>
            <p:spPr bwMode="auto">
              <a:xfrm>
                <a:off x="1375777" y="1992834"/>
                <a:ext cx="211137" cy="212725"/>
              </a:xfrm>
              <a:custGeom>
                <a:avLst/>
                <a:gdLst/>
                <a:ahLst/>
                <a:cxnLst/>
                <a:rect l="l" t="t" r="r" b="b"/>
                <a:pathLst>
                  <a:path w="211137" h="212725">
                    <a:moveTo>
                      <a:pt x="0" y="193675"/>
                    </a:moveTo>
                    <a:lnTo>
                      <a:pt x="20638" y="211138"/>
                    </a:lnTo>
                    <a:lnTo>
                      <a:pt x="0" y="212725"/>
                    </a:lnTo>
                    <a:close/>
                    <a:moveTo>
                      <a:pt x="0" y="165100"/>
                    </a:moveTo>
                    <a:lnTo>
                      <a:pt x="47625" y="211138"/>
                    </a:lnTo>
                    <a:lnTo>
                      <a:pt x="36513" y="211138"/>
                    </a:lnTo>
                    <a:lnTo>
                      <a:pt x="0" y="176213"/>
                    </a:lnTo>
                    <a:close/>
                    <a:moveTo>
                      <a:pt x="0" y="136525"/>
                    </a:moveTo>
                    <a:lnTo>
                      <a:pt x="76200" y="211138"/>
                    </a:lnTo>
                    <a:lnTo>
                      <a:pt x="65088" y="211138"/>
                    </a:lnTo>
                    <a:lnTo>
                      <a:pt x="0" y="147638"/>
                    </a:lnTo>
                    <a:close/>
                    <a:moveTo>
                      <a:pt x="0" y="106362"/>
                    </a:moveTo>
                    <a:lnTo>
                      <a:pt x="104775" y="209550"/>
                    </a:lnTo>
                    <a:lnTo>
                      <a:pt x="93663" y="209550"/>
                    </a:lnTo>
                    <a:lnTo>
                      <a:pt x="0" y="119062"/>
                    </a:lnTo>
                    <a:close/>
                    <a:moveTo>
                      <a:pt x="3612" y="80962"/>
                    </a:moveTo>
                    <a:cubicBezTo>
                      <a:pt x="3624" y="80974"/>
                      <a:pt x="4812" y="82162"/>
                      <a:pt x="130175" y="207509"/>
                    </a:cubicBezTo>
                    <a:cubicBezTo>
                      <a:pt x="127138" y="208530"/>
                      <a:pt x="123088" y="209550"/>
                      <a:pt x="120050" y="209550"/>
                    </a:cubicBezTo>
                    <a:cubicBezTo>
                      <a:pt x="120039" y="209539"/>
                      <a:pt x="118923" y="208424"/>
                      <a:pt x="1587" y="91167"/>
                    </a:cubicBezTo>
                    <a:close/>
                    <a:moveTo>
                      <a:pt x="10989" y="60325"/>
                    </a:moveTo>
                    <a:cubicBezTo>
                      <a:pt x="11002" y="60337"/>
                      <a:pt x="12325" y="61646"/>
                      <a:pt x="152400" y="200160"/>
                    </a:cubicBezTo>
                    <a:cubicBezTo>
                      <a:pt x="149348" y="201173"/>
                      <a:pt x="146296" y="202187"/>
                      <a:pt x="144261" y="203200"/>
                    </a:cubicBezTo>
                    <a:cubicBezTo>
                      <a:pt x="144249" y="203188"/>
                      <a:pt x="142964" y="201918"/>
                      <a:pt x="7937" y="68431"/>
                    </a:cubicBezTo>
                    <a:close/>
                    <a:moveTo>
                      <a:pt x="22542" y="41275"/>
                    </a:moveTo>
                    <a:cubicBezTo>
                      <a:pt x="22556" y="41288"/>
                      <a:pt x="23948" y="42680"/>
                      <a:pt x="169862" y="188595"/>
                    </a:cubicBezTo>
                    <a:cubicBezTo>
                      <a:pt x="167830" y="190627"/>
                      <a:pt x="165798" y="192659"/>
                      <a:pt x="162750" y="193675"/>
                    </a:cubicBezTo>
                    <a:cubicBezTo>
                      <a:pt x="162737" y="193662"/>
                      <a:pt x="161360" y="192285"/>
                      <a:pt x="17462" y="48387"/>
                    </a:cubicBezTo>
                    <a:close/>
                    <a:moveTo>
                      <a:pt x="36241" y="26987"/>
                    </a:moveTo>
                    <a:cubicBezTo>
                      <a:pt x="36253" y="27000"/>
                      <a:pt x="37615" y="28375"/>
                      <a:pt x="184150" y="176421"/>
                    </a:cubicBezTo>
                    <a:cubicBezTo>
                      <a:pt x="182124" y="178468"/>
                      <a:pt x="180098" y="180515"/>
                      <a:pt x="178072" y="182562"/>
                    </a:cubicBezTo>
                    <a:cubicBezTo>
                      <a:pt x="178059" y="182549"/>
                      <a:pt x="176706" y="181173"/>
                      <a:pt x="30162" y="32105"/>
                    </a:cubicBezTo>
                    <a:close/>
                    <a:moveTo>
                      <a:pt x="53122" y="15875"/>
                    </a:moveTo>
                    <a:cubicBezTo>
                      <a:pt x="53131" y="15883"/>
                      <a:pt x="54222" y="16975"/>
                      <a:pt x="196850" y="159603"/>
                    </a:cubicBezTo>
                    <a:cubicBezTo>
                      <a:pt x="194826" y="161627"/>
                      <a:pt x="193814" y="163652"/>
                      <a:pt x="191789" y="166688"/>
                    </a:cubicBezTo>
                    <a:cubicBezTo>
                      <a:pt x="191781" y="166680"/>
                      <a:pt x="190676" y="165567"/>
                      <a:pt x="46037" y="19924"/>
                    </a:cubicBezTo>
                    <a:close/>
                    <a:moveTo>
                      <a:pt x="149225" y="9525"/>
                    </a:moveTo>
                    <a:cubicBezTo>
                      <a:pt x="172851" y="20607"/>
                      <a:pt x="191341" y="38741"/>
                      <a:pt x="201613" y="61913"/>
                    </a:cubicBezTo>
                    <a:cubicBezTo>
                      <a:pt x="201608" y="61908"/>
                      <a:pt x="201122" y="61422"/>
                      <a:pt x="149225" y="9525"/>
                    </a:cubicBezTo>
                    <a:close/>
                    <a:moveTo>
                      <a:pt x="71664" y="6350"/>
                    </a:moveTo>
                    <a:cubicBezTo>
                      <a:pt x="71676" y="6361"/>
                      <a:pt x="72898" y="7561"/>
                      <a:pt x="206375" y="138555"/>
                    </a:cubicBezTo>
                    <a:cubicBezTo>
                      <a:pt x="205355" y="141583"/>
                      <a:pt x="204334" y="144610"/>
                      <a:pt x="203313" y="147638"/>
                    </a:cubicBezTo>
                    <a:cubicBezTo>
                      <a:pt x="203302" y="147626"/>
                      <a:pt x="202033" y="146372"/>
                      <a:pt x="63500" y="9378"/>
                    </a:cubicBezTo>
                    <a:close/>
                    <a:moveTo>
                      <a:pt x="94379" y="1587"/>
                    </a:moveTo>
                    <a:cubicBezTo>
                      <a:pt x="94383" y="1591"/>
                      <a:pt x="95073" y="2263"/>
                      <a:pt x="211137" y="115345"/>
                    </a:cubicBezTo>
                    <a:cubicBezTo>
                      <a:pt x="211137" y="119372"/>
                      <a:pt x="210113" y="122392"/>
                      <a:pt x="210113" y="125412"/>
                    </a:cubicBezTo>
                    <a:cubicBezTo>
                      <a:pt x="210108" y="125408"/>
                      <a:pt x="209360" y="124678"/>
                      <a:pt x="84137" y="2594"/>
                    </a:cubicBezTo>
                    <a:close/>
                    <a:moveTo>
                      <a:pt x="112712" y="0"/>
                    </a:moveTo>
                    <a:cubicBezTo>
                      <a:pt x="116771" y="0"/>
                      <a:pt x="120830" y="1020"/>
                      <a:pt x="125903" y="2041"/>
                    </a:cubicBezTo>
                    <a:lnTo>
                      <a:pt x="210122" y="86746"/>
                    </a:lnTo>
                    <a:cubicBezTo>
                      <a:pt x="211137" y="90828"/>
                      <a:pt x="211137" y="95931"/>
                      <a:pt x="211137" y="100013"/>
                    </a:cubicBezTo>
                    <a:cubicBezTo>
                      <a:pt x="211137" y="100013"/>
                      <a:pt x="211137" y="100013"/>
                      <a:pt x="112712" y="0"/>
                    </a:cubicBezTo>
                    <a:close/>
                  </a:path>
                </a:pathLst>
              </a:custGeom>
              <a:solidFill>
                <a:srgbClr val="5D5D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154" name="组合 5153"/>
            <p:cNvGrpSpPr/>
            <p:nvPr/>
          </p:nvGrpSpPr>
          <p:grpSpPr>
            <a:xfrm>
              <a:off x="3401062" y="1435941"/>
              <a:ext cx="2428238" cy="2282776"/>
              <a:chOff x="3430112" y="1493860"/>
              <a:chExt cx="2332038" cy="2192338"/>
            </a:xfrm>
          </p:grpSpPr>
          <p:sp>
            <p:nvSpPr>
              <p:cNvPr id="5152" name="Freeform 59"/>
              <p:cNvSpPr>
                <a:spLocks noEditPoints="1"/>
              </p:cNvSpPr>
              <p:nvPr/>
            </p:nvSpPr>
            <p:spPr bwMode="auto">
              <a:xfrm>
                <a:off x="3430112" y="1493860"/>
                <a:ext cx="2332038" cy="2192338"/>
              </a:xfrm>
              <a:custGeom>
                <a:avLst/>
                <a:gdLst>
                  <a:gd name="T0" fmla="*/ 1758 w 2396"/>
                  <a:gd name="T1" fmla="*/ 975 h 2255"/>
                  <a:gd name="T2" fmla="*/ 1853 w 2396"/>
                  <a:gd name="T3" fmla="*/ 640 h 2255"/>
                  <a:gd name="T4" fmla="*/ 1213 w 2396"/>
                  <a:gd name="T5" fmla="*/ 0 h 2255"/>
                  <a:gd name="T6" fmla="*/ 573 w 2396"/>
                  <a:gd name="T7" fmla="*/ 640 h 2255"/>
                  <a:gd name="T8" fmla="*/ 657 w 2396"/>
                  <a:gd name="T9" fmla="*/ 956 h 2255"/>
                  <a:gd name="T10" fmla="*/ 640 w 2396"/>
                  <a:gd name="T11" fmla="*/ 956 h 2255"/>
                  <a:gd name="T12" fmla="*/ 0 w 2396"/>
                  <a:gd name="T13" fmla="*/ 1596 h 2255"/>
                  <a:gd name="T14" fmla="*/ 640 w 2396"/>
                  <a:gd name="T15" fmla="*/ 2236 h 2255"/>
                  <a:gd name="T16" fmla="*/ 1192 w 2396"/>
                  <a:gd name="T17" fmla="*/ 1919 h 2255"/>
                  <a:gd name="T18" fmla="*/ 1756 w 2396"/>
                  <a:gd name="T19" fmla="*/ 2255 h 2255"/>
                  <a:gd name="T20" fmla="*/ 2396 w 2396"/>
                  <a:gd name="T21" fmla="*/ 1615 h 2255"/>
                  <a:gd name="T22" fmla="*/ 1758 w 2396"/>
                  <a:gd name="T23" fmla="*/ 975 h 2255"/>
                  <a:gd name="T24" fmla="*/ 1756 w 2396"/>
                  <a:gd name="T25" fmla="*/ 2090 h 2255"/>
                  <a:gd name="T26" fmla="*/ 1280 w 2396"/>
                  <a:gd name="T27" fmla="*/ 1615 h 2255"/>
                  <a:gd name="T28" fmla="*/ 1280 w 2396"/>
                  <a:gd name="T29" fmla="*/ 1605 h 2255"/>
                  <a:gd name="T30" fmla="*/ 1280 w 2396"/>
                  <a:gd name="T31" fmla="*/ 1605 h 2255"/>
                  <a:gd name="T32" fmla="*/ 1116 w 2396"/>
                  <a:gd name="T33" fmla="*/ 1605 h 2255"/>
                  <a:gd name="T34" fmla="*/ 1115 w 2396"/>
                  <a:gd name="T35" fmla="*/ 1605 h 2255"/>
                  <a:gd name="T36" fmla="*/ 640 w 2396"/>
                  <a:gd name="T37" fmla="*/ 2072 h 2255"/>
                  <a:gd name="T38" fmla="*/ 164 w 2396"/>
                  <a:gd name="T39" fmla="*/ 1596 h 2255"/>
                  <a:gd name="T40" fmla="*/ 640 w 2396"/>
                  <a:gd name="T41" fmla="*/ 1120 h 2255"/>
                  <a:gd name="T42" fmla="*/ 875 w 2396"/>
                  <a:gd name="T43" fmla="*/ 1183 h 2255"/>
                  <a:gd name="T44" fmla="*/ 876 w 2396"/>
                  <a:gd name="T45" fmla="*/ 1184 h 2255"/>
                  <a:gd name="T46" fmla="*/ 908 w 2396"/>
                  <a:gd name="T47" fmla="*/ 1129 h 2255"/>
                  <a:gd name="T48" fmla="*/ 960 w 2396"/>
                  <a:gd name="T49" fmla="*/ 1042 h 2255"/>
                  <a:gd name="T50" fmla="*/ 959 w 2396"/>
                  <a:gd name="T51" fmla="*/ 1042 h 2255"/>
                  <a:gd name="T52" fmla="*/ 738 w 2396"/>
                  <a:gd name="T53" fmla="*/ 640 h 2255"/>
                  <a:gd name="T54" fmla="*/ 1213 w 2396"/>
                  <a:gd name="T55" fmla="*/ 164 h 2255"/>
                  <a:gd name="T56" fmla="*/ 1689 w 2396"/>
                  <a:gd name="T57" fmla="*/ 640 h 2255"/>
                  <a:gd name="T58" fmla="*/ 1445 w 2396"/>
                  <a:gd name="T59" fmla="*/ 1055 h 2255"/>
                  <a:gd name="T60" fmla="*/ 1445 w 2396"/>
                  <a:gd name="T61" fmla="*/ 1055 h 2255"/>
                  <a:gd name="T62" fmla="*/ 1445 w 2396"/>
                  <a:gd name="T63" fmla="*/ 1055 h 2255"/>
                  <a:gd name="T64" fmla="*/ 1525 w 2396"/>
                  <a:gd name="T65" fmla="*/ 1199 h 2255"/>
                  <a:gd name="T66" fmla="*/ 1756 w 2396"/>
                  <a:gd name="T67" fmla="*/ 1139 h 2255"/>
                  <a:gd name="T68" fmla="*/ 2231 w 2396"/>
                  <a:gd name="T69" fmla="*/ 1615 h 2255"/>
                  <a:gd name="T70" fmla="*/ 1756 w 2396"/>
                  <a:gd name="T71" fmla="*/ 2090 h 2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396" h="2255">
                    <a:moveTo>
                      <a:pt x="1758" y="975"/>
                    </a:moveTo>
                    <a:cubicBezTo>
                      <a:pt x="1819" y="877"/>
                      <a:pt x="1853" y="762"/>
                      <a:pt x="1853" y="640"/>
                    </a:cubicBezTo>
                    <a:cubicBezTo>
                      <a:pt x="1853" y="287"/>
                      <a:pt x="1566" y="0"/>
                      <a:pt x="1213" y="0"/>
                    </a:cubicBezTo>
                    <a:cubicBezTo>
                      <a:pt x="860" y="0"/>
                      <a:pt x="573" y="287"/>
                      <a:pt x="573" y="640"/>
                    </a:cubicBezTo>
                    <a:cubicBezTo>
                      <a:pt x="573" y="755"/>
                      <a:pt x="604" y="863"/>
                      <a:pt x="657" y="956"/>
                    </a:cubicBezTo>
                    <a:cubicBezTo>
                      <a:pt x="651" y="956"/>
                      <a:pt x="646" y="956"/>
                      <a:pt x="640" y="956"/>
                    </a:cubicBezTo>
                    <a:cubicBezTo>
                      <a:pt x="287" y="956"/>
                      <a:pt x="0" y="1243"/>
                      <a:pt x="0" y="1596"/>
                    </a:cubicBezTo>
                    <a:cubicBezTo>
                      <a:pt x="0" y="1949"/>
                      <a:pt x="287" y="2236"/>
                      <a:pt x="640" y="2236"/>
                    </a:cubicBezTo>
                    <a:cubicBezTo>
                      <a:pt x="875" y="2236"/>
                      <a:pt x="1081" y="2108"/>
                      <a:pt x="1192" y="1919"/>
                    </a:cubicBezTo>
                    <a:cubicBezTo>
                      <a:pt x="1301" y="2119"/>
                      <a:pt x="1513" y="2255"/>
                      <a:pt x="1756" y="2255"/>
                    </a:cubicBezTo>
                    <a:cubicBezTo>
                      <a:pt x="2109" y="2255"/>
                      <a:pt x="2396" y="1968"/>
                      <a:pt x="2396" y="1615"/>
                    </a:cubicBezTo>
                    <a:cubicBezTo>
                      <a:pt x="2396" y="1263"/>
                      <a:pt x="2110" y="976"/>
                      <a:pt x="1758" y="975"/>
                    </a:cubicBezTo>
                    <a:close/>
                    <a:moveTo>
                      <a:pt x="1756" y="2090"/>
                    </a:moveTo>
                    <a:cubicBezTo>
                      <a:pt x="1493" y="2090"/>
                      <a:pt x="1280" y="1877"/>
                      <a:pt x="1280" y="1615"/>
                    </a:cubicBezTo>
                    <a:cubicBezTo>
                      <a:pt x="1280" y="1612"/>
                      <a:pt x="1280" y="1609"/>
                      <a:pt x="1280" y="1605"/>
                    </a:cubicBezTo>
                    <a:cubicBezTo>
                      <a:pt x="1280" y="1605"/>
                      <a:pt x="1280" y="1605"/>
                      <a:pt x="1280" y="1605"/>
                    </a:cubicBezTo>
                    <a:cubicBezTo>
                      <a:pt x="1116" y="1605"/>
                      <a:pt x="1116" y="1605"/>
                      <a:pt x="1116" y="1605"/>
                    </a:cubicBezTo>
                    <a:cubicBezTo>
                      <a:pt x="1115" y="1605"/>
                      <a:pt x="1115" y="1605"/>
                      <a:pt x="1115" y="1605"/>
                    </a:cubicBezTo>
                    <a:cubicBezTo>
                      <a:pt x="1110" y="1863"/>
                      <a:pt x="899" y="2072"/>
                      <a:pt x="640" y="2072"/>
                    </a:cubicBezTo>
                    <a:cubicBezTo>
                      <a:pt x="378" y="2072"/>
                      <a:pt x="164" y="1858"/>
                      <a:pt x="164" y="1596"/>
                    </a:cubicBezTo>
                    <a:cubicBezTo>
                      <a:pt x="164" y="1334"/>
                      <a:pt x="378" y="1120"/>
                      <a:pt x="640" y="1120"/>
                    </a:cubicBezTo>
                    <a:cubicBezTo>
                      <a:pt x="725" y="1120"/>
                      <a:pt x="805" y="1143"/>
                      <a:pt x="875" y="1183"/>
                    </a:cubicBezTo>
                    <a:cubicBezTo>
                      <a:pt x="875" y="1183"/>
                      <a:pt x="876" y="1183"/>
                      <a:pt x="876" y="1184"/>
                    </a:cubicBezTo>
                    <a:cubicBezTo>
                      <a:pt x="908" y="1129"/>
                      <a:pt x="908" y="1129"/>
                      <a:pt x="908" y="1129"/>
                    </a:cubicBezTo>
                    <a:cubicBezTo>
                      <a:pt x="960" y="1042"/>
                      <a:pt x="960" y="1042"/>
                      <a:pt x="960" y="1042"/>
                    </a:cubicBezTo>
                    <a:cubicBezTo>
                      <a:pt x="960" y="1042"/>
                      <a:pt x="960" y="1042"/>
                      <a:pt x="959" y="1042"/>
                    </a:cubicBezTo>
                    <a:cubicBezTo>
                      <a:pt x="826" y="957"/>
                      <a:pt x="738" y="809"/>
                      <a:pt x="738" y="640"/>
                    </a:cubicBezTo>
                    <a:cubicBezTo>
                      <a:pt x="738" y="377"/>
                      <a:pt x="951" y="164"/>
                      <a:pt x="1213" y="164"/>
                    </a:cubicBezTo>
                    <a:cubicBezTo>
                      <a:pt x="1475" y="164"/>
                      <a:pt x="1689" y="377"/>
                      <a:pt x="1689" y="640"/>
                    </a:cubicBezTo>
                    <a:cubicBezTo>
                      <a:pt x="1689" y="818"/>
                      <a:pt x="1590" y="974"/>
                      <a:pt x="1445" y="1055"/>
                    </a:cubicBezTo>
                    <a:cubicBezTo>
                      <a:pt x="1445" y="1055"/>
                      <a:pt x="1445" y="1055"/>
                      <a:pt x="1445" y="1055"/>
                    </a:cubicBezTo>
                    <a:cubicBezTo>
                      <a:pt x="1445" y="1055"/>
                      <a:pt x="1445" y="1055"/>
                      <a:pt x="1445" y="1055"/>
                    </a:cubicBezTo>
                    <a:cubicBezTo>
                      <a:pt x="1525" y="1199"/>
                      <a:pt x="1525" y="1199"/>
                      <a:pt x="1525" y="1199"/>
                    </a:cubicBezTo>
                    <a:cubicBezTo>
                      <a:pt x="1593" y="1161"/>
                      <a:pt x="1672" y="1139"/>
                      <a:pt x="1756" y="1139"/>
                    </a:cubicBezTo>
                    <a:cubicBezTo>
                      <a:pt x="2018" y="1139"/>
                      <a:pt x="2231" y="1352"/>
                      <a:pt x="2231" y="1615"/>
                    </a:cubicBezTo>
                    <a:cubicBezTo>
                      <a:pt x="2231" y="1877"/>
                      <a:pt x="2018" y="2090"/>
                      <a:pt x="1756" y="209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53" name="Freeform 60"/>
              <p:cNvSpPr>
                <a:spLocks noEditPoints="1"/>
              </p:cNvSpPr>
              <p:nvPr/>
            </p:nvSpPr>
            <p:spPr bwMode="auto">
              <a:xfrm>
                <a:off x="3450750" y="1512910"/>
                <a:ext cx="2290763" cy="2154238"/>
              </a:xfrm>
              <a:custGeom>
                <a:avLst/>
                <a:gdLst>
                  <a:gd name="T0" fmla="*/ 1735 w 2354"/>
                  <a:gd name="T1" fmla="*/ 2214 h 2214"/>
                  <a:gd name="T2" fmla="*/ 1190 w 2354"/>
                  <a:gd name="T3" fmla="*/ 1889 h 2214"/>
                  <a:gd name="T4" fmla="*/ 1172 w 2354"/>
                  <a:gd name="T5" fmla="*/ 1856 h 2214"/>
                  <a:gd name="T6" fmla="*/ 1154 w 2354"/>
                  <a:gd name="T7" fmla="*/ 1888 h 2214"/>
                  <a:gd name="T8" fmla="*/ 619 w 2354"/>
                  <a:gd name="T9" fmla="*/ 2195 h 2214"/>
                  <a:gd name="T10" fmla="*/ 0 w 2354"/>
                  <a:gd name="T11" fmla="*/ 1576 h 2214"/>
                  <a:gd name="T12" fmla="*/ 619 w 2354"/>
                  <a:gd name="T13" fmla="*/ 956 h 2214"/>
                  <a:gd name="T14" fmla="*/ 628 w 2354"/>
                  <a:gd name="T15" fmla="*/ 957 h 2214"/>
                  <a:gd name="T16" fmla="*/ 636 w 2354"/>
                  <a:gd name="T17" fmla="*/ 957 h 2214"/>
                  <a:gd name="T18" fmla="*/ 672 w 2354"/>
                  <a:gd name="T19" fmla="*/ 958 h 2214"/>
                  <a:gd name="T20" fmla="*/ 654 w 2354"/>
                  <a:gd name="T21" fmla="*/ 926 h 2214"/>
                  <a:gd name="T22" fmla="*/ 573 w 2354"/>
                  <a:gd name="T23" fmla="*/ 620 h 2214"/>
                  <a:gd name="T24" fmla="*/ 1192 w 2354"/>
                  <a:gd name="T25" fmla="*/ 0 h 2214"/>
                  <a:gd name="T26" fmla="*/ 1812 w 2354"/>
                  <a:gd name="T27" fmla="*/ 620 h 2214"/>
                  <a:gd name="T28" fmla="*/ 1720 w 2354"/>
                  <a:gd name="T29" fmla="*/ 944 h 2214"/>
                  <a:gd name="T30" fmla="*/ 1701 w 2354"/>
                  <a:gd name="T31" fmla="*/ 975 h 2214"/>
                  <a:gd name="T32" fmla="*/ 1737 w 2354"/>
                  <a:gd name="T33" fmla="*/ 975 h 2214"/>
                  <a:gd name="T34" fmla="*/ 2354 w 2354"/>
                  <a:gd name="T35" fmla="*/ 1595 h 2214"/>
                  <a:gd name="T36" fmla="*/ 1735 w 2354"/>
                  <a:gd name="T37" fmla="*/ 2214 h 2214"/>
                  <a:gd name="T38" fmla="*/ 1239 w 2354"/>
                  <a:gd name="T39" fmla="*/ 1606 h 2214"/>
                  <a:gd name="T40" fmla="*/ 1735 w 2354"/>
                  <a:gd name="T41" fmla="*/ 2091 h 2214"/>
                  <a:gd name="T42" fmla="*/ 2231 w 2354"/>
                  <a:gd name="T43" fmla="*/ 1595 h 2214"/>
                  <a:gd name="T44" fmla="*/ 1735 w 2354"/>
                  <a:gd name="T45" fmla="*/ 1098 h 2214"/>
                  <a:gd name="T46" fmla="*/ 1512 w 2354"/>
                  <a:gd name="T47" fmla="*/ 1151 h 2214"/>
                  <a:gd name="T48" fmla="*/ 1452 w 2354"/>
                  <a:gd name="T49" fmla="*/ 1042 h 2214"/>
                  <a:gd name="T50" fmla="*/ 1689 w 2354"/>
                  <a:gd name="T51" fmla="*/ 620 h 2214"/>
                  <a:gd name="T52" fmla="*/ 1192 w 2354"/>
                  <a:gd name="T53" fmla="*/ 123 h 2214"/>
                  <a:gd name="T54" fmla="*/ 696 w 2354"/>
                  <a:gd name="T55" fmla="*/ 620 h 2214"/>
                  <a:gd name="T56" fmla="*/ 911 w 2354"/>
                  <a:gd name="T57" fmla="*/ 1028 h 2214"/>
                  <a:gd name="T58" fmla="*/ 848 w 2354"/>
                  <a:gd name="T59" fmla="*/ 1136 h 2214"/>
                  <a:gd name="T60" fmla="*/ 619 w 2354"/>
                  <a:gd name="T61" fmla="*/ 1080 h 2214"/>
                  <a:gd name="T62" fmla="*/ 123 w 2354"/>
                  <a:gd name="T63" fmla="*/ 1576 h 2214"/>
                  <a:gd name="T64" fmla="*/ 619 w 2354"/>
                  <a:gd name="T65" fmla="*/ 2072 h 2214"/>
                  <a:gd name="T66" fmla="*/ 1114 w 2354"/>
                  <a:gd name="T67" fmla="*/ 1606 h 2214"/>
                  <a:gd name="T68" fmla="*/ 1239 w 2354"/>
                  <a:gd name="T69" fmla="*/ 1606 h 2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54" h="2214">
                    <a:moveTo>
                      <a:pt x="1735" y="2214"/>
                    </a:moveTo>
                    <a:cubicBezTo>
                      <a:pt x="1507" y="2214"/>
                      <a:pt x="1298" y="2089"/>
                      <a:pt x="1190" y="1889"/>
                    </a:cubicBezTo>
                    <a:cubicBezTo>
                      <a:pt x="1172" y="1856"/>
                      <a:pt x="1172" y="1856"/>
                      <a:pt x="1172" y="1856"/>
                    </a:cubicBezTo>
                    <a:cubicBezTo>
                      <a:pt x="1154" y="1888"/>
                      <a:pt x="1154" y="1888"/>
                      <a:pt x="1154" y="1888"/>
                    </a:cubicBezTo>
                    <a:cubicBezTo>
                      <a:pt x="1043" y="2078"/>
                      <a:pt x="838" y="2195"/>
                      <a:pt x="619" y="2195"/>
                    </a:cubicBezTo>
                    <a:cubicBezTo>
                      <a:pt x="277" y="2195"/>
                      <a:pt x="0" y="1918"/>
                      <a:pt x="0" y="1576"/>
                    </a:cubicBezTo>
                    <a:cubicBezTo>
                      <a:pt x="0" y="1234"/>
                      <a:pt x="277" y="956"/>
                      <a:pt x="619" y="956"/>
                    </a:cubicBezTo>
                    <a:cubicBezTo>
                      <a:pt x="622" y="956"/>
                      <a:pt x="625" y="957"/>
                      <a:pt x="628" y="957"/>
                    </a:cubicBezTo>
                    <a:cubicBezTo>
                      <a:pt x="636" y="957"/>
                      <a:pt x="636" y="957"/>
                      <a:pt x="636" y="957"/>
                    </a:cubicBezTo>
                    <a:cubicBezTo>
                      <a:pt x="672" y="958"/>
                      <a:pt x="672" y="958"/>
                      <a:pt x="672" y="958"/>
                    </a:cubicBezTo>
                    <a:cubicBezTo>
                      <a:pt x="654" y="926"/>
                      <a:pt x="654" y="926"/>
                      <a:pt x="654" y="926"/>
                    </a:cubicBezTo>
                    <a:cubicBezTo>
                      <a:pt x="601" y="833"/>
                      <a:pt x="573" y="727"/>
                      <a:pt x="573" y="620"/>
                    </a:cubicBezTo>
                    <a:cubicBezTo>
                      <a:pt x="573" y="278"/>
                      <a:pt x="851" y="0"/>
                      <a:pt x="1192" y="0"/>
                    </a:cubicBezTo>
                    <a:cubicBezTo>
                      <a:pt x="1534" y="0"/>
                      <a:pt x="1812" y="278"/>
                      <a:pt x="1812" y="620"/>
                    </a:cubicBezTo>
                    <a:cubicBezTo>
                      <a:pt x="1812" y="734"/>
                      <a:pt x="1780" y="846"/>
                      <a:pt x="1720" y="944"/>
                    </a:cubicBezTo>
                    <a:cubicBezTo>
                      <a:pt x="1701" y="975"/>
                      <a:pt x="1701" y="975"/>
                      <a:pt x="1701" y="975"/>
                    </a:cubicBezTo>
                    <a:cubicBezTo>
                      <a:pt x="1737" y="975"/>
                      <a:pt x="1737" y="975"/>
                      <a:pt x="1737" y="975"/>
                    </a:cubicBezTo>
                    <a:cubicBezTo>
                      <a:pt x="2078" y="976"/>
                      <a:pt x="2354" y="1254"/>
                      <a:pt x="2354" y="1595"/>
                    </a:cubicBezTo>
                    <a:cubicBezTo>
                      <a:pt x="2354" y="1936"/>
                      <a:pt x="2077" y="2214"/>
                      <a:pt x="1735" y="2214"/>
                    </a:cubicBezTo>
                    <a:close/>
                    <a:moveTo>
                      <a:pt x="1239" y="1606"/>
                    </a:moveTo>
                    <a:cubicBezTo>
                      <a:pt x="1245" y="1874"/>
                      <a:pt x="1465" y="2091"/>
                      <a:pt x="1735" y="2091"/>
                    </a:cubicBezTo>
                    <a:cubicBezTo>
                      <a:pt x="2009" y="2091"/>
                      <a:pt x="2231" y="1868"/>
                      <a:pt x="2231" y="1595"/>
                    </a:cubicBezTo>
                    <a:cubicBezTo>
                      <a:pt x="2231" y="1321"/>
                      <a:pt x="2009" y="1098"/>
                      <a:pt x="1735" y="1098"/>
                    </a:cubicBezTo>
                    <a:cubicBezTo>
                      <a:pt x="1658" y="1098"/>
                      <a:pt x="1581" y="1116"/>
                      <a:pt x="1512" y="1151"/>
                    </a:cubicBezTo>
                    <a:cubicBezTo>
                      <a:pt x="1452" y="1042"/>
                      <a:pt x="1452" y="1042"/>
                      <a:pt x="1452" y="1042"/>
                    </a:cubicBezTo>
                    <a:cubicBezTo>
                      <a:pt x="1598" y="952"/>
                      <a:pt x="1689" y="792"/>
                      <a:pt x="1689" y="620"/>
                    </a:cubicBezTo>
                    <a:cubicBezTo>
                      <a:pt x="1689" y="346"/>
                      <a:pt x="1466" y="123"/>
                      <a:pt x="1192" y="123"/>
                    </a:cubicBezTo>
                    <a:cubicBezTo>
                      <a:pt x="919" y="123"/>
                      <a:pt x="696" y="346"/>
                      <a:pt x="696" y="620"/>
                    </a:cubicBezTo>
                    <a:cubicBezTo>
                      <a:pt x="696" y="784"/>
                      <a:pt x="776" y="935"/>
                      <a:pt x="911" y="1028"/>
                    </a:cubicBezTo>
                    <a:cubicBezTo>
                      <a:pt x="848" y="1136"/>
                      <a:pt x="848" y="1136"/>
                      <a:pt x="848" y="1136"/>
                    </a:cubicBezTo>
                    <a:cubicBezTo>
                      <a:pt x="777" y="1099"/>
                      <a:pt x="699" y="1080"/>
                      <a:pt x="619" y="1080"/>
                    </a:cubicBezTo>
                    <a:cubicBezTo>
                      <a:pt x="345" y="1080"/>
                      <a:pt x="123" y="1302"/>
                      <a:pt x="123" y="1576"/>
                    </a:cubicBezTo>
                    <a:cubicBezTo>
                      <a:pt x="123" y="1850"/>
                      <a:pt x="345" y="2072"/>
                      <a:pt x="619" y="2072"/>
                    </a:cubicBezTo>
                    <a:cubicBezTo>
                      <a:pt x="881" y="2072"/>
                      <a:pt x="1099" y="1865"/>
                      <a:pt x="1114" y="1606"/>
                    </a:cubicBezTo>
                    <a:lnTo>
                      <a:pt x="1239" y="1606"/>
                    </a:lnTo>
                    <a:close/>
                  </a:path>
                </a:pathLst>
              </a:custGeom>
              <a:gradFill flip="none" rotWithShape="1">
                <a:gsLst>
                  <a:gs pos="2000">
                    <a:schemeClr val="bg1">
                      <a:lumMod val="95000"/>
                    </a:schemeClr>
                  </a:gs>
                  <a:gs pos="63000">
                    <a:schemeClr val="bg1">
                      <a:lumMod val="6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5172" name="组合 5171"/>
          <p:cNvGrpSpPr/>
          <p:nvPr/>
        </p:nvGrpSpPr>
        <p:grpSpPr>
          <a:xfrm>
            <a:off x="5195888" y="1269653"/>
            <a:ext cx="2327104" cy="849218"/>
            <a:chOff x="5195888" y="1269653"/>
            <a:chExt cx="2327104" cy="849218"/>
          </a:xfrm>
        </p:grpSpPr>
        <p:sp>
          <p:nvSpPr>
            <p:cNvPr id="5170" name="Freeform 87"/>
            <p:cNvSpPr>
              <a:spLocks/>
            </p:cNvSpPr>
            <p:nvPr/>
          </p:nvSpPr>
          <p:spPr bwMode="auto">
            <a:xfrm>
              <a:off x="5195888" y="1350963"/>
              <a:ext cx="206375" cy="207962"/>
            </a:xfrm>
            <a:custGeom>
              <a:avLst/>
              <a:gdLst>
                <a:gd name="T0" fmla="*/ 7 w 186"/>
                <a:gd name="T1" fmla="*/ 186 h 186"/>
                <a:gd name="T2" fmla="*/ 0 w 186"/>
                <a:gd name="T3" fmla="*/ 179 h 186"/>
                <a:gd name="T4" fmla="*/ 0 w 186"/>
                <a:gd name="T5" fmla="*/ 3 h 186"/>
                <a:gd name="T6" fmla="*/ 1 w 186"/>
                <a:gd name="T7" fmla="*/ 0 h 186"/>
                <a:gd name="T8" fmla="*/ 3 w 186"/>
                <a:gd name="T9" fmla="*/ 2 h 186"/>
                <a:gd name="T10" fmla="*/ 184 w 186"/>
                <a:gd name="T11" fmla="*/ 183 h 186"/>
                <a:gd name="T12" fmla="*/ 186 w 186"/>
                <a:gd name="T13" fmla="*/ 185 h 186"/>
                <a:gd name="T14" fmla="*/ 183 w 186"/>
                <a:gd name="T15" fmla="*/ 186 h 186"/>
                <a:gd name="T16" fmla="*/ 7 w 186"/>
                <a:gd name="T17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186">
                  <a:moveTo>
                    <a:pt x="7" y="186"/>
                  </a:moveTo>
                  <a:cubicBezTo>
                    <a:pt x="3" y="186"/>
                    <a:pt x="0" y="183"/>
                    <a:pt x="0" y="179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2" y="1"/>
                    <a:pt x="3" y="2"/>
                  </a:cubicBezTo>
                  <a:cubicBezTo>
                    <a:pt x="184" y="183"/>
                    <a:pt x="184" y="183"/>
                    <a:pt x="184" y="183"/>
                  </a:cubicBezTo>
                  <a:cubicBezTo>
                    <a:pt x="186" y="184"/>
                    <a:pt x="186" y="185"/>
                    <a:pt x="186" y="185"/>
                  </a:cubicBezTo>
                  <a:cubicBezTo>
                    <a:pt x="186" y="185"/>
                    <a:pt x="185" y="186"/>
                    <a:pt x="183" y="186"/>
                  </a:cubicBezTo>
                  <a:lnTo>
                    <a:pt x="7" y="186"/>
                  </a:lnTo>
                  <a:close/>
                </a:path>
              </a:pathLst>
            </a:custGeom>
            <a:solidFill>
              <a:srgbClr val="60CEB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60" name="组合 159"/>
            <p:cNvGrpSpPr/>
            <p:nvPr/>
          </p:nvGrpSpPr>
          <p:grpSpPr>
            <a:xfrm>
              <a:off x="5451347" y="1269653"/>
              <a:ext cx="2071645" cy="849218"/>
              <a:chOff x="6352265" y="1646843"/>
              <a:chExt cx="2071645" cy="849218"/>
            </a:xfrm>
          </p:grpSpPr>
          <p:sp>
            <p:nvSpPr>
              <p:cNvPr id="161" name="TextBox 160"/>
              <p:cNvSpPr txBox="1"/>
              <p:nvPr/>
            </p:nvSpPr>
            <p:spPr>
              <a:xfrm>
                <a:off x="6352265" y="1903591"/>
                <a:ext cx="2071645" cy="5924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300"/>
                  </a:lnSpc>
                </a:pPr>
                <a:r>
                  <a:rPr lang="en-US" altLang="zh-CN" sz="800" dirty="0">
                    <a:solidFill>
                      <a:srgbClr val="60CEBA"/>
                    </a:solidFill>
                    <a:latin typeface="Arial" pitchFamily="34" charset="0"/>
                    <a:ea typeface="微软雅黑" pitchFamily="34" charset="-122"/>
                    <a:cs typeface="Arial" pitchFamily="34" charset="0"/>
                  </a:rPr>
                  <a:t>refused to </a:t>
                </a:r>
                <a:r>
                  <a:rPr lang="en-US" altLang="zh-CN" sz="800" dirty="0" smtClean="0">
                    <a:solidFill>
                      <a:srgbClr val="60CEBA"/>
                    </a:solidFill>
                    <a:latin typeface="Arial" pitchFamily="34" charset="0"/>
                    <a:ea typeface="微软雅黑" pitchFamily="34" charset="-122"/>
                    <a:cs typeface="Arial" pitchFamily="34" charset="0"/>
                  </a:rPr>
                  <a:t>mediocrity,spirit </a:t>
                </a:r>
                <a:r>
                  <a:rPr lang="en-US" altLang="zh-CN" sz="800" dirty="0">
                    <a:solidFill>
                      <a:srgbClr val="60CEBA"/>
                    </a:solidFill>
                    <a:latin typeface="Arial" pitchFamily="34" charset="0"/>
                    <a:ea typeface="微软雅黑" pitchFamily="34" charset="-122"/>
                    <a:cs typeface="Arial" pitchFamily="34" charset="0"/>
                  </a:rPr>
                  <a:t>of doing things to help </a:t>
                </a:r>
                <a:r>
                  <a:rPr lang="en-US" altLang="zh-CN" sz="800" dirty="0" smtClean="0">
                    <a:solidFill>
                      <a:srgbClr val="60CEBA"/>
                    </a:solidFill>
                    <a:latin typeface="Arial" pitchFamily="34" charset="0"/>
                    <a:ea typeface="微软雅黑" pitchFamily="34" charset="-122"/>
                    <a:cs typeface="Arial" pitchFamily="34" charset="0"/>
                  </a:rPr>
                  <a:t>you chieve </a:t>
                </a:r>
                <a:r>
                  <a:rPr lang="en-US" altLang="zh-CN" sz="800" dirty="0">
                    <a:solidFill>
                      <a:srgbClr val="60CEBA"/>
                    </a:solidFill>
                    <a:latin typeface="Arial" pitchFamily="34" charset="0"/>
                    <a:ea typeface="微软雅黑" pitchFamily="34" charset="-122"/>
                    <a:cs typeface="Arial" pitchFamily="34" charset="0"/>
                  </a:rPr>
                  <a:t>beautiful, delicate, precise, dynamic </a:t>
                </a:r>
                <a:r>
                  <a:rPr lang="en-US" altLang="zh-CN" sz="800" dirty="0" smtClean="0">
                    <a:solidFill>
                      <a:srgbClr val="60CEBA"/>
                    </a:solidFill>
                    <a:latin typeface="Arial" pitchFamily="34" charset="0"/>
                    <a:ea typeface="微软雅黑" pitchFamily="34" charset="-122"/>
                    <a:cs typeface="Arial" pitchFamily="34" charset="0"/>
                  </a:rPr>
                  <a:t>PPT</a:t>
                </a:r>
                <a:endParaRPr lang="zh-CN" altLang="en-US" sz="800" dirty="0">
                  <a:solidFill>
                    <a:srgbClr val="60CEBA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endParaRPr>
              </a:p>
            </p:txBody>
          </p:sp>
          <p:sp>
            <p:nvSpPr>
              <p:cNvPr id="162" name="矩形 161"/>
              <p:cNvSpPr/>
              <p:nvPr/>
            </p:nvSpPr>
            <p:spPr>
              <a:xfrm>
                <a:off x="6358751" y="1646843"/>
                <a:ext cx="1426994" cy="2590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ts val="1300"/>
                  </a:lnSpc>
                </a:pPr>
                <a:r>
                  <a:rPr lang="en-US" altLang="zh-CN" sz="1100" b="1" dirty="0" smtClean="0">
                    <a:solidFill>
                      <a:srgbClr val="60CEBA"/>
                    </a:solidFill>
                    <a:latin typeface="Arial" pitchFamily="34" charset="0"/>
                    <a:ea typeface="微软雅黑" pitchFamily="34" charset="-122"/>
                    <a:cs typeface="Arial" pitchFamily="34" charset="0"/>
                  </a:rPr>
                  <a:t>YOUR TEXT HERE</a:t>
                </a:r>
                <a:endParaRPr lang="en-US" altLang="zh-CN" sz="1100" b="1" dirty="0">
                  <a:solidFill>
                    <a:srgbClr val="60CEBA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endParaRPr>
              </a:p>
            </p:txBody>
          </p:sp>
          <p:cxnSp>
            <p:nvCxnSpPr>
              <p:cNvPr id="163" name="直接连接符 162"/>
              <p:cNvCxnSpPr/>
              <p:nvPr/>
            </p:nvCxnSpPr>
            <p:spPr>
              <a:xfrm>
                <a:off x="6445250" y="1920736"/>
                <a:ext cx="1875790" cy="0"/>
              </a:xfrm>
              <a:prstGeom prst="line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73" name="组合 5172"/>
          <p:cNvGrpSpPr/>
          <p:nvPr/>
        </p:nvGrpSpPr>
        <p:grpSpPr>
          <a:xfrm>
            <a:off x="5998311" y="3123853"/>
            <a:ext cx="2251756" cy="849218"/>
            <a:chOff x="5998311" y="3123853"/>
            <a:chExt cx="2251756" cy="849218"/>
          </a:xfrm>
        </p:grpSpPr>
        <p:sp>
          <p:nvSpPr>
            <p:cNvPr id="5168" name="Freeform 85"/>
            <p:cNvSpPr>
              <a:spLocks/>
            </p:cNvSpPr>
            <p:nvPr/>
          </p:nvSpPr>
          <p:spPr bwMode="auto">
            <a:xfrm>
              <a:off x="5998311" y="3213100"/>
              <a:ext cx="179388" cy="177800"/>
            </a:xfrm>
            <a:custGeom>
              <a:avLst/>
              <a:gdLst>
                <a:gd name="T0" fmla="*/ 0 w 161"/>
                <a:gd name="T1" fmla="*/ 5 h 160"/>
                <a:gd name="T2" fmla="*/ 5 w 161"/>
                <a:gd name="T3" fmla="*/ 0 h 160"/>
                <a:gd name="T4" fmla="*/ 158 w 161"/>
                <a:gd name="T5" fmla="*/ 0 h 160"/>
                <a:gd name="T6" fmla="*/ 161 w 161"/>
                <a:gd name="T7" fmla="*/ 0 h 160"/>
                <a:gd name="T8" fmla="*/ 159 w 161"/>
                <a:gd name="T9" fmla="*/ 2 h 160"/>
                <a:gd name="T10" fmla="*/ 2 w 161"/>
                <a:gd name="T11" fmla="*/ 159 h 160"/>
                <a:gd name="T12" fmla="*/ 0 w 161"/>
                <a:gd name="T13" fmla="*/ 160 h 160"/>
                <a:gd name="T14" fmla="*/ 0 w 161"/>
                <a:gd name="T15" fmla="*/ 158 h 160"/>
                <a:gd name="T16" fmla="*/ 0 w 161"/>
                <a:gd name="T17" fmla="*/ 5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" h="160">
                  <a:moveTo>
                    <a:pt x="0" y="5"/>
                  </a:moveTo>
                  <a:cubicBezTo>
                    <a:pt x="0" y="2"/>
                    <a:pt x="2" y="0"/>
                    <a:pt x="5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60" y="0"/>
                    <a:pt x="161" y="0"/>
                    <a:pt x="161" y="0"/>
                  </a:cubicBezTo>
                  <a:cubicBezTo>
                    <a:pt x="161" y="1"/>
                    <a:pt x="160" y="1"/>
                    <a:pt x="159" y="2"/>
                  </a:cubicBezTo>
                  <a:cubicBezTo>
                    <a:pt x="2" y="159"/>
                    <a:pt x="2" y="159"/>
                    <a:pt x="2" y="159"/>
                  </a:cubicBezTo>
                  <a:cubicBezTo>
                    <a:pt x="1" y="160"/>
                    <a:pt x="1" y="160"/>
                    <a:pt x="0" y="160"/>
                  </a:cubicBezTo>
                  <a:cubicBezTo>
                    <a:pt x="0" y="160"/>
                    <a:pt x="0" y="160"/>
                    <a:pt x="0" y="158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FFC51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64" name="组合 163"/>
            <p:cNvGrpSpPr/>
            <p:nvPr/>
          </p:nvGrpSpPr>
          <p:grpSpPr>
            <a:xfrm>
              <a:off x="6178422" y="3123853"/>
              <a:ext cx="2071645" cy="849218"/>
              <a:chOff x="6352265" y="1646843"/>
              <a:chExt cx="2071645" cy="849218"/>
            </a:xfrm>
          </p:grpSpPr>
          <p:sp>
            <p:nvSpPr>
              <p:cNvPr id="165" name="TextBox 164"/>
              <p:cNvSpPr txBox="1"/>
              <p:nvPr/>
            </p:nvSpPr>
            <p:spPr>
              <a:xfrm>
                <a:off x="6352265" y="1903591"/>
                <a:ext cx="2071645" cy="5924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300"/>
                  </a:lnSpc>
                </a:pPr>
                <a:r>
                  <a:rPr lang="en-US" altLang="zh-CN" sz="800" dirty="0">
                    <a:solidFill>
                      <a:srgbClr val="FFC511"/>
                    </a:solidFill>
                    <a:latin typeface="Arial" pitchFamily="34" charset="0"/>
                    <a:ea typeface="微软雅黑" pitchFamily="34" charset="-122"/>
                    <a:cs typeface="Arial" pitchFamily="34" charset="0"/>
                  </a:rPr>
                  <a:t>refused to </a:t>
                </a:r>
                <a:r>
                  <a:rPr lang="en-US" altLang="zh-CN" sz="800" dirty="0" smtClean="0">
                    <a:solidFill>
                      <a:srgbClr val="FFC511"/>
                    </a:solidFill>
                    <a:latin typeface="Arial" pitchFamily="34" charset="0"/>
                    <a:ea typeface="微软雅黑" pitchFamily="34" charset="-122"/>
                    <a:cs typeface="Arial" pitchFamily="34" charset="0"/>
                  </a:rPr>
                  <a:t>mediocrity,spirit </a:t>
                </a:r>
                <a:r>
                  <a:rPr lang="en-US" altLang="zh-CN" sz="800" dirty="0">
                    <a:solidFill>
                      <a:srgbClr val="FFC511"/>
                    </a:solidFill>
                    <a:latin typeface="Arial" pitchFamily="34" charset="0"/>
                    <a:ea typeface="微软雅黑" pitchFamily="34" charset="-122"/>
                    <a:cs typeface="Arial" pitchFamily="34" charset="0"/>
                  </a:rPr>
                  <a:t>of doing things to help </a:t>
                </a:r>
                <a:r>
                  <a:rPr lang="en-US" altLang="zh-CN" sz="800" dirty="0" smtClean="0">
                    <a:solidFill>
                      <a:srgbClr val="FFC511"/>
                    </a:solidFill>
                    <a:latin typeface="Arial" pitchFamily="34" charset="0"/>
                    <a:ea typeface="微软雅黑" pitchFamily="34" charset="-122"/>
                    <a:cs typeface="Arial" pitchFamily="34" charset="0"/>
                  </a:rPr>
                  <a:t>you chieve </a:t>
                </a:r>
                <a:r>
                  <a:rPr lang="en-US" altLang="zh-CN" sz="800" dirty="0">
                    <a:solidFill>
                      <a:srgbClr val="FFC511"/>
                    </a:solidFill>
                    <a:latin typeface="Arial" pitchFamily="34" charset="0"/>
                    <a:ea typeface="微软雅黑" pitchFamily="34" charset="-122"/>
                    <a:cs typeface="Arial" pitchFamily="34" charset="0"/>
                  </a:rPr>
                  <a:t>beautiful, delicate, precise, dynamic </a:t>
                </a:r>
                <a:r>
                  <a:rPr lang="en-US" altLang="zh-CN" sz="800" dirty="0" smtClean="0">
                    <a:solidFill>
                      <a:srgbClr val="FFC511"/>
                    </a:solidFill>
                    <a:latin typeface="Arial" pitchFamily="34" charset="0"/>
                    <a:ea typeface="微软雅黑" pitchFamily="34" charset="-122"/>
                    <a:cs typeface="Arial" pitchFamily="34" charset="0"/>
                  </a:rPr>
                  <a:t>PPT</a:t>
                </a:r>
                <a:endParaRPr lang="zh-CN" altLang="en-US" sz="800" dirty="0">
                  <a:solidFill>
                    <a:srgbClr val="FFC511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endParaRPr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6358751" y="1646843"/>
                <a:ext cx="1426994" cy="2590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ts val="1300"/>
                  </a:lnSpc>
                </a:pPr>
                <a:r>
                  <a:rPr lang="en-US" altLang="zh-CN" sz="1100" b="1" dirty="0" smtClean="0">
                    <a:solidFill>
                      <a:srgbClr val="FFC511"/>
                    </a:solidFill>
                    <a:latin typeface="Arial" pitchFamily="34" charset="0"/>
                    <a:ea typeface="微软雅黑" pitchFamily="34" charset="-122"/>
                    <a:cs typeface="Arial" pitchFamily="34" charset="0"/>
                  </a:rPr>
                  <a:t>YOUR TEXT HERE</a:t>
                </a:r>
                <a:endParaRPr lang="en-US" altLang="zh-CN" sz="1100" b="1" dirty="0">
                  <a:solidFill>
                    <a:srgbClr val="FFC511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endParaRPr>
              </a:p>
            </p:txBody>
          </p:sp>
          <p:cxnSp>
            <p:nvCxnSpPr>
              <p:cNvPr id="167" name="直接连接符 166"/>
              <p:cNvCxnSpPr/>
              <p:nvPr/>
            </p:nvCxnSpPr>
            <p:spPr>
              <a:xfrm>
                <a:off x="6445250" y="1920736"/>
                <a:ext cx="1875790" cy="0"/>
              </a:xfrm>
              <a:prstGeom prst="line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71" name="组合 5170"/>
          <p:cNvGrpSpPr/>
          <p:nvPr/>
        </p:nvGrpSpPr>
        <p:grpSpPr>
          <a:xfrm>
            <a:off x="1024615" y="1969423"/>
            <a:ext cx="2337711" cy="849218"/>
            <a:chOff x="1024615" y="1969423"/>
            <a:chExt cx="2337711" cy="849218"/>
          </a:xfrm>
        </p:grpSpPr>
        <p:sp>
          <p:nvSpPr>
            <p:cNvPr id="5169" name="Freeform 86"/>
            <p:cNvSpPr>
              <a:spLocks/>
            </p:cNvSpPr>
            <p:nvPr/>
          </p:nvSpPr>
          <p:spPr bwMode="auto">
            <a:xfrm>
              <a:off x="3154363" y="2544445"/>
              <a:ext cx="207963" cy="207962"/>
            </a:xfrm>
            <a:custGeom>
              <a:avLst/>
              <a:gdLst>
                <a:gd name="T0" fmla="*/ 187 w 187"/>
                <a:gd name="T1" fmla="*/ 180 h 186"/>
                <a:gd name="T2" fmla="*/ 181 w 187"/>
                <a:gd name="T3" fmla="*/ 186 h 186"/>
                <a:gd name="T4" fmla="*/ 3 w 187"/>
                <a:gd name="T5" fmla="*/ 186 h 186"/>
                <a:gd name="T6" fmla="*/ 0 w 187"/>
                <a:gd name="T7" fmla="*/ 186 h 186"/>
                <a:gd name="T8" fmla="*/ 2 w 187"/>
                <a:gd name="T9" fmla="*/ 183 h 186"/>
                <a:gd name="T10" fmla="*/ 184 w 187"/>
                <a:gd name="T11" fmla="*/ 1 h 186"/>
                <a:gd name="T12" fmla="*/ 186 w 187"/>
                <a:gd name="T13" fmla="*/ 0 h 186"/>
                <a:gd name="T14" fmla="*/ 187 w 187"/>
                <a:gd name="T15" fmla="*/ 2 h 186"/>
                <a:gd name="T16" fmla="*/ 187 w 187"/>
                <a:gd name="T17" fmla="*/ 18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7" h="186">
                  <a:moveTo>
                    <a:pt x="187" y="180"/>
                  </a:moveTo>
                  <a:cubicBezTo>
                    <a:pt x="187" y="184"/>
                    <a:pt x="184" y="186"/>
                    <a:pt x="181" y="186"/>
                  </a:cubicBezTo>
                  <a:cubicBezTo>
                    <a:pt x="3" y="186"/>
                    <a:pt x="3" y="186"/>
                    <a:pt x="3" y="186"/>
                  </a:cubicBezTo>
                  <a:cubicBezTo>
                    <a:pt x="1" y="186"/>
                    <a:pt x="0" y="186"/>
                    <a:pt x="0" y="186"/>
                  </a:cubicBezTo>
                  <a:cubicBezTo>
                    <a:pt x="0" y="185"/>
                    <a:pt x="1" y="184"/>
                    <a:pt x="2" y="183"/>
                  </a:cubicBezTo>
                  <a:cubicBezTo>
                    <a:pt x="184" y="1"/>
                    <a:pt x="184" y="1"/>
                    <a:pt x="184" y="1"/>
                  </a:cubicBezTo>
                  <a:cubicBezTo>
                    <a:pt x="185" y="0"/>
                    <a:pt x="186" y="0"/>
                    <a:pt x="186" y="0"/>
                  </a:cubicBezTo>
                  <a:cubicBezTo>
                    <a:pt x="187" y="0"/>
                    <a:pt x="187" y="1"/>
                    <a:pt x="187" y="2"/>
                  </a:cubicBezTo>
                  <a:lnTo>
                    <a:pt x="187" y="180"/>
                  </a:lnTo>
                  <a:close/>
                </a:path>
              </a:pathLst>
            </a:custGeom>
            <a:solidFill>
              <a:srgbClr val="F21B5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68" name="组合 167"/>
            <p:cNvGrpSpPr/>
            <p:nvPr/>
          </p:nvGrpSpPr>
          <p:grpSpPr>
            <a:xfrm>
              <a:off x="1024615" y="1969423"/>
              <a:ext cx="2096420" cy="849218"/>
              <a:chOff x="6352265" y="1646843"/>
              <a:chExt cx="2096420" cy="849218"/>
            </a:xfrm>
          </p:grpSpPr>
          <p:sp>
            <p:nvSpPr>
              <p:cNvPr id="169" name="TextBox 168"/>
              <p:cNvSpPr txBox="1"/>
              <p:nvPr/>
            </p:nvSpPr>
            <p:spPr>
              <a:xfrm>
                <a:off x="6352265" y="1903591"/>
                <a:ext cx="2071645" cy="5924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1300"/>
                  </a:lnSpc>
                </a:pPr>
                <a:r>
                  <a:rPr lang="en-US" altLang="zh-CN" sz="800" dirty="0">
                    <a:solidFill>
                      <a:srgbClr val="F21B56"/>
                    </a:solidFill>
                    <a:latin typeface="Arial" pitchFamily="34" charset="0"/>
                    <a:ea typeface="微软雅黑" pitchFamily="34" charset="-122"/>
                    <a:cs typeface="Arial" pitchFamily="34" charset="0"/>
                  </a:rPr>
                  <a:t>refused to </a:t>
                </a:r>
                <a:r>
                  <a:rPr lang="en-US" altLang="zh-CN" sz="800" dirty="0" smtClean="0">
                    <a:solidFill>
                      <a:srgbClr val="F21B56"/>
                    </a:solidFill>
                    <a:latin typeface="Arial" pitchFamily="34" charset="0"/>
                    <a:ea typeface="微软雅黑" pitchFamily="34" charset="-122"/>
                    <a:cs typeface="Arial" pitchFamily="34" charset="0"/>
                  </a:rPr>
                  <a:t>mediocrity,spirit </a:t>
                </a:r>
                <a:r>
                  <a:rPr lang="en-US" altLang="zh-CN" sz="800" dirty="0">
                    <a:solidFill>
                      <a:srgbClr val="F21B56"/>
                    </a:solidFill>
                    <a:latin typeface="Arial" pitchFamily="34" charset="0"/>
                    <a:ea typeface="微软雅黑" pitchFamily="34" charset="-122"/>
                    <a:cs typeface="Arial" pitchFamily="34" charset="0"/>
                  </a:rPr>
                  <a:t>of doing things to help </a:t>
                </a:r>
                <a:r>
                  <a:rPr lang="en-US" altLang="zh-CN" sz="800" dirty="0" smtClean="0">
                    <a:solidFill>
                      <a:srgbClr val="F21B56"/>
                    </a:solidFill>
                    <a:latin typeface="Arial" pitchFamily="34" charset="0"/>
                    <a:ea typeface="微软雅黑" pitchFamily="34" charset="-122"/>
                    <a:cs typeface="Arial" pitchFamily="34" charset="0"/>
                  </a:rPr>
                  <a:t>you chieve </a:t>
                </a:r>
                <a:r>
                  <a:rPr lang="en-US" altLang="zh-CN" sz="800" dirty="0">
                    <a:solidFill>
                      <a:srgbClr val="F21B56"/>
                    </a:solidFill>
                    <a:latin typeface="Arial" pitchFamily="34" charset="0"/>
                    <a:ea typeface="微软雅黑" pitchFamily="34" charset="-122"/>
                    <a:cs typeface="Arial" pitchFamily="34" charset="0"/>
                  </a:rPr>
                  <a:t>beautiful, delicate, precise, dynamic </a:t>
                </a:r>
                <a:r>
                  <a:rPr lang="en-US" altLang="zh-CN" sz="800" dirty="0" smtClean="0">
                    <a:solidFill>
                      <a:srgbClr val="F21B56"/>
                    </a:solidFill>
                    <a:latin typeface="Arial" pitchFamily="34" charset="0"/>
                    <a:ea typeface="微软雅黑" pitchFamily="34" charset="-122"/>
                    <a:cs typeface="Arial" pitchFamily="34" charset="0"/>
                  </a:rPr>
                  <a:t>PPT</a:t>
                </a:r>
                <a:endParaRPr lang="zh-CN" altLang="en-US" sz="800" dirty="0">
                  <a:solidFill>
                    <a:srgbClr val="F21B56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endParaRPr>
              </a:p>
            </p:txBody>
          </p:sp>
          <p:sp>
            <p:nvSpPr>
              <p:cNvPr id="170" name="矩形 169"/>
              <p:cNvSpPr/>
              <p:nvPr/>
            </p:nvSpPr>
            <p:spPr>
              <a:xfrm>
                <a:off x="7021691" y="1646843"/>
                <a:ext cx="1426994" cy="2590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ts val="1300"/>
                  </a:lnSpc>
                </a:pPr>
                <a:r>
                  <a:rPr lang="en-US" altLang="zh-CN" sz="1100" b="1" dirty="0" smtClean="0">
                    <a:solidFill>
                      <a:srgbClr val="F21B56"/>
                    </a:solidFill>
                    <a:latin typeface="Arial" pitchFamily="34" charset="0"/>
                    <a:ea typeface="微软雅黑" pitchFamily="34" charset="-122"/>
                    <a:cs typeface="Arial" pitchFamily="34" charset="0"/>
                  </a:rPr>
                  <a:t>YOUR TEXT HERE</a:t>
                </a:r>
                <a:endParaRPr lang="en-US" altLang="zh-CN" sz="1100" b="1" dirty="0">
                  <a:solidFill>
                    <a:srgbClr val="F21B56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endParaRPr>
              </a:p>
            </p:txBody>
          </p:sp>
          <p:cxnSp>
            <p:nvCxnSpPr>
              <p:cNvPr id="171" name="直接连接符 170"/>
              <p:cNvCxnSpPr/>
              <p:nvPr/>
            </p:nvCxnSpPr>
            <p:spPr>
              <a:xfrm>
                <a:off x="6445250" y="1920736"/>
                <a:ext cx="1875790" cy="0"/>
              </a:xfrm>
              <a:prstGeom prst="line">
                <a:avLst/>
              </a:prstGeom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76" name="组合 5175"/>
          <p:cNvGrpSpPr/>
          <p:nvPr/>
        </p:nvGrpSpPr>
        <p:grpSpPr>
          <a:xfrm>
            <a:off x="1662808" y="3159993"/>
            <a:ext cx="1204482" cy="248017"/>
            <a:chOff x="1019698" y="2986599"/>
            <a:chExt cx="1204482" cy="248017"/>
          </a:xfrm>
        </p:grpSpPr>
        <p:sp>
          <p:nvSpPr>
            <p:cNvPr id="175" name="Freeform 86"/>
            <p:cNvSpPr>
              <a:spLocks/>
            </p:cNvSpPr>
            <p:nvPr/>
          </p:nvSpPr>
          <p:spPr bwMode="auto">
            <a:xfrm>
              <a:off x="1019698" y="3040267"/>
              <a:ext cx="115684" cy="115683"/>
            </a:xfrm>
            <a:custGeom>
              <a:avLst/>
              <a:gdLst>
                <a:gd name="T0" fmla="*/ 187 w 187"/>
                <a:gd name="T1" fmla="*/ 180 h 186"/>
                <a:gd name="T2" fmla="*/ 181 w 187"/>
                <a:gd name="T3" fmla="*/ 186 h 186"/>
                <a:gd name="T4" fmla="*/ 3 w 187"/>
                <a:gd name="T5" fmla="*/ 186 h 186"/>
                <a:gd name="T6" fmla="*/ 0 w 187"/>
                <a:gd name="T7" fmla="*/ 186 h 186"/>
                <a:gd name="T8" fmla="*/ 2 w 187"/>
                <a:gd name="T9" fmla="*/ 183 h 186"/>
                <a:gd name="T10" fmla="*/ 184 w 187"/>
                <a:gd name="T11" fmla="*/ 1 h 186"/>
                <a:gd name="T12" fmla="*/ 186 w 187"/>
                <a:gd name="T13" fmla="*/ 0 h 186"/>
                <a:gd name="T14" fmla="*/ 187 w 187"/>
                <a:gd name="T15" fmla="*/ 2 h 186"/>
                <a:gd name="T16" fmla="*/ 187 w 187"/>
                <a:gd name="T17" fmla="*/ 18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7" h="186">
                  <a:moveTo>
                    <a:pt x="187" y="180"/>
                  </a:moveTo>
                  <a:cubicBezTo>
                    <a:pt x="187" y="184"/>
                    <a:pt x="184" y="186"/>
                    <a:pt x="181" y="186"/>
                  </a:cubicBezTo>
                  <a:cubicBezTo>
                    <a:pt x="3" y="186"/>
                    <a:pt x="3" y="186"/>
                    <a:pt x="3" y="186"/>
                  </a:cubicBezTo>
                  <a:cubicBezTo>
                    <a:pt x="1" y="186"/>
                    <a:pt x="0" y="186"/>
                    <a:pt x="0" y="186"/>
                  </a:cubicBezTo>
                  <a:cubicBezTo>
                    <a:pt x="0" y="185"/>
                    <a:pt x="1" y="184"/>
                    <a:pt x="2" y="183"/>
                  </a:cubicBezTo>
                  <a:cubicBezTo>
                    <a:pt x="184" y="1"/>
                    <a:pt x="184" y="1"/>
                    <a:pt x="184" y="1"/>
                  </a:cubicBezTo>
                  <a:cubicBezTo>
                    <a:pt x="185" y="0"/>
                    <a:pt x="186" y="0"/>
                    <a:pt x="186" y="0"/>
                  </a:cubicBezTo>
                  <a:cubicBezTo>
                    <a:pt x="187" y="0"/>
                    <a:pt x="187" y="1"/>
                    <a:pt x="187" y="2"/>
                  </a:cubicBezTo>
                  <a:lnTo>
                    <a:pt x="187" y="180"/>
                  </a:lnTo>
                  <a:close/>
                </a:path>
              </a:pathLst>
            </a:custGeom>
            <a:solidFill>
              <a:srgbClr val="F21B5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76" name="矩形 175"/>
            <p:cNvSpPr/>
            <p:nvPr/>
          </p:nvSpPr>
          <p:spPr>
            <a:xfrm>
              <a:off x="1125802" y="2986599"/>
              <a:ext cx="1098378" cy="2480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ts val="1300"/>
                </a:lnSpc>
              </a:pPr>
              <a:r>
                <a:rPr lang="en-US" altLang="zh-CN" sz="1050" dirty="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Your Text Here</a:t>
              </a:r>
              <a:endParaRPr lang="en-US" altLang="zh-CN" sz="105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178" name="组合 177"/>
          <p:cNvGrpSpPr/>
          <p:nvPr/>
        </p:nvGrpSpPr>
        <p:grpSpPr>
          <a:xfrm>
            <a:off x="1662808" y="3425851"/>
            <a:ext cx="1204482" cy="248017"/>
            <a:chOff x="1019698" y="2986599"/>
            <a:chExt cx="1204482" cy="248017"/>
          </a:xfrm>
        </p:grpSpPr>
        <p:sp>
          <p:nvSpPr>
            <p:cNvPr id="179" name="Freeform 86"/>
            <p:cNvSpPr>
              <a:spLocks/>
            </p:cNvSpPr>
            <p:nvPr/>
          </p:nvSpPr>
          <p:spPr bwMode="auto">
            <a:xfrm>
              <a:off x="1019698" y="3040267"/>
              <a:ext cx="115684" cy="115683"/>
            </a:xfrm>
            <a:custGeom>
              <a:avLst/>
              <a:gdLst>
                <a:gd name="T0" fmla="*/ 187 w 187"/>
                <a:gd name="T1" fmla="*/ 180 h 186"/>
                <a:gd name="T2" fmla="*/ 181 w 187"/>
                <a:gd name="T3" fmla="*/ 186 h 186"/>
                <a:gd name="T4" fmla="*/ 3 w 187"/>
                <a:gd name="T5" fmla="*/ 186 h 186"/>
                <a:gd name="T6" fmla="*/ 0 w 187"/>
                <a:gd name="T7" fmla="*/ 186 h 186"/>
                <a:gd name="T8" fmla="*/ 2 w 187"/>
                <a:gd name="T9" fmla="*/ 183 h 186"/>
                <a:gd name="T10" fmla="*/ 184 w 187"/>
                <a:gd name="T11" fmla="*/ 1 h 186"/>
                <a:gd name="T12" fmla="*/ 186 w 187"/>
                <a:gd name="T13" fmla="*/ 0 h 186"/>
                <a:gd name="T14" fmla="*/ 187 w 187"/>
                <a:gd name="T15" fmla="*/ 2 h 186"/>
                <a:gd name="T16" fmla="*/ 187 w 187"/>
                <a:gd name="T17" fmla="*/ 18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7" h="186">
                  <a:moveTo>
                    <a:pt x="187" y="180"/>
                  </a:moveTo>
                  <a:cubicBezTo>
                    <a:pt x="187" y="184"/>
                    <a:pt x="184" y="186"/>
                    <a:pt x="181" y="186"/>
                  </a:cubicBezTo>
                  <a:cubicBezTo>
                    <a:pt x="3" y="186"/>
                    <a:pt x="3" y="186"/>
                    <a:pt x="3" y="186"/>
                  </a:cubicBezTo>
                  <a:cubicBezTo>
                    <a:pt x="1" y="186"/>
                    <a:pt x="0" y="186"/>
                    <a:pt x="0" y="186"/>
                  </a:cubicBezTo>
                  <a:cubicBezTo>
                    <a:pt x="0" y="185"/>
                    <a:pt x="1" y="184"/>
                    <a:pt x="2" y="183"/>
                  </a:cubicBezTo>
                  <a:cubicBezTo>
                    <a:pt x="184" y="1"/>
                    <a:pt x="184" y="1"/>
                    <a:pt x="184" y="1"/>
                  </a:cubicBezTo>
                  <a:cubicBezTo>
                    <a:pt x="185" y="0"/>
                    <a:pt x="186" y="0"/>
                    <a:pt x="186" y="0"/>
                  </a:cubicBezTo>
                  <a:cubicBezTo>
                    <a:pt x="187" y="0"/>
                    <a:pt x="187" y="1"/>
                    <a:pt x="187" y="2"/>
                  </a:cubicBezTo>
                  <a:lnTo>
                    <a:pt x="187" y="180"/>
                  </a:lnTo>
                  <a:close/>
                </a:path>
              </a:pathLst>
            </a:custGeom>
            <a:solidFill>
              <a:srgbClr val="60CE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矩形 179"/>
            <p:cNvSpPr/>
            <p:nvPr/>
          </p:nvSpPr>
          <p:spPr>
            <a:xfrm>
              <a:off x="1125802" y="2986599"/>
              <a:ext cx="1098378" cy="2480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ts val="1300"/>
                </a:lnSpc>
              </a:pPr>
              <a:r>
                <a:rPr lang="en-US" altLang="zh-CN" sz="1050" dirty="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Your Text Here</a:t>
              </a:r>
              <a:endParaRPr lang="en-US" altLang="zh-CN" sz="105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181" name="组合 180"/>
          <p:cNvGrpSpPr/>
          <p:nvPr/>
        </p:nvGrpSpPr>
        <p:grpSpPr>
          <a:xfrm>
            <a:off x="1662808" y="3691709"/>
            <a:ext cx="1204482" cy="248017"/>
            <a:chOff x="1019698" y="2986599"/>
            <a:chExt cx="1204482" cy="248017"/>
          </a:xfrm>
        </p:grpSpPr>
        <p:sp>
          <p:nvSpPr>
            <p:cNvPr id="182" name="Freeform 86"/>
            <p:cNvSpPr>
              <a:spLocks/>
            </p:cNvSpPr>
            <p:nvPr/>
          </p:nvSpPr>
          <p:spPr bwMode="auto">
            <a:xfrm>
              <a:off x="1019698" y="3040267"/>
              <a:ext cx="115684" cy="115683"/>
            </a:xfrm>
            <a:custGeom>
              <a:avLst/>
              <a:gdLst>
                <a:gd name="T0" fmla="*/ 187 w 187"/>
                <a:gd name="T1" fmla="*/ 180 h 186"/>
                <a:gd name="T2" fmla="*/ 181 w 187"/>
                <a:gd name="T3" fmla="*/ 186 h 186"/>
                <a:gd name="T4" fmla="*/ 3 w 187"/>
                <a:gd name="T5" fmla="*/ 186 h 186"/>
                <a:gd name="T6" fmla="*/ 0 w 187"/>
                <a:gd name="T7" fmla="*/ 186 h 186"/>
                <a:gd name="T8" fmla="*/ 2 w 187"/>
                <a:gd name="T9" fmla="*/ 183 h 186"/>
                <a:gd name="T10" fmla="*/ 184 w 187"/>
                <a:gd name="T11" fmla="*/ 1 h 186"/>
                <a:gd name="T12" fmla="*/ 186 w 187"/>
                <a:gd name="T13" fmla="*/ 0 h 186"/>
                <a:gd name="T14" fmla="*/ 187 w 187"/>
                <a:gd name="T15" fmla="*/ 2 h 186"/>
                <a:gd name="T16" fmla="*/ 187 w 187"/>
                <a:gd name="T17" fmla="*/ 18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7" h="186">
                  <a:moveTo>
                    <a:pt x="187" y="180"/>
                  </a:moveTo>
                  <a:cubicBezTo>
                    <a:pt x="187" y="184"/>
                    <a:pt x="184" y="186"/>
                    <a:pt x="181" y="186"/>
                  </a:cubicBezTo>
                  <a:cubicBezTo>
                    <a:pt x="3" y="186"/>
                    <a:pt x="3" y="186"/>
                    <a:pt x="3" y="186"/>
                  </a:cubicBezTo>
                  <a:cubicBezTo>
                    <a:pt x="1" y="186"/>
                    <a:pt x="0" y="186"/>
                    <a:pt x="0" y="186"/>
                  </a:cubicBezTo>
                  <a:cubicBezTo>
                    <a:pt x="0" y="185"/>
                    <a:pt x="1" y="184"/>
                    <a:pt x="2" y="183"/>
                  </a:cubicBezTo>
                  <a:cubicBezTo>
                    <a:pt x="184" y="1"/>
                    <a:pt x="184" y="1"/>
                    <a:pt x="184" y="1"/>
                  </a:cubicBezTo>
                  <a:cubicBezTo>
                    <a:pt x="185" y="0"/>
                    <a:pt x="186" y="0"/>
                    <a:pt x="186" y="0"/>
                  </a:cubicBezTo>
                  <a:cubicBezTo>
                    <a:pt x="187" y="0"/>
                    <a:pt x="187" y="1"/>
                    <a:pt x="187" y="2"/>
                  </a:cubicBezTo>
                  <a:lnTo>
                    <a:pt x="187" y="180"/>
                  </a:lnTo>
                  <a:close/>
                </a:path>
              </a:pathLst>
            </a:custGeom>
            <a:solidFill>
              <a:srgbClr val="FFC5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矩形 182"/>
            <p:cNvSpPr/>
            <p:nvPr/>
          </p:nvSpPr>
          <p:spPr>
            <a:xfrm>
              <a:off x="1125802" y="2986599"/>
              <a:ext cx="1098378" cy="2480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ts val="1300"/>
                </a:lnSpc>
              </a:pPr>
              <a:r>
                <a:rPr lang="en-US" altLang="zh-CN" sz="1050" dirty="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Your Text Here</a:t>
              </a:r>
              <a:endParaRPr lang="en-US" altLang="zh-CN" sz="105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79142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5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9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053" grpId="0" animBg="1"/>
      <p:bldP spid="206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67d7c946bd23a7ba892a0f8d482df16a65fa29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5058</TotalTime>
  <Words>141</Words>
  <Application>Microsoft Office PowerPoint</Application>
  <PresentationFormat>全屏显示(16:9)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Arial Unicode MS</vt:lpstr>
      <vt:lpstr>时尚中黑简体</vt:lpstr>
      <vt:lpstr>Calibri</vt:lpstr>
      <vt:lpstr>微软雅黑</vt:lpstr>
      <vt:lpstr>Office 主题​​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微软用户</cp:lastModifiedBy>
  <cp:revision>514</cp:revision>
  <dcterms:created xsi:type="dcterms:W3CDTF">2013-02-26T09:05:54Z</dcterms:created>
  <dcterms:modified xsi:type="dcterms:W3CDTF">2013-11-04T14:00:16Z</dcterms:modified>
</cp:coreProperties>
</file>