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时尚中黑简体" pitchFamily="2" charset="-122"/>
      <p:regular r:id="rId4"/>
    </p:embeddedFont>
    <p:embeddedFont>
      <p:font typeface="微软雅黑" panose="020B0503020204020204" pitchFamily="34" charset="-122"/>
      <p:regular r:id="rId5"/>
      <p:bold r:id="rId6"/>
    </p:embeddedFont>
    <p:embeddedFont>
      <p:font typeface="Arial Black" panose="020B0604020202020204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77">
          <p15:clr>
            <a:srgbClr val="A4A3A4"/>
          </p15:clr>
        </p15:guide>
        <p15:guide id="3" orient="horz" pos="2895">
          <p15:clr>
            <a:srgbClr val="A4A3A4"/>
          </p15:clr>
        </p15:guide>
        <p15:guide id="4" pos="2880">
          <p15:clr>
            <a:srgbClr val="A4A3A4"/>
          </p15:clr>
        </p15:guide>
        <p15:guide id="5" pos="5738">
          <p15:clr>
            <a:srgbClr val="A4A3A4"/>
          </p15:clr>
        </p15:guide>
        <p15:guide id="6" pos="385">
          <p15:clr>
            <a:srgbClr val="A4A3A4"/>
          </p15:clr>
        </p15:guide>
        <p15:guide id="7" pos="5375">
          <p15:clr>
            <a:srgbClr val="A4A3A4"/>
          </p15:clr>
        </p15:guide>
        <p15:guide id="8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05"/>
    <a:srgbClr val="0B9043"/>
    <a:srgbClr val="F7941E"/>
    <a:srgbClr val="FFF200"/>
    <a:srgbClr val="4F80FF"/>
    <a:srgbClr val="022B57"/>
    <a:srgbClr val="0E72B7"/>
    <a:srgbClr val="040EB7"/>
    <a:srgbClr val="86BC54"/>
    <a:srgbClr val="56B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94627"/>
  </p:normalViewPr>
  <p:slideViewPr>
    <p:cSldViewPr>
      <p:cViewPr varScale="1">
        <p:scale>
          <a:sx n="140" d="100"/>
          <a:sy n="140" d="100"/>
        </p:scale>
        <p:origin x="928" y="192"/>
      </p:cViewPr>
      <p:guideLst>
        <p:guide orient="horz" pos="1620"/>
        <p:guide orient="horz" pos="577"/>
        <p:guide orient="horz" pos="2895"/>
        <p:guide pos="2880"/>
        <p:guide pos="5738"/>
        <p:guide pos="385"/>
        <p:guide pos="5375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048534-8C87-48A9-B5A6-F871402CFA72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D5D304-3980-49D4-9CFC-851B98882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yanj.cn/index.php?act=show_store&amp;id=25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yanj.cn/index.php?act=show_store&amp;id=25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744723"/>
            <a:ext cx="9144000" cy="4398777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1000"/>
                </a:schemeClr>
              </a:gs>
              <a:gs pos="2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5029200" cy="736600"/>
          </a:xfrm>
          <a:prstGeom prst="rect">
            <a:avLst/>
          </a:prstGeom>
          <a:solidFill>
            <a:srgbClr val="7E6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29200" y="0"/>
            <a:ext cx="2495128" cy="736600"/>
          </a:xfrm>
          <a:prstGeom prst="rect">
            <a:avLst/>
          </a:prstGeom>
          <a:solidFill>
            <a:srgbClr val="A18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24328" y="0"/>
            <a:ext cx="1625600" cy="736600"/>
          </a:xfrm>
          <a:prstGeom prst="rect">
            <a:avLst/>
          </a:prstGeom>
          <a:solidFill>
            <a:srgbClr val="BC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025" y="368300"/>
            <a:ext cx="1614711" cy="0"/>
          </a:xfrm>
          <a:prstGeom prst="line">
            <a:avLst/>
          </a:prstGeom>
          <a:ln w="3175">
            <a:solidFill>
              <a:srgbClr val="CAB9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90" y="760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 P  T</a:t>
            </a:r>
            <a:endParaRPr lang="zh-CN" altLang="en-US" sz="4800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flipV="1">
            <a:off x="283603" y="190767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>
            <a:off x="1027347" y="244744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rot="5400000">
            <a:off x="2194105" y="143510"/>
            <a:ext cx="452678" cy="4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4"/>
          </p:cNvPr>
          <p:cNvSpPr/>
          <p:nvPr userDrawn="1"/>
        </p:nvSpPr>
        <p:spPr>
          <a:xfrm>
            <a:off x="6944072" y="4763185"/>
            <a:ext cx="18346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http://sunny_heima.yanj.cn/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9824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FA5B47-3A8B-4DCA-A5FF-4C2437EDF16D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047A38-DD82-498D-992D-DB3B09A9A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7510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86F307-3BC8-4C91-AD05-CB781E088601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74ADAA-1259-46B0-A9F2-F436151C9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1157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5029200" cy="736600"/>
          </a:xfrm>
          <a:prstGeom prst="rect">
            <a:avLst/>
          </a:prstGeom>
          <a:solidFill>
            <a:srgbClr val="7E6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029200" y="0"/>
            <a:ext cx="2495128" cy="736600"/>
          </a:xfrm>
          <a:prstGeom prst="rect">
            <a:avLst/>
          </a:prstGeom>
          <a:solidFill>
            <a:srgbClr val="A18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524328" y="0"/>
            <a:ext cx="1625600" cy="736600"/>
          </a:xfrm>
          <a:prstGeom prst="rect">
            <a:avLst/>
          </a:prstGeom>
          <a:solidFill>
            <a:srgbClr val="BC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81025" y="368300"/>
            <a:ext cx="1614711" cy="0"/>
          </a:xfrm>
          <a:prstGeom prst="line">
            <a:avLst/>
          </a:prstGeom>
          <a:ln w="3175">
            <a:solidFill>
              <a:srgbClr val="CAB9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17790" y="760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 P  T</a:t>
            </a:r>
            <a:endParaRPr lang="zh-CN" altLang="en-US" sz="4800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flipV="1">
            <a:off x="283603" y="190767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>
            <a:off x="1027347" y="244744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rot="5400000">
            <a:off x="2194105" y="143510"/>
            <a:ext cx="452678" cy="4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hlinkClick r:id="rId4"/>
          </p:cNvPr>
          <p:cNvSpPr/>
          <p:nvPr userDrawn="1"/>
        </p:nvSpPr>
        <p:spPr>
          <a:xfrm>
            <a:off x="6944072" y="4763185"/>
            <a:ext cx="18346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http://sunny_heima.yanj.cn/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6793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96118F-6E1B-4A6D-9139-6CB1944A3211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5E5B3F-B7B6-4472-9D12-D38F70027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993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5FD6DF-3634-4324-A5CF-3F1F2D04E1A4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C5461B-A2AF-4666-91DB-7BF22238D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57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00D5C9-068F-48EA-9C52-C07DB866EE47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768AE4-94CB-4E0E-B51A-37E8B0425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6727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EA0A13-B101-4C91-AB70-987CA48D141C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7936A4-4DCC-4CB3-9B50-7679B9D283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7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8C039D-FAD2-4993-ABEE-2988D67BCCFA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005E5A-1DE1-4684-A14F-7E0644037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2040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C785DD-53D5-45C3-8366-AB167AA86D3C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50050A-D7F8-4925-BA1F-1DD3497EE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8017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4512FF-520C-4CA4-BAD8-8F3BC5C64BE6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25DD9B-77F0-47DE-827F-949A817DE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854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5" name="组合 5164"/>
          <p:cNvGrpSpPr/>
          <p:nvPr/>
        </p:nvGrpSpPr>
        <p:grpSpPr>
          <a:xfrm>
            <a:off x="3347856" y="1888809"/>
            <a:ext cx="2663825" cy="2662237"/>
            <a:chOff x="3347856" y="1888809"/>
            <a:chExt cx="2663825" cy="2662237"/>
          </a:xfrm>
        </p:grpSpPr>
        <p:sp>
          <p:nvSpPr>
            <p:cNvPr id="1120" name="Freeform 9"/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19928F"/>
                </a:gs>
                <a:gs pos="0">
                  <a:srgbClr val="60CEBA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15274" y="383762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 Black" pitchFamily="34" charset="0"/>
                </a:rPr>
                <a:t>A</a:t>
              </a:r>
              <a:endParaRPr lang="zh-CN" altLang="en-US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162" name="组合 5161"/>
          <p:cNvGrpSpPr/>
          <p:nvPr/>
        </p:nvGrpSpPr>
        <p:grpSpPr>
          <a:xfrm>
            <a:off x="3092268" y="1623697"/>
            <a:ext cx="2198688" cy="2198687"/>
            <a:chOff x="3092268" y="1623697"/>
            <a:chExt cx="2198688" cy="2198687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030A0"/>
                </a:gs>
                <a:gs pos="0">
                  <a:srgbClr val="D63668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8197" y="180995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 Black" pitchFamily="34" charset="0"/>
                </a:rPr>
                <a:t>D</a:t>
              </a:r>
              <a:endParaRPr lang="zh-CN" altLang="en-US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163" name="组合 5162"/>
          <p:cNvGrpSpPr/>
          <p:nvPr/>
        </p:nvGrpSpPr>
        <p:grpSpPr>
          <a:xfrm>
            <a:off x="3736793" y="2269809"/>
            <a:ext cx="1131888" cy="1131887"/>
            <a:chOff x="3736793" y="2269809"/>
            <a:chExt cx="1131888" cy="113188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1B56"/>
                </a:gs>
                <a:gs pos="96000">
                  <a:srgbClr val="A3093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13937" y="23700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 Black" pitchFamily="34" charset="0"/>
                </a:rPr>
                <a:t>C</a:t>
              </a:r>
              <a:endParaRPr lang="zh-CN" altLang="en-US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164" name="组合 5163"/>
          <p:cNvGrpSpPr/>
          <p:nvPr/>
        </p:nvGrpSpPr>
        <p:grpSpPr>
          <a:xfrm>
            <a:off x="3847918" y="2361884"/>
            <a:ext cx="1652588" cy="1652587"/>
            <a:chOff x="3847918" y="2361884"/>
            <a:chExt cx="1652588" cy="1652587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gradFill flip="none" rotWithShape="1">
              <a:gsLst>
                <a:gs pos="1000">
                  <a:srgbClr val="508349"/>
                </a:gs>
                <a:gs pos="98000">
                  <a:srgbClr val="96BE66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56570" y="261366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 Black" pitchFamily="34" charset="0"/>
                </a:rPr>
                <a:t>B</a:t>
              </a:r>
              <a:endParaRPr lang="zh-CN" altLang="en-US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92433" y="-55298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11</a:t>
            </a:r>
            <a:endParaRPr lang="zh-CN" altLang="en-US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pic>
        <p:nvPicPr>
          <p:cNvPr id="105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17" y="2744471"/>
            <a:ext cx="505796" cy="72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54" name="组合 5153"/>
          <p:cNvGrpSpPr/>
          <p:nvPr/>
        </p:nvGrpSpPr>
        <p:grpSpPr>
          <a:xfrm>
            <a:off x="5497649" y="2585540"/>
            <a:ext cx="2238028" cy="2142026"/>
            <a:chOff x="5497649" y="2585540"/>
            <a:chExt cx="2238028" cy="2142026"/>
          </a:xfrm>
        </p:grpSpPr>
        <p:sp>
          <p:nvSpPr>
            <p:cNvPr id="1138" name="Freeform 28"/>
            <p:cNvSpPr>
              <a:spLocks noEditPoints="1"/>
            </p:cNvSpPr>
            <p:nvPr/>
          </p:nvSpPr>
          <p:spPr bwMode="auto">
            <a:xfrm>
              <a:off x="6069411" y="3392966"/>
              <a:ext cx="255641" cy="384176"/>
            </a:xfrm>
            <a:custGeom>
              <a:avLst/>
              <a:gdLst>
                <a:gd name="T0" fmla="*/ 83 w 103"/>
                <a:gd name="T1" fmla="*/ 52 h 155"/>
                <a:gd name="T2" fmla="*/ 83 w 103"/>
                <a:gd name="T3" fmla="*/ 52 h 155"/>
                <a:gd name="T4" fmla="*/ 87 w 103"/>
                <a:gd name="T5" fmla="*/ 36 h 155"/>
                <a:gd name="T6" fmla="*/ 52 w 103"/>
                <a:gd name="T7" fmla="*/ 0 h 155"/>
                <a:gd name="T8" fmla="*/ 32 w 103"/>
                <a:gd name="T9" fmla="*/ 6 h 155"/>
                <a:gd name="T10" fmla="*/ 28 w 103"/>
                <a:gd name="T11" fmla="*/ 10 h 155"/>
                <a:gd name="T12" fmla="*/ 27 w 103"/>
                <a:gd name="T13" fmla="*/ 10 h 155"/>
                <a:gd name="T14" fmla="*/ 17 w 103"/>
                <a:gd name="T15" fmla="*/ 36 h 155"/>
                <a:gd name="T16" fmla="*/ 17 w 103"/>
                <a:gd name="T17" fmla="*/ 36 h 155"/>
                <a:gd name="T18" fmla="*/ 17 w 103"/>
                <a:gd name="T19" fmla="*/ 38 h 155"/>
                <a:gd name="T20" fmla="*/ 17 w 103"/>
                <a:gd name="T21" fmla="*/ 40 h 155"/>
                <a:gd name="T22" fmla="*/ 17 w 103"/>
                <a:gd name="T23" fmla="*/ 40 h 155"/>
                <a:gd name="T24" fmla="*/ 21 w 103"/>
                <a:gd name="T25" fmla="*/ 52 h 155"/>
                <a:gd name="T26" fmla="*/ 20 w 103"/>
                <a:gd name="T27" fmla="*/ 52 h 155"/>
                <a:gd name="T28" fmla="*/ 9 w 103"/>
                <a:gd name="T29" fmla="*/ 55 h 155"/>
                <a:gd name="T30" fmla="*/ 0 w 103"/>
                <a:gd name="T31" fmla="*/ 72 h 155"/>
                <a:gd name="T32" fmla="*/ 0 w 103"/>
                <a:gd name="T33" fmla="*/ 107 h 155"/>
                <a:gd name="T34" fmla="*/ 0 w 103"/>
                <a:gd name="T35" fmla="*/ 112 h 155"/>
                <a:gd name="T36" fmla="*/ 0 w 103"/>
                <a:gd name="T37" fmla="*/ 135 h 155"/>
                <a:gd name="T38" fmla="*/ 20 w 103"/>
                <a:gd name="T39" fmla="*/ 155 h 155"/>
                <a:gd name="T40" fmla="*/ 83 w 103"/>
                <a:gd name="T41" fmla="*/ 155 h 155"/>
                <a:gd name="T42" fmla="*/ 103 w 103"/>
                <a:gd name="T43" fmla="*/ 135 h 155"/>
                <a:gd name="T44" fmla="*/ 103 w 103"/>
                <a:gd name="T45" fmla="*/ 72 h 155"/>
                <a:gd name="T46" fmla="*/ 83 w 103"/>
                <a:gd name="T47" fmla="*/ 52 h 155"/>
                <a:gd name="T48" fmla="*/ 82 w 103"/>
                <a:gd name="T49" fmla="*/ 36 h 155"/>
                <a:gd name="T50" fmla="*/ 81 w 103"/>
                <a:gd name="T51" fmla="*/ 45 h 155"/>
                <a:gd name="T52" fmla="*/ 81 w 103"/>
                <a:gd name="T53" fmla="*/ 45 h 155"/>
                <a:gd name="T54" fmla="*/ 79 w 103"/>
                <a:gd name="T55" fmla="*/ 48 h 155"/>
                <a:gd name="T56" fmla="*/ 79 w 103"/>
                <a:gd name="T57" fmla="*/ 49 h 155"/>
                <a:gd name="T58" fmla="*/ 78 w 103"/>
                <a:gd name="T59" fmla="*/ 50 h 155"/>
                <a:gd name="T60" fmla="*/ 61 w 103"/>
                <a:gd name="T61" fmla="*/ 64 h 155"/>
                <a:gd name="T62" fmla="*/ 67 w 103"/>
                <a:gd name="T63" fmla="*/ 64 h 155"/>
                <a:gd name="T64" fmla="*/ 59 w 103"/>
                <a:gd name="T65" fmla="*/ 102 h 155"/>
                <a:gd name="T66" fmla="*/ 57 w 103"/>
                <a:gd name="T67" fmla="*/ 112 h 155"/>
                <a:gd name="T68" fmla="*/ 54 w 103"/>
                <a:gd name="T69" fmla="*/ 95 h 155"/>
                <a:gd name="T70" fmla="*/ 52 w 103"/>
                <a:gd name="T71" fmla="*/ 78 h 155"/>
                <a:gd name="T72" fmla="*/ 55 w 103"/>
                <a:gd name="T73" fmla="*/ 73 h 155"/>
                <a:gd name="T74" fmla="*/ 59 w 103"/>
                <a:gd name="T75" fmla="*/ 66 h 155"/>
                <a:gd name="T76" fmla="*/ 44 w 103"/>
                <a:gd name="T77" fmla="*/ 66 h 155"/>
                <a:gd name="T78" fmla="*/ 46 w 103"/>
                <a:gd name="T79" fmla="*/ 69 h 155"/>
                <a:gd name="T80" fmla="*/ 52 w 103"/>
                <a:gd name="T81" fmla="*/ 78 h 155"/>
                <a:gd name="T82" fmla="*/ 47 w 103"/>
                <a:gd name="T83" fmla="*/ 112 h 155"/>
                <a:gd name="T84" fmla="*/ 37 w 103"/>
                <a:gd name="T85" fmla="*/ 64 h 155"/>
                <a:gd name="T86" fmla="*/ 42 w 103"/>
                <a:gd name="T87" fmla="*/ 64 h 155"/>
                <a:gd name="T88" fmla="*/ 34 w 103"/>
                <a:gd name="T89" fmla="*/ 60 h 155"/>
                <a:gd name="T90" fmla="*/ 27 w 103"/>
                <a:gd name="T91" fmla="*/ 53 h 155"/>
                <a:gd name="T92" fmla="*/ 21 w 103"/>
                <a:gd name="T93" fmla="*/ 36 h 155"/>
                <a:gd name="T94" fmla="*/ 29 w 103"/>
                <a:gd name="T95" fmla="*/ 16 h 155"/>
                <a:gd name="T96" fmla="*/ 52 w 103"/>
                <a:gd name="T97" fmla="*/ 5 h 155"/>
                <a:gd name="T98" fmla="*/ 80 w 103"/>
                <a:gd name="T99" fmla="*/ 26 h 155"/>
                <a:gd name="T100" fmla="*/ 81 w 103"/>
                <a:gd name="T101" fmla="*/ 28 h 155"/>
                <a:gd name="T102" fmla="*/ 82 w 103"/>
                <a:gd name="T103" fmla="*/ 31 h 155"/>
                <a:gd name="T104" fmla="*/ 82 w 103"/>
                <a:gd name="T105" fmla="*/ 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3" h="155">
                  <a:moveTo>
                    <a:pt x="83" y="52"/>
                  </a:moveTo>
                  <a:cubicBezTo>
                    <a:pt x="83" y="52"/>
                    <a:pt x="83" y="52"/>
                    <a:pt x="83" y="52"/>
                  </a:cubicBezTo>
                  <a:cubicBezTo>
                    <a:pt x="85" y="47"/>
                    <a:pt x="87" y="41"/>
                    <a:pt x="87" y="36"/>
                  </a:cubicBezTo>
                  <a:cubicBezTo>
                    <a:pt x="87" y="16"/>
                    <a:pt x="71" y="0"/>
                    <a:pt x="52" y="0"/>
                  </a:cubicBezTo>
                  <a:cubicBezTo>
                    <a:pt x="45" y="0"/>
                    <a:pt x="38" y="3"/>
                    <a:pt x="32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1" y="17"/>
                    <a:pt x="17" y="2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7"/>
                    <a:pt x="17" y="38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4"/>
                    <a:pt x="19" y="48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6" y="52"/>
                    <a:pt x="12" y="53"/>
                    <a:pt x="9" y="55"/>
                  </a:cubicBezTo>
                  <a:cubicBezTo>
                    <a:pt x="4" y="59"/>
                    <a:pt x="0" y="65"/>
                    <a:pt x="0" y="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6"/>
                    <a:pt x="9" y="155"/>
                    <a:pt x="20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94" y="155"/>
                    <a:pt x="103" y="146"/>
                    <a:pt x="103" y="135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61"/>
                    <a:pt x="94" y="52"/>
                    <a:pt x="83" y="52"/>
                  </a:cubicBezTo>
                  <a:close/>
                  <a:moveTo>
                    <a:pt x="82" y="36"/>
                  </a:moveTo>
                  <a:cubicBezTo>
                    <a:pt x="82" y="39"/>
                    <a:pt x="82" y="42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0" y="46"/>
                    <a:pt x="80" y="47"/>
                    <a:pt x="79" y="48"/>
                  </a:cubicBezTo>
                  <a:cubicBezTo>
                    <a:pt x="79" y="48"/>
                    <a:pt x="79" y="49"/>
                    <a:pt x="79" y="49"/>
                  </a:cubicBezTo>
                  <a:cubicBezTo>
                    <a:pt x="79" y="50"/>
                    <a:pt x="78" y="50"/>
                    <a:pt x="78" y="50"/>
                  </a:cubicBezTo>
                  <a:cubicBezTo>
                    <a:pt x="75" y="57"/>
                    <a:pt x="69" y="62"/>
                    <a:pt x="61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9" y="63"/>
                    <a:pt x="36" y="62"/>
                    <a:pt x="34" y="60"/>
                  </a:cubicBezTo>
                  <a:cubicBezTo>
                    <a:pt x="31" y="58"/>
                    <a:pt x="29" y="56"/>
                    <a:pt x="27" y="53"/>
                  </a:cubicBezTo>
                  <a:cubicBezTo>
                    <a:pt x="23" y="48"/>
                    <a:pt x="21" y="42"/>
                    <a:pt x="21" y="36"/>
                  </a:cubicBezTo>
                  <a:cubicBezTo>
                    <a:pt x="21" y="28"/>
                    <a:pt x="24" y="21"/>
                    <a:pt x="29" y="16"/>
                  </a:cubicBezTo>
                  <a:cubicBezTo>
                    <a:pt x="34" y="9"/>
                    <a:pt x="42" y="5"/>
                    <a:pt x="52" y="5"/>
                  </a:cubicBezTo>
                  <a:cubicBezTo>
                    <a:pt x="65" y="5"/>
                    <a:pt x="76" y="14"/>
                    <a:pt x="80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1" y="29"/>
                    <a:pt x="81" y="30"/>
                    <a:pt x="82" y="31"/>
                  </a:cubicBezTo>
                  <a:cubicBezTo>
                    <a:pt x="82" y="32"/>
                    <a:pt x="82" y="34"/>
                    <a:pt x="82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 rot="2700000">
              <a:off x="6275245" y="3267135"/>
              <a:ext cx="2071645" cy="849218"/>
              <a:chOff x="6352265" y="1646843"/>
              <a:chExt cx="2071645" cy="849218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35875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任意多边形 130"/>
            <p:cNvSpPr/>
            <p:nvPr/>
          </p:nvSpPr>
          <p:spPr>
            <a:xfrm>
              <a:off x="5497649" y="258554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60" name="组合 5159"/>
          <p:cNvGrpSpPr/>
          <p:nvPr/>
        </p:nvGrpSpPr>
        <p:grpSpPr>
          <a:xfrm>
            <a:off x="1457944" y="728747"/>
            <a:ext cx="2359676" cy="2231624"/>
            <a:chOff x="1457944" y="728747"/>
            <a:chExt cx="2359676" cy="2231624"/>
          </a:xfrm>
        </p:grpSpPr>
        <p:grpSp>
          <p:nvGrpSpPr>
            <p:cNvPr id="1142" name="组合 1141"/>
            <p:cNvGrpSpPr/>
            <p:nvPr/>
          </p:nvGrpSpPr>
          <p:grpSpPr>
            <a:xfrm>
              <a:off x="2770006" y="2422209"/>
              <a:ext cx="320675" cy="274638"/>
              <a:chOff x="2541588" y="2027238"/>
              <a:chExt cx="320675" cy="274638"/>
            </a:xfrm>
          </p:grpSpPr>
          <p:sp>
            <p:nvSpPr>
              <p:cNvPr id="1130" name="Freeform 20"/>
              <p:cNvSpPr>
                <a:spLocks/>
              </p:cNvSpPr>
              <p:nvPr/>
            </p:nvSpPr>
            <p:spPr bwMode="auto">
              <a:xfrm>
                <a:off x="2541588" y="2027238"/>
                <a:ext cx="320675" cy="274638"/>
              </a:xfrm>
              <a:custGeom>
                <a:avLst/>
                <a:gdLst>
                  <a:gd name="T0" fmla="*/ 14 w 202"/>
                  <a:gd name="T1" fmla="*/ 157 h 173"/>
                  <a:gd name="T2" fmla="*/ 14 w 202"/>
                  <a:gd name="T3" fmla="*/ 0 h 173"/>
                  <a:gd name="T4" fmla="*/ 0 w 202"/>
                  <a:gd name="T5" fmla="*/ 0 h 173"/>
                  <a:gd name="T6" fmla="*/ 0 w 202"/>
                  <a:gd name="T7" fmla="*/ 173 h 173"/>
                  <a:gd name="T8" fmla="*/ 202 w 202"/>
                  <a:gd name="T9" fmla="*/ 173 h 173"/>
                  <a:gd name="T10" fmla="*/ 202 w 202"/>
                  <a:gd name="T11" fmla="*/ 157 h 173"/>
                  <a:gd name="T12" fmla="*/ 14 w 202"/>
                  <a:gd name="T13" fmla="*/ 15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73">
                    <a:moveTo>
                      <a:pt x="14" y="157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202" y="173"/>
                    </a:lnTo>
                    <a:lnTo>
                      <a:pt x="202" y="157"/>
                    </a:lnTo>
                    <a:lnTo>
                      <a:pt x="14" y="15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Freeform 21"/>
              <p:cNvSpPr>
                <a:spLocks/>
              </p:cNvSpPr>
              <p:nvPr/>
            </p:nvSpPr>
            <p:spPr bwMode="auto">
              <a:xfrm>
                <a:off x="2587625" y="2106613"/>
                <a:ext cx="242887" cy="153988"/>
              </a:xfrm>
              <a:custGeom>
                <a:avLst/>
                <a:gdLst>
                  <a:gd name="T0" fmla="*/ 45 w 153"/>
                  <a:gd name="T1" fmla="*/ 49 h 97"/>
                  <a:gd name="T2" fmla="*/ 71 w 153"/>
                  <a:gd name="T3" fmla="*/ 68 h 97"/>
                  <a:gd name="T4" fmla="*/ 127 w 153"/>
                  <a:gd name="T5" fmla="*/ 28 h 97"/>
                  <a:gd name="T6" fmla="*/ 135 w 153"/>
                  <a:gd name="T7" fmla="*/ 38 h 97"/>
                  <a:gd name="T8" fmla="*/ 153 w 153"/>
                  <a:gd name="T9" fmla="*/ 0 h 97"/>
                  <a:gd name="T10" fmla="*/ 111 w 153"/>
                  <a:gd name="T11" fmla="*/ 4 h 97"/>
                  <a:gd name="T12" fmla="*/ 120 w 153"/>
                  <a:gd name="T13" fmla="*/ 16 h 97"/>
                  <a:gd name="T14" fmla="*/ 71 w 153"/>
                  <a:gd name="T15" fmla="*/ 50 h 97"/>
                  <a:gd name="T16" fmla="*/ 43 w 153"/>
                  <a:gd name="T17" fmla="*/ 28 h 97"/>
                  <a:gd name="T18" fmla="*/ 0 w 153"/>
                  <a:gd name="T19" fmla="*/ 88 h 97"/>
                  <a:gd name="T20" fmla="*/ 12 w 153"/>
                  <a:gd name="T21" fmla="*/ 97 h 97"/>
                  <a:gd name="T22" fmla="*/ 45 w 153"/>
                  <a:gd name="T2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97">
                    <a:moveTo>
                      <a:pt x="45" y="49"/>
                    </a:moveTo>
                    <a:lnTo>
                      <a:pt x="71" y="68"/>
                    </a:lnTo>
                    <a:lnTo>
                      <a:pt x="127" y="28"/>
                    </a:lnTo>
                    <a:lnTo>
                      <a:pt x="135" y="38"/>
                    </a:lnTo>
                    <a:lnTo>
                      <a:pt x="153" y="0"/>
                    </a:lnTo>
                    <a:lnTo>
                      <a:pt x="111" y="4"/>
                    </a:lnTo>
                    <a:lnTo>
                      <a:pt x="120" y="16"/>
                    </a:lnTo>
                    <a:lnTo>
                      <a:pt x="71" y="50"/>
                    </a:lnTo>
                    <a:lnTo>
                      <a:pt x="43" y="28"/>
                    </a:lnTo>
                    <a:lnTo>
                      <a:pt x="0" y="88"/>
                    </a:lnTo>
                    <a:lnTo>
                      <a:pt x="12" y="97"/>
                    </a:lnTo>
                    <a:lnTo>
                      <a:pt x="45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 rot="2700000">
              <a:off x="834343" y="1352348"/>
              <a:ext cx="2096420" cy="849218"/>
              <a:chOff x="6352265" y="1646843"/>
              <a:chExt cx="2096420" cy="849218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02169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4" name="任意多边形 1143"/>
            <p:cNvSpPr/>
            <p:nvPr/>
          </p:nvSpPr>
          <p:spPr>
            <a:xfrm>
              <a:off x="2903220" y="2045971"/>
              <a:ext cx="914400" cy="914400"/>
            </a:xfrm>
            <a:custGeom>
              <a:avLst/>
              <a:gdLst>
                <a:gd name="connsiteX0" fmla="*/ 914400 w 914400"/>
                <a:gd name="connsiteY0" fmla="*/ 0 h 914400"/>
                <a:gd name="connsiteX1" fmla="*/ 0 w 914400"/>
                <a:gd name="connsiteY1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91440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61" name="组合 5160"/>
          <p:cNvGrpSpPr/>
          <p:nvPr/>
        </p:nvGrpSpPr>
        <p:grpSpPr>
          <a:xfrm>
            <a:off x="1509141" y="2324741"/>
            <a:ext cx="2582799" cy="2138993"/>
            <a:chOff x="1509141" y="2324741"/>
            <a:chExt cx="2582799" cy="2138993"/>
          </a:xfrm>
        </p:grpSpPr>
        <p:grpSp>
          <p:nvGrpSpPr>
            <p:cNvPr id="1140" name="组合 1139"/>
            <p:cNvGrpSpPr/>
            <p:nvPr/>
          </p:nvGrpSpPr>
          <p:grpSpPr>
            <a:xfrm>
              <a:off x="2698568" y="4016059"/>
              <a:ext cx="381000" cy="447675"/>
              <a:chOff x="2635250" y="3875088"/>
              <a:chExt cx="381000" cy="447675"/>
            </a:xfrm>
          </p:grpSpPr>
          <p:sp>
            <p:nvSpPr>
              <p:cNvPr id="1132" name="Freeform 22"/>
              <p:cNvSpPr>
                <a:spLocks/>
              </p:cNvSpPr>
              <p:nvPr/>
            </p:nvSpPr>
            <p:spPr bwMode="auto">
              <a:xfrm>
                <a:off x="2870200" y="3967163"/>
                <a:ext cx="146050" cy="168275"/>
              </a:xfrm>
              <a:custGeom>
                <a:avLst/>
                <a:gdLst>
                  <a:gd name="T0" fmla="*/ 45 w 53"/>
                  <a:gd name="T1" fmla="*/ 0 h 61"/>
                  <a:gd name="T2" fmla="*/ 34 w 53"/>
                  <a:gd name="T3" fmla="*/ 0 h 61"/>
                  <a:gd name="T4" fmla="*/ 26 w 53"/>
                  <a:gd name="T5" fmla="*/ 33 h 61"/>
                  <a:gd name="T6" fmla="*/ 23 w 53"/>
                  <a:gd name="T7" fmla="*/ 7 h 61"/>
                  <a:gd name="T8" fmla="*/ 19 w 53"/>
                  <a:gd name="T9" fmla="*/ 33 h 61"/>
                  <a:gd name="T10" fmla="*/ 11 w 53"/>
                  <a:gd name="T11" fmla="*/ 0 h 61"/>
                  <a:gd name="T12" fmla="*/ 1 w 53"/>
                  <a:gd name="T13" fmla="*/ 0 h 61"/>
                  <a:gd name="T14" fmla="*/ 3 w 53"/>
                  <a:gd name="T15" fmla="*/ 6 h 61"/>
                  <a:gd name="T16" fmla="*/ 3 w 53"/>
                  <a:gd name="T17" fmla="*/ 21 h 61"/>
                  <a:gd name="T18" fmla="*/ 0 w 53"/>
                  <a:gd name="T19" fmla="*/ 27 h 61"/>
                  <a:gd name="T20" fmla="*/ 7 w 53"/>
                  <a:gd name="T21" fmla="*/ 27 h 61"/>
                  <a:gd name="T22" fmla="*/ 19 w 53"/>
                  <a:gd name="T23" fmla="*/ 38 h 61"/>
                  <a:gd name="T24" fmla="*/ 19 w 53"/>
                  <a:gd name="T25" fmla="*/ 61 h 61"/>
                  <a:gd name="T26" fmla="*/ 45 w 53"/>
                  <a:gd name="T27" fmla="*/ 61 h 61"/>
                  <a:gd name="T28" fmla="*/ 53 w 53"/>
                  <a:gd name="T29" fmla="*/ 54 h 61"/>
                  <a:gd name="T30" fmla="*/ 53 w 53"/>
                  <a:gd name="T31" fmla="*/ 7 h 61"/>
                  <a:gd name="T32" fmla="*/ 45 w 53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61">
                    <a:moveTo>
                      <a:pt x="45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3"/>
                      <a:pt x="3" y="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4" y="27"/>
                      <a:pt x="19" y="32"/>
                      <a:pt x="19" y="38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9" y="61"/>
                      <a:pt x="53" y="58"/>
                      <a:pt x="53" y="54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Freeform 23"/>
              <p:cNvSpPr>
                <a:spLocks/>
              </p:cNvSpPr>
              <p:nvPr/>
            </p:nvSpPr>
            <p:spPr bwMode="auto">
              <a:xfrm>
                <a:off x="2890838" y="3875088"/>
                <a:ext cx="87312" cy="106363"/>
              </a:xfrm>
              <a:custGeom>
                <a:avLst/>
                <a:gdLst>
                  <a:gd name="T0" fmla="*/ 8 w 32"/>
                  <a:gd name="T1" fmla="*/ 32 h 39"/>
                  <a:gd name="T2" fmla="*/ 13 w 32"/>
                  <a:gd name="T3" fmla="*/ 32 h 39"/>
                  <a:gd name="T4" fmla="*/ 16 w 32"/>
                  <a:gd name="T5" fmla="*/ 39 h 39"/>
                  <a:gd name="T6" fmla="*/ 18 w 32"/>
                  <a:gd name="T7" fmla="*/ 32 h 39"/>
                  <a:gd name="T8" fmla="*/ 24 w 32"/>
                  <a:gd name="T9" fmla="*/ 32 h 39"/>
                  <a:gd name="T10" fmla="*/ 24 w 32"/>
                  <a:gd name="T11" fmla="*/ 32 h 39"/>
                  <a:gd name="T12" fmla="*/ 32 w 32"/>
                  <a:gd name="T13" fmla="*/ 24 h 39"/>
                  <a:gd name="T14" fmla="*/ 32 w 32"/>
                  <a:gd name="T15" fmla="*/ 8 h 39"/>
                  <a:gd name="T16" fmla="*/ 24 w 32"/>
                  <a:gd name="T17" fmla="*/ 0 h 39"/>
                  <a:gd name="T18" fmla="*/ 8 w 32"/>
                  <a:gd name="T19" fmla="*/ 0 h 39"/>
                  <a:gd name="T20" fmla="*/ 0 w 32"/>
                  <a:gd name="T21" fmla="*/ 8 h 39"/>
                  <a:gd name="T22" fmla="*/ 0 w 32"/>
                  <a:gd name="T23" fmla="*/ 24 h 39"/>
                  <a:gd name="T24" fmla="*/ 8 w 32"/>
                  <a:gd name="T25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9">
                    <a:moveTo>
                      <a:pt x="8" y="32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8" y="32"/>
                      <a:pt x="32" y="28"/>
                      <a:pt x="32" y="2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4"/>
                      <a:pt x="28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3" y="32"/>
                      <a:pt x="8" y="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Freeform 24"/>
              <p:cNvSpPr>
                <a:spLocks/>
              </p:cNvSpPr>
              <p:nvPr/>
            </p:nvSpPr>
            <p:spPr bwMode="auto">
              <a:xfrm>
                <a:off x="2816225" y="4071938"/>
                <a:ext cx="30162" cy="130175"/>
              </a:xfrm>
              <a:custGeom>
                <a:avLst/>
                <a:gdLst>
                  <a:gd name="T0" fmla="*/ 9 w 19"/>
                  <a:gd name="T1" fmla="*/ 0 h 82"/>
                  <a:gd name="T2" fmla="*/ 0 w 19"/>
                  <a:gd name="T3" fmla="*/ 68 h 82"/>
                  <a:gd name="T4" fmla="*/ 9 w 19"/>
                  <a:gd name="T5" fmla="*/ 82 h 82"/>
                  <a:gd name="T6" fmla="*/ 19 w 19"/>
                  <a:gd name="T7" fmla="*/ 68 h 82"/>
                  <a:gd name="T8" fmla="*/ 9 w 1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2">
                    <a:moveTo>
                      <a:pt x="9" y="0"/>
                    </a:moveTo>
                    <a:lnTo>
                      <a:pt x="0" y="68"/>
                    </a:lnTo>
                    <a:lnTo>
                      <a:pt x="9" y="82"/>
                    </a:lnTo>
                    <a:lnTo>
                      <a:pt x="19" y="6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25"/>
              <p:cNvSpPr>
                <a:spLocks/>
              </p:cNvSpPr>
              <p:nvPr/>
            </p:nvSpPr>
            <p:spPr bwMode="auto">
              <a:xfrm>
                <a:off x="2755900" y="3962400"/>
                <a:ext cx="161925" cy="263525"/>
              </a:xfrm>
              <a:custGeom>
                <a:avLst/>
                <a:gdLst>
                  <a:gd name="T0" fmla="*/ 49 w 59"/>
                  <a:gd name="T1" fmla="*/ 31 h 96"/>
                  <a:gd name="T2" fmla="*/ 38 w 59"/>
                  <a:gd name="T3" fmla="*/ 31 h 96"/>
                  <a:gd name="T4" fmla="*/ 40 w 59"/>
                  <a:gd name="T5" fmla="*/ 30 h 96"/>
                  <a:gd name="T6" fmla="*/ 43 w 59"/>
                  <a:gd name="T7" fmla="*/ 23 h 96"/>
                  <a:gd name="T8" fmla="*/ 43 w 59"/>
                  <a:gd name="T9" fmla="*/ 8 h 96"/>
                  <a:gd name="T10" fmla="*/ 35 w 59"/>
                  <a:gd name="T11" fmla="*/ 0 h 96"/>
                  <a:gd name="T12" fmla="*/ 19 w 59"/>
                  <a:gd name="T13" fmla="*/ 0 h 96"/>
                  <a:gd name="T14" fmla="*/ 11 w 59"/>
                  <a:gd name="T15" fmla="*/ 8 h 96"/>
                  <a:gd name="T16" fmla="*/ 11 w 59"/>
                  <a:gd name="T17" fmla="*/ 23 h 96"/>
                  <a:gd name="T18" fmla="*/ 15 w 59"/>
                  <a:gd name="T19" fmla="*/ 30 h 96"/>
                  <a:gd name="T20" fmla="*/ 17 w 59"/>
                  <a:gd name="T21" fmla="*/ 31 h 96"/>
                  <a:gd name="T22" fmla="*/ 5 w 59"/>
                  <a:gd name="T23" fmla="*/ 31 h 96"/>
                  <a:gd name="T24" fmla="*/ 0 w 59"/>
                  <a:gd name="T25" fmla="*/ 32 h 96"/>
                  <a:gd name="T26" fmla="*/ 2 w 59"/>
                  <a:gd name="T27" fmla="*/ 33 h 96"/>
                  <a:gd name="T28" fmla="*/ 5 w 59"/>
                  <a:gd name="T29" fmla="*/ 33 h 96"/>
                  <a:gd name="T30" fmla="*/ 25 w 59"/>
                  <a:gd name="T31" fmla="*/ 33 h 96"/>
                  <a:gd name="T32" fmla="*/ 27 w 59"/>
                  <a:gd name="T33" fmla="*/ 38 h 96"/>
                  <a:gd name="T34" fmla="*/ 29 w 59"/>
                  <a:gd name="T35" fmla="*/ 33 h 96"/>
                  <a:gd name="T36" fmla="*/ 49 w 59"/>
                  <a:gd name="T37" fmla="*/ 33 h 96"/>
                  <a:gd name="T38" fmla="*/ 57 w 59"/>
                  <a:gd name="T39" fmla="*/ 40 h 96"/>
                  <a:gd name="T40" fmla="*/ 57 w 59"/>
                  <a:gd name="T41" fmla="*/ 87 h 96"/>
                  <a:gd name="T42" fmla="*/ 49 w 59"/>
                  <a:gd name="T43" fmla="*/ 94 h 96"/>
                  <a:gd name="T44" fmla="*/ 22 w 59"/>
                  <a:gd name="T45" fmla="*/ 94 h 96"/>
                  <a:gd name="T46" fmla="*/ 22 w 59"/>
                  <a:gd name="T47" fmla="*/ 96 h 96"/>
                  <a:gd name="T48" fmla="*/ 49 w 59"/>
                  <a:gd name="T49" fmla="*/ 96 h 96"/>
                  <a:gd name="T50" fmla="*/ 59 w 59"/>
                  <a:gd name="T51" fmla="*/ 87 h 96"/>
                  <a:gd name="T52" fmla="*/ 59 w 59"/>
                  <a:gd name="T53" fmla="*/ 40 h 96"/>
                  <a:gd name="T54" fmla="*/ 49 w 59"/>
                  <a:gd name="T55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" h="96">
                    <a:moveTo>
                      <a:pt x="49" y="31"/>
                    </a:moveTo>
                    <a:cubicBezTo>
                      <a:pt x="38" y="31"/>
                      <a:pt x="38" y="31"/>
                      <a:pt x="38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8"/>
                      <a:pt x="43" y="26"/>
                      <a:pt x="43" y="2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3"/>
                      <a:pt x="39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6"/>
                      <a:pt x="13" y="28"/>
                      <a:pt x="15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1"/>
                      <a:pt x="2" y="32"/>
                      <a:pt x="0" y="32"/>
                    </a:cubicBezTo>
                    <a:cubicBezTo>
                      <a:pt x="1" y="33"/>
                      <a:pt x="2" y="33"/>
                      <a:pt x="2" y="33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4" y="33"/>
                      <a:pt x="57" y="36"/>
                      <a:pt x="57" y="40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7" y="91"/>
                      <a:pt x="54" y="94"/>
                      <a:pt x="49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5" y="96"/>
                      <a:pt x="59" y="92"/>
                      <a:pt x="59" y="87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35"/>
                      <a:pt x="55" y="31"/>
                      <a:pt x="49" y="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26"/>
              <p:cNvSpPr>
                <a:spLocks noEditPoints="1"/>
              </p:cNvSpPr>
              <p:nvPr/>
            </p:nvSpPr>
            <p:spPr bwMode="auto">
              <a:xfrm>
                <a:off x="2635250" y="4052888"/>
                <a:ext cx="174625" cy="269875"/>
              </a:xfrm>
              <a:custGeom>
                <a:avLst/>
                <a:gdLst>
                  <a:gd name="T0" fmla="*/ 54 w 64"/>
                  <a:gd name="T1" fmla="*/ 33 h 98"/>
                  <a:gd name="T2" fmla="*/ 46 w 64"/>
                  <a:gd name="T3" fmla="*/ 33 h 98"/>
                  <a:gd name="T4" fmla="*/ 47 w 64"/>
                  <a:gd name="T5" fmla="*/ 32 h 98"/>
                  <a:gd name="T6" fmla="*/ 49 w 64"/>
                  <a:gd name="T7" fmla="*/ 25 h 98"/>
                  <a:gd name="T8" fmla="*/ 49 w 64"/>
                  <a:gd name="T9" fmla="*/ 10 h 98"/>
                  <a:gd name="T10" fmla="*/ 40 w 64"/>
                  <a:gd name="T11" fmla="*/ 0 h 98"/>
                  <a:gd name="T12" fmla="*/ 24 w 64"/>
                  <a:gd name="T13" fmla="*/ 0 h 98"/>
                  <a:gd name="T14" fmla="*/ 14 w 64"/>
                  <a:gd name="T15" fmla="*/ 10 h 98"/>
                  <a:gd name="T16" fmla="*/ 14 w 64"/>
                  <a:gd name="T17" fmla="*/ 25 h 98"/>
                  <a:gd name="T18" fmla="*/ 17 w 64"/>
                  <a:gd name="T19" fmla="*/ 32 h 98"/>
                  <a:gd name="T20" fmla="*/ 18 w 64"/>
                  <a:gd name="T21" fmla="*/ 33 h 98"/>
                  <a:gd name="T22" fmla="*/ 9 w 64"/>
                  <a:gd name="T23" fmla="*/ 33 h 98"/>
                  <a:gd name="T24" fmla="*/ 0 w 64"/>
                  <a:gd name="T25" fmla="*/ 42 h 98"/>
                  <a:gd name="T26" fmla="*/ 0 w 64"/>
                  <a:gd name="T27" fmla="*/ 90 h 98"/>
                  <a:gd name="T28" fmla="*/ 9 w 64"/>
                  <a:gd name="T29" fmla="*/ 98 h 98"/>
                  <a:gd name="T30" fmla="*/ 54 w 64"/>
                  <a:gd name="T31" fmla="*/ 98 h 98"/>
                  <a:gd name="T32" fmla="*/ 64 w 64"/>
                  <a:gd name="T33" fmla="*/ 90 h 98"/>
                  <a:gd name="T34" fmla="*/ 64 w 64"/>
                  <a:gd name="T35" fmla="*/ 42 h 98"/>
                  <a:gd name="T36" fmla="*/ 54 w 64"/>
                  <a:gd name="T37" fmla="*/ 33 h 98"/>
                  <a:gd name="T38" fmla="*/ 16 w 64"/>
                  <a:gd name="T39" fmla="*/ 25 h 98"/>
                  <a:gd name="T40" fmla="*/ 16 w 64"/>
                  <a:gd name="T41" fmla="*/ 10 h 98"/>
                  <a:gd name="T42" fmla="*/ 24 w 64"/>
                  <a:gd name="T43" fmla="*/ 2 h 98"/>
                  <a:gd name="T44" fmla="*/ 40 w 64"/>
                  <a:gd name="T45" fmla="*/ 2 h 98"/>
                  <a:gd name="T46" fmla="*/ 48 w 64"/>
                  <a:gd name="T47" fmla="*/ 10 h 98"/>
                  <a:gd name="T48" fmla="*/ 48 w 64"/>
                  <a:gd name="T49" fmla="*/ 25 h 98"/>
                  <a:gd name="T50" fmla="*/ 40 w 64"/>
                  <a:gd name="T51" fmla="*/ 33 h 98"/>
                  <a:gd name="T52" fmla="*/ 24 w 64"/>
                  <a:gd name="T53" fmla="*/ 33 h 98"/>
                  <a:gd name="T54" fmla="*/ 16 w 64"/>
                  <a:gd name="T55" fmla="*/ 25 h 98"/>
                  <a:gd name="T56" fmla="*/ 62 w 64"/>
                  <a:gd name="T57" fmla="*/ 90 h 98"/>
                  <a:gd name="T58" fmla="*/ 54 w 64"/>
                  <a:gd name="T59" fmla="*/ 96 h 98"/>
                  <a:gd name="T60" fmla="*/ 9 w 64"/>
                  <a:gd name="T61" fmla="*/ 96 h 98"/>
                  <a:gd name="T62" fmla="*/ 1 w 64"/>
                  <a:gd name="T63" fmla="*/ 90 h 98"/>
                  <a:gd name="T64" fmla="*/ 1 w 64"/>
                  <a:gd name="T65" fmla="*/ 42 h 98"/>
                  <a:gd name="T66" fmla="*/ 9 w 64"/>
                  <a:gd name="T67" fmla="*/ 35 h 98"/>
                  <a:gd name="T68" fmla="*/ 30 w 64"/>
                  <a:gd name="T69" fmla="*/ 35 h 98"/>
                  <a:gd name="T70" fmla="*/ 32 w 64"/>
                  <a:gd name="T71" fmla="*/ 40 h 98"/>
                  <a:gd name="T72" fmla="*/ 34 w 64"/>
                  <a:gd name="T73" fmla="*/ 35 h 98"/>
                  <a:gd name="T74" fmla="*/ 54 w 64"/>
                  <a:gd name="T75" fmla="*/ 35 h 98"/>
                  <a:gd name="T76" fmla="*/ 62 w 64"/>
                  <a:gd name="T77" fmla="*/ 42 h 98"/>
                  <a:gd name="T78" fmla="*/ 62 w 64"/>
                  <a:gd name="T79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98">
                    <a:moveTo>
                      <a:pt x="54" y="33"/>
                    </a:move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0"/>
                      <a:pt x="49" y="28"/>
                      <a:pt x="49" y="25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4"/>
                      <a:pt x="45" y="0"/>
                      <a:pt x="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8"/>
                      <a:pt x="15" y="30"/>
                      <a:pt x="17" y="3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4" y="33"/>
                      <a:pt x="0" y="37"/>
                      <a:pt x="0" y="4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4"/>
                      <a:pt x="4" y="98"/>
                      <a:pt x="9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0" y="98"/>
                      <a:pt x="64" y="94"/>
                      <a:pt x="64" y="90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0" y="33"/>
                      <a:pt x="54" y="33"/>
                    </a:cubicBezTo>
                    <a:close/>
                    <a:moveTo>
                      <a:pt x="16" y="25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5"/>
                      <a:pt x="20" y="2"/>
                      <a:pt x="24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4" y="2"/>
                      <a:pt x="48" y="5"/>
                      <a:pt x="48" y="1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4" y="33"/>
                      <a:pt x="40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0" y="33"/>
                      <a:pt x="16" y="30"/>
                      <a:pt x="16" y="25"/>
                    </a:cubicBezTo>
                    <a:close/>
                    <a:moveTo>
                      <a:pt x="62" y="90"/>
                    </a:moveTo>
                    <a:cubicBezTo>
                      <a:pt x="62" y="93"/>
                      <a:pt x="59" y="96"/>
                      <a:pt x="54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5" y="96"/>
                      <a:pt x="1" y="93"/>
                      <a:pt x="1" y="9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5" y="35"/>
                      <a:pt x="9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9" y="35"/>
                      <a:pt x="62" y="38"/>
                      <a:pt x="62" y="42"/>
                    </a:cubicBezTo>
                    <a:lnTo>
                      <a:pt x="62" y="9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Freeform 27"/>
              <p:cNvSpPr>
                <a:spLocks/>
              </p:cNvSpPr>
              <p:nvPr/>
            </p:nvSpPr>
            <p:spPr bwMode="auto">
              <a:xfrm>
                <a:off x="2706688" y="4171950"/>
                <a:ext cx="30162" cy="125413"/>
              </a:xfrm>
              <a:custGeom>
                <a:avLst/>
                <a:gdLst>
                  <a:gd name="T0" fmla="*/ 0 w 19"/>
                  <a:gd name="T1" fmla="*/ 65 h 79"/>
                  <a:gd name="T2" fmla="*/ 10 w 19"/>
                  <a:gd name="T3" fmla="*/ 79 h 79"/>
                  <a:gd name="T4" fmla="*/ 19 w 19"/>
                  <a:gd name="T5" fmla="*/ 65 h 79"/>
                  <a:gd name="T6" fmla="*/ 10 w 19"/>
                  <a:gd name="T7" fmla="*/ 0 h 79"/>
                  <a:gd name="T8" fmla="*/ 0 w 19"/>
                  <a:gd name="T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9">
                    <a:moveTo>
                      <a:pt x="0" y="65"/>
                    </a:moveTo>
                    <a:lnTo>
                      <a:pt x="10" y="79"/>
                    </a:lnTo>
                    <a:lnTo>
                      <a:pt x="19" y="65"/>
                    </a:lnTo>
                    <a:lnTo>
                      <a:pt x="1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 rot="2700000">
              <a:off x="802184" y="3031698"/>
              <a:ext cx="2096420" cy="682506"/>
              <a:chOff x="6352265" y="1646843"/>
              <a:chExt cx="2096420" cy="682506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6352265" y="1903591"/>
                <a:ext cx="2071645" cy="42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702169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5" name="任意多边形 1144"/>
            <p:cNvSpPr/>
            <p:nvPr/>
          </p:nvSpPr>
          <p:spPr>
            <a:xfrm>
              <a:off x="2343150" y="2663191"/>
              <a:ext cx="1748790" cy="1748790"/>
            </a:xfrm>
            <a:custGeom>
              <a:avLst/>
              <a:gdLst>
                <a:gd name="connsiteX0" fmla="*/ 1748790 w 1748790"/>
                <a:gd name="connsiteY0" fmla="*/ 0 h 1748790"/>
                <a:gd name="connsiteX1" fmla="*/ 0 w 1748790"/>
                <a:gd name="connsiteY1" fmla="*/ 1748790 h 17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8790" h="1748790">
                  <a:moveTo>
                    <a:pt x="1748790" y="0"/>
                  </a:moveTo>
                  <a:lnTo>
                    <a:pt x="0" y="174879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53" name="组合 5152"/>
          <p:cNvGrpSpPr/>
          <p:nvPr/>
        </p:nvGrpSpPr>
        <p:grpSpPr>
          <a:xfrm>
            <a:off x="5143319" y="1130481"/>
            <a:ext cx="2601481" cy="2071645"/>
            <a:chOff x="5143319" y="1130481"/>
            <a:chExt cx="2601481" cy="2071645"/>
          </a:xfrm>
        </p:grpSpPr>
        <p:grpSp>
          <p:nvGrpSpPr>
            <p:cNvPr id="106" name="组合 105"/>
            <p:cNvGrpSpPr/>
            <p:nvPr/>
          </p:nvGrpSpPr>
          <p:grpSpPr>
            <a:xfrm rot="2700000">
              <a:off x="6284368" y="1741695"/>
              <a:ext cx="2071645" cy="849218"/>
              <a:chOff x="6352265" y="1646843"/>
              <a:chExt cx="2071645" cy="849218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35875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3" name="任意多边形 1142"/>
            <p:cNvSpPr/>
            <p:nvPr/>
          </p:nvSpPr>
          <p:spPr>
            <a:xfrm>
              <a:off x="5143319" y="135110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52" name="组合 5151"/>
            <p:cNvGrpSpPr/>
            <p:nvPr/>
          </p:nvGrpSpPr>
          <p:grpSpPr>
            <a:xfrm>
              <a:off x="6074392" y="1874022"/>
              <a:ext cx="407988" cy="320675"/>
              <a:chOff x="5297488" y="2511425"/>
              <a:chExt cx="407988" cy="320675"/>
            </a:xfrm>
            <a:solidFill>
              <a:schemeClr val="bg1">
                <a:lumMod val="50000"/>
              </a:schemeClr>
            </a:solidFill>
          </p:grpSpPr>
          <p:sp>
            <p:nvSpPr>
              <p:cNvPr id="1148" name="Freeform 34"/>
              <p:cNvSpPr>
                <a:spLocks/>
              </p:cNvSpPr>
              <p:nvPr/>
            </p:nvSpPr>
            <p:spPr bwMode="auto">
              <a:xfrm>
                <a:off x="5297488" y="2511425"/>
                <a:ext cx="322263" cy="239713"/>
              </a:xfrm>
              <a:custGeom>
                <a:avLst/>
                <a:gdLst>
                  <a:gd name="T0" fmla="*/ 15 w 131"/>
                  <a:gd name="T1" fmla="*/ 92 h 97"/>
                  <a:gd name="T2" fmla="*/ 6 w 131"/>
                  <a:gd name="T3" fmla="*/ 83 h 97"/>
                  <a:gd name="T4" fmla="*/ 6 w 131"/>
                  <a:gd name="T5" fmla="*/ 15 h 97"/>
                  <a:gd name="T6" fmla="*/ 15 w 131"/>
                  <a:gd name="T7" fmla="*/ 6 h 97"/>
                  <a:gd name="T8" fmla="*/ 117 w 131"/>
                  <a:gd name="T9" fmla="*/ 6 h 97"/>
                  <a:gd name="T10" fmla="*/ 126 w 131"/>
                  <a:gd name="T11" fmla="*/ 15 h 97"/>
                  <a:gd name="T12" fmla="*/ 126 w 131"/>
                  <a:gd name="T13" fmla="*/ 23 h 97"/>
                  <a:gd name="T14" fmla="*/ 131 w 131"/>
                  <a:gd name="T15" fmla="*/ 23 h 97"/>
                  <a:gd name="T16" fmla="*/ 131 w 131"/>
                  <a:gd name="T17" fmla="*/ 15 h 97"/>
                  <a:gd name="T18" fmla="*/ 117 w 131"/>
                  <a:gd name="T19" fmla="*/ 0 h 97"/>
                  <a:gd name="T20" fmla="*/ 15 w 131"/>
                  <a:gd name="T21" fmla="*/ 0 h 97"/>
                  <a:gd name="T22" fmla="*/ 0 w 131"/>
                  <a:gd name="T23" fmla="*/ 15 h 97"/>
                  <a:gd name="T24" fmla="*/ 0 w 131"/>
                  <a:gd name="T25" fmla="*/ 83 h 97"/>
                  <a:gd name="T26" fmla="*/ 15 w 131"/>
                  <a:gd name="T27" fmla="*/ 97 h 97"/>
                  <a:gd name="T28" fmla="*/ 97 w 131"/>
                  <a:gd name="T29" fmla="*/ 97 h 97"/>
                  <a:gd name="T30" fmla="*/ 97 w 131"/>
                  <a:gd name="T31" fmla="*/ 92 h 97"/>
                  <a:gd name="T32" fmla="*/ 15 w 131"/>
                  <a:gd name="T33" fmla="*/ 9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97">
                    <a:moveTo>
                      <a:pt x="15" y="92"/>
                    </a:moveTo>
                    <a:cubicBezTo>
                      <a:pt x="10" y="92"/>
                      <a:pt x="6" y="88"/>
                      <a:pt x="6" y="8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0"/>
                      <a:pt x="10" y="6"/>
                      <a:pt x="15" y="6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2" y="6"/>
                      <a:pt x="126" y="10"/>
                      <a:pt x="126" y="15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5" y="0"/>
                      <a:pt x="1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1"/>
                      <a:pt x="7" y="97"/>
                      <a:pt x="15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92"/>
                      <a:pt x="97" y="92"/>
                      <a:pt x="97" y="92"/>
                    </a:cubicBezTo>
                    <a:lnTo>
                      <a:pt x="1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" name="Freeform 35"/>
              <p:cNvSpPr>
                <a:spLocks/>
              </p:cNvSpPr>
              <p:nvPr/>
            </p:nvSpPr>
            <p:spPr bwMode="auto">
              <a:xfrm>
                <a:off x="5541963" y="2663825"/>
                <a:ext cx="163513" cy="168275"/>
              </a:xfrm>
              <a:custGeom>
                <a:avLst/>
                <a:gdLst>
                  <a:gd name="T0" fmla="*/ 58 w 67"/>
                  <a:gd name="T1" fmla="*/ 0 h 68"/>
                  <a:gd name="T2" fmla="*/ 46 w 67"/>
                  <a:gd name="T3" fmla="*/ 0 h 68"/>
                  <a:gd name="T4" fmla="*/ 37 w 67"/>
                  <a:gd name="T5" fmla="*/ 37 h 68"/>
                  <a:gd name="T6" fmla="*/ 33 w 67"/>
                  <a:gd name="T7" fmla="*/ 8 h 68"/>
                  <a:gd name="T8" fmla="*/ 29 w 67"/>
                  <a:gd name="T9" fmla="*/ 37 h 68"/>
                  <a:gd name="T10" fmla="*/ 21 w 67"/>
                  <a:gd name="T11" fmla="*/ 0 h 68"/>
                  <a:gd name="T12" fmla="*/ 9 w 67"/>
                  <a:gd name="T13" fmla="*/ 0 h 68"/>
                  <a:gd name="T14" fmla="*/ 0 w 67"/>
                  <a:gd name="T15" fmla="*/ 8 h 68"/>
                  <a:gd name="T16" fmla="*/ 0 w 67"/>
                  <a:gd name="T17" fmla="*/ 60 h 68"/>
                  <a:gd name="T18" fmla="*/ 9 w 67"/>
                  <a:gd name="T19" fmla="*/ 68 h 68"/>
                  <a:gd name="T20" fmla="*/ 58 w 67"/>
                  <a:gd name="T21" fmla="*/ 68 h 68"/>
                  <a:gd name="T22" fmla="*/ 67 w 67"/>
                  <a:gd name="T23" fmla="*/ 60 h 68"/>
                  <a:gd name="T24" fmla="*/ 67 w 67"/>
                  <a:gd name="T25" fmla="*/ 8 h 68"/>
                  <a:gd name="T26" fmla="*/ 58 w 6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68">
                    <a:moveTo>
                      <a:pt x="5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4" y="68"/>
                      <a:pt x="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3" y="68"/>
                      <a:pt x="67" y="65"/>
                      <a:pt x="67" y="60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4"/>
                      <a:pt x="63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Freeform 36"/>
              <p:cNvSpPr>
                <a:spLocks/>
              </p:cNvSpPr>
              <p:nvPr/>
            </p:nvSpPr>
            <p:spPr bwMode="auto">
              <a:xfrm>
                <a:off x="5580063" y="2573338"/>
                <a:ext cx="87313" cy="103188"/>
              </a:xfrm>
              <a:custGeom>
                <a:avLst/>
                <a:gdLst>
                  <a:gd name="T0" fmla="*/ 9 w 35"/>
                  <a:gd name="T1" fmla="*/ 35 h 42"/>
                  <a:gd name="T2" fmla="*/ 9 w 35"/>
                  <a:gd name="T3" fmla="*/ 36 h 42"/>
                  <a:gd name="T4" fmla="*/ 15 w 35"/>
                  <a:gd name="T5" fmla="*/ 36 h 42"/>
                  <a:gd name="T6" fmla="*/ 17 w 35"/>
                  <a:gd name="T7" fmla="*/ 42 h 42"/>
                  <a:gd name="T8" fmla="*/ 20 w 35"/>
                  <a:gd name="T9" fmla="*/ 36 h 42"/>
                  <a:gd name="T10" fmla="*/ 26 w 35"/>
                  <a:gd name="T11" fmla="*/ 36 h 42"/>
                  <a:gd name="T12" fmla="*/ 26 w 35"/>
                  <a:gd name="T13" fmla="*/ 35 h 42"/>
                  <a:gd name="T14" fmla="*/ 35 w 35"/>
                  <a:gd name="T15" fmla="*/ 26 h 42"/>
                  <a:gd name="T16" fmla="*/ 35 w 35"/>
                  <a:gd name="T17" fmla="*/ 9 h 42"/>
                  <a:gd name="T18" fmla="*/ 26 w 35"/>
                  <a:gd name="T19" fmla="*/ 0 h 42"/>
                  <a:gd name="T20" fmla="*/ 9 w 35"/>
                  <a:gd name="T21" fmla="*/ 0 h 42"/>
                  <a:gd name="T22" fmla="*/ 0 w 35"/>
                  <a:gd name="T23" fmla="*/ 9 h 42"/>
                  <a:gd name="T24" fmla="*/ 0 w 35"/>
                  <a:gd name="T25" fmla="*/ 26 h 42"/>
                  <a:gd name="T26" fmla="*/ 9 w 35"/>
                  <a:gd name="T2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9" y="35"/>
                    </a:moveTo>
                    <a:cubicBezTo>
                      <a:pt x="9" y="36"/>
                      <a:pt x="9" y="36"/>
                      <a:pt x="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31" y="35"/>
                      <a:pt x="35" y="31"/>
                      <a:pt x="35" y="26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1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4" y="35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Freeform 37"/>
              <p:cNvSpPr>
                <a:spLocks/>
              </p:cNvSpPr>
              <p:nvPr/>
            </p:nvSpPr>
            <p:spPr bwMode="auto">
              <a:xfrm>
                <a:off x="5332413" y="2605088"/>
                <a:ext cx="203200" cy="109538"/>
              </a:xfrm>
              <a:custGeom>
                <a:avLst/>
                <a:gdLst>
                  <a:gd name="T0" fmla="*/ 116 w 128"/>
                  <a:gd name="T1" fmla="*/ 9 h 69"/>
                  <a:gd name="T2" fmla="*/ 91 w 128"/>
                  <a:gd name="T3" fmla="*/ 34 h 69"/>
                  <a:gd name="T4" fmla="*/ 79 w 128"/>
                  <a:gd name="T5" fmla="*/ 20 h 69"/>
                  <a:gd name="T6" fmla="*/ 38 w 128"/>
                  <a:gd name="T7" fmla="*/ 59 h 69"/>
                  <a:gd name="T8" fmla="*/ 15 w 128"/>
                  <a:gd name="T9" fmla="*/ 50 h 69"/>
                  <a:gd name="T10" fmla="*/ 0 w 128"/>
                  <a:gd name="T11" fmla="*/ 65 h 69"/>
                  <a:gd name="T12" fmla="*/ 3 w 128"/>
                  <a:gd name="T13" fmla="*/ 69 h 69"/>
                  <a:gd name="T14" fmla="*/ 17 w 128"/>
                  <a:gd name="T15" fmla="*/ 55 h 69"/>
                  <a:gd name="T16" fmla="*/ 40 w 128"/>
                  <a:gd name="T17" fmla="*/ 64 h 69"/>
                  <a:gd name="T18" fmla="*/ 79 w 128"/>
                  <a:gd name="T19" fmla="*/ 26 h 69"/>
                  <a:gd name="T20" fmla="*/ 91 w 128"/>
                  <a:gd name="T21" fmla="*/ 40 h 69"/>
                  <a:gd name="T22" fmla="*/ 119 w 128"/>
                  <a:gd name="T23" fmla="*/ 12 h 69"/>
                  <a:gd name="T24" fmla="*/ 124 w 128"/>
                  <a:gd name="T25" fmla="*/ 17 h 69"/>
                  <a:gd name="T26" fmla="*/ 128 w 128"/>
                  <a:gd name="T27" fmla="*/ 0 h 69"/>
                  <a:gd name="T28" fmla="*/ 111 w 128"/>
                  <a:gd name="T29" fmla="*/ 5 h 69"/>
                  <a:gd name="T30" fmla="*/ 116 w 128"/>
                  <a:gd name="T3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69">
                    <a:moveTo>
                      <a:pt x="116" y="9"/>
                    </a:moveTo>
                    <a:lnTo>
                      <a:pt x="91" y="34"/>
                    </a:lnTo>
                    <a:lnTo>
                      <a:pt x="79" y="20"/>
                    </a:lnTo>
                    <a:lnTo>
                      <a:pt x="38" y="59"/>
                    </a:lnTo>
                    <a:lnTo>
                      <a:pt x="15" y="50"/>
                    </a:lnTo>
                    <a:lnTo>
                      <a:pt x="0" y="65"/>
                    </a:lnTo>
                    <a:lnTo>
                      <a:pt x="3" y="69"/>
                    </a:lnTo>
                    <a:lnTo>
                      <a:pt x="17" y="55"/>
                    </a:lnTo>
                    <a:lnTo>
                      <a:pt x="40" y="64"/>
                    </a:lnTo>
                    <a:lnTo>
                      <a:pt x="79" y="26"/>
                    </a:lnTo>
                    <a:lnTo>
                      <a:pt x="91" y="40"/>
                    </a:lnTo>
                    <a:lnTo>
                      <a:pt x="119" y="12"/>
                    </a:lnTo>
                    <a:lnTo>
                      <a:pt x="124" y="17"/>
                    </a:lnTo>
                    <a:lnTo>
                      <a:pt x="128" y="0"/>
                    </a:lnTo>
                    <a:lnTo>
                      <a:pt x="111" y="5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5064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d7c946bd23a7ba892a0f8d482df16a65fa2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93</Words>
  <Application>Microsoft Macintosh PowerPoint</Application>
  <PresentationFormat>全屏显示(16:9)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Black</vt:lpstr>
      <vt:lpstr>Arial</vt:lpstr>
      <vt:lpstr>微软雅黑</vt:lpstr>
      <vt:lpstr>Calibri</vt:lpstr>
      <vt:lpstr>时尚中黑简体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健 王</cp:lastModifiedBy>
  <cp:revision>615</cp:revision>
  <dcterms:created xsi:type="dcterms:W3CDTF">2013-02-26T09:05:54Z</dcterms:created>
  <dcterms:modified xsi:type="dcterms:W3CDTF">2023-09-07T13:52:32Z</dcterms:modified>
</cp:coreProperties>
</file>