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8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33"/>
    <a:srgbClr val="99FF66"/>
    <a:srgbClr val="990099"/>
    <a:srgbClr val="FFCC66"/>
    <a:srgbClr val="FF9900"/>
    <a:srgbClr val="FFFFFF"/>
    <a:srgbClr val="FFCC00"/>
    <a:srgbClr val="00206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4660"/>
  </p:normalViewPr>
  <p:slideViewPr>
    <p:cSldViewPr>
      <p:cViewPr varScale="1">
        <p:scale>
          <a:sx n="104" d="100"/>
          <a:sy n="104" d="100"/>
        </p:scale>
        <p:origin x="205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2021/6/15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2021/6/15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DEE79-D6A9-404B-B2E7-14B1D354893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80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-14288"/>
            <a:ext cx="9144000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792942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716016" y="332656"/>
            <a:ext cx="4420121" cy="3693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en-US" altLang="zh-CN" sz="18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</a:t>
            </a:r>
            <a:r>
              <a:rPr lang="en-US" altLang="zh-CN" sz="1800" spc="300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</a:t>
            </a:r>
            <a:r>
              <a:rPr lang="en-US" altLang="zh-CN" sz="14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HTTP://WWW.1PPT.COM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utoShape 3"/>
          <p:cNvSpPr>
            <a:spLocks noChangeArrowheads="1"/>
          </p:cNvSpPr>
          <p:nvPr/>
        </p:nvSpPr>
        <p:spPr bwMode="gray">
          <a:xfrm>
            <a:off x="4714056" y="2909218"/>
            <a:ext cx="3962400" cy="895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8039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AutoShape 4"/>
          <p:cNvSpPr>
            <a:spLocks noChangeArrowheads="1"/>
          </p:cNvSpPr>
          <p:nvPr/>
        </p:nvSpPr>
        <p:spPr bwMode="gray">
          <a:xfrm>
            <a:off x="4714056" y="1966243"/>
            <a:ext cx="3962400" cy="895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8039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4" name="Group 5"/>
          <p:cNvGrpSpPr>
            <a:grpSpLocks/>
          </p:cNvGrpSpPr>
          <p:nvPr/>
        </p:nvGrpSpPr>
        <p:grpSpPr bwMode="auto">
          <a:xfrm>
            <a:off x="551631" y="1369343"/>
            <a:ext cx="3810000" cy="466725"/>
            <a:chOff x="406" y="980"/>
            <a:chExt cx="2330" cy="294"/>
          </a:xfrm>
        </p:grpSpPr>
        <p:sp>
          <p:nvSpPr>
            <p:cNvPr id="55" name="AutoShape 6"/>
            <p:cNvSpPr>
              <a:spLocks noChangeArrowheads="1"/>
            </p:cNvSpPr>
            <p:nvPr/>
          </p:nvSpPr>
          <p:spPr bwMode="gray">
            <a:xfrm>
              <a:off x="406" y="980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1B97C3">
                    <a:gamma/>
                    <a:tint val="54118"/>
                    <a:invGamma/>
                  </a:srgbClr>
                </a:gs>
                <a:gs pos="100000">
                  <a:srgbClr val="1B97C3"/>
                </a:gs>
              </a:gsLst>
              <a:lin ang="0" scaled="1"/>
            </a:gradFill>
            <a:ln w="12700">
              <a:solidFill>
                <a:srgbClr val="1DA5D5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AutoShape 7"/>
            <p:cNvSpPr>
              <a:spLocks noChangeArrowheads="1"/>
            </p:cNvSpPr>
            <p:nvPr/>
          </p:nvSpPr>
          <p:spPr bwMode="gray">
            <a:xfrm flipH="1">
              <a:off x="2620" y="1005"/>
              <a:ext cx="104" cy="24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AutoShape 8"/>
            <p:cNvSpPr>
              <a:spLocks noChangeArrowheads="1"/>
            </p:cNvSpPr>
            <p:nvPr/>
          </p:nvSpPr>
          <p:spPr bwMode="gray">
            <a:xfrm>
              <a:off x="420" y="1006"/>
              <a:ext cx="104" cy="242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8" name="Text Box 18"/>
          <p:cNvSpPr txBox="1">
            <a:spLocks noChangeArrowheads="1"/>
          </p:cNvSpPr>
          <p:nvPr/>
        </p:nvSpPr>
        <p:spPr bwMode="gray">
          <a:xfrm>
            <a:off x="865956" y="1340768"/>
            <a:ext cx="3051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Arial" charset="0"/>
              </a:rPr>
              <a:t>Title in here</a:t>
            </a:r>
          </a:p>
        </p:txBody>
      </p:sp>
      <p:sp>
        <p:nvSpPr>
          <p:cNvPr id="59" name="AutoShape 10"/>
          <p:cNvSpPr>
            <a:spLocks noChangeArrowheads="1"/>
          </p:cNvSpPr>
          <p:nvPr/>
        </p:nvSpPr>
        <p:spPr bwMode="gray">
          <a:xfrm rot="5400000">
            <a:off x="4475931" y="2164680"/>
            <a:ext cx="488950" cy="488950"/>
          </a:xfrm>
          <a:prstGeom prst="diamond">
            <a:avLst/>
          </a:prstGeom>
          <a:solidFill>
            <a:srgbClr val="009999"/>
          </a:solidFill>
          <a:ln w="19050">
            <a:solidFill>
              <a:srgbClr val="F8F8F8"/>
            </a:solidFill>
            <a:miter lim="800000"/>
            <a:headEnd/>
            <a:tailEnd/>
          </a:ln>
          <a:effectLst>
            <a:outerShdw sy="50000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AutoShape 11"/>
          <p:cNvSpPr>
            <a:spLocks noChangeArrowheads="1"/>
          </p:cNvSpPr>
          <p:nvPr/>
        </p:nvSpPr>
        <p:spPr bwMode="gray">
          <a:xfrm rot="5400000">
            <a:off x="4475931" y="3107655"/>
            <a:ext cx="488950" cy="488950"/>
          </a:xfrm>
          <a:prstGeom prst="diamond">
            <a:avLst/>
          </a:prstGeom>
          <a:solidFill>
            <a:srgbClr val="99CC00"/>
          </a:solidFill>
          <a:ln w="19050">
            <a:solidFill>
              <a:srgbClr val="F8F8F8"/>
            </a:solidFill>
            <a:miter lim="800000"/>
            <a:headEnd/>
            <a:tailEnd/>
          </a:ln>
          <a:effectLst>
            <a:outerShdw sy="50000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AutoShape 12"/>
          <p:cNvSpPr>
            <a:spLocks noChangeArrowheads="1"/>
          </p:cNvSpPr>
          <p:nvPr/>
        </p:nvSpPr>
        <p:spPr bwMode="gray">
          <a:xfrm>
            <a:off x="4714056" y="4785643"/>
            <a:ext cx="3962400" cy="895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8039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AutoShape 13"/>
          <p:cNvSpPr>
            <a:spLocks noChangeArrowheads="1"/>
          </p:cNvSpPr>
          <p:nvPr/>
        </p:nvSpPr>
        <p:spPr bwMode="gray">
          <a:xfrm>
            <a:off x="4714056" y="3842668"/>
            <a:ext cx="3962400" cy="895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8039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gray">
          <a:xfrm rot="5400000">
            <a:off x="4475931" y="4041105"/>
            <a:ext cx="488950" cy="488950"/>
          </a:xfrm>
          <a:prstGeom prst="diamond">
            <a:avLst/>
          </a:prstGeom>
          <a:solidFill>
            <a:srgbClr val="BBE0E3"/>
          </a:solidFill>
          <a:ln w="19050">
            <a:solidFill>
              <a:srgbClr val="F8F8F8"/>
            </a:solidFill>
            <a:miter lim="800000"/>
            <a:headEnd/>
            <a:tailEnd/>
          </a:ln>
          <a:effectLst>
            <a:outerShdw sy="50000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AutoShape 15"/>
          <p:cNvSpPr>
            <a:spLocks noChangeArrowheads="1"/>
          </p:cNvSpPr>
          <p:nvPr/>
        </p:nvSpPr>
        <p:spPr bwMode="gray">
          <a:xfrm rot="5400000">
            <a:off x="4475931" y="4984080"/>
            <a:ext cx="488950" cy="488950"/>
          </a:xfrm>
          <a:prstGeom prst="diamond">
            <a:avLst/>
          </a:prstGeom>
          <a:solidFill>
            <a:srgbClr val="333399"/>
          </a:solidFill>
          <a:ln w="19050">
            <a:solidFill>
              <a:srgbClr val="F8F8F8"/>
            </a:solidFill>
            <a:miter lim="800000"/>
            <a:headEnd/>
            <a:tailEnd/>
          </a:ln>
          <a:effectLst>
            <a:outerShdw sy="50000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gray">
          <a:xfrm>
            <a:off x="5018856" y="2178968"/>
            <a:ext cx="33528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400" b="1">
                <a:solidFill>
                  <a:srgbClr val="080808"/>
                </a:solidFill>
                <a:cs typeface="Arial" charset="0"/>
              </a:rPr>
              <a:t> Description of the contents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400" b="1">
                <a:solidFill>
                  <a:srgbClr val="080808"/>
                </a:solidFill>
                <a:cs typeface="Arial" charset="0"/>
              </a:rPr>
              <a:t> Description of the contents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gray">
          <a:xfrm>
            <a:off x="5018856" y="2980655"/>
            <a:ext cx="3505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1400" b="1">
                <a:solidFill>
                  <a:srgbClr val="080808"/>
                </a:solidFill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gray">
          <a:xfrm>
            <a:off x="5018856" y="4045868"/>
            <a:ext cx="33528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400" b="1">
                <a:solidFill>
                  <a:srgbClr val="080808"/>
                </a:solidFill>
                <a:cs typeface="Arial" charset="0"/>
              </a:rPr>
              <a:t> Description of the contents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400" b="1">
                <a:solidFill>
                  <a:srgbClr val="080808"/>
                </a:solidFill>
                <a:cs typeface="Arial" charset="0"/>
              </a:rPr>
              <a:t> Description of the contents</a:t>
            </a: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gray">
          <a:xfrm>
            <a:off x="5018856" y="4857080"/>
            <a:ext cx="3505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1400" b="1">
                <a:solidFill>
                  <a:srgbClr val="080808"/>
                </a:solidFill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69" name="Oval 20"/>
          <p:cNvSpPr>
            <a:spLocks noChangeArrowheads="1"/>
          </p:cNvSpPr>
          <p:nvPr/>
        </p:nvSpPr>
        <p:spPr bwMode="ltGray">
          <a:xfrm>
            <a:off x="675456" y="2056730"/>
            <a:ext cx="3625850" cy="3625850"/>
          </a:xfrm>
          <a:prstGeom prst="ellipse">
            <a:avLst/>
          </a:prstGeom>
          <a:solidFill>
            <a:srgbClr val="009999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dist="91581" dir="3378596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Oval 21"/>
          <p:cNvSpPr>
            <a:spLocks noChangeArrowheads="1"/>
          </p:cNvSpPr>
          <p:nvPr/>
        </p:nvSpPr>
        <p:spPr bwMode="ltGray">
          <a:xfrm>
            <a:off x="1024706" y="2823493"/>
            <a:ext cx="2927350" cy="2867025"/>
          </a:xfrm>
          <a:prstGeom prst="ellipse">
            <a:avLst/>
          </a:prstGeom>
          <a:solidFill>
            <a:srgbClr val="99CC00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dist="91581" dir="3378596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Oval 22"/>
          <p:cNvSpPr>
            <a:spLocks noChangeArrowheads="1"/>
          </p:cNvSpPr>
          <p:nvPr/>
        </p:nvSpPr>
        <p:spPr bwMode="gray">
          <a:xfrm>
            <a:off x="1419994" y="3552155"/>
            <a:ext cx="2160587" cy="213995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dist="91581" dir="3378596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Oval 23"/>
          <p:cNvSpPr>
            <a:spLocks noChangeArrowheads="1"/>
          </p:cNvSpPr>
          <p:nvPr/>
        </p:nvSpPr>
        <p:spPr bwMode="ltGray">
          <a:xfrm>
            <a:off x="1770831" y="4245893"/>
            <a:ext cx="1484313" cy="1452562"/>
          </a:xfrm>
          <a:prstGeom prst="ellipse">
            <a:avLst/>
          </a:prstGeom>
          <a:solidFill>
            <a:srgbClr val="333399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dist="91581" dir="3378596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black">
          <a:xfrm>
            <a:off x="1643831" y="4831680"/>
            <a:ext cx="179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8F8F8"/>
                </a:solidFill>
                <a:cs typeface="Arial" charset="0"/>
              </a:rPr>
              <a:t>Text in here</a:t>
            </a:r>
          </a:p>
        </p:txBody>
      </p:sp>
      <p:sp>
        <p:nvSpPr>
          <p:cNvPr id="74" name="Text Box 18"/>
          <p:cNvSpPr txBox="1">
            <a:spLocks noChangeArrowheads="1"/>
          </p:cNvSpPr>
          <p:nvPr/>
        </p:nvSpPr>
        <p:spPr bwMode="black">
          <a:xfrm>
            <a:off x="1548581" y="3810918"/>
            <a:ext cx="1882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8F8F8"/>
                </a:solidFill>
                <a:cs typeface="Arial" charset="0"/>
              </a:rPr>
              <a:t>Text in here</a:t>
            </a:r>
          </a:p>
        </p:txBody>
      </p:sp>
      <p:sp>
        <p:nvSpPr>
          <p:cNvPr id="75" name="Text Box 18"/>
          <p:cNvSpPr txBox="1">
            <a:spLocks noChangeArrowheads="1"/>
          </p:cNvSpPr>
          <p:nvPr/>
        </p:nvSpPr>
        <p:spPr bwMode="black">
          <a:xfrm>
            <a:off x="1548581" y="3018755"/>
            <a:ext cx="1882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8F8F8"/>
                </a:solidFill>
                <a:cs typeface="Arial" charset="0"/>
              </a:rPr>
              <a:t>Text in here</a:t>
            </a:r>
          </a:p>
        </p:txBody>
      </p:sp>
      <p:sp>
        <p:nvSpPr>
          <p:cNvPr id="76" name="Text Box 18"/>
          <p:cNvSpPr txBox="1">
            <a:spLocks noChangeArrowheads="1"/>
          </p:cNvSpPr>
          <p:nvPr/>
        </p:nvSpPr>
        <p:spPr bwMode="black">
          <a:xfrm>
            <a:off x="1548581" y="2251993"/>
            <a:ext cx="188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8F8F8"/>
                </a:solidFill>
                <a:cs typeface="Arial" charset="0"/>
              </a:rPr>
              <a:t>Text in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19020</TotalTime>
  <Words>66</Words>
  <Application>Microsoft Office PowerPoint</Application>
  <PresentationFormat>全屏显示(4:3)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 Unicode MS</vt:lpstr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Qingri-7</cp:lastModifiedBy>
  <cp:revision>890</cp:revision>
  <dcterms:created xsi:type="dcterms:W3CDTF">2009-02-11T05:37:22Z</dcterms:created>
  <dcterms:modified xsi:type="dcterms:W3CDTF">2021-06-15T08:04:37Z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