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6" r:id="rId1"/>
  </p:sldMasterIdLst>
  <p:notesMasterIdLst>
    <p:notesMasterId r:id="rId3"/>
  </p:notesMasterIdLst>
  <p:handoutMasterIdLst>
    <p:handoutMasterId r:id="rId4"/>
  </p:handoutMasterIdLst>
  <p:sldIdLst>
    <p:sldId id="429" r:id="rId2"/>
  </p:sldIdLst>
  <p:sldSz cx="11522075" cy="864076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57603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11520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72810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230414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880176" algn="l" defTabSz="115207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3456210" algn="l" defTabSz="115207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4032246" algn="l" defTabSz="115207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4608281" algn="l" defTabSz="115207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22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990099"/>
    <a:srgbClr val="FF3399"/>
    <a:srgbClr val="66FF33"/>
    <a:srgbClr val="99FF66"/>
    <a:srgbClr val="FFCC66"/>
    <a:srgbClr val="FF9900"/>
    <a:srgbClr val="FFFFFF"/>
    <a:srgbClr val="FFCC0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70" autoAdjust="0"/>
    <p:restoredTop sz="95672" autoAdjust="0"/>
  </p:normalViewPr>
  <p:slideViewPr>
    <p:cSldViewPr>
      <p:cViewPr varScale="1">
        <p:scale>
          <a:sx n="87" d="100"/>
          <a:sy n="87" d="100"/>
        </p:scale>
        <p:origin x="1890" y="96"/>
      </p:cViewPr>
      <p:guideLst>
        <p:guide orient="horz" pos="2722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5304"/>
    </p:cViewPr>
  </p:sorterViewPr>
  <p:notesViewPr>
    <p:cSldViewPr>
      <p:cViewPr varScale="1">
        <p:scale>
          <a:sx n="81" d="100"/>
          <a:sy n="81" d="100"/>
        </p:scale>
        <p:origin x="-328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E1A7895-9E8F-4C50-B5E8-7345F3E6B0B6}" type="datetimeFigureOut">
              <a:rPr lang="zh-CN" altLang="en-US"/>
              <a:pPr>
                <a:defRPr/>
              </a:pPr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1C19984-4B2A-48B4-B869-87DEC631B6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293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D0698-BD05-4639-9D81-B9F65B9CB3B9}" type="datetimeFigureOut">
              <a:rPr lang="zh-CN" altLang="en-US" smtClean="0"/>
              <a:pPr/>
              <a:t>2020/7/15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DEE79-D6A9-404B-B2E7-14B1D3548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44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5207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76035" algn="l" defTabSz="115207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52070" algn="l" defTabSz="115207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28105" algn="l" defTabSz="115207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304141" algn="l" defTabSz="115207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880176" algn="l" defTabSz="115207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56210" algn="l" defTabSz="115207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32246" algn="l" defTabSz="115207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08281" algn="l" defTabSz="115207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5876610"/>
            <a:ext cx="11531008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864156" y="2208197"/>
            <a:ext cx="9793764" cy="2305414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60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864156" y="4550458"/>
            <a:ext cx="9793764" cy="1511572"/>
          </a:xfrm>
        </p:spPr>
        <p:txBody>
          <a:bodyPr lIns="57607" rIns="57607"/>
          <a:lstStyle>
            <a:lvl1pPr marL="0" marR="80650" indent="0" algn="r">
              <a:buNone/>
              <a:defRPr>
                <a:solidFill>
                  <a:schemeClr val="tx2"/>
                </a:solidFill>
              </a:defRPr>
            </a:lvl1pPr>
            <a:lvl2pPr marL="576072" indent="0" algn="ctr">
              <a:buNone/>
            </a:lvl2pPr>
            <a:lvl3pPr marL="1152144" indent="0" algn="ctr">
              <a:buNone/>
            </a:lvl3pPr>
            <a:lvl4pPr marL="1728216" indent="0" algn="ctr">
              <a:buNone/>
            </a:lvl4pPr>
            <a:lvl5pPr marL="2304288" indent="0" algn="ctr">
              <a:buNone/>
            </a:lvl5pPr>
            <a:lvl6pPr marL="2880360" indent="0" algn="ctr">
              <a:buNone/>
            </a:lvl6pPr>
            <a:lvl7pPr marL="3456432" indent="0" algn="ctr">
              <a:buNone/>
            </a:lvl7pPr>
            <a:lvl8pPr marL="4032504" indent="0" algn="ctr">
              <a:buNone/>
            </a:lvl8pPr>
            <a:lvl9pPr marL="4608576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4743" y="6240551"/>
            <a:ext cx="11526819" cy="2409142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2020/7/15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104" y="1866407"/>
            <a:ext cx="10369868" cy="5526247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2020/7/15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23931" y="346035"/>
            <a:ext cx="2239736" cy="7046620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104" y="346035"/>
            <a:ext cx="7969435" cy="7046619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2020/7/15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-8001" y="-18002"/>
            <a:ext cx="11576085" cy="1098098"/>
          </a:xfrm>
          <a:prstGeom prst="rect">
            <a:avLst/>
          </a:prstGeom>
          <a:blipFill dpi="0" rotWithShape="1">
            <a:blip r:embed="rId2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07" tIns="57603" rIns="115207" bIns="57603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10002" y="7612675"/>
            <a:ext cx="11578086" cy="1028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07" tIns="57603" rIns="115207" bIns="57603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8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4962" y="999073"/>
            <a:ext cx="11583047" cy="676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 flipH="1">
            <a:off x="4176598" y="7994684"/>
            <a:ext cx="7345323" cy="34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11" descr="png素材 (276)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1" y="3344"/>
            <a:ext cx="990155" cy="99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 bwMode="auto">
          <a:xfrm>
            <a:off x="4968950" y="419132"/>
            <a:ext cx="6543220" cy="470274"/>
          </a:xfrm>
          <a:prstGeom prst="rect">
            <a:avLst/>
          </a:prstGeom>
          <a:noFill/>
        </p:spPr>
        <p:txBody>
          <a:bodyPr wrap="square" lIns="115207" tIns="57603" rIns="115207" bIns="57603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11520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3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『HOMEPPT</a:t>
            </a:r>
            <a:r>
              <a:rPr lang="en-US" altLang="zh-CN" sz="2300" spc="378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』—</a:t>
            </a:r>
            <a:r>
              <a:rPr lang="zh-CN" altLang="en-US" sz="2300" spc="378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300" b="0" spc="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WWW.HOMEPPT.COM</a:t>
            </a:r>
            <a:endParaRPr lang="zh-CN" altLang="en-US" sz="2300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4218545" y="7997015"/>
            <a:ext cx="6749215" cy="393337"/>
          </a:xfrm>
          <a:prstGeom prst="rect">
            <a:avLst/>
          </a:prstGeom>
          <a:noFill/>
        </p:spPr>
        <p:txBody>
          <a:bodyPr lIns="115207" tIns="57603" rIns="115207" bIns="57603">
            <a:spAutoFit/>
          </a:bodyPr>
          <a:lstStyle/>
          <a:p>
            <a:pPr>
              <a:defRPr/>
            </a:pPr>
            <a:r>
              <a:rPr lang="en-US" altLang="zh-CN" sz="18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HOMEPPT HTTP://WWW.HOMEPPT.COM</a:t>
            </a:r>
            <a:endParaRPr lang="zh-CN" altLang="en-US" sz="1800" spc="378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2670"/>
          <p:cNvSpPr>
            <a:spLocks noEditPoints="1"/>
          </p:cNvSpPr>
          <p:nvPr userDrawn="1"/>
        </p:nvSpPr>
        <p:spPr bwMode="auto">
          <a:xfrm>
            <a:off x="3510618" y="7903864"/>
            <a:ext cx="508092" cy="512045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lIns="115207" tIns="57603" rIns="115207" bIns="57603"/>
          <a:lstStyle/>
          <a:p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787400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4962" y="999073"/>
            <a:ext cx="11583047" cy="676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 userDrawn="1"/>
        </p:nvSpPr>
        <p:spPr bwMode="auto">
          <a:xfrm>
            <a:off x="-10865" y="1009940"/>
            <a:ext cx="11568081" cy="676892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5207" tIns="57603" rIns="115207" bIns="57603"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11" algn="l"/>
              </a:tabLst>
            </a:pPr>
            <a:endParaRPr lang="zh-CN" altLang="en-US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 bwMode="auto">
          <a:xfrm>
            <a:off x="-8001" y="-18002"/>
            <a:ext cx="11565216" cy="1098098"/>
          </a:xfrm>
          <a:prstGeom prst="rect">
            <a:avLst/>
          </a:prstGeom>
          <a:blipFill dpi="0" rotWithShape="1">
            <a:blip r:embed="rId4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07" tIns="57603" rIns="115207" bIns="57603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10002" y="7612675"/>
            <a:ext cx="11578086" cy="1028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07" tIns="57603" rIns="115207" bIns="57603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 flipH="1">
            <a:off x="4176598" y="7994684"/>
            <a:ext cx="7345323" cy="34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11" descr="png素材 (276)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1" y="3344"/>
            <a:ext cx="990155" cy="99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 bwMode="auto">
          <a:xfrm>
            <a:off x="4968950" y="419132"/>
            <a:ext cx="6543220" cy="470274"/>
          </a:xfrm>
          <a:prstGeom prst="rect">
            <a:avLst/>
          </a:prstGeom>
          <a:noFill/>
        </p:spPr>
        <p:txBody>
          <a:bodyPr wrap="square" lIns="115207" tIns="57603" rIns="115207" bIns="57603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11520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3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『HOMEPPT</a:t>
            </a:r>
            <a:r>
              <a:rPr lang="en-US" altLang="zh-CN" sz="2300" spc="378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』—</a:t>
            </a:r>
            <a:r>
              <a:rPr lang="zh-CN" altLang="en-US" sz="2300" spc="378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300" b="0" spc="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WWW.HOMEPPT.COM</a:t>
            </a:r>
            <a:endParaRPr lang="zh-CN" altLang="en-US" sz="2300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4218545" y="7997015"/>
            <a:ext cx="6749215" cy="393337"/>
          </a:xfrm>
          <a:prstGeom prst="rect">
            <a:avLst/>
          </a:prstGeom>
          <a:noFill/>
        </p:spPr>
        <p:txBody>
          <a:bodyPr lIns="115207" tIns="57603" rIns="115207" bIns="57603">
            <a:spAutoFit/>
          </a:bodyPr>
          <a:lstStyle/>
          <a:p>
            <a:pPr>
              <a:defRPr/>
            </a:pPr>
            <a:r>
              <a:rPr lang="en-US" altLang="zh-CN" sz="18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HOMEPPT HTTP://WWW.HOMEPPT.COM</a:t>
            </a:r>
            <a:endParaRPr lang="zh-CN" altLang="en-US" sz="1800" spc="378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2670"/>
          <p:cNvSpPr>
            <a:spLocks noEditPoints="1"/>
          </p:cNvSpPr>
          <p:nvPr userDrawn="1"/>
        </p:nvSpPr>
        <p:spPr bwMode="auto">
          <a:xfrm>
            <a:off x="3510618" y="7903864"/>
            <a:ext cx="508092" cy="512045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lIns="115207" tIns="57603" rIns="115207" bIns="57603"/>
          <a:lstStyle/>
          <a:p>
            <a:endParaRPr lang="zh-CN" altLang="en-US" sz="11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 bwMode="auto">
          <a:xfrm>
            <a:off x="-21735" y="1054221"/>
            <a:ext cx="11568081" cy="6768925"/>
          </a:xfrm>
          <a:prstGeom prst="rect">
            <a:avLst/>
          </a:prstGeom>
          <a:gradFill flip="none" rotWithShape="1">
            <a:gsLst>
              <a:gs pos="0">
                <a:srgbClr val="16355B"/>
              </a:gs>
              <a:gs pos="50000">
                <a:srgbClr val="0A2037"/>
              </a:gs>
              <a:gs pos="100000">
                <a:srgbClr val="000D18"/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5207" tIns="57603" rIns="115207" bIns="57603"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11" algn="l"/>
              </a:tabLst>
            </a:pPr>
            <a:endParaRPr lang="zh-CN" altLang="en-US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-8001" y="-18002"/>
            <a:ext cx="11576085" cy="1098098"/>
          </a:xfrm>
          <a:prstGeom prst="rect">
            <a:avLst/>
          </a:prstGeom>
          <a:blipFill dpi="0" rotWithShape="1">
            <a:blip r:embed="rId2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07" tIns="57603" rIns="115207" bIns="57603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8" name="图片 11" descr="png素材 (276)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" y="3344"/>
            <a:ext cx="990155" cy="99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 userDrawn="1"/>
        </p:nvSpPr>
        <p:spPr bwMode="auto">
          <a:xfrm>
            <a:off x="4536902" y="419132"/>
            <a:ext cx="6975268" cy="470274"/>
          </a:xfrm>
          <a:prstGeom prst="rect">
            <a:avLst/>
          </a:prstGeom>
          <a:noFill/>
        </p:spPr>
        <p:txBody>
          <a:bodyPr wrap="square" lIns="115207" tIns="57603" rIns="115207" bIns="57603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11520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3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『HOMEPPT</a:t>
            </a:r>
            <a:r>
              <a:rPr lang="en-US" altLang="zh-CN" sz="2300" spc="378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』—</a:t>
            </a:r>
            <a:r>
              <a:rPr lang="zh-CN" altLang="en-US" sz="2300" spc="378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300" b="0" spc="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WWW.HOMEPPT.COM</a:t>
            </a:r>
            <a:endParaRPr lang="zh-CN" altLang="en-US" sz="2300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-10002" y="7612675"/>
            <a:ext cx="11578086" cy="1028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07" tIns="57603" rIns="115207" bIns="57603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1" name="Picture 6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flipH="1">
            <a:off x="4176598" y="7994684"/>
            <a:ext cx="7345323" cy="34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 bwMode="auto">
          <a:xfrm>
            <a:off x="4218545" y="7997015"/>
            <a:ext cx="6749215" cy="393337"/>
          </a:xfrm>
          <a:prstGeom prst="rect">
            <a:avLst/>
          </a:prstGeom>
          <a:noFill/>
        </p:spPr>
        <p:txBody>
          <a:bodyPr lIns="115207" tIns="57603" rIns="115207" bIns="57603">
            <a:spAutoFit/>
          </a:bodyPr>
          <a:lstStyle/>
          <a:p>
            <a:pPr>
              <a:defRPr/>
            </a:pPr>
            <a:r>
              <a:rPr lang="en-US" altLang="zh-CN" sz="18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HOMEPPT HTTP://WWW.HOMEPPT.COM</a:t>
            </a:r>
            <a:endParaRPr lang="zh-CN" altLang="en-US" sz="1800" spc="378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Freeform 2670"/>
          <p:cNvSpPr>
            <a:spLocks noEditPoints="1"/>
          </p:cNvSpPr>
          <p:nvPr userDrawn="1"/>
        </p:nvSpPr>
        <p:spPr bwMode="auto">
          <a:xfrm>
            <a:off x="3510618" y="7903864"/>
            <a:ext cx="508092" cy="512045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lIns="115207" tIns="57603" rIns="115207" bIns="57603"/>
          <a:lstStyle/>
          <a:p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71700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244" y="1335188"/>
            <a:ext cx="9793764" cy="2304203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60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42891" y="3693821"/>
            <a:ext cx="5761038" cy="1833092"/>
          </a:xfrm>
        </p:spPr>
        <p:txBody>
          <a:bodyPr lIns="115214" rIns="115214" anchor="t"/>
          <a:lstStyle>
            <a:lvl1pPr marL="0" indent="0" algn="l">
              <a:buNone/>
              <a:defRPr sz="2900">
                <a:solidFill>
                  <a:schemeClr val="tx1"/>
                </a:solidFill>
              </a:defRPr>
            </a:lvl1pPr>
            <a:lvl2pPr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2020/7/15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燕尾形 6"/>
          <p:cNvSpPr/>
          <p:nvPr/>
        </p:nvSpPr>
        <p:spPr>
          <a:xfrm>
            <a:off x="4582469" y="3786756"/>
            <a:ext cx="230442" cy="288025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4347572" y="3786756"/>
            <a:ext cx="230442" cy="288025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104" y="1866406"/>
            <a:ext cx="5088916" cy="5702504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7055" y="1866406"/>
            <a:ext cx="5088916" cy="5702504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2020/7/15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4" y="344030"/>
            <a:ext cx="10369868" cy="1440127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6816602"/>
            <a:ext cx="5090917" cy="960085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30429" anchor="ctr"/>
          <a:lstStyle>
            <a:lvl1pPr marL="0" indent="0">
              <a:buNone/>
              <a:defRPr sz="3000" b="0">
                <a:solidFill>
                  <a:schemeClr val="bg1"/>
                </a:solidFill>
              </a:defRPr>
            </a:lvl1pPr>
            <a:lvl2pPr>
              <a:buNone/>
              <a:defRPr sz="2500" b="1"/>
            </a:lvl2pPr>
            <a:lvl3pPr>
              <a:buNone/>
              <a:defRPr sz="2300" b="1"/>
            </a:lvl3pPr>
            <a:lvl4pPr>
              <a:buNone/>
              <a:defRPr sz="2000" b="1"/>
            </a:lvl4pPr>
            <a:lvl5pPr>
              <a:buNone/>
              <a:defRPr sz="20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5853056" y="6816602"/>
            <a:ext cx="5092917" cy="960085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30429" anchor="ctr"/>
          <a:lstStyle>
            <a:lvl1pPr marL="0" indent="0">
              <a:buNone/>
              <a:defRPr sz="3000" b="0">
                <a:solidFill>
                  <a:schemeClr val="bg1"/>
                </a:solidFill>
              </a:defRPr>
            </a:lvl1pPr>
            <a:lvl2pPr>
              <a:buNone/>
              <a:defRPr sz="2500" b="1"/>
            </a:lvl2pPr>
            <a:lvl3pPr>
              <a:buNone/>
              <a:defRPr sz="2300" b="1"/>
            </a:lvl3pPr>
            <a:lvl4pPr>
              <a:buNone/>
              <a:defRPr sz="2000" b="1"/>
            </a:lvl4pPr>
            <a:lvl5pPr>
              <a:buNone/>
              <a:defRPr sz="20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576104" y="1819744"/>
            <a:ext cx="5090917" cy="4966439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5" y="1819744"/>
            <a:ext cx="5092917" cy="4966439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2020/7/15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2020/7/15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7/15/2020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2208" y="6144543"/>
            <a:ext cx="9427557" cy="576051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32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569003" y="6747181"/>
            <a:ext cx="5008262" cy="1152102"/>
          </a:xfrm>
        </p:spPr>
        <p:txBody>
          <a:bodyPr/>
          <a:lstStyle>
            <a:lvl1pPr marL="0" indent="0" algn="r">
              <a:buNone/>
              <a:defRPr sz="2000"/>
            </a:lvl1pPr>
            <a:lvl2pPr>
              <a:buNone/>
              <a:defRPr sz="1500"/>
            </a:lvl2pPr>
            <a:lvl3pPr>
              <a:buNone/>
              <a:defRPr sz="1300"/>
            </a:lvl3pPr>
            <a:lvl4pPr>
              <a:buNone/>
              <a:defRPr sz="1100"/>
            </a:lvl4pPr>
            <a:lvl5pPr>
              <a:buNone/>
              <a:defRPr sz="11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152208" y="345630"/>
            <a:ext cx="9425057" cy="5760509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476527" y="8073713"/>
            <a:ext cx="2419636" cy="460841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2020/7/15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38032" y="6858435"/>
            <a:ext cx="9025625" cy="816742"/>
          </a:xfrm>
          <a:noFill/>
        </p:spPr>
        <p:txBody>
          <a:bodyPr lIns="115214" tIns="0" rIns="115214" anchor="t"/>
          <a:lstStyle>
            <a:lvl1pPr marL="0" marR="23043" indent="0" algn="r">
              <a:buNone/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8052" y="239351"/>
            <a:ext cx="10945971" cy="5530088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4000"/>
            </a:lvl1pPr>
            <a:extLst/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2020/7/15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519196" y="8073714"/>
            <a:ext cx="2962021" cy="46004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052" y="6129829"/>
            <a:ext cx="10175605" cy="708941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8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629119" y="7490345"/>
            <a:ext cx="6225529" cy="11605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5214" tIns="57607" rIns="115214" bIns="57607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612038" y="7482879"/>
            <a:ext cx="4650225" cy="117610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5214" tIns="57607" rIns="115214" bIns="57607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7613" y="7296711"/>
            <a:ext cx="4287152" cy="1361844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15214" tIns="57607" rIns="115214" bIns="57607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11639" y="7292283"/>
            <a:ext cx="4291178" cy="1366272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10917383" y="6285204"/>
            <a:ext cx="230442" cy="288025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10682485" y="6285204"/>
            <a:ext cx="230442" cy="288025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629119" y="7490345"/>
            <a:ext cx="6225529" cy="11605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5214" tIns="57607" rIns="115214" bIns="57607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612038" y="7482879"/>
            <a:ext cx="4650225" cy="117610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5214" tIns="57607" rIns="115214" bIns="57607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7613" y="7296711"/>
            <a:ext cx="4287152" cy="1361844"/>
          </a:xfrm>
          <a:prstGeom prst="rtTriangle">
            <a:avLst/>
          </a:prstGeom>
          <a:blipFill>
            <a:blip r:embed="rId16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15214" tIns="57607" rIns="115214" bIns="57607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11639" y="7292283"/>
            <a:ext cx="4291178" cy="1366272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576104" y="346031"/>
            <a:ext cx="10369868" cy="1440127"/>
          </a:xfrm>
          <a:prstGeom prst="rect">
            <a:avLst/>
          </a:prstGeom>
        </p:spPr>
        <p:txBody>
          <a:bodyPr vert="horz" lIns="115214" tIns="57607" rIns="115214" bIns="57607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576104" y="1866406"/>
            <a:ext cx="10369868" cy="5702504"/>
          </a:xfrm>
          <a:prstGeom prst="rect">
            <a:avLst/>
          </a:prstGeom>
        </p:spPr>
        <p:txBody>
          <a:bodyPr vert="horz" lIns="115214" tIns="57607" rIns="115214" bIns="57607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8476527" y="8073713"/>
            <a:ext cx="2419636" cy="460841"/>
          </a:xfrm>
          <a:prstGeom prst="rect">
            <a:avLst/>
          </a:prstGeom>
        </p:spPr>
        <p:txBody>
          <a:bodyPr vert="horz" lIns="115214" tIns="57607" rIns="115214" bIns="57607" anchor="b"/>
          <a:lstStyle>
            <a:lvl1pPr algn="l" eaLnBrk="1" latinLnBrk="0" hangingPunct="1">
              <a:defRPr kumimoji="0" sz="1300">
                <a:solidFill>
                  <a:schemeClr val="tx1"/>
                </a:solidFill>
              </a:defRPr>
            </a:lvl1pPr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2020/7/15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5519196" y="8073714"/>
            <a:ext cx="2962021" cy="460041"/>
          </a:xfrm>
          <a:prstGeom prst="rect">
            <a:avLst/>
          </a:prstGeom>
        </p:spPr>
        <p:txBody>
          <a:bodyPr vert="horz" lIns="115214" tIns="57607" rIns="115214" bIns="57607" anchor="b"/>
          <a:lstStyle>
            <a:lvl1pPr algn="r" eaLnBrk="1" latinLnBrk="0" hangingPunct="1">
              <a:defRPr kumimoji="0" sz="1300">
                <a:solidFill>
                  <a:schemeClr val="tx1"/>
                </a:solidFill>
              </a:defRPr>
            </a:lvl1pPr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10896163" y="8073714"/>
            <a:ext cx="460883" cy="460041"/>
          </a:xfrm>
          <a:prstGeom prst="rect">
            <a:avLst/>
          </a:prstGeom>
        </p:spPr>
        <p:txBody>
          <a:bodyPr vert="horz" lIns="115214" tIns="57607" rIns="115214" bIns="57607" anchor="b"/>
          <a:lstStyle>
            <a:lvl1pPr algn="r" eaLnBrk="1" latinLnBrk="0" hangingPunct="1">
              <a:defRPr kumimoji="0" sz="1300" b="0">
                <a:solidFill>
                  <a:schemeClr val="tx1"/>
                </a:solidFill>
              </a:defRPr>
            </a:lvl1pPr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698" r:id="rId13"/>
    <p:sldLayoutId id="2147483713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52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60858" indent="-322600" algn="l" rtl="0" eaLnBrk="1" latinLnBrk="0" hangingPunct="1">
        <a:spcBef>
          <a:spcPts val="504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83458" indent="-288036" algn="l" rtl="0" eaLnBrk="1" latinLnBrk="0" hangingPunct="1">
        <a:spcBef>
          <a:spcPts val="408"/>
        </a:spcBef>
        <a:buClr>
          <a:schemeClr val="accent1"/>
        </a:buClr>
        <a:buFont typeface="Verdana"/>
        <a:buChar char="◦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083015" indent="-288036" algn="l" rtl="0" eaLnBrk="1" latinLnBrk="0" hangingPunct="1">
        <a:spcBef>
          <a:spcPts val="441"/>
        </a:spcBef>
        <a:buClr>
          <a:schemeClr val="accent2"/>
        </a:buClr>
        <a:buSzPct val="100000"/>
        <a:buFont typeface="Wingdings 2"/>
        <a:buChar char="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88036" algn="l" rtl="0" eaLnBrk="1" latinLnBrk="0" hangingPunct="1">
        <a:spcBef>
          <a:spcPts val="441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indent="-288036" algn="l" rtl="0" eaLnBrk="1" latinLnBrk="0" hangingPunct="1">
        <a:spcBef>
          <a:spcPts val="441"/>
        </a:spcBef>
        <a:buClr>
          <a:schemeClr val="accent2"/>
        </a:buClr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252" indent="-288036" algn="l" rtl="0" eaLnBrk="1" latinLnBrk="0" hangingPunct="1">
        <a:spcBef>
          <a:spcPts val="441"/>
        </a:spcBef>
        <a:buClr>
          <a:schemeClr val="accent3"/>
        </a:buClr>
        <a:buFont typeface="Wingdings 2"/>
        <a:buChar char="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2304288" indent="-288036" algn="l" rtl="0" eaLnBrk="1" latinLnBrk="0" hangingPunct="1">
        <a:spcBef>
          <a:spcPts val="441"/>
        </a:spcBef>
        <a:buClr>
          <a:schemeClr val="accent3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592324" indent="-288036" algn="l" rtl="0" eaLnBrk="1" latinLnBrk="0" hangingPunct="1">
        <a:spcBef>
          <a:spcPts val="441"/>
        </a:spcBef>
        <a:buClr>
          <a:schemeClr val="accent3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indent="-288036" algn="l" rtl="0" eaLnBrk="1" latinLnBrk="0" hangingPunct="1">
        <a:spcBef>
          <a:spcPts val="441"/>
        </a:spcBef>
        <a:buClr>
          <a:schemeClr val="accent3"/>
        </a:buClr>
        <a:buFont typeface="Wingdings 2"/>
        <a:buChar char="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5214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72821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30428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8803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4564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03250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60857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6" descr="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"/>
          <p:cNvGrpSpPr/>
          <p:nvPr/>
        </p:nvGrpSpPr>
        <p:grpSpPr>
          <a:xfrm>
            <a:off x="5714287" y="2251911"/>
            <a:ext cx="240790" cy="2507017"/>
            <a:chOff x="5976025" y="2247843"/>
            <a:chExt cx="240790" cy="2507017"/>
          </a:xfrm>
        </p:grpSpPr>
        <p:sp>
          <p:nvSpPr>
            <p:cNvPr id="3" name="Oval 3"/>
            <p:cNvSpPr/>
            <p:nvPr/>
          </p:nvSpPr>
          <p:spPr>
            <a:xfrm>
              <a:off x="5976025" y="2247843"/>
              <a:ext cx="240790" cy="24079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4"/>
            <p:cNvSpPr/>
            <p:nvPr/>
          </p:nvSpPr>
          <p:spPr>
            <a:xfrm>
              <a:off x="5976025" y="3003046"/>
              <a:ext cx="240790" cy="24079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5"/>
            <p:cNvSpPr/>
            <p:nvPr/>
          </p:nvSpPr>
          <p:spPr>
            <a:xfrm>
              <a:off x="5976025" y="3758249"/>
              <a:ext cx="240790" cy="24079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6"/>
            <p:cNvSpPr/>
            <p:nvPr/>
          </p:nvSpPr>
          <p:spPr>
            <a:xfrm>
              <a:off x="5976025" y="4514070"/>
              <a:ext cx="240790" cy="24079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ounded Rectangle 7" descr="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"/>
          <p:cNvSpPr/>
          <p:nvPr/>
        </p:nvSpPr>
        <p:spPr>
          <a:xfrm>
            <a:off x="576462" y="2158388"/>
            <a:ext cx="4050368" cy="42783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r>
              <a:rPr lang="en-US" b="1"/>
              <a:t>25.000.000</a:t>
            </a:r>
          </a:p>
        </p:txBody>
      </p:sp>
      <p:sp>
        <p:nvSpPr>
          <p:cNvPr id="8" name="Rounded Rectangle 8" descr="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"/>
          <p:cNvSpPr/>
          <p:nvPr/>
        </p:nvSpPr>
        <p:spPr>
          <a:xfrm>
            <a:off x="1215371" y="2913590"/>
            <a:ext cx="3411460" cy="42783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r>
              <a:rPr lang="en-US" b="1"/>
              <a:t>10.592.000</a:t>
            </a:r>
          </a:p>
        </p:txBody>
      </p:sp>
      <p:sp>
        <p:nvSpPr>
          <p:cNvPr id="9" name="Rounded Rectangle 9" descr="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"/>
          <p:cNvSpPr/>
          <p:nvPr/>
        </p:nvSpPr>
        <p:spPr>
          <a:xfrm>
            <a:off x="2242311" y="3668794"/>
            <a:ext cx="2384519" cy="42783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r>
              <a:rPr lang="en-US" b="1"/>
              <a:t>300.000</a:t>
            </a:r>
          </a:p>
        </p:txBody>
      </p:sp>
      <p:sp>
        <p:nvSpPr>
          <p:cNvPr id="10" name="Rounded Rectangle 10" descr="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"/>
          <p:cNvSpPr/>
          <p:nvPr/>
        </p:nvSpPr>
        <p:spPr>
          <a:xfrm>
            <a:off x="1721808" y="4424615"/>
            <a:ext cx="2905023" cy="42783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r>
              <a:rPr lang="en-US" b="1"/>
              <a:t>1.000.000</a:t>
            </a:r>
          </a:p>
        </p:txBody>
      </p:sp>
      <p:sp>
        <p:nvSpPr>
          <p:cNvPr id="11" name="Rounded Rectangle 11" descr="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"/>
          <p:cNvSpPr/>
          <p:nvPr/>
        </p:nvSpPr>
        <p:spPr>
          <a:xfrm>
            <a:off x="7042535" y="2158388"/>
            <a:ext cx="4008404" cy="42783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r>
              <a:rPr lang="en-US" b="1"/>
              <a:t>25.000.000</a:t>
            </a:r>
          </a:p>
        </p:txBody>
      </p:sp>
      <p:sp>
        <p:nvSpPr>
          <p:cNvPr id="12" name="Rounded Rectangle 12" descr="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"/>
          <p:cNvSpPr/>
          <p:nvPr/>
        </p:nvSpPr>
        <p:spPr>
          <a:xfrm>
            <a:off x="7042535" y="2913590"/>
            <a:ext cx="2177353" cy="42783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r>
              <a:rPr lang="en-US" b="1"/>
              <a:t>10.521.000</a:t>
            </a:r>
          </a:p>
        </p:txBody>
      </p:sp>
      <p:sp>
        <p:nvSpPr>
          <p:cNvPr id="13" name="Rounded Rectangle 13" descr="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"/>
          <p:cNvSpPr/>
          <p:nvPr/>
        </p:nvSpPr>
        <p:spPr>
          <a:xfrm>
            <a:off x="7042535" y="3668794"/>
            <a:ext cx="3499716" cy="42783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r>
              <a:rPr lang="en-US" b="1"/>
              <a:t>5.000.000</a:t>
            </a:r>
          </a:p>
        </p:txBody>
      </p:sp>
      <p:sp>
        <p:nvSpPr>
          <p:cNvPr id="14" name="Rounded Rectangle 14" descr="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"/>
          <p:cNvSpPr/>
          <p:nvPr/>
        </p:nvSpPr>
        <p:spPr>
          <a:xfrm>
            <a:off x="7042535" y="4424615"/>
            <a:ext cx="3021413" cy="42783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r>
              <a:rPr lang="en-US" b="1"/>
              <a:t>500.000</a:t>
            </a:r>
          </a:p>
        </p:txBody>
      </p:sp>
      <p:grpSp>
        <p:nvGrpSpPr>
          <p:cNvPr id="15" name="Group 15" descr="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"/>
          <p:cNvGrpSpPr/>
          <p:nvPr/>
        </p:nvGrpSpPr>
        <p:grpSpPr>
          <a:xfrm>
            <a:off x="6329360" y="4367609"/>
            <a:ext cx="406400" cy="464345"/>
            <a:chOff x="9174163" y="2577307"/>
            <a:chExt cx="406400" cy="464344"/>
          </a:xfrm>
          <a:solidFill>
            <a:schemeClr val="accent4"/>
          </a:solidFill>
        </p:grpSpPr>
        <p:sp>
          <p:nvSpPr>
            <p:cNvPr id="16" name="AutoShape 48"/>
            <p:cNvSpPr>
              <a:spLocks/>
            </p:cNvSpPr>
            <p:nvPr/>
          </p:nvSpPr>
          <p:spPr bwMode="auto">
            <a:xfrm>
              <a:off x="9174163" y="2577307"/>
              <a:ext cx="406400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7425"/>
                  </a:moveTo>
                  <a:cubicBezTo>
                    <a:pt x="5687" y="7425"/>
                    <a:pt x="1542" y="6064"/>
                    <a:pt x="1542" y="4387"/>
                  </a:cubicBezTo>
                  <a:cubicBezTo>
                    <a:pt x="1542" y="2709"/>
                    <a:pt x="5687" y="1350"/>
                    <a:pt x="10800" y="1350"/>
                  </a:cubicBezTo>
                  <a:cubicBezTo>
                    <a:pt x="15912" y="1350"/>
                    <a:pt x="20057" y="2709"/>
                    <a:pt x="20057" y="4387"/>
                  </a:cubicBezTo>
                  <a:cubicBezTo>
                    <a:pt x="20057" y="6064"/>
                    <a:pt x="15912" y="7425"/>
                    <a:pt x="10800" y="7425"/>
                  </a:cubicBezTo>
                  <a:moveTo>
                    <a:pt x="20057" y="9112"/>
                  </a:moveTo>
                  <a:lnTo>
                    <a:pt x="20054" y="9112"/>
                  </a:lnTo>
                  <a:cubicBezTo>
                    <a:pt x="20054" y="9119"/>
                    <a:pt x="20057" y="9127"/>
                    <a:pt x="20057" y="9133"/>
                  </a:cubicBezTo>
                  <a:cubicBezTo>
                    <a:pt x="20057" y="10800"/>
                    <a:pt x="15912" y="12150"/>
                    <a:pt x="10800" y="12150"/>
                  </a:cubicBezTo>
                  <a:cubicBezTo>
                    <a:pt x="5687" y="12150"/>
                    <a:pt x="1542" y="10800"/>
                    <a:pt x="1542" y="9133"/>
                  </a:cubicBezTo>
                  <a:cubicBezTo>
                    <a:pt x="1542" y="9127"/>
                    <a:pt x="1545" y="9119"/>
                    <a:pt x="1545" y="9112"/>
                  </a:cubicBezTo>
                  <a:lnTo>
                    <a:pt x="1542" y="9112"/>
                  </a:lnTo>
                  <a:lnTo>
                    <a:pt x="1542" y="6793"/>
                  </a:lnTo>
                  <a:cubicBezTo>
                    <a:pt x="3564" y="8140"/>
                    <a:pt x="7271" y="8774"/>
                    <a:pt x="10800" y="8774"/>
                  </a:cubicBezTo>
                  <a:cubicBezTo>
                    <a:pt x="14328" y="8774"/>
                    <a:pt x="18035" y="8140"/>
                    <a:pt x="20057" y="6793"/>
                  </a:cubicBezTo>
                  <a:cubicBezTo>
                    <a:pt x="20057" y="6793"/>
                    <a:pt x="20057" y="9112"/>
                    <a:pt x="20057" y="9112"/>
                  </a:cubicBezTo>
                  <a:close/>
                  <a:moveTo>
                    <a:pt x="20057" y="13162"/>
                  </a:moveTo>
                  <a:lnTo>
                    <a:pt x="20054" y="13162"/>
                  </a:lnTo>
                  <a:cubicBezTo>
                    <a:pt x="20054" y="13169"/>
                    <a:pt x="20057" y="13177"/>
                    <a:pt x="20057" y="13183"/>
                  </a:cubicBezTo>
                  <a:cubicBezTo>
                    <a:pt x="20057" y="14850"/>
                    <a:pt x="15912" y="16200"/>
                    <a:pt x="10800" y="16200"/>
                  </a:cubicBezTo>
                  <a:cubicBezTo>
                    <a:pt x="5687" y="16200"/>
                    <a:pt x="1542" y="14850"/>
                    <a:pt x="1542" y="13183"/>
                  </a:cubicBezTo>
                  <a:cubicBezTo>
                    <a:pt x="1542" y="13177"/>
                    <a:pt x="1545" y="13169"/>
                    <a:pt x="1545" y="13162"/>
                  </a:cubicBezTo>
                  <a:lnTo>
                    <a:pt x="1542" y="13162"/>
                  </a:lnTo>
                  <a:lnTo>
                    <a:pt x="1542" y="10640"/>
                  </a:lnTo>
                  <a:cubicBezTo>
                    <a:pt x="3136" y="12077"/>
                    <a:pt x="6982" y="12825"/>
                    <a:pt x="10800" y="12825"/>
                  </a:cubicBezTo>
                  <a:cubicBezTo>
                    <a:pt x="14617" y="12825"/>
                    <a:pt x="18463" y="12077"/>
                    <a:pt x="20057" y="10640"/>
                  </a:cubicBezTo>
                  <a:cubicBezTo>
                    <a:pt x="20057" y="10640"/>
                    <a:pt x="20057" y="13162"/>
                    <a:pt x="20057" y="13162"/>
                  </a:cubicBezTo>
                  <a:close/>
                  <a:moveTo>
                    <a:pt x="20057" y="17212"/>
                  </a:moveTo>
                  <a:cubicBezTo>
                    <a:pt x="20057" y="18889"/>
                    <a:pt x="15912" y="20249"/>
                    <a:pt x="10800" y="20249"/>
                  </a:cubicBezTo>
                  <a:cubicBezTo>
                    <a:pt x="5687" y="20249"/>
                    <a:pt x="1542" y="18889"/>
                    <a:pt x="1542" y="17212"/>
                  </a:cubicBezTo>
                  <a:lnTo>
                    <a:pt x="1542" y="14690"/>
                  </a:lnTo>
                  <a:cubicBezTo>
                    <a:pt x="3136" y="16127"/>
                    <a:pt x="6982" y="16875"/>
                    <a:pt x="10800" y="16875"/>
                  </a:cubicBezTo>
                  <a:cubicBezTo>
                    <a:pt x="14617" y="16875"/>
                    <a:pt x="18463" y="16127"/>
                    <a:pt x="20057" y="14690"/>
                  </a:cubicBezTo>
                  <a:cubicBezTo>
                    <a:pt x="20057" y="14690"/>
                    <a:pt x="20057" y="17212"/>
                    <a:pt x="20057" y="17212"/>
                  </a:cubicBezTo>
                  <a:close/>
                  <a:moveTo>
                    <a:pt x="10800" y="0"/>
                  </a:moveTo>
                  <a:cubicBezTo>
                    <a:pt x="5598" y="0"/>
                    <a:pt x="0" y="1372"/>
                    <a:pt x="0" y="4387"/>
                  </a:cubicBezTo>
                  <a:lnTo>
                    <a:pt x="0" y="17212"/>
                  </a:lnTo>
                  <a:cubicBezTo>
                    <a:pt x="0" y="20226"/>
                    <a:pt x="5598" y="21599"/>
                    <a:pt x="10800" y="21599"/>
                  </a:cubicBezTo>
                  <a:cubicBezTo>
                    <a:pt x="16001" y="21599"/>
                    <a:pt x="21599" y="20226"/>
                    <a:pt x="21599" y="17212"/>
                  </a:cubicBezTo>
                  <a:lnTo>
                    <a:pt x="21599" y="4387"/>
                  </a:lnTo>
                  <a:cubicBezTo>
                    <a:pt x="21599" y="1372"/>
                    <a:pt x="1600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585" hangingPunct="0"/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7" name="AutoShape 49"/>
            <p:cNvSpPr>
              <a:spLocks/>
            </p:cNvSpPr>
            <p:nvPr/>
          </p:nvSpPr>
          <p:spPr bwMode="auto">
            <a:xfrm>
              <a:off x="9493250" y="2940050"/>
              <a:ext cx="29369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585" hangingPunct="0"/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8" name="AutoShape 50"/>
            <p:cNvSpPr>
              <a:spLocks/>
            </p:cNvSpPr>
            <p:nvPr/>
          </p:nvSpPr>
          <p:spPr bwMode="auto">
            <a:xfrm>
              <a:off x="9493250" y="2852738"/>
              <a:ext cx="29369" cy="293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585" hangingPunct="0"/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9" name="AutoShape 51"/>
            <p:cNvSpPr>
              <a:spLocks/>
            </p:cNvSpPr>
            <p:nvPr/>
          </p:nvSpPr>
          <p:spPr bwMode="auto">
            <a:xfrm>
              <a:off x="9493250" y="2765425"/>
              <a:ext cx="29369" cy="293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585" hangingPunct="0"/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20" name="Group 20" descr="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"/>
          <p:cNvGrpSpPr/>
          <p:nvPr/>
        </p:nvGrpSpPr>
        <p:grpSpPr>
          <a:xfrm>
            <a:off x="4932361" y="4375151"/>
            <a:ext cx="464344" cy="464345"/>
            <a:chOff x="8216107" y="2577307"/>
            <a:chExt cx="464344" cy="464344"/>
          </a:xfrm>
          <a:solidFill>
            <a:schemeClr val="accent4"/>
          </a:solidFill>
        </p:grpSpPr>
        <p:sp>
          <p:nvSpPr>
            <p:cNvPr id="21" name="AutoShape 52"/>
            <p:cNvSpPr>
              <a:spLocks/>
            </p:cNvSpPr>
            <p:nvPr/>
          </p:nvSpPr>
          <p:spPr bwMode="auto">
            <a:xfrm>
              <a:off x="8216107" y="2577307"/>
              <a:ext cx="464344" cy="464344"/>
            </a:xfrm>
            <a:custGeom>
              <a:avLst/>
              <a:gdLst>
                <a:gd name="T0" fmla="+- 0 10800 87"/>
                <a:gd name="T1" fmla="*/ T0 w 21426"/>
                <a:gd name="T2" fmla="+- 0 10799 73"/>
                <a:gd name="T3" fmla="*/ 10799 h 21453"/>
                <a:gd name="T4" fmla="+- 0 10800 87"/>
                <a:gd name="T5" fmla="*/ T4 w 21426"/>
                <a:gd name="T6" fmla="+- 0 10799 73"/>
                <a:gd name="T7" fmla="*/ 10799 h 21453"/>
                <a:gd name="T8" fmla="+- 0 10800 87"/>
                <a:gd name="T9" fmla="*/ T8 w 21426"/>
                <a:gd name="T10" fmla="+- 0 10799 73"/>
                <a:gd name="T11" fmla="*/ 10799 h 21453"/>
                <a:gd name="T12" fmla="+- 0 10800 87"/>
                <a:gd name="T13" fmla="*/ T12 w 21426"/>
                <a:gd name="T14" fmla="+- 0 10799 73"/>
                <a:gd name="T15" fmla="*/ 10799 h 2145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426" h="21453">
                  <a:moveTo>
                    <a:pt x="8034" y="20112"/>
                  </a:moveTo>
                  <a:cubicBezTo>
                    <a:pt x="5816" y="17892"/>
                    <a:pt x="3556" y="15628"/>
                    <a:pt x="1338" y="13408"/>
                  </a:cubicBezTo>
                  <a:cubicBezTo>
                    <a:pt x="3241" y="7240"/>
                    <a:pt x="11488" y="7509"/>
                    <a:pt x="13391" y="1341"/>
                  </a:cubicBezTo>
                  <a:cubicBezTo>
                    <a:pt x="15609" y="3560"/>
                    <a:pt x="17869" y="5825"/>
                    <a:pt x="20087" y="8045"/>
                  </a:cubicBezTo>
                  <a:cubicBezTo>
                    <a:pt x="18184" y="14212"/>
                    <a:pt x="9937" y="13944"/>
                    <a:pt x="8034" y="20112"/>
                  </a:cubicBezTo>
                  <a:moveTo>
                    <a:pt x="21034" y="7097"/>
                  </a:moveTo>
                  <a:lnTo>
                    <a:pt x="14338" y="393"/>
                  </a:lnTo>
                  <a:cubicBezTo>
                    <a:pt x="14006" y="60"/>
                    <a:pt x="13525" y="-73"/>
                    <a:pt x="13069" y="39"/>
                  </a:cubicBezTo>
                  <a:cubicBezTo>
                    <a:pt x="12828" y="98"/>
                    <a:pt x="12614" y="222"/>
                    <a:pt x="12444" y="393"/>
                  </a:cubicBezTo>
                  <a:cubicBezTo>
                    <a:pt x="12292" y="545"/>
                    <a:pt x="12177" y="733"/>
                    <a:pt x="12112" y="944"/>
                  </a:cubicBezTo>
                  <a:cubicBezTo>
                    <a:pt x="11808" y="1929"/>
                    <a:pt x="11283" y="2785"/>
                    <a:pt x="10507" y="3562"/>
                  </a:cubicBezTo>
                  <a:cubicBezTo>
                    <a:pt x="9471" y="4598"/>
                    <a:pt x="8121" y="5384"/>
                    <a:pt x="6693" y="6214"/>
                  </a:cubicBezTo>
                  <a:cubicBezTo>
                    <a:pt x="5177" y="7094"/>
                    <a:pt x="3611" y="8006"/>
                    <a:pt x="2328" y="9290"/>
                  </a:cubicBezTo>
                  <a:cubicBezTo>
                    <a:pt x="1237" y="10383"/>
                    <a:pt x="493" y="11600"/>
                    <a:pt x="59" y="13011"/>
                  </a:cubicBezTo>
                  <a:cubicBezTo>
                    <a:pt x="-87" y="13488"/>
                    <a:pt x="40" y="14004"/>
                    <a:pt x="391" y="14356"/>
                  </a:cubicBezTo>
                  <a:lnTo>
                    <a:pt x="7087" y="21060"/>
                  </a:lnTo>
                  <a:cubicBezTo>
                    <a:pt x="7419" y="21393"/>
                    <a:pt x="7900" y="21526"/>
                    <a:pt x="8356" y="21414"/>
                  </a:cubicBezTo>
                  <a:cubicBezTo>
                    <a:pt x="8597" y="21354"/>
                    <a:pt x="8811" y="21231"/>
                    <a:pt x="8981" y="21060"/>
                  </a:cubicBezTo>
                  <a:cubicBezTo>
                    <a:pt x="9133" y="20908"/>
                    <a:pt x="9248" y="20720"/>
                    <a:pt x="9314" y="20508"/>
                  </a:cubicBezTo>
                  <a:cubicBezTo>
                    <a:pt x="9617" y="19523"/>
                    <a:pt x="10142" y="18667"/>
                    <a:pt x="10918" y="17890"/>
                  </a:cubicBezTo>
                  <a:cubicBezTo>
                    <a:pt x="11954" y="16853"/>
                    <a:pt x="13304" y="16069"/>
                    <a:pt x="14733" y="15239"/>
                  </a:cubicBezTo>
                  <a:cubicBezTo>
                    <a:pt x="16248" y="14357"/>
                    <a:pt x="17814" y="13446"/>
                    <a:pt x="19097" y="12162"/>
                  </a:cubicBezTo>
                  <a:cubicBezTo>
                    <a:pt x="20188" y="11070"/>
                    <a:pt x="20932" y="9852"/>
                    <a:pt x="21366" y="8440"/>
                  </a:cubicBezTo>
                  <a:cubicBezTo>
                    <a:pt x="21512" y="7965"/>
                    <a:pt x="21385" y="7448"/>
                    <a:pt x="21034" y="709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585" hangingPunct="0"/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22" name="AutoShape 53"/>
            <p:cNvSpPr>
              <a:spLocks/>
            </p:cNvSpPr>
            <p:nvPr/>
          </p:nvSpPr>
          <p:spPr bwMode="auto">
            <a:xfrm>
              <a:off x="8390732" y="2736850"/>
              <a:ext cx="125413" cy="130175"/>
            </a:xfrm>
            <a:custGeom>
              <a:avLst/>
              <a:gdLst>
                <a:gd name="T0" fmla="+- 0 10801 59"/>
                <a:gd name="T1" fmla="*/ T0 w 21484"/>
                <a:gd name="T2" fmla="+- 0 10799 41"/>
                <a:gd name="T3" fmla="*/ 10799 h 21516"/>
                <a:gd name="T4" fmla="+- 0 10801 59"/>
                <a:gd name="T5" fmla="*/ T4 w 21484"/>
                <a:gd name="T6" fmla="+- 0 10799 41"/>
                <a:gd name="T7" fmla="*/ 10799 h 21516"/>
                <a:gd name="T8" fmla="+- 0 10801 59"/>
                <a:gd name="T9" fmla="*/ T8 w 21484"/>
                <a:gd name="T10" fmla="+- 0 10799 41"/>
                <a:gd name="T11" fmla="*/ 10799 h 21516"/>
                <a:gd name="T12" fmla="+- 0 10801 59"/>
                <a:gd name="T13" fmla="*/ T12 w 21484"/>
                <a:gd name="T14" fmla="+- 0 10799 41"/>
                <a:gd name="T15" fmla="*/ 10799 h 2151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484" h="21516">
                  <a:moveTo>
                    <a:pt x="17511" y="14987"/>
                  </a:moveTo>
                  <a:cubicBezTo>
                    <a:pt x="17287" y="15384"/>
                    <a:pt x="17032" y="15740"/>
                    <a:pt x="16731" y="16049"/>
                  </a:cubicBezTo>
                  <a:cubicBezTo>
                    <a:pt x="15340" y="14692"/>
                    <a:pt x="13947" y="13205"/>
                    <a:pt x="12559" y="11675"/>
                  </a:cubicBezTo>
                  <a:cubicBezTo>
                    <a:pt x="12912" y="11521"/>
                    <a:pt x="13287" y="11362"/>
                    <a:pt x="13689" y="11198"/>
                  </a:cubicBezTo>
                  <a:cubicBezTo>
                    <a:pt x="14092" y="11034"/>
                    <a:pt x="14494" y="10927"/>
                    <a:pt x="14895" y="10861"/>
                  </a:cubicBezTo>
                  <a:cubicBezTo>
                    <a:pt x="15308" y="10801"/>
                    <a:pt x="15715" y="10819"/>
                    <a:pt x="16122" y="10913"/>
                  </a:cubicBezTo>
                  <a:cubicBezTo>
                    <a:pt x="16527" y="11011"/>
                    <a:pt x="16909" y="11222"/>
                    <a:pt x="17262" y="11554"/>
                  </a:cubicBezTo>
                  <a:cubicBezTo>
                    <a:pt x="17612" y="11890"/>
                    <a:pt x="17835" y="12244"/>
                    <a:pt x="17923" y="12620"/>
                  </a:cubicBezTo>
                  <a:cubicBezTo>
                    <a:pt x="18020" y="13004"/>
                    <a:pt x="18025" y="13392"/>
                    <a:pt x="17958" y="13789"/>
                  </a:cubicBezTo>
                  <a:cubicBezTo>
                    <a:pt x="17883" y="14187"/>
                    <a:pt x="17738" y="14585"/>
                    <a:pt x="17511" y="14987"/>
                  </a:cubicBezTo>
                  <a:moveTo>
                    <a:pt x="5799" y="10193"/>
                  </a:moveTo>
                  <a:cubicBezTo>
                    <a:pt x="5096" y="10221"/>
                    <a:pt x="4482" y="9996"/>
                    <a:pt x="3946" y="9496"/>
                  </a:cubicBezTo>
                  <a:cubicBezTo>
                    <a:pt x="3717" y="9285"/>
                    <a:pt x="3558" y="9028"/>
                    <a:pt x="3461" y="8724"/>
                  </a:cubicBezTo>
                  <a:cubicBezTo>
                    <a:pt x="3359" y="8420"/>
                    <a:pt x="3326" y="8088"/>
                    <a:pt x="3366" y="7723"/>
                  </a:cubicBezTo>
                  <a:cubicBezTo>
                    <a:pt x="3397" y="7363"/>
                    <a:pt x="3509" y="6989"/>
                    <a:pt x="3703" y="6610"/>
                  </a:cubicBezTo>
                  <a:cubicBezTo>
                    <a:pt x="3889" y="6231"/>
                    <a:pt x="4160" y="5852"/>
                    <a:pt x="4510" y="5487"/>
                  </a:cubicBezTo>
                  <a:cubicBezTo>
                    <a:pt x="5768" y="6694"/>
                    <a:pt x="7022" y="8018"/>
                    <a:pt x="8282" y="9388"/>
                  </a:cubicBezTo>
                  <a:cubicBezTo>
                    <a:pt x="7330" y="9893"/>
                    <a:pt x="6501" y="10164"/>
                    <a:pt x="5799" y="10193"/>
                  </a:cubicBezTo>
                  <a:moveTo>
                    <a:pt x="19678" y="8570"/>
                  </a:moveTo>
                  <a:cubicBezTo>
                    <a:pt x="18868" y="7915"/>
                    <a:pt x="18055" y="7470"/>
                    <a:pt x="17235" y="7250"/>
                  </a:cubicBezTo>
                  <a:cubicBezTo>
                    <a:pt x="16421" y="7031"/>
                    <a:pt x="15603" y="6942"/>
                    <a:pt x="14779" y="6998"/>
                  </a:cubicBezTo>
                  <a:cubicBezTo>
                    <a:pt x="13964" y="7059"/>
                    <a:pt x="13130" y="7236"/>
                    <a:pt x="12296" y="7545"/>
                  </a:cubicBezTo>
                  <a:cubicBezTo>
                    <a:pt x="11462" y="7859"/>
                    <a:pt x="10625" y="8200"/>
                    <a:pt x="9782" y="8593"/>
                  </a:cubicBezTo>
                  <a:cubicBezTo>
                    <a:pt x="8448" y="7115"/>
                    <a:pt x="7114" y="5658"/>
                    <a:pt x="5778" y="4299"/>
                  </a:cubicBezTo>
                  <a:cubicBezTo>
                    <a:pt x="6382" y="3775"/>
                    <a:pt x="6963" y="3509"/>
                    <a:pt x="7526" y="3490"/>
                  </a:cubicBezTo>
                  <a:cubicBezTo>
                    <a:pt x="8088" y="3467"/>
                    <a:pt x="8631" y="3523"/>
                    <a:pt x="9145" y="3649"/>
                  </a:cubicBezTo>
                  <a:cubicBezTo>
                    <a:pt x="9669" y="3775"/>
                    <a:pt x="10149" y="3883"/>
                    <a:pt x="10590" y="3967"/>
                  </a:cubicBezTo>
                  <a:cubicBezTo>
                    <a:pt x="11038" y="4051"/>
                    <a:pt x="11424" y="3958"/>
                    <a:pt x="11765" y="3682"/>
                  </a:cubicBezTo>
                  <a:cubicBezTo>
                    <a:pt x="12123" y="3382"/>
                    <a:pt x="12321" y="2994"/>
                    <a:pt x="12351" y="2526"/>
                  </a:cubicBezTo>
                  <a:cubicBezTo>
                    <a:pt x="12376" y="2054"/>
                    <a:pt x="12189" y="1596"/>
                    <a:pt x="11782" y="1147"/>
                  </a:cubicBezTo>
                  <a:cubicBezTo>
                    <a:pt x="11258" y="569"/>
                    <a:pt x="10630" y="216"/>
                    <a:pt x="9872" y="85"/>
                  </a:cubicBezTo>
                  <a:cubicBezTo>
                    <a:pt x="9126" y="-41"/>
                    <a:pt x="8358" y="-30"/>
                    <a:pt x="7564" y="136"/>
                  </a:cubicBezTo>
                  <a:cubicBezTo>
                    <a:pt x="6780" y="309"/>
                    <a:pt x="6032" y="595"/>
                    <a:pt x="5324" y="997"/>
                  </a:cubicBezTo>
                  <a:cubicBezTo>
                    <a:pt x="4617" y="1399"/>
                    <a:pt x="4048" y="1811"/>
                    <a:pt x="3626" y="2213"/>
                  </a:cubicBezTo>
                  <a:cubicBezTo>
                    <a:pt x="3464" y="2066"/>
                    <a:pt x="3302" y="1918"/>
                    <a:pt x="3141" y="1773"/>
                  </a:cubicBezTo>
                  <a:cubicBezTo>
                    <a:pt x="2963" y="1614"/>
                    <a:pt x="2739" y="1530"/>
                    <a:pt x="2471" y="1535"/>
                  </a:cubicBezTo>
                  <a:cubicBezTo>
                    <a:pt x="2200" y="1535"/>
                    <a:pt x="1977" y="1647"/>
                    <a:pt x="1793" y="1853"/>
                  </a:cubicBezTo>
                  <a:cubicBezTo>
                    <a:pt x="1615" y="2054"/>
                    <a:pt x="1530" y="2288"/>
                    <a:pt x="1565" y="2536"/>
                  </a:cubicBezTo>
                  <a:cubicBezTo>
                    <a:pt x="1589" y="2793"/>
                    <a:pt x="1696" y="2989"/>
                    <a:pt x="1880" y="3139"/>
                  </a:cubicBezTo>
                  <a:cubicBezTo>
                    <a:pt x="2044" y="3270"/>
                    <a:pt x="2203" y="3401"/>
                    <a:pt x="2364" y="3537"/>
                  </a:cubicBezTo>
                  <a:cubicBezTo>
                    <a:pt x="1731" y="4276"/>
                    <a:pt x="1207" y="5094"/>
                    <a:pt x="795" y="5957"/>
                  </a:cubicBezTo>
                  <a:cubicBezTo>
                    <a:pt x="378" y="6820"/>
                    <a:pt x="130" y="7676"/>
                    <a:pt x="37" y="8509"/>
                  </a:cubicBezTo>
                  <a:cubicBezTo>
                    <a:pt x="-59" y="9346"/>
                    <a:pt x="33" y="10113"/>
                    <a:pt x="298" y="10824"/>
                  </a:cubicBezTo>
                  <a:cubicBezTo>
                    <a:pt x="566" y="11540"/>
                    <a:pt x="1056" y="12148"/>
                    <a:pt x="1774" y="12723"/>
                  </a:cubicBezTo>
                  <a:cubicBezTo>
                    <a:pt x="2942" y="13658"/>
                    <a:pt x="4321" y="14056"/>
                    <a:pt x="5915" y="13967"/>
                  </a:cubicBezTo>
                  <a:cubicBezTo>
                    <a:pt x="7507" y="13874"/>
                    <a:pt x="9223" y="13415"/>
                    <a:pt x="11064" y="12461"/>
                  </a:cubicBezTo>
                  <a:cubicBezTo>
                    <a:pt x="12532" y="14093"/>
                    <a:pt x="14002" y="15716"/>
                    <a:pt x="15470" y="17223"/>
                  </a:cubicBezTo>
                  <a:cubicBezTo>
                    <a:pt x="14849" y="17728"/>
                    <a:pt x="14305" y="18018"/>
                    <a:pt x="13826" y="18111"/>
                  </a:cubicBezTo>
                  <a:cubicBezTo>
                    <a:pt x="13344" y="18210"/>
                    <a:pt x="12917" y="18200"/>
                    <a:pt x="12530" y="18088"/>
                  </a:cubicBezTo>
                  <a:cubicBezTo>
                    <a:pt x="12142" y="17971"/>
                    <a:pt x="11782" y="17803"/>
                    <a:pt x="11455" y="17587"/>
                  </a:cubicBezTo>
                  <a:cubicBezTo>
                    <a:pt x="11125" y="17368"/>
                    <a:pt x="10799" y="17181"/>
                    <a:pt x="10474" y="17026"/>
                  </a:cubicBezTo>
                  <a:cubicBezTo>
                    <a:pt x="10154" y="16872"/>
                    <a:pt x="9823" y="16788"/>
                    <a:pt x="9486" y="16783"/>
                  </a:cubicBezTo>
                  <a:cubicBezTo>
                    <a:pt x="9145" y="16778"/>
                    <a:pt x="8785" y="16937"/>
                    <a:pt x="8388" y="17265"/>
                  </a:cubicBezTo>
                  <a:cubicBezTo>
                    <a:pt x="7981" y="17606"/>
                    <a:pt x="7777" y="18004"/>
                    <a:pt x="7777" y="18453"/>
                  </a:cubicBezTo>
                  <a:cubicBezTo>
                    <a:pt x="7777" y="18897"/>
                    <a:pt x="7991" y="19351"/>
                    <a:pt x="8408" y="19809"/>
                  </a:cubicBezTo>
                  <a:cubicBezTo>
                    <a:pt x="8830" y="20268"/>
                    <a:pt x="9379" y="20651"/>
                    <a:pt x="10042" y="20955"/>
                  </a:cubicBezTo>
                  <a:cubicBezTo>
                    <a:pt x="10708" y="21259"/>
                    <a:pt x="11455" y="21451"/>
                    <a:pt x="12279" y="21502"/>
                  </a:cubicBezTo>
                  <a:cubicBezTo>
                    <a:pt x="13103" y="21559"/>
                    <a:pt x="13970" y="21437"/>
                    <a:pt x="14886" y="21109"/>
                  </a:cubicBezTo>
                  <a:cubicBezTo>
                    <a:pt x="15807" y="20787"/>
                    <a:pt x="16721" y="20202"/>
                    <a:pt x="17617" y="19332"/>
                  </a:cubicBezTo>
                  <a:cubicBezTo>
                    <a:pt x="18051" y="19739"/>
                    <a:pt x="18489" y="20127"/>
                    <a:pt x="18921" y="20501"/>
                  </a:cubicBezTo>
                  <a:cubicBezTo>
                    <a:pt x="19107" y="20656"/>
                    <a:pt x="19328" y="20731"/>
                    <a:pt x="19601" y="20712"/>
                  </a:cubicBezTo>
                  <a:cubicBezTo>
                    <a:pt x="19861" y="20703"/>
                    <a:pt x="20090" y="20586"/>
                    <a:pt x="20269" y="20375"/>
                  </a:cubicBezTo>
                  <a:cubicBezTo>
                    <a:pt x="20455" y="20160"/>
                    <a:pt x="20532" y="19921"/>
                    <a:pt x="20503" y="19674"/>
                  </a:cubicBezTo>
                  <a:cubicBezTo>
                    <a:pt x="20477" y="19421"/>
                    <a:pt x="20371" y="19229"/>
                    <a:pt x="20192" y="19089"/>
                  </a:cubicBezTo>
                  <a:cubicBezTo>
                    <a:pt x="19755" y="18752"/>
                    <a:pt x="19321" y="18397"/>
                    <a:pt x="18884" y="18022"/>
                  </a:cubicBezTo>
                  <a:cubicBezTo>
                    <a:pt x="19626" y="17143"/>
                    <a:pt x="20221" y="16217"/>
                    <a:pt x="20664" y="15300"/>
                  </a:cubicBezTo>
                  <a:cubicBezTo>
                    <a:pt x="21103" y="14379"/>
                    <a:pt x="21367" y="13490"/>
                    <a:pt x="21453" y="12667"/>
                  </a:cubicBezTo>
                  <a:cubicBezTo>
                    <a:pt x="21540" y="11839"/>
                    <a:pt x="21439" y="11091"/>
                    <a:pt x="21159" y="10412"/>
                  </a:cubicBezTo>
                  <a:cubicBezTo>
                    <a:pt x="20880" y="9725"/>
                    <a:pt x="20386" y="9135"/>
                    <a:pt x="19678" y="85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585" hangingPunct="0"/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23" name="AutoShape 54"/>
            <p:cNvSpPr>
              <a:spLocks/>
            </p:cNvSpPr>
            <p:nvPr/>
          </p:nvSpPr>
          <p:spPr bwMode="auto">
            <a:xfrm>
              <a:off x="8375650" y="2896394"/>
              <a:ext cx="70644" cy="73819"/>
            </a:xfrm>
            <a:custGeom>
              <a:avLst/>
              <a:gdLst>
                <a:gd name="T0" fmla="+- 0 10791 197"/>
                <a:gd name="T1" fmla="*/ T0 w 21188"/>
                <a:gd name="T2" fmla="+- 0 10794 193"/>
                <a:gd name="T3" fmla="*/ 10794 h 21203"/>
                <a:gd name="T4" fmla="+- 0 10791 197"/>
                <a:gd name="T5" fmla="*/ T4 w 21188"/>
                <a:gd name="T6" fmla="+- 0 10794 193"/>
                <a:gd name="T7" fmla="*/ 10794 h 21203"/>
                <a:gd name="T8" fmla="+- 0 10791 197"/>
                <a:gd name="T9" fmla="*/ T8 w 21188"/>
                <a:gd name="T10" fmla="+- 0 10794 193"/>
                <a:gd name="T11" fmla="*/ 10794 h 21203"/>
                <a:gd name="T12" fmla="+- 0 10791 197"/>
                <a:gd name="T13" fmla="*/ T12 w 21188"/>
                <a:gd name="T14" fmla="+- 0 10794 193"/>
                <a:gd name="T15" fmla="*/ 10794 h 2120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88" h="21203">
                  <a:moveTo>
                    <a:pt x="17615" y="468"/>
                  </a:moveTo>
                  <a:lnTo>
                    <a:pt x="17606" y="468"/>
                  </a:lnTo>
                  <a:cubicBezTo>
                    <a:pt x="14870" y="2476"/>
                    <a:pt x="12200" y="4590"/>
                    <a:pt x="9727" y="6958"/>
                  </a:cubicBezTo>
                  <a:cubicBezTo>
                    <a:pt x="7348" y="9227"/>
                    <a:pt x="5200" y="11619"/>
                    <a:pt x="3329" y="14060"/>
                  </a:cubicBezTo>
                  <a:lnTo>
                    <a:pt x="341" y="17962"/>
                  </a:lnTo>
                  <a:lnTo>
                    <a:pt x="350" y="17970"/>
                  </a:lnTo>
                  <a:cubicBezTo>
                    <a:pt x="-197" y="18786"/>
                    <a:pt x="-106" y="19880"/>
                    <a:pt x="638" y="20590"/>
                  </a:cubicBezTo>
                  <a:cubicBezTo>
                    <a:pt x="1491" y="21407"/>
                    <a:pt x="2889" y="21407"/>
                    <a:pt x="3746" y="20590"/>
                  </a:cubicBezTo>
                  <a:cubicBezTo>
                    <a:pt x="3877" y="20460"/>
                    <a:pt x="3984" y="20321"/>
                    <a:pt x="4069" y="20174"/>
                  </a:cubicBezTo>
                  <a:lnTo>
                    <a:pt x="6867" y="16517"/>
                  </a:lnTo>
                  <a:cubicBezTo>
                    <a:pt x="8601" y="14255"/>
                    <a:pt x="10606" y="12027"/>
                    <a:pt x="12824" y="9913"/>
                  </a:cubicBezTo>
                  <a:cubicBezTo>
                    <a:pt x="15281" y="7570"/>
                    <a:pt x="17557" y="5758"/>
                    <a:pt x="20329" y="3749"/>
                  </a:cubicBezTo>
                  <a:lnTo>
                    <a:pt x="20321" y="3741"/>
                  </a:lnTo>
                  <a:cubicBezTo>
                    <a:pt x="20400" y="3684"/>
                    <a:pt x="20473" y="3635"/>
                    <a:pt x="20543" y="3570"/>
                  </a:cubicBezTo>
                  <a:cubicBezTo>
                    <a:pt x="21402" y="2753"/>
                    <a:pt x="21402" y="1427"/>
                    <a:pt x="20543" y="606"/>
                  </a:cubicBezTo>
                  <a:cubicBezTo>
                    <a:pt x="19742" y="-161"/>
                    <a:pt x="18472" y="-193"/>
                    <a:pt x="17615" y="46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585" hangingPunct="0"/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24" name="AutoShape 55"/>
            <p:cNvSpPr>
              <a:spLocks/>
            </p:cNvSpPr>
            <p:nvPr/>
          </p:nvSpPr>
          <p:spPr bwMode="auto">
            <a:xfrm>
              <a:off x="8448675" y="2649538"/>
              <a:ext cx="71438" cy="74613"/>
            </a:xfrm>
            <a:custGeom>
              <a:avLst/>
              <a:gdLst>
                <a:gd name="T0" fmla="+- 0 10803 213"/>
                <a:gd name="T1" fmla="*/ T0 w 21180"/>
                <a:gd name="T2" fmla="+- 0 10801 203"/>
                <a:gd name="T3" fmla="*/ 10801 h 21196"/>
                <a:gd name="T4" fmla="+- 0 10803 213"/>
                <a:gd name="T5" fmla="*/ T4 w 21180"/>
                <a:gd name="T6" fmla="+- 0 10801 203"/>
                <a:gd name="T7" fmla="*/ 10801 h 21196"/>
                <a:gd name="T8" fmla="+- 0 10803 213"/>
                <a:gd name="T9" fmla="*/ T8 w 21180"/>
                <a:gd name="T10" fmla="+- 0 10801 203"/>
                <a:gd name="T11" fmla="*/ 10801 h 21196"/>
                <a:gd name="T12" fmla="+- 0 10803 213"/>
                <a:gd name="T13" fmla="*/ T12 w 21180"/>
                <a:gd name="T14" fmla="+- 0 10801 203"/>
                <a:gd name="T15" fmla="*/ 10801 h 2119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80" h="21196">
                  <a:moveTo>
                    <a:pt x="8372" y="11356"/>
                  </a:moveTo>
                  <a:cubicBezTo>
                    <a:pt x="6122" y="13508"/>
                    <a:pt x="3675" y="15444"/>
                    <a:pt x="1144" y="17292"/>
                  </a:cubicBezTo>
                  <a:cubicBezTo>
                    <a:pt x="963" y="17388"/>
                    <a:pt x="786" y="17493"/>
                    <a:pt x="637" y="17645"/>
                  </a:cubicBezTo>
                  <a:cubicBezTo>
                    <a:pt x="-213" y="18457"/>
                    <a:pt x="-213" y="19774"/>
                    <a:pt x="637" y="20585"/>
                  </a:cubicBezTo>
                  <a:cubicBezTo>
                    <a:pt x="1464" y="21380"/>
                    <a:pt x="2796" y="21397"/>
                    <a:pt x="3652" y="20641"/>
                  </a:cubicBezTo>
                  <a:lnTo>
                    <a:pt x="3665" y="20649"/>
                  </a:lnTo>
                  <a:cubicBezTo>
                    <a:pt x="6364" y="18673"/>
                    <a:pt x="8988" y="16581"/>
                    <a:pt x="11419" y="14263"/>
                  </a:cubicBezTo>
                  <a:cubicBezTo>
                    <a:pt x="13759" y="12030"/>
                    <a:pt x="15873" y="9685"/>
                    <a:pt x="17715" y="7283"/>
                  </a:cubicBezTo>
                  <a:lnTo>
                    <a:pt x="20663" y="3427"/>
                  </a:lnTo>
                  <a:lnTo>
                    <a:pt x="20654" y="3419"/>
                  </a:lnTo>
                  <a:cubicBezTo>
                    <a:pt x="21386" y="2600"/>
                    <a:pt x="21357" y="1379"/>
                    <a:pt x="20541" y="608"/>
                  </a:cubicBezTo>
                  <a:cubicBezTo>
                    <a:pt x="19697" y="-203"/>
                    <a:pt x="18323" y="-203"/>
                    <a:pt x="17468" y="608"/>
                  </a:cubicBezTo>
                  <a:cubicBezTo>
                    <a:pt x="17313" y="760"/>
                    <a:pt x="17197" y="937"/>
                    <a:pt x="17094" y="1114"/>
                  </a:cubicBezTo>
                  <a:lnTo>
                    <a:pt x="14228" y="4857"/>
                  </a:lnTo>
                  <a:cubicBezTo>
                    <a:pt x="12526" y="7090"/>
                    <a:pt x="10552" y="9275"/>
                    <a:pt x="8372" y="1135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585" hangingPunct="0"/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25" name="Group 25" descr="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"/>
          <p:cNvGrpSpPr/>
          <p:nvPr/>
        </p:nvGrpSpPr>
        <p:grpSpPr>
          <a:xfrm>
            <a:off x="4932361" y="3631468"/>
            <a:ext cx="464344" cy="464345"/>
            <a:chOff x="7287419" y="2577307"/>
            <a:chExt cx="464344" cy="464344"/>
          </a:xfrm>
          <a:solidFill>
            <a:schemeClr val="accent3"/>
          </a:solidFill>
        </p:grpSpPr>
        <p:sp>
          <p:nvSpPr>
            <p:cNvPr id="26" name="AutoShape 56"/>
            <p:cNvSpPr>
              <a:spLocks/>
            </p:cNvSpPr>
            <p:nvPr/>
          </p:nvSpPr>
          <p:spPr bwMode="auto">
            <a:xfrm>
              <a:off x="7287419" y="2577307"/>
              <a:ext cx="145256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585" hangingPunct="0"/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27" name="AutoShape 57"/>
            <p:cNvSpPr>
              <a:spLocks/>
            </p:cNvSpPr>
            <p:nvPr/>
          </p:nvSpPr>
          <p:spPr bwMode="auto">
            <a:xfrm>
              <a:off x="7606507" y="2577307"/>
              <a:ext cx="145256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585" hangingPunct="0"/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28" name="AutoShape 58"/>
            <p:cNvSpPr>
              <a:spLocks/>
            </p:cNvSpPr>
            <p:nvPr/>
          </p:nvSpPr>
          <p:spPr bwMode="auto">
            <a:xfrm>
              <a:off x="7446963" y="2577307"/>
              <a:ext cx="145257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15416"/>
                  </a:moveTo>
                  <a:cubicBezTo>
                    <a:pt x="16954" y="15452"/>
                    <a:pt x="16923" y="15487"/>
                    <a:pt x="16883" y="15523"/>
                  </a:cubicBezTo>
                  <a:cubicBezTo>
                    <a:pt x="16677" y="15701"/>
                    <a:pt x="16414" y="15870"/>
                    <a:pt x="16066" y="16020"/>
                  </a:cubicBezTo>
                  <a:cubicBezTo>
                    <a:pt x="16057" y="16024"/>
                    <a:pt x="16044" y="16027"/>
                    <a:pt x="16038" y="16031"/>
                  </a:cubicBezTo>
                  <a:cubicBezTo>
                    <a:pt x="15662" y="16192"/>
                    <a:pt x="15214" y="16334"/>
                    <a:pt x="14705" y="16454"/>
                  </a:cubicBezTo>
                  <a:cubicBezTo>
                    <a:pt x="14697" y="16457"/>
                    <a:pt x="14692" y="16458"/>
                    <a:pt x="14686" y="16459"/>
                  </a:cubicBezTo>
                  <a:cubicBezTo>
                    <a:pt x="14163" y="16582"/>
                    <a:pt x="13584" y="16681"/>
                    <a:pt x="12960" y="16749"/>
                  </a:cubicBezTo>
                  <a:cubicBezTo>
                    <a:pt x="12279" y="16826"/>
                    <a:pt x="11560" y="16875"/>
                    <a:pt x="10800" y="16875"/>
                  </a:cubicBezTo>
                  <a:cubicBezTo>
                    <a:pt x="10037" y="16875"/>
                    <a:pt x="9318" y="16826"/>
                    <a:pt x="8640" y="16749"/>
                  </a:cubicBezTo>
                  <a:cubicBezTo>
                    <a:pt x="8016" y="16681"/>
                    <a:pt x="7435" y="16582"/>
                    <a:pt x="6914" y="16459"/>
                  </a:cubicBezTo>
                  <a:cubicBezTo>
                    <a:pt x="6908" y="16458"/>
                    <a:pt x="6901" y="16457"/>
                    <a:pt x="6893" y="16454"/>
                  </a:cubicBezTo>
                  <a:cubicBezTo>
                    <a:pt x="6385" y="16334"/>
                    <a:pt x="5937" y="16192"/>
                    <a:pt x="5562" y="16031"/>
                  </a:cubicBezTo>
                  <a:cubicBezTo>
                    <a:pt x="5553" y="16027"/>
                    <a:pt x="5541" y="16024"/>
                    <a:pt x="5531" y="16020"/>
                  </a:cubicBezTo>
                  <a:cubicBezTo>
                    <a:pt x="5184" y="15870"/>
                    <a:pt x="4921" y="15701"/>
                    <a:pt x="4715" y="15523"/>
                  </a:cubicBezTo>
                  <a:cubicBezTo>
                    <a:pt x="4676" y="15487"/>
                    <a:pt x="4644" y="15452"/>
                    <a:pt x="4612" y="15416"/>
                  </a:cubicBezTo>
                  <a:cubicBezTo>
                    <a:pt x="4437" y="15236"/>
                    <a:pt x="4320" y="15047"/>
                    <a:pt x="4320" y="14850"/>
                  </a:cubicBezTo>
                  <a:cubicBezTo>
                    <a:pt x="4320" y="14650"/>
                    <a:pt x="4437" y="14462"/>
                    <a:pt x="4612" y="14281"/>
                  </a:cubicBezTo>
                  <a:cubicBezTo>
                    <a:pt x="4644" y="14246"/>
                    <a:pt x="4676" y="14210"/>
                    <a:pt x="4715" y="14176"/>
                  </a:cubicBezTo>
                  <a:cubicBezTo>
                    <a:pt x="4921" y="13998"/>
                    <a:pt x="5184" y="13829"/>
                    <a:pt x="5531" y="13677"/>
                  </a:cubicBezTo>
                  <a:cubicBezTo>
                    <a:pt x="5541" y="13674"/>
                    <a:pt x="5553" y="13671"/>
                    <a:pt x="5562" y="13667"/>
                  </a:cubicBezTo>
                  <a:cubicBezTo>
                    <a:pt x="5937" y="13507"/>
                    <a:pt x="6385" y="13364"/>
                    <a:pt x="6893" y="13244"/>
                  </a:cubicBezTo>
                  <a:cubicBezTo>
                    <a:pt x="6901" y="13242"/>
                    <a:pt x="6908" y="13240"/>
                    <a:pt x="6914" y="13238"/>
                  </a:cubicBezTo>
                  <a:cubicBezTo>
                    <a:pt x="7435" y="13117"/>
                    <a:pt x="8016" y="13018"/>
                    <a:pt x="8640" y="12948"/>
                  </a:cubicBezTo>
                  <a:cubicBezTo>
                    <a:pt x="9318" y="12873"/>
                    <a:pt x="10037" y="12825"/>
                    <a:pt x="10800" y="12825"/>
                  </a:cubicBezTo>
                  <a:cubicBezTo>
                    <a:pt x="11560" y="12825"/>
                    <a:pt x="12279" y="12873"/>
                    <a:pt x="12960" y="12948"/>
                  </a:cubicBezTo>
                  <a:cubicBezTo>
                    <a:pt x="13584" y="13018"/>
                    <a:pt x="14163" y="13117"/>
                    <a:pt x="14686" y="13238"/>
                  </a:cubicBezTo>
                  <a:cubicBezTo>
                    <a:pt x="14692" y="13240"/>
                    <a:pt x="14697" y="13242"/>
                    <a:pt x="14705" y="13244"/>
                  </a:cubicBezTo>
                  <a:cubicBezTo>
                    <a:pt x="15214" y="13364"/>
                    <a:pt x="15662" y="13507"/>
                    <a:pt x="16038" y="13667"/>
                  </a:cubicBezTo>
                  <a:cubicBezTo>
                    <a:pt x="16044" y="13671"/>
                    <a:pt x="16057" y="13674"/>
                    <a:pt x="16066" y="13677"/>
                  </a:cubicBezTo>
                  <a:cubicBezTo>
                    <a:pt x="16414" y="13829"/>
                    <a:pt x="16677" y="13998"/>
                    <a:pt x="16883" y="14176"/>
                  </a:cubicBezTo>
                  <a:cubicBezTo>
                    <a:pt x="16923" y="14210"/>
                    <a:pt x="16954" y="14246"/>
                    <a:pt x="16988" y="14281"/>
                  </a:cubicBezTo>
                  <a:cubicBezTo>
                    <a:pt x="17161" y="14462"/>
                    <a:pt x="17280" y="14650"/>
                    <a:pt x="17280" y="14850"/>
                  </a:cubicBezTo>
                  <a:cubicBezTo>
                    <a:pt x="17280" y="15047"/>
                    <a:pt x="17161" y="15236"/>
                    <a:pt x="16988" y="154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8156"/>
                  </a:lnTo>
                  <a:cubicBezTo>
                    <a:pt x="9338" y="18201"/>
                    <a:pt x="10059" y="18225"/>
                    <a:pt x="10800" y="18225"/>
                  </a:cubicBezTo>
                  <a:cubicBezTo>
                    <a:pt x="11541" y="18225"/>
                    <a:pt x="12262" y="18201"/>
                    <a:pt x="12960" y="18156"/>
                  </a:cubicBezTo>
                  <a:cubicBezTo>
                    <a:pt x="12960" y="181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11542"/>
                  </a:lnTo>
                  <a:cubicBezTo>
                    <a:pt x="12262" y="11498"/>
                    <a:pt x="11541" y="11475"/>
                    <a:pt x="10800" y="11475"/>
                  </a:cubicBezTo>
                  <a:cubicBezTo>
                    <a:pt x="10059" y="11475"/>
                    <a:pt x="9338" y="11498"/>
                    <a:pt x="8640" y="11542"/>
                  </a:cubicBezTo>
                  <a:cubicBezTo>
                    <a:pt x="8640" y="11542"/>
                    <a:pt x="8640" y="2025"/>
                    <a:pt x="8640" y="2025"/>
                  </a:cubicBezTo>
                  <a:close/>
                  <a:moveTo>
                    <a:pt x="17280" y="121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12164"/>
                  </a:lnTo>
                  <a:cubicBezTo>
                    <a:pt x="1710" y="12781"/>
                    <a:pt x="0" y="13749"/>
                    <a:pt x="0" y="14850"/>
                  </a:cubicBezTo>
                  <a:cubicBezTo>
                    <a:pt x="0" y="15950"/>
                    <a:pt x="1710" y="16918"/>
                    <a:pt x="4320" y="175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17534"/>
                  </a:lnTo>
                  <a:cubicBezTo>
                    <a:pt x="19889" y="16918"/>
                    <a:pt x="21600" y="15950"/>
                    <a:pt x="21600" y="14850"/>
                  </a:cubicBezTo>
                  <a:cubicBezTo>
                    <a:pt x="21600" y="13749"/>
                    <a:pt x="19889" y="12781"/>
                    <a:pt x="17280" y="1216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585" hangingPunct="0"/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29" name="AutoShape 59" descr="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"/>
          <p:cNvSpPr>
            <a:spLocks/>
          </p:cNvSpPr>
          <p:nvPr/>
        </p:nvSpPr>
        <p:spPr bwMode="auto">
          <a:xfrm>
            <a:off x="4932361" y="2887786"/>
            <a:ext cx="465138" cy="464345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49" tIns="19049" rIns="19049" bIns="19049" anchor="ctr"/>
          <a:lstStyle/>
          <a:p>
            <a:pPr algn="ctr" defTabSz="228585" hangingPunct="0"/>
            <a:endParaRPr lang="en-US">
              <a:sym typeface="Gill Sans" charset="0"/>
            </a:endParaRPr>
          </a:p>
        </p:txBody>
      </p:sp>
      <p:grpSp>
        <p:nvGrpSpPr>
          <p:cNvPr id="30" name="Group 30" descr="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"/>
          <p:cNvGrpSpPr/>
          <p:nvPr/>
        </p:nvGrpSpPr>
        <p:grpSpPr>
          <a:xfrm>
            <a:off x="6300786" y="3631468"/>
            <a:ext cx="434975" cy="464345"/>
            <a:chOff x="9159875" y="1647825"/>
            <a:chExt cx="434975" cy="464344"/>
          </a:xfrm>
          <a:solidFill>
            <a:schemeClr val="accent3"/>
          </a:solidFill>
        </p:grpSpPr>
        <p:sp>
          <p:nvSpPr>
            <p:cNvPr id="31" name="AutoShape 78"/>
            <p:cNvSpPr>
              <a:spLocks/>
            </p:cNvSpPr>
            <p:nvPr/>
          </p:nvSpPr>
          <p:spPr bwMode="auto">
            <a:xfrm>
              <a:off x="9159875" y="1647825"/>
              <a:ext cx="434975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18900"/>
                  </a:moveTo>
                  <a:cubicBezTo>
                    <a:pt x="20160" y="19643"/>
                    <a:pt x="19513" y="20249"/>
                    <a:pt x="18720" y="20249"/>
                  </a:cubicBezTo>
                  <a:lnTo>
                    <a:pt x="2880" y="20249"/>
                  </a:lnTo>
                  <a:cubicBezTo>
                    <a:pt x="2086" y="20249"/>
                    <a:pt x="1440" y="19643"/>
                    <a:pt x="1440" y="18900"/>
                  </a:cubicBezTo>
                  <a:lnTo>
                    <a:pt x="1440" y="2700"/>
                  </a:lnTo>
                  <a:cubicBezTo>
                    <a:pt x="1440" y="1955"/>
                    <a:pt x="2086" y="1350"/>
                    <a:pt x="2880" y="1350"/>
                  </a:cubicBezTo>
                  <a:lnTo>
                    <a:pt x="18720" y="1350"/>
                  </a:lnTo>
                  <a:cubicBezTo>
                    <a:pt x="19513" y="1350"/>
                    <a:pt x="20160" y="1955"/>
                    <a:pt x="20160" y="2700"/>
                  </a:cubicBezTo>
                  <a:cubicBezTo>
                    <a:pt x="20160" y="2700"/>
                    <a:pt x="20160" y="18900"/>
                    <a:pt x="20160" y="18900"/>
                  </a:cubicBezTo>
                  <a:close/>
                  <a:moveTo>
                    <a:pt x="18720" y="0"/>
                  </a:moveTo>
                  <a:lnTo>
                    <a:pt x="2880" y="0"/>
                  </a:lnTo>
                  <a:cubicBezTo>
                    <a:pt x="1289" y="0"/>
                    <a:pt x="0" y="1208"/>
                    <a:pt x="0" y="2700"/>
                  </a:cubicBezTo>
                  <a:lnTo>
                    <a:pt x="0" y="18900"/>
                  </a:lnTo>
                  <a:cubicBezTo>
                    <a:pt x="0" y="20391"/>
                    <a:pt x="1289" y="21599"/>
                    <a:pt x="2880" y="21599"/>
                  </a:cubicBezTo>
                  <a:lnTo>
                    <a:pt x="18720" y="21599"/>
                  </a:lnTo>
                  <a:cubicBezTo>
                    <a:pt x="20310" y="21599"/>
                    <a:pt x="21599" y="20391"/>
                    <a:pt x="21599" y="18900"/>
                  </a:cubicBezTo>
                  <a:lnTo>
                    <a:pt x="21599" y="2700"/>
                  </a:lnTo>
                  <a:cubicBezTo>
                    <a:pt x="21599" y="1208"/>
                    <a:pt x="20310" y="0"/>
                    <a:pt x="1872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585" hangingPunct="0"/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32" name="AutoShape 79"/>
            <p:cNvSpPr>
              <a:spLocks/>
            </p:cNvSpPr>
            <p:nvPr/>
          </p:nvSpPr>
          <p:spPr bwMode="auto">
            <a:xfrm>
              <a:off x="9217819" y="1705769"/>
              <a:ext cx="319088" cy="2905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418" y="20519"/>
                  </a:moveTo>
                  <a:lnTo>
                    <a:pt x="14053" y="16248"/>
                  </a:lnTo>
                  <a:lnTo>
                    <a:pt x="16690" y="12959"/>
                  </a:lnTo>
                  <a:lnTo>
                    <a:pt x="20618" y="17689"/>
                  </a:lnTo>
                  <a:lnTo>
                    <a:pt x="20618" y="20519"/>
                  </a:lnTo>
                  <a:cubicBezTo>
                    <a:pt x="20618" y="20519"/>
                    <a:pt x="17418" y="20519"/>
                    <a:pt x="17418" y="20519"/>
                  </a:cubicBezTo>
                  <a:close/>
                  <a:moveTo>
                    <a:pt x="981" y="11446"/>
                  </a:moveTo>
                  <a:lnTo>
                    <a:pt x="4909" y="6479"/>
                  </a:lnTo>
                  <a:lnTo>
                    <a:pt x="12828" y="16353"/>
                  </a:lnTo>
                  <a:lnTo>
                    <a:pt x="13398" y="17064"/>
                  </a:lnTo>
                  <a:lnTo>
                    <a:pt x="16109" y="20519"/>
                  </a:lnTo>
                  <a:lnTo>
                    <a:pt x="981" y="20519"/>
                  </a:lnTo>
                  <a:cubicBezTo>
                    <a:pt x="981" y="20519"/>
                    <a:pt x="981" y="11446"/>
                    <a:pt x="981" y="11446"/>
                  </a:cubicBezTo>
                  <a:close/>
                  <a:moveTo>
                    <a:pt x="20618" y="1080"/>
                  </a:moveTo>
                  <a:lnTo>
                    <a:pt x="20618" y="16058"/>
                  </a:lnTo>
                  <a:lnTo>
                    <a:pt x="17427" y="12244"/>
                  </a:lnTo>
                  <a:cubicBezTo>
                    <a:pt x="17240" y="12012"/>
                    <a:pt x="16972" y="11879"/>
                    <a:pt x="16690" y="11879"/>
                  </a:cubicBezTo>
                  <a:cubicBezTo>
                    <a:pt x="16409" y="11879"/>
                    <a:pt x="16141" y="12012"/>
                    <a:pt x="15954" y="12244"/>
                  </a:cubicBezTo>
                  <a:lnTo>
                    <a:pt x="13399" y="15432"/>
                  </a:lnTo>
                  <a:lnTo>
                    <a:pt x="5645" y="5764"/>
                  </a:lnTo>
                  <a:cubicBezTo>
                    <a:pt x="5458" y="5532"/>
                    <a:pt x="5190" y="5400"/>
                    <a:pt x="4909" y="5400"/>
                  </a:cubicBezTo>
                  <a:cubicBezTo>
                    <a:pt x="4627" y="5400"/>
                    <a:pt x="4359" y="5532"/>
                    <a:pt x="4172" y="5764"/>
                  </a:cubicBezTo>
                  <a:lnTo>
                    <a:pt x="981" y="9812"/>
                  </a:lnTo>
                  <a:lnTo>
                    <a:pt x="981" y="1080"/>
                  </a:lnTo>
                  <a:cubicBezTo>
                    <a:pt x="981" y="1080"/>
                    <a:pt x="20618" y="1080"/>
                    <a:pt x="20618" y="1080"/>
                  </a:cubicBezTo>
                  <a:close/>
                  <a:moveTo>
                    <a:pt x="20618" y="0"/>
                  </a:moveTo>
                  <a:lnTo>
                    <a:pt x="981" y="0"/>
                  </a:lnTo>
                  <a:cubicBezTo>
                    <a:pt x="439" y="0"/>
                    <a:pt x="0" y="483"/>
                    <a:pt x="0" y="1080"/>
                  </a:cubicBezTo>
                  <a:lnTo>
                    <a:pt x="0" y="20519"/>
                  </a:lnTo>
                  <a:cubicBezTo>
                    <a:pt x="0" y="21116"/>
                    <a:pt x="439" y="21599"/>
                    <a:pt x="981" y="21599"/>
                  </a:cubicBezTo>
                  <a:lnTo>
                    <a:pt x="20618" y="21599"/>
                  </a:lnTo>
                  <a:cubicBezTo>
                    <a:pt x="21160" y="21599"/>
                    <a:pt x="21600" y="21116"/>
                    <a:pt x="21600" y="20519"/>
                  </a:cubicBezTo>
                  <a:lnTo>
                    <a:pt x="21600" y="1080"/>
                  </a:lnTo>
                  <a:cubicBezTo>
                    <a:pt x="21600" y="483"/>
                    <a:pt x="21160" y="0"/>
                    <a:pt x="2061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585" hangingPunct="0"/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33" name="AutoShape 80"/>
            <p:cNvSpPr>
              <a:spLocks/>
            </p:cNvSpPr>
            <p:nvPr/>
          </p:nvSpPr>
          <p:spPr bwMode="auto">
            <a:xfrm>
              <a:off x="9391650" y="1749425"/>
              <a:ext cx="87313" cy="873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3600"/>
                  </a:moveTo>
                  <a:cubicBezTo>
                    <a:pt x="14769" y="3600"/>
                    <a:pt x="17999" y="6827"/>
                    <a:pt x="17999" y="10800"/>
                  </a:cubicBezTo>
                  <a:cubicBezTo>
                    <a:pt x="17999" y="14769"/>
                    <a:pt x="14769" y="18000"/>
                    <a:pt x="10800" y="18000"/>
                  </a:cubicBezTo>
                  <a:cubicBezTo>
                    <a:pt x="6830" y="18000"/>
                    <a:pt x="3600" y="14769"/>
                    <a:pt x="3600" y="10800"/>
                  </a:cubicBezTo>
                  <a:cubicBezTo>
                    <a:pt x="3600" y="6827"/>
                    <a:pt x="6830" y="3600"/>
                    <a:pt x="10800" y="3600"/>
                  </a:cubicBezTo>
                  <a:moveTo>
                    <a:pt x="10800" y="21599"/>
                  </a:moveTo>
                  <a:cubicBezTo>
                    <a:pt x="16766" y="21599"/>
                    <a:pt x="21600" y="16762"/>
                    <a:pt x="21600" y="10800"/>
                  </a:cubicBezTo>
                  <a:cubicBezTo>
                    <a:pt x="21600" y="4833"/>
                    <a:pt x="16766" y="0"/>
                    <a:pt x="10800" y="0"/>
                  </a:cubicBezTo>
                  <a:cubicBezTo>
                    <a:pt x="4833" y="0"/>
                    <a:pt x="0" y="4833"/>
                    <a:pt x="0" y="10800"/>
                  </a:cubicBezTo>
                  <a:cubicBezTo>
                    <a:pt x="0" y="16762"/>
                    <a:pt x="4833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585" hangingPunct="0"/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34" name="Group 34" descr="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"/>
          <p:cNvGrpSpPr/>
          <p:nvPr/>
        </p:nvGrpSpPr>
        <p:grpSpPr>
          <a:xfrm>
            <a:off x="6271417" y="2863945"/>
            <a:ext cx="464344" cy="464345"/>
            <a:chOff x="8216107" y="1647825"/>
            <a:chExt cx="464344" cy="464344"/>
          </a:xfrm>
          <a:solidFill>
            <a:schemeClr val="accent2"/>
          </a:solidFill>
        </p:grpSpPr>
        <p:sp>
          <p:nvSpPr>
            <p:cNvPr id="35" name="AutoShape 81"/>
            <p:cNvSpPr>
              <a:spLocks/>
            </p:cNvSpPr>
            <p:nvPr/>
          </p:nvSpPr>
          <p:spPr bwMode="auto">
            <a:xfrm>
              <a:off x="8216107" y="1647825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35" y="9811"/>
                  </a:moveTo>
                  <a:cubicBezTo>
                    <a:pt x="20220" y="10144"/>
                    <a:pt x="20081" y="10800"/>
                    <a:pt x="18899" y="10800"/>
                  </a:cubicBezTo>
                  <a:lnTo>
                    <a:pt x="17549" y="10800"/>
                  </a:lnTo>
                  <a:cubicBezTo>
                    <a:pt x="17363" y="10800"/>
                    <a:pt x="17212" y="10950"/>
                    <a:pt x="17212" y="11137"/>
                  </a:cubicBezTo>
                  <a:cubicBezTo>
                    <a:pt x="17212" y="11324"/>
                    <a:pt x="17363" y="11475"/>
                    <a:pt x="17549" y="11475"/>
                  </a:cubicBezTo>
                  <a:lnTo>
                    <a:pt x="18858" y="11475"/>
                  </a:lnTo>
                  <a:cubicBezTo>
                    <a:pt x="19870" y="11475"/>
                    <a:pt x="20003" y="12314"/>
                    <a:pt x="19938" y="12719"/>
                  </a:cubicBezTo>
                  <a:cubicBezTo>
                    <a:pt x="19855" y="13223"/>
                    <a:pt x="19618" y="14175"/>
                    <a:pt x="18478" y="14175"/>
                  </a:cubicBezTo>
                  <a:lnTo>
                    <a:pt x="16874" y="14175"/>
                  </a:lnTo>
                  <a:cubicBezTo>
                    <a:pt x="16688" y="14175"/>
                    <a:pt x="16537" y="14325"/>
                    <a:pt x="16537" y="14512"/>
                  </a:cubicBezTo>
                  <a:cubicBezTo>
                    <a:pt x="16537" y="14699"/>
                    <a:pt x="16688" y="14850"/>
                    <a:pt x="16874" y="14850"/>
                  </a:cubicBezTo>
                  <a:lnTo>
                    <a:pt x="18203" y="14850"/>
                  </a:lnTo>
                  <a:cubicBezTo>
                    <a:pt x="19343" y="14850"/>
                    <a:pt x="19243" y="15718"/>
                    <a:pt x="19079" y="16237"/>
                  </a:cubicBezTo>
                  <a:cubicBezTo>
                    <a:pt x="18864" y="16918"/>
                    <a:pt x="18732" y="17549"/>
                    <a:pt x="17297" y="17549"/>
                  </a:cubicBezTo>
                  <a:lnTo>
                    <a:pt x="16196" y="17549"/>
                  </a:lnTo>
                  <a:cubicBezTo>
                    <a:pt x="16009" y="17549"/>
                    <a:pt x="15859" y="17700"/>
                    <a:pt x="15859" y="17887"/>
                  </a:cubicBezTo>
                  <a:cubicBezTo>
                    <a:pt x="15859" y="18073"/>
                    <a:pt x="16009" y="18225"/>
                    <a:pt x="16196" y="18225"/>
                  </a:cubicBezTo>
                  <a:lnTo>
                    <a:pt x="17255" y="18225"/>
                  </a:lnTo>
                  <a:cubicBezTo>
                    <a:pt x="17993" y="18225"/>
                    <a:pt x="18027" y="18923"/>
                    <a:pt x="17950" y="19174"/>
                  </a:cubicBezTo>
                  <a:cubicBezTo>
                    <a:pt x="17866" y="19448"/>
                    <a:pt x="17767" y="19651"/>
                    <a:pt x="17762" y="19660"/>
                  </a:cubicBezTo>
                  <a:cubicBezTo>
                    <a:pt x="17558" y="20028"/>
                    <a:pt x="17229" y="20249"/>
                    <a:pt x="16534" y="20249"/>
                  </a:cubicBezTo>
                  <a:lnTo>
                    <a:pt x="12844" y="20249"/>
                  </a:lnTo>
                  <a:cubicBezTo>
                    <a:pt x="10990" y="20249"/>
                    <a:pt x="9151" y="19829"/>
                    <a:pt x="9104" y="19818"/>
                  </a:cubicBezTo>
                  <a:cubicBezTo>
                    <a:pt x="6299" y="19172"/>
                    <a:pt x="6152" y="19122"/>
                    <a:pt x="5976" y="19072"/>
                  </a:cubicBezTo>
                  <a:cubicBezTo>
                    <a:pt x="5976" y="19072"/>
                    <a:pt x="5405" y="18976"/>
                    <a:pt x="5405" y="18478"/>
                  </a:cubicBezTo>
                  <a:lnTo>
                    <a:pt x="5399" y="9155"/>
                  </a:lnTo>
                  <a:cubicBezTo>
                    <a:pt x="5399" y="8839"/>
                    <a:pt x="5601" y="8552"/>
                    <a:pt x="5935" y="8452"/>
                  </a:cubicBezTo>
                  <a:cubicBezTo>
                    <a:pt x="5977" y="8435"/>
                    <a:pt x="6034" y="8419"/>
                    <a:pt x="6074" y="8401"/>
                  </a:cubicBezTo>
                  <a:cubicBezTo>
                    <a:pt x="9158" y="7125"/>
                    <a:pt x="10097" y="4324"/>
                    <a:pt x="10124" y="2025"/>
                  </a:cubicBezTo>
                  <a:cubicBezTo>
                    <a:pt x="10128" y="1702"/>
                    <a:pt x="10378" y="1350"/>
                    <a:pt x="10800" y="1350"/>
                  </a:cubicBezTo>
                  <a:cubicBezTo>
                    <a:pt x="11514" y="1350"/>
                    <a:pt x="12774" y="2782"/>
                    <a:pt x="12774" y="4554"/>
                  </a:cubicBezTo>
                  <a:cubicBezTo>
                    <a:pt x="12774" y="6155"/>
                    <a:pt x="12711" y="6432"/>
                    <a:pt x="12149" y="8100"/>
                  </a:cubicBezTo>
                  <a:cubicBezTo>
                    <a:pt x="18899" y="8100"/>
                    <a:pt x="18852" y="8196"/>
                    <a:pt x="19448" y="8353"/>
                  </a:cubicBezTo>
                  <a:cubicBezTo>
                    <a:pt x="20187" y="8564"/>
                    <a:pt x="20249" y="9175"/>
                    <a:pt x="20249" y="9386"/>
                  </a:cubicBezTo>
                  <a:cubicBezTo>
                    <a:pt x="20249" y="9618"/>
                    <a:pt x="20243" y="9584"/>
                    <a:pt x="20235" y="9811"/>
                  </a:cubicBezTo>
                  <a:moveTo>
                    <a:pt x="4724" y="19575"/>
                  </a:moveTo>
                  <a:cubicBezTo>
                    <a:pt x="4724" y="19948"/>
                    <a:pt x="4423" y="20249"/>
                    <a:pt x="4049" y="20249"/>
                  </a:cubicBezTo>
                  <a:lnTo>
                    <a:pt x="2024" y="20249"/>
                  </a:lnTo>
                  <a:cubicBezTo>
                    <a:pt x="1652" y="20249"/>
                    <a:pt x="1349" y="19948"/>
                    <a:pt x="1349" y="19575"/>
                  </a:cubicBezTo>
                  <a:lnTo>
                    <a:pt x="1349" y="8774"/>
                  </a:lnTo>
                  <a:cubicBezTo>
                    <a:pt x="1349" y="8401"/>
                    <a:pt x="1652" y="8100"/>
                    <a:pt x="2024" y="8100"/>
                  </a:cubicBezTo>
                  <a:lnTo>
                    <a:pt x="4049" y="8100"/>
                  </a:lnTo>
                  <a:cubicBezTo>
                    <a:pt x="4423" y="8100"/>
                    <a:pt x="4724" y="8401"/>
                    <a:pt x="4724" y="8774"/>
                  </a:cubicBezTo>
                  <a:cubicBezTo>
                    <a:pt x="4724" y="8774"/>
                    <a:pt x="4724" y="19575"/>
                    <a:pt x="4724" y="19575"/>
                  </a:cubicBezTo>
                  <a:close/>
                  <a:moveTo>
                    <a:pt x="19686" y="7069"/>
                  </a:moveTo>
                  <a:cubicBezTo>
                    <a:pt x="18842" y="6846"/>
                    <a:pt x="16858" y="6849"/>
                    <a:pt x="13956" y="6773"/>
                  </a:cubicBezTo>
                  <a:cubicBezTo>
                    <a:pt x="14093" y="6139"/>
                    <a:pt x="14124" y="5568"/>
                    <a:pt x="14124" y="4554"/>
                  </a:cubicBezTo>
                  <a:cubicBezTo>
                    <a:pt x="14124" y="2133"/>
                    <a:pt x="12361" y="0"/>
                    <a:pt x="10800" y="0"/>
                  </a:cubicBezTo>
                  <a:cubicBezTo>
                    <a:pt x="9698" y="0"/>
                    <a:pt x="8789" y="901"/>
                    <a:pt x="8774" y="2009"/>
                  </a:cubicBezTo>
                  <a:cubicBezTo>
                    <a:pt x="8760" y="3368"/>
                    <a:pt x="8340" y="5716"/>
                    <a:pt x="6074" y="6906"/>
                  </a:cubicBezTo>
                  <a:cubicBezTo>
                    <a:pt x="5908" y="6994"/>
                    <a:pt x="5433" y="7228"/>
                    <a:pt x="5364" y="7259"/>
                  </a:cubicBezTo>
                  <a:lnTo>
                    <a:pt x="5399" y="7289"/>
                  </a:lnTo>
                  <a:cubicBezTo>
                    <a:pt x="5045" y="6984"/>
                    <a:pt x="4554" y="6750"/>
                    <a:pt x="4049" y="6750"/>
                  </a:cubicBezTo>
                  <a:lnTo>
                    <a:pt x="2024" y="6750"/>
                  </a:lnTo>
                  <a:cubicBezTo>
                    <a:pt x="908" y="6750"/>
                    <a:pt x="0" y="7658"/>
                    <a:pt x="0" y="8774"/>
                  </a:cubicBezTo>
                  <a:lnTo>
                    <a:pt x="0" y="19575"/>
                  </a:lnTo>
                  <a:cubicBezTo>
                    <a:pt x="0" y="20691"/>
                    <a:pt x="908" y="21599"/>
                    <a:pt x="2024" y="21599"/>
                  </a:cubicBezTo>
                  <a:lnTo>
                    <a:pt x="4049" y="21599"/>
                  </a:lnTo>
                  <a:cubicBezTo>
                    <a:pt x="4853" y="21599"/>
                    <a:pt x="5525" y="21114"/>
                    <a:pt x="5850" y="20434"/>
                  </a:cubicBezTo>
                  <a:cubicBezTo>
                    <a:pt x="5859" y="20437"/>
                    <a:pt x="5873" y="20441"/>
                    <a:pt x="5882" y="20442"/>
                  </a:cubicBezTo>
                  <a:cubicBezTo>
                    <a:pt x="5927" y="20454"/>
                    <a:pt x="5979" y="20467"/>
                    <a:pt x="6044" y="20485"/>
                  </a:cubicBezTo>
                  <a:cubicBezTo>
                    <a:pt x="6056" y="20487"/>
                    <a:pt x="6062" y="20488"/>
                    <a:pt x="6074" y="20492"/>
                  </a:cubicBezTo>
                  <a:cubicBezTo>
                    <a:pt x="6464" y="20588"/>
                    <a:pt x="7212" y="20768"/>
                    <a:pt x="8812" y="21135"/>
                  </a:cubicBezTo>
                  <a:cubicBezTo>
                    <a:pt x="9155" y="21213"/>
                    <a:pt x="10966" y="21599"/>
                    <a:pt x="12844" y="21599"/>
                  </a:cubicBezTo>
                  <a:lnTo>
                    <a:pt x="16534" y="21599"/>
                  </a:lnTo>
                  <a:cubicBezTo>
                    <a:pt x="17659" y="21599"/>
                    <a:pt x="18469" y="21167"/>
                    <a:pt x="18952" y="20298"/>
                  </a:cubicBezTo>
                  <a:cubicBezTo>
                    <a:pt x="18958" y="20285"/>
                    <a:pt x="19114" y="19982"/>
                    <a:pt x="19240" y="19572"/>
                  </a:cubicBezTo>
                  <a:cubicBezTo>
                    <a:pt x="19336" y="19263"/>
                    <a:pt x="19371" y="18827"/>
                    <a:pt x="19256" y="18384"/>
                  </a:cubicBezTo>
                  <a:cubicBezTo>
                    <a:pt x="19981" y="17886"/>
                    <a:pt x="20214" y="17133"/>
                    <a:pt x="20366" y="16643"/>
                  </a:cubicBezTo>
                  <a:cubicBezTo>
                    <a:pt x="20620" y="15838"/>
                    <a:pt x="20544" y="15235"/>
                    <a:pt x="20367" y="14803"/>
                  </a:cubicBezTo>
                  <a:cubicBezTo>
                    <a:pt x="20775" y="14418"/>
                    <a:pt x="21122" y="13831"/>
                    <a:pt x="21269" y="12935"/>
                  </a:cubicBezTo>
                  <a:cubicBezTo>
                    <a:pt x="21361" y="12380"/>
                    <a:pt x="21263" y="11809"/>
                    <a:pt x="21007" y="11334"/>
                  </a:cubicBezTo>
                  <a:cubicBezTo>
                    <a:pt x="21389" y="10905"/>
                    <a:pt x="21564" y="10365"/>
                    <a:pt x="21583" y="9865"/>
                  </a:cubicBezTo>
                  <a:lnTo>
                    <a:pt x="21591" y="9724"/>
                  </a:lnTo>
                  <a:cubicBezTo>
                    <a:pt x="21596" y="9635"/>
                    <a:pt x="21600" y="9581"/>
                    <a:pt x="21600" y="9386"/>
                  </a:cubicBezTo>
                  <a:cubicBezTo>
                    <a:pt x="21600" y="8533"/>
                    <a:pt x="21010" y="7446"/>
                    <a:pt x="19686" y="706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585" hangingPunct="0"/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36" name="AutoShape 82"/>
            <p:cNvSpPr>
              <a:spLocks/>
            </p:cNvSpPr>
            <p:nvPr/>
          </p:nvSpPr>
          <p:spPr bwMode="auto">
            <a:xfrm>
              <a:off x="8259763" y="2024857"/>
              <a:ext cx="43657" cy="436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4400"/>
                  </a:moveTo>
                  <a:cubicBezTo>
                    <a:pt x="8820" y="14400"/>
                    <a:pt x="7200" y="12782"/>
                    <a:pt x="7200" y="10800"/>
                  </a:cubicBezTo>
                  <a:cubicBezTo>
                    <a:pt x="7200" y="8817"/>
                    <a:pt x="8820" y="7200"/>
                    <a:pt x="10800" y="7200"/>
                  </a:cubicBezTo>
                  <a:cubicBezTo>
                    <a:pt x="12779" y="7200"/>
                    <a:pt x="14400" y="8817"/>
                    <a:pt x="14400" y="10800"/>
                  </a:cubicBezTo>
                  <a:cubicBezTo>
                    <a:pt x="14400" y="12782"/>
                    <a:pt x="12779" y="14400"/>
                    <a:pt x="10800" y="14400"/>
                  </a:cubicBezTo>
                  <a:moveTo>
                    <a:pt x="10800" y="0"/>
                  </a:moveTo>
                  <a:cubicBezTo>
                    <a:pt x="4837" y="0"/>
                    <a:pt x="0" y="4837"/>
                    <a:pt x="0" y="10800"/>
                  </a:cubicBezTo>
                  <a:cubicBezTo>
                    <a:pt x="0" y="16762"/>
                    <a:pt x="4837" y="21599"/>
                    <a:pt x="10800" y="21599"/>
                  </a:cubicBezTo>
                  <a:cubicBezTo>
                    <a:pt x="16762" y="21599"/>
                    <a:pt x="21600" y="16762"/>
                    <a:pt x="21600" y="10800"/>
                  </a:cubicBezTo>
                  <a:cubicBezTo>
                    <a:pt x="21600" y="4837"/>
                    <a:pt x="1676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585" hangingPunct="0"/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37" name="Group 37" descr="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"/>
          <p:cNvGrpSpPr/>
          <p:nvPr/>
        </p:nvGrpSpPr>
        <p:grpSpPr>
          <a:xfrm>
            <a:off x="6271021" y="2180218"/>
            <a:ext cx="465138" cy="391319"/>
            <a:chOff x="5368132" y="2625725"/>
            <a:chExt cx="465138" cy="391319"/>
          </a:xfrm>
          <a:solidFill>
            <a:schemeClr val="accent1"/>
          </a:solidFill>
        </p:grpSpPr>
        <p:sp>
          <p:nvSpPr>
            <p:cNvPr id="38" name="AutoShape 120"/>
            <p:cNvSpPr>
              <a:spLocks/>
            </p:cNvSpPr>
            <p:nvPr/>
          </p:nvSpPr>
          <p:spPr bwMode="auto">
            <a:xfrm>
              <a:off x="5484813" y="2727325"/>
              <a:ext cx="231775" cy="231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48" y="16070"/>
                  </a:moveTo>
                  <a:cubicBezTo>
                    <a:pt x="14037" y="19468"/>
                    <a:pt x="8925" y="19859"/>
                    <a:pt x="5529" y="16948"/>
                  </a:cubicBezTo>
                  <a:cubicBezTo>
                    <a:pt x="2130" y="14038"/>
                    <a:pt x="1740" y="8924"/>
                    <a:pt x="4651" y="5527"/>
                  </a:cubicBezTo>
                  <a:cubicBezTo>
                    <a:pt x="7559" y="2131"/>
                    <a:pt x="12674" y="1740"/>
                    <a:pt x="16070" y="4650"/>
                  </a:cubicBezTo>
                  <a:cubicBezTo>
                    <a:pt x="19466" y="7560"/>
                    <a:pt x="19859" y="12673"/>
                    <a:pt x="16948" y="16070"/>
                  </a:cubicBezTo>
                  <a:moveTo>
                    <a:pt x="10800" y="0"/>
                  </a:moveTo>
                  <a:cubicBezTo>
                    <a:pt x="4833" y="0"/>
                    <a:pt x="0" y="4834"/>
                    <a:pt x="0" y="10800"/>
                  </a:cubicBezTo>
                  <a:cubicBezTo>
                    <a:pt x="0" y="16765"/>
                    <a:pt x="4833" y="21599"/>
                    <a:pt x="10800" y="21599"/>
                  </a:cubicBezTo>
                  <a:cubicBezTo>
                    <a:pt x="16764" y="21599"/>
                    <a:pt x="21600" y="16765"/>
                    <a:pt x="21600" y="10800"/>
                  </a:cubicBezTo>
                  <a:cubicBezTo>
                    <a:pt x="21600" y="483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585" hangingPunct="0"/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39" name="AutoShape 121"/>
            <p:cNvSpPr>
              <a:spLocks/>
            </p:cNvSpPr>
            <p:nvPr/>
          </p:nvSpPr>
          <p:spPr bwMode="auto">
            <a:xfrm>
              <a:off x="5542757" y="2785269"/>
              <a:ext cx="65088" cy="650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200" y="0"/>
                  </a:moveTo>
                  <a:cubicBezTo>
                    <a:pt x="8596" y="0"/>
                    <a:pt x="0" y="8596"/>
                    <a:pt x="0" y="19195"/>
                  </a:cubicBezTo>
                  <a:lnTo>
                    <a:pt x="0" y="19199"/>
                  </a:lnTo>
                  <a:cubicBezTo>
                    <a:pt x="0" y="20524"/>
                    <a:pt x="1068" y="21599"/>
                    <a:pt x="2400" y="21599"/>
                  </a:cubicBezTo>
                  <a:cubicBezTo>
                    <a:pt x="3721" y="21599"/>
                    <a:pt x="4800" y="20524"/>
                    <a:pt x="4800" y="19199"/>
                  </a:cubicBezTo>
                  <a:lnTo>
                    <a:pt x="4800" y="19195"/>
                  </a:lnTo>
                  <a:cubicBezTo>
                    <a:pt x="4800" y="11247"/>
                    <a:pt x="11240" y="4799"/>
                    <a:pt x="19200" y="4799"/>
                  </a:cubicBezTo>
                  <a:cubicBezTo>
                    <a:pt x="20521" y="4799"/>
                    <a:pt x="21600" y="3724"/>
                    <a:pt x="21600" y="2399"/>
                  </a:cubicBezTo>
                  <a:cubicBezTo>
                    <a:pt x="21600" y="1075"/>
                    <a:pt x="20521" y="0"/>
                    <a:pt x="192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585" hangingPunct="0"/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40" name="AutoShape 122"/>
            <p:cNvSpPr>
              <a:spLocks/>
            </p:cNvSpPr>
            <p:nvPr/>
          </p:nvSpPr>
          <p:spPr bwMode="auto">
            <a:xfrm>
              <a:off x="5368132" y="2625725"/>
              <a:ext cx="465138" cy="39131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199"/>
                  </a:moveTo>
                  <a:cubicBezTo>
                    <a:pt x="20249" y="19642"/>
                    <a:pt x="19948" y="19999"/>
                    <a:pt x="19575" y="19999"/>
                  </a:cubicBezTo>
                  <a:lnTo>
                    <a:pt x="2024" y="19999"/>
                  </a:lnTo>
                  <a:cubicBezTo>
                    <a:pt x="1651" y="19999"/>
                    <a:pt x="1349" y="19642"/>
                    <a:pt x="1349" y="19199"/>
                  </a:cubicBezTo>
                  <a:lnTo>
                    <a:pt x="1349" y="7200"/>
                  </a:lnTo>
                  <a:cubicBezTo>
                    <a:pt x="1349" y="6809"/>
                    <a:pt x="1588" y="6475"/>
                    <a:pt x="1914" y="6411"/>
                  </a:cubicBezTo>
                  <a:lnTo>
                    <a:pt x="5588" y="5684"/>
                  </a:lnTo>
                  <a:lnTo>
                    <a:pt x="6797" y="2103"/>
                  </a:lnTo>
                  <a:cubicBezTo>
                    <a:pt x="6900" y="1799"/>
                    <a:pt x="7148" y="1600"/>
                    <a:pt x="7424" y="1600"/>
                  </a:cubicBezTo>
                  <a:lnTo>
                    <a:pt x="14174" y="1600"/>
                  </a:lnTo>
                  <a:cubicBezTo>
                    <a:pt x="14450" y="1600"/>
                    <a:pt x="14698" y="1799"/>
                    <a:pt x="14801" y="2103"/>
                  </a:cubicBezTo>
                  <a:lnTo>
                    <a:pt x="16010" y="5684"/>
                  </a:lnTo>
                  <a:lnTo>
                    <a:pt x="19685" y="6411"/>
                  </a:lnTo>
                  <a:cubicBezTo>
                    <a:pt x="20011" y="6475"/>
                    <a:pt x="20249" y="6809"/>
                    <a:pt x="20249" y="7200"/>
                  </a:cubicBezTo>
                  <a:cubicBezTo>
                    <a:pt x="20249" y="7200"/>
                    <a:pt x="20249" y="19199"/>
                    <a:pt x="20249" y="19199"/>
                  </a:cubicBezTo>
                  <a:close/>
                  <a:moveTo>
                    <a:pt x="19907" y="4832"/>
                  </a:moveTo>
                  <a:lnTo>
                    <a:pt x="16981" y="4254"/>
                  </a:lnTo>
                  <a:lnTo>
                    <a:pt x="16054" y="1507"/>
                  </a:lnTo>
                  <a:cubicBezTo>
                    <a:pt x="15745" y="591"/>
                    <a:pt x="15006" y="0"/>
                    <a:pt x="14174" y="0"/>
                  </a:cubicBezTo>
                  <a:lnTo>
                    <a:pt x="7424" y="0"/>
                  </a:lnTo>
                  <a:cubicBezTo>
                    <a:pt x="6593" y="0"/>
                    <a:pt x="5854" y="591"/>
                    <a:pt x="5543" y="1509"/>
                  </a:cubicBezTo>
                  <a:lnTo>
                    <a:pt x="4618" y="4254"/>
                  </a:lnTo>
                  <a:lnTo>
                    <a:pt x="1692" y="4832"/>
                  </a:lnTo>
                  <a:cubicBezTo>
                    <a:pt x="711" y="5025"/>
                    <a:pt x="0" y="6020"/>
                    <a:pt x="0" y="7200"/>
                  </a:cubicBezTo>
                  <a:lnTo>
                    <a:pt x="0" y="19199"/>
                  </a:lnTo>
                  <a:cubicBezTo>
                    <a:pt x="0" y="20523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600" y="20523"/>
                    <a:pt x="21600" y="19199"/>
                  </a:cubicBezTo>
                  <a:lnTo>
                    <a:pt x="21600" y="7200"/>
                  </a:lnTo>
                  <a:cubicBezTo>
                    <a:pt x="21600" y="6020"/>
                    <a:pt x="20888" y="5025"/>
                    <a:pt x="19907" y="483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585" hangingPunct="0"/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41" name="Group 41" descr="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"/>
          <p:cNvGrpSpPr/>
          <p:nvPr/>
        </p:nvGrpSpPr>
        <p:grpSpPr>
          <a:xfrm>
            <a:off x="4932361" y="2144102"/>
            <a:ext cx="464344" cy="464345"/>
            <a:chOff x="4439444" y="2582069"/>
            <a:chExt cx="464344" cy="464344"/>
          </a:xfrm>
          <a:solidFill>
            <a:schemeClr val="accent1"/>
          </a:solidFill>
        </p:grpSpPr>
        <p:sp>
          <p:nvSpPr>
            <p:cNvPr id="42" name="AutoShape 123"/>
            <p:cNvSpPr>
              <a:spLocks/>
            </p:cNvSpPr>
            <p:nvPr/>
          </p:nvSpPr>
          <p:spPr bwMode="auto">
            <a:xfrm>
              <a:off x="4439444" y="2582069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585" hangingPunct="0"/>
              <a:endParaRPr lang="en-US">
                <a:sym typeface="Gill Sans" charset="0"/>
              </a:endParaRPr>
            </a:p>
          </p:txBody>
        </p:sp>
        <p:sp>
          <p:nvSpPr>
            <p:cNvPr id="43" name="AutoShape 124"/>
            <p:cNvSpPr>
              <a:spLocks/>
            </p:cNvSpPr>
            <p:nvPr/>
          </p:nvSpPr>
          <p:spPr bwMode="auto">
            <a:xfrm>
              <a:off x="4570413" y="2712244"/>
              <a:ext cx="203200" cy="203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585" hangingPunct="0"/>
              <a:endParaRPr lang="en-US">
                <a:sym typeface="Gill Sans" charset="0"/>
              </a:endParaRPr>
            </a:p>
          </p:txBody>
        </p:sp>
        <p:sp>
          <p:nvSpPr>
            <p:cNvPr id="44" name="AutoShape 125"/>
            <p:cNvSpPr>
              <a:spLocks/>
            </p:cNvSpPr>
            <p:nvPr/>
          </p:nvSpPr>
          <p:spPr bwMode="auto">
            <a:xfrm>
              <a:off x="4613275" y="2755900"/>
              <a:ext cx="116682" cy="1166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585" hangingPunct="0"/>
              <a:endParaRPr lang="en-US">
                <a:sym typeface="Gill Sans" charset="0"/>
              </a:endParaRPr>
            </a:p>
          </p:txBody>
        </p:sp>
      </p:grpSp>
      <p:cxnSp>
        <p:nvCxnSpPr>
          <p:cNvPr id="45" name="Straight Connector 51" descr="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"/>
          <p:cNvCxnSpPr/>
          <p:nvPr/>
        </p:nvCxnSpPr>
        <p:spPr>
          <a:xfrm>
            <a:off x="4247464" y="5262577"/>
            <a:ext cx="3174533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/>
          <p:cNvGrpSpPr/>
          <p:nvPr/>
        </p:nvGrpSpPr>
        <p:grpSpPr>
          <a:xfrm>
            <a:off x="576461" y="5316752"/>
            <a:ext cx="10474325" cy="1038667"/>
            <a:chOff x="838199" y="4957084"/>
            <a:chExt cx="10474325" cy="1038666"/>
          </a:xfrm>
        </p:grpSpPr>
        <p:sp>
          <p:nvSpPr>
            <p:cNvPr id="47" name="矩形 46"/>
            <p:cNvSpPr/>
            <p:nvPr/>
          </p:nvSpPr>
          <p:spPr>
            <a:xfrm>
              <a:off x="838200" y="5367540"/>
              <a:ext cx="10474324" cy="6282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914342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alibri"/>
                  <a:ea typeface="微软雅黑"/>
                </a:rPr>
                <a:t>用户可以在投影仪或者计算机上进行演示，也可以将演示文稿打印出来，制作成胶片，以便应用到更广泛的领域中。利用</a:t>
              </a:r>
              <a:r>
                <a:rPr lang="en-US" altLang="zh-CN" sz="14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alibri"/>
                  <a:ea typeface="微软雅黑"/>
                </a:rPr>
                <a:t>Microsoft Office PowerPoint</a:t>
              </a:r>
              <a:r>
                <a:rPr lang="zh-CN" altLang="en-US" sz="14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alibri"/>
                  <a:ea typeface="微软雅黑"/>
                </a:rPr>
                <a:t>不仅可以创建演示文稿，还可以在互联网上召开面对面会议、远程会议或在网上给观众展示演示文稿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838199" y="4957084"/>
              <a:ext cx="3100387" cy="4247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914342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微软雅黑"/>
                </a:rPr>
                <a:t>标题文字添加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92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500"/>
                            </p:stCondLst>
                            <p:childTnLst>
                              <p:par>
                                <p:cTn id="8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23087</TotalTime>
  <Words>70</Words>
  <Application>Microsoft Office PowerPoint</Application>
  <PresentationFormat>自定义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 Unicode MS</vt:lpstr>
      <vt:lpstr>Gill Sans</vt:lpstr>
      <vt:lpstr>微软雅黑</vt:lpstr>
      <vt:lpstr>Arial</vt:lpstr>
      <vt:lpstr>Calibri</vt:lpstr>
      <vt:lpstr>Lucida Sans Unicode</vt:lpstr>
      <vt:lpstr>Verdana</vt:lpstr>
      <vt:lpstr>Wingdings 2</vt:lpstr>
      <vt:lpstr>Wingdings 3</vt:lpstr>
      <vt:lpstr>聚合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Qingri-1</cp:lastModifiedBy>
  <cp:revision>1</cp:revision>
  <dcterms:created xsi:type="dcterms:W3CDTF">2009-02-11T05:37:22Z</dcterms:created>
  <dcterms:modified xsi:type="dcterms:W3CDTF">2020-07-15T09:33:31Z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锐普图表</vt:lpwstr>
  </property>
  <property fmtid="{D5CDD505-2E9C-101B-9397-08002B2CF9AE}" pid="3" name="SlideDescription">
    <vt:lpwstr/>
  </property>
</Properties>
</file>