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custDataLst>
    <p:tags r:id="rId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876"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B969F-1A20-46E2-844B-B95BD4C986F9}" type="datetimeFigureOut">
              <a:rPr lang="zh-CN" altLang="en-US" smtClean="0"/>
              <a:t>2019/4/26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23E5A-8968-444B-A331-00C8D520402E}" type="slidenum">
              <a:rPr lang="zh-CN" altLang="en-US" smtClean="0"/>
              <a:t>‹#›</a:t>
            </a:fld>
            <a:endParaRPr lang="zh-CN" altLang="en-US"/>
          </a:p>
        </p:txBody>
      </p:sp>
    </p:spTree>
    <p:extLst>
      <p:ext uri="{BB962C8B-B14F-4D97-AF65-F5344CB8AC3E}">
        <p14:creationId xmlns:p14="http://schemas.microsoft.com/office/powerpoint/2010/main" val="42411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2019/4/26</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0" name="组合 219"/>
          <p:cNvGrpSpPr/>
          <p:nvPr/>
        </p:nvGrpSpPr>
        <p:grpSpPr>
          <a:xfrm>
            <a:off x="335360" y="332656"/>
            <a:ext cx="144016" cy="803411"/>
            <a:chOff x="479376" y="332656"/>
            <a:chExt cx="144016" cy="803411"/>
          </a:xfrm>
        </p:grpSpPr>
        <p:sp>
          <p:nvSpPr>
            <p:cNvPr id="221" name="椭圆 220"/>
            <p:cNvSpPr/>
            <p:nvPr/>
          </p:nvSpPr>
          <p:spPr>
            <a:xfrm>
              <a:off x="479376" y="332656"/>
              <a:ext cx="144016" cy="144016"/>
            </a:xfrm>
            <a:prstGeom prst="ellipse">
              <a:avLst/>
            </a:prstGeom>
            <a:solidFill>
              <a:srgbClr val="3471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479376" y="497505"/>
              <a:ext cx="144016" cy="144016"/>
            </a:xfrm>
            <a:prstGeom prst="ellipse">
              <a:avLst/>
            </a:prstGeom>
            <a:solidFill>
              <a:srgbClr val="48A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479376" y="662354"/>
              <a:ext cx="144016" cy="144016"/>
            </a:xfrm>
            <a:prstGeom prst="ellipse">
              <a:avLst/>
            </a:prstGeom>
            <a:solidFill>
              <a:srgbClr val="F39D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479376" y="827203"/>
              <a:ext cx="144016" cy="144016"/>
            </a:xfrm>
            <a:prstGeom prst="ellipse">
              <a:avLst/>
            </a:prstGeom>
            <a:solidFill>
              <a:srgbClr val="E3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479376" y="992051"/>
              <a:ext cx="144016" cy="144016"/>
            </a:xfrm>
            <a:prstGeom prst="ellipse">
              <a:avLst/>
            </a:prstGeom>
            <a:solidFill>
              <a:srgbClr val="4A2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6" name="组合 225"/>
          <p:cNvGrpSpPr/>
          <p:nvPr/>
        </p:nvGrpSpPr>
        <p:grpSpPr>
          <a:xfrm>
            <a:off x="623392" y="411233"/>
            <a:ext cx="2952328" cy="648072"/>
            <a:chOff x="5762069" y="2622527"/>
            <a:chExt cx="2952328" cy="648072"/>
          </a:xfrm>
        </p:grpSpPr>
        <p:sp>
          <p:nvSpPr>
            <p:cNvPr id="227" name="文本框 226"/>
            <p:cNvSpPr txBox="1"/>
            <p:nvPr/>
          </p:nvSpPr>
          <p:spPr>
            <a:xfrm>
              <a:off x="5762069" y="2622527"/>
              <a:ext cx="2952328" cy="461665"/>
            </a:xfrm>
            <a:prstGeom prst="rect">
              <a:avLst/>
            </a:prstGeom>
            <a:noFill/>
          </p:spPr>
          <p:txBody>
            <a:bodyPr wrap="square" rtlCol="0">
              <a:spAutoFit/>
            </a:bodyPr>
            <a:lstStyle/>
            <a:p>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8" name="文本框 227"/>
            <p:cNvSpPr txBox="1"/>
            <p:nvPr/>
          </p:nvSpPr>
          <p:spPr>
            <a:xfrm>
              <a:off x="5762069" y="2993600"/>
              <a:ext cx="2952328" cy="276999"/>
            </a:xfrm>
            <a:prstGeom prst="rect">
              <a:avLst/>
            </a:prstGeom>
            <a:noFill/>
          </p:spPr>
          <p:txBody>
            <a:bodyPr wrap="square" rtlCol="0">
              <a:spAutoFit/>
            </a:bodyPr>
            <a:lstStyle/>
            <a:p>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Click Add title</a:t>
              </a:r>
            </a:p>
          </p:txBody>
        </p:sp>
      </p:grpSp>
      <p:grpSp>
        <p:nvGrpSpPr>
          <p:cNvPr id="230" name="组合 229"/>
          <p:cNvGrpSpPr/>
          <p:nvPr/>
        </p:nvGrpSpPr>
        <p:grpSpPr>
          <a:xfrm>
            <a:off x="4007768" y="1662134"/>
            <a:ext cx="4104456" cy="4049111"/>
            <a:chOff x="5447928" y="1136067"/>
            <a:chExt cx="4237471" cy="4180332"/>
          </a:xfrm>
        </p:grpSpPr>
        <p:grpSp>
          <p:nvGrpSpPr>
            <p:cNvPr id="231" name="组合 230"/>
            <p:cNvGrpSpPr/>
            <p:nvPr/>
          </p:nvGrpSpPr>
          <p:grpSpPr>
            <a:xfrm>
              <a:off x="5447928" y="1136067"/>
              <a:ext cx="4237471" cy="4180332"/>
              <a:chOff x="5152951" y="1230822"/>
              <a:chExt cx="4237471" cy="4180332"/>
            </a:xfrm>
          </p:grpSpPr>
          <p:sp>
            <p:nvSpPr>
              <p:cNvPr id="235" name="泪滴形 234"/>
              <p:cNvSpPr/>
              <p:nvPr/>
            </p:nvSpPr>
            <p:spPr>
              <a:xfrm>
                <a:off x="5152951" y="3970994"/>
                <a:ext cx="1440160" cy="1440160"/>
              </a:xfrm>
              <a:prstGeom prst="teardrop">
                <a:avLst/>
              </a:prstGeom>
              <a:solidFill>
                <a:srgbClr val="3471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000" dirty="0">
                    <a:latin typeface="微软雅黑" panose="020B0503020204020204" pitchFamily="34" charset="-122"/>
                    <a:ea typeface="微软雅黑" panose="020B0503020204020204" pitchFamily="34" charset="-122"/>
                    <a:cs typeface="Arial Unicode MS" panose="020B0604020202020204" pitchFamily="34" charset="-122"/>
                  </a:rPr>
                  <a:t>o</a:t>
                </a:r>
                <a:endParaRPr lang="zh-CN" altLang="en-US" sz="50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36" name="泪滴形 235"/>
              <p:cNvSpPr/>
              <p:nvPr/>
            </p:nvSpPr>
            <p:spPr>
              <a:xfrm rot="16200000">
                <a:off x="7950262" y="3970994"/>
                <a:ext cx="1440160" cy="1440160"/>
              </a:xfrm>
              <a:prstGeom prst="teardrop">
                <a:avLst/>
              </a:prstGeom>
              <a:solidFill>
                <a:srgbClr val="F39D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7" name="泪滴形 236"/>
              <p:cNvSpPr/>
              <p:nvPr/>
            </p:nvSpPr>
            <p:spPr>
              <a:xfrm rot="5400000">
                <a:off x="5152951" y="1230822"/>
                <a:ext cx="1440160" cy="1440160"/>
              </a:xfrm>
              <a:prstGeom prst="teardrop">
                <a:avLst/>
              </a:prstGeom>
              <a:solidFill>
                <a:srgbClr val="48A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泪滴形 237"/>
              <p:cNvSpPr/>
              <p:nvPr/>
            </p:nvSpPr>
            <p:spPr>
              <a:xfrm rot="10800000">
                <a:off x="7950262" y="1230822"/>
                <a:ext cx="1440160" cy="1440160"/>
              </a:xfrm>
              <a:prstGeom prst="teardrop">
                <a:avLst/>
              </a:prstGeom>
              <a:solidFill>
                <a:srgbClr val="E34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9" name="组合 238"/>
              <p:cNvGrpSpPr/>
              <p:nvPr/>
            </p:nvGrpSpPr>
            <p:grpSpPr>
              <a:xfrm>
                <a:off x="6023992" y="2060848"/>
                <a:ext cx="2520280" cy="2520280"/>
                <a:chOff x="6096000" y="2348880"/>
                <a:chExt cx="2520280" cy="2520280"/>
              </a:xfrm>
            </p:grpSpPr>
            <p:sp>
              <p:nvSpPr>
                <p:cNvPr id="240" name="椭圆 239"/>
                <p:cNvSpPr/>
                <p:nvPr/>
              </p:nvSpPr>
              <p:spPr>
                <a:xfrm>
                  <a:off x="6096000" y="2348880"/>
                  <a:ext cx="2520280" cy="2520280"/>
                </a:xfrm>
                <a:prstGeom prst="ellipse">
                  <a:avLst/>
                </a:prstGeom>
                <a:solidFill>
                  <a:srgbClr val="2A2A2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1" name="椭圆 240"/>
                <p:cNvSpPr/>
                <p:nvPr/>
              </p:nvSpPr>
              <p:spPr>
                <a:xfrm>
                  <a:off x="6424228" y="2677108"/>
                  <a:ext cx="1863824" cy="1863824"/>
                </a:xfrm>
                <a:prstGeom prst="ellipse">
                  <a:avLst/>
                </a:prstGeom>
                <a:solidFill>
                  <a:srgbClr val="727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标题</a:t>
                  </a:r>
                </a:p>
              </p:txBody>
            </p:sp>
            <p:sp>
              <p:nvSpPr>
                <p:cNvPr id="242" name="椭圆 241"/>
                <p:cNvSpPr/>
                <p:nvPr/>
              </p:nvSpPr>
              <p:spPr>
                <a:xfrm>
                  <a:off x="6348140" y="2601020"/>
                  <a:ext cx="2016000" cy="2016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32" name="矩形 231"/>
            <p:cNvSpPr/>
            <p:nvPr/>
          </p:nvSpPr>
          <p:spPr>
            <a:xfrm>
              <a:off x="5858109" y="1432547"/>
              <a:ext cx="554960" cy="861774"/>
            </a:xfrm>
            <a:prstGeom prst="rect">
              <a:avLst/>
            </a:prstGeom>
          </p:spPr>
          <p:txBody>
            <a:bodyPr wrap="none">
              <a:spAutoFit/>
            </a:bodyPr>
            <a:lstStyle/>
            <a:p>
              <a:pPr algn="ctr"/>
              <a:r>
                <a:rPr lang="en-US" altLang="zh-CN" sz="5000"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S</a:t>
              </a:r>
              <a:endParaRPr lang="zh-CN" altLang="en-US" sz="5000"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33" name="矩形 232"/>
            <p:cNvSpPr/>
            <p:nvPr/>
          </p:nvSpPr>
          <p:spPr>
            <a:xfrm>
              <a:off x="8616280" y="1510347"/>
              <a:ext cx="707245" cy="707886"/>
            </a:xfrm>
            <a:prstGeom prst="rect">
              <a:avLst/>
            </a:prstGeom>
          </p:spPr>
          <p:txBody>
            <a:bodyPr wrap="none">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W</a:t>
              </a:r>
              <a:endParaRPr lang="zh-CN" altLang="en-US" sz="4000"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34" name="矩形 233"/>
            <p:cNvSpPr/>
            <p:nvPr/>
          </p:nvSpPr>
          <p:spPr>
            <a:xfrm>
              <a:off x="8730895" y="4342566"/>
              <a:ext cx="478015" cy="707886"/>
            </a:xfrm>
            <a:prstGeom prst="rect">
              <a:avLst/>
            </a:prstGeom>
          </p:spPr>
          <p:txBody>
            <a:bodyPr wrap="none">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T</a:t>
              </a:r>
              <a:endParaRPr lang="zh-CN" altLang="en-US" sz="4000"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sp>
        <p:nvSpPr>
          <p:cNvPr id="243" name="文本框 242"/>
          <p:cNvSpPr txBox="1"/>
          <p:nvPr/>
        </p:nvSpPr>
        <p:spPr>
          <a:xfrm>
            <a:off x="684096" y="1734238"/>
            <a:ext cx="2088232" cy="369332"/>
          </a:xfrm>
          <a:prstGeom prst="rect">
            <a:avLst/>
          </a:prstGeom>
          <a:noFill/>
        </p:spPr>
        <p:txBody>
          <a:bodyPr wrap="square" rtlCol="0">
            <a:spAutoFit/>
          </a:bodyPr>
          <a:lstStyle/>
          <a:p>
            <a:r>
              <a:rPr lang="zh-CN" altLang="en-US" dirty="0">
                <a:solidFill>
                  <a:srgbClr val="48A286"/>
                </a:solidFill>
                <a:latin typeface="微软雅黑" panose="020B0503020204020204" pitchFamily="34" charset="-122"/>
                <a:ea typeface="微软雅黑" panose="020B0503020204020204" pitchFamily="34" charset="-122"/>
              </a:rPr>
              <a:t>添加内容标题</a:t>
            </a:r>
            <a:endParaRPr lang="en-US" altLang="zh-CN" dirty="0">
              <a:solidFill>
                <a:srgbClr val="48A286"/>
              </a:solidFill>
              <a:latin typeface="微软雅黑" panose="020B0503020204020204" pitchFamily="34" charset="-122"/>
              <a:ea typeface="微软雅黑" panose="020B0503020204020204" pitchFamily="34" charset="-122"/>
            </a:endParaRPr>
          </a:p>
        </p:txBody>
      </p:sp>
      <p:sp>
        <p:nvSpPr>
          <p:cNvPr id="244" name="文本框 243"/>
          <p:cNvSpPr txBox="1"/>
          <p:nvPr/>
        </p:nvSpPr>
        <p:spPr>
          <a:xfrm>
            <a:off x="684096" y="2133188"/>
            <a:ext cx="2863564" cy="613694"/>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点击添加内容详情点击添加内容详情点击添加内容详情点击添加内容详情</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5" name="文本框 244"/>
          <p:cNvSpPr txBox="1"/>
          <p:nvPr/>
        </p:nvSpPr>
        <p:spPr>
          <a:xfrm>
            <a:off x="684096" y="4478381"/>
            <a:ext cx="2088232" cy="369332"/>
          </a:xfrm>
          <a:prstGeom prst="rect">
            <a:avLst/>
          </a:prstGeom>
          <a:noFill/>
        </p:spPr>
        <p:txBody>
          <a:bodyPr wrap="square" rtlCol="0">
            <a:spAutoFit/>
          </a:bodyPr>
          <a:lstStyle/>
          <a:p>
            <a:r>
              <a:rPr lang="zh-CN" altLang="en-US" dirty="0">
                <a:solidFill>
                  <a:srgbClr val="34719E"/>
                </a:solidFill>
                <a:latin typeface="微软雅黑" panose="020B0503020204020204" pitchFamily="34" charset="-122"/>
                <a:ea typeface="微软雅黑" panose="020B0503020204020204" pitchFamily="34" charset="-122"/>
              </a:rPr>
              <a:t>添加内容标题</a:t>
            </a:r>
            <a:endParaRPr lang="en-US" altLang="zh-CN" dirty="0">
              <a:solidFill>
                <a:srgbClr val="34719E"/>
              </a:solidFill>
              <a:latin typeface="微软雅黑" panose="020B0503020204020204" pitchFamily="34" charset="-122"/>
              <a:ea typeface="微软雅黑" panose="020B0503020204020204" pitchFamily="34" charset="-122"/>
            </a:endParaRPr>
          </a:p>
        </p:txBody>
      </p:sp>
      <p:sp>
        <p:nvSpPr>
          <p:cNvPr id="246" name="文本框 245"/>
          <p:cNvSpPr txBox="1"/>
          <p:nvPr/>
        </p:nvSpPr>
        <p:spPr>
          <a:xfrm>
            <a:off x="684096" y="4877331"/>
            <a:ext cx="2863564" cy="613694"/>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点击添加内容详情点击添加内容详情点击添加内容详情点击添加内容详情</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7" name="文本框 246"/>
          <p:cNvSpPr txBox="1"/>
          <p:nvPr/>
        </p:nvSpPr>
        <p:spPr>
          <a:xfrm>
            <a:off x="8760296" y="1734238"/>
            <a:ext cx="2088232" cy="369332"/>
          </a:xfrm>
          <a:prstGeom prst="rect">
            <a:avLst/>
          </a:prstGeom>
          <a:noFill/>
        </p:spPr>
        <p:txBody>
          <a:bodyPr wrap="square" rtlCol="0">
            <a:spAutoFit/>
          </a:bodyPr>
          <a:lstStyle/>
          <a:p>
            <a:r>
              <a:rPr lang="zh-CN" altLang="en-US" dirty="0">
                <a:solidFill>
                  <a:srgbClr val="E34661"/>
                </a:solidFill>
                <a:latin typeface="微软雅黑" panose="020B0503020204020204" pitchFamily="34" charset="-122"/>
                <a:ea typeface="微软雅黑" panose="020B0503020204020204" pitchFamily="34" charset="-122"/>
              </a:rPr>
              <a:t>添加内容标题</a:t>
            </a:r>
            <a:endParaRPr lang="en-US" altLang="zh-CN" dirty="0">
              <a:solidFill>
                <a:srgbClr val="E34661"/>
              </a:solidFill>
              <a:latin typeface="微软雅黑" panose="020B0503020204020204" pitchFamily="34" charset="-122"/>
              <a:ea typeface="微软雅黑" panose="020B0503020204020204" pitchFamily="34" charset="-122"/>
            </a:endParaRPr>
          </a:p>
        </p:txBody>
      </p:sp>
      <p:sp>
        <p:nvSpPr>
          <p:cNvPr id="248" name="文本框 247"/>
          <p:cNvSpPr txBox="1"/>
          <p:nvPr/>
        </p:nvSpPr>
        <p:spPr>
          <a:xfrm>
            <a:off x="8760296" y="2133188"/>
            <a:ext cx="2863564" cy="613694"/>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点击添加内容详情点击添加内容详情点击添加内容详情点击添加内容详情</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9" name="文本框 248"/>
          <p:cNvSpPr txBox="1"/>
          <p:nvPr/>
        </p:nvSpPr>
        <p:spPr>
          <a:xfrm>
            <a:off x="8760296" y="4478381"/>
            <a:ext cx="2088232" cy="369332"/>
          </a:xfrm>
          <a:prstGeom prst="rect">
            <a:avLst/>
          </a:prstGeom>
          <a:noFill/>
        </p:spPr>
        <p:txBody>
          <a:bodyPr wrap="square" rtlCol="0">
            <a:spAutoFit/>
          </a:bodyPr>
          <a:lstStyle/>
          <a:p>
            <a:r>
              <a:rPr lang="zh-CN" altLang="en-US" dirty="0">
                <a:solidFill>
                  <a:srgbClr val="F39D30"/>
                </a:solidFill>
                <a:latin typeface="微软雅黑" panose="020B0503020204020204" pitchFamily="34" charset="-122"/>
                <a:ea typeface="微软雅黑" panose="020B0503020204020204" pitchFamily="34" charset="-122"/>
              </a:rPr>
              <a:t>添加内容标题</a:t>
            </a:r>
            <a:endParaRPr lang="en-US" altLang="zh-CN" dirty="0">
              <a:solidFill>
                <a:srgbClr val="F39D30"/>
              </a:solidFill>
              <a:latin typeface="微软雅黑" panose="020B0503020204020204" pitchFamily="34" charset="-122"/>
              <a:ea typeface="微软雅黑" panose="020B0503020204020204" pitchFamily="34" charset="-122"/>
            </a:endParaRPr>
          </a:p>
        </p:txBody>
      </p:sp>
      <p:sp>
        <p:nvSpPr>
          <p:cNvPr id="250" name="文本框 249"/>
          <p:cNvSpPr txBox="1"/>
          <p:nvPr/>
        </p:nvSpPr>
        <p:spPr>
          <a:xfrm>
            <a:off x="8760296" y="4877331"/>
            <a:ext cx="2863564" cy="613694"/>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点击添加内容详情点击添加内容详情点击添加内容详情点击添加内容详情</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58411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d279c24d24a4f1eb381ccc91ab8478c8827f9e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87</Words>
  <Application>Microsoft Office PowerPoint</Application>
  <PresentationFormat>宽屏</PresentationFormat>
  <Paragraphs>15</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微软雅黑</vt:lpstr>
      <vt:lpstr>Arial</vt:lpstr>
      <vt:lpstr>Calibri</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Qingri-7</cp:lastModifiedBy>
  <cp:revision>38</cp:revision>
  <dcterms:created xsi:type="dcterms:W3CDTF">2015-07-15T07:19:39Z</dcterms:created>
  <dcterms:modified xsi:type="dcterms:W3CDTF">2019-04-26T05:23:04Z</dcterms:modified>
</cp:coreProperties>
</file>